
<file path=[Content_Types].xml><?xml version="1.0" encoding="utf-8"?>
<Types xmlns="http://schemas.openxmlformats.org/package/2006/content-types">
  <Default Extension="emf" ContentType="image/x-emf"/>
  <Default Extension="gif" ContentType="image/gif"/>
  <Default Extension="jpeg" ContentType="image/jpeg"/>
  <Default Extension="jpg" ContentType="image/jpeg"/>
  <Default Extension="mp3" ContentType="audio/mpeg"/>
  <Default Extension="mp4" ContentType="video/mp4"/>
  <Default Extension="png" ContentType="image/png"/>
  <Default Extension="rels" ContentType="application/vnd.openxmlformats-package.relationships+xml"/>
  <Default Extension="wav" ContentType="audio/x-wav"/>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3.xml" ContentType="application/vnd.openxmlformats-officedocument.theme+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theme/theme4.xml" ContentType="application/vnd.openxmlformats-officedocument.theme+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theme/theme5.xml" ContentType="application/vnd.openxmlformats-officedocument.theme+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theme/theme6.xml" ContentType="application/vnd.openxmlformats-officedocument.theme+xml"/>
  <Override PartName="/ppt/slideLayouts/slideLayout96.xml" ContentType="application/vnd.openxmlformats-officedocument.presentationml.slideLayout+xml"/>
  <Override PartName="/ppt/theme/theme7.xml" ContentType="application/vnd.openxmlformats-officedocument.theme+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theme/theme8.xml" ContentType="application/vnd.openxmlformats-officedocument.theme+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theme/theme9.xml" ContentType="application/vnd.openxmlformats-officedocument.theme+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theme/theme10.xml" ContentType="application/vnd.openxmlformats-officedocument.theme+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theme/theme11.xml" ContentType="application/vnd.openxmlformats-officedocument.theme+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theme/theme12.xml" ContentType="application/vnd.openxmlformats-officedocument.theme+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theme/theme13.xml" ContentType="application/vnd.openxmlformats-officedocument.theme+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theme/theme14.xml" ContentType="application/vnd.openxmlformats-officedocument.theme+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theme/theme15.xml" ContentType="application/vnd.openxmlformats-officedocument.theme+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theme/theme16.xml" ContentType="application/vnd.openxmlformats-officedocument.theme+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theme/theme17.xml" ContentType="application/vnd.openxmlformats-officedocument.theme+xml"/>
  <Override PartName="/ppt/theme/theme18.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notesSlides/notesSlide5.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tags/tag3.xml" ContentType="application/vnd.openxmlformats-officedocument.presentationml.tags+xml"/>
  <Override PartName="/ppt/tags/tag4.xml" ContentType="application/vnd.openxmlformats-officedocument.presentationml.tags+xml"/>
  <Override PartName="/ppt/notesSlides/notesSlide6.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3" r:id="rId2"/>
    <p:sldMasterId id="2147483685" r:id="rId3"/>
    <p:sldMasterId id="2147483699" r:id="rId4"/>
    <p:sldMasterId id="2147483711" r:id="rId5"/>
    <p:sldMasterId id="2147483749" r:id="rId6"/>
    <p:sldMasterId id="2147483799" r:id="rId7"/>
    <p:sldMasterId id="2147483801" r:id="rId8"/>
    <p:sldMasterId id="2147483816" r:id="rId9"/>
    <p:sldMasterId id="2147483886" r:id="rId10"/>
    <p:sldMasterId id="2147483897" r:id="rId11"/>
    <p:sldMasterId id="2147483989" r:id="rId12"/>
    <p:sldMasterId id="2147484003" r:id="rId13"/>
    <p:sldMasterId id="2147484018" r:id="rId14"/>
    <p:sldMasterId id="2147484030" r:id="rId15"/>
    <p:sldMasterId id="2147484039" r:id="rId16"/>
    <p:sldMasterId id="2147484064" r:id="rId17"/>
  </p:sldMasterIdLst>
  <p:notesMasterIdLst>
    <p:notesMasterId r:id="rId52"/>
  </p:notesMasterIdLst>
  <p:sldIdLst>
    <p:sldId id="258" r:id="rId18"/>
    <p:sldId id="337" r:id="rId19"/>
    <p:sldId id="378" r:id="rId20"/>
    <p:sldId id="379" r:id="rId21"/>
    <p:sldId id="380" r:id="rId22"/>
    <p:sldId id="339" r:id="rId23"/>
    <p:sldId id="261" r:id="rId24"/>
    <p:sldId id="264" r:id="rId25"/>
    <p:sldId id="344" r:id="rId26"/>
    <p:sldId id="381" r:id="rId27"/>
    <p:sldId id="382" r:id="rId28"/>
    <p:sldId id="383" r:id="rId29"/>
    <p:sldId id="384" r:id="rId30"/>
    <p:sldId id="385" r:id="rId31"/>
    <p:sldId id="386" r:id="rId32"/>
    <p:sldId id="387" r:id="rId33"/>
    <p:sldId id="357" r:id="rId34"/>
    <p:sldId id="377" r:id="rId35"/>
    <p:sldId id="525" r:id="rId36"/>
    <p:sldId id="388" r:id="rId37"/>
    <p:sldId id="294" r:id="rId38"/>
    <p:sldId id="295" r:id="rId39"/>
    <p:sldId id="282" r:id="rId40"/>
    <p:sldId id="317" r:id="rId41"/>
    <p:sldId id="320" r:id="rId42"/>
    <p:sldId id="389" r:id="rId43"/>
    <p:sldId id="319" r:id="rId44"/>
    <p:sldId id="278" r:id="rId45"/>
    <p:sldId id="365" r:id="rId46"/>
    <p:sldId id="343" r:id="rId47"/>
    <p:sldId id="269" r:id="rId48"/>
    <p:sldId id="431" r:id="rId49"/>
    <p:sldId id="524" r:id="rId50"/>
    <p:sldId id="286" r:id="rId5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B3D1BF"/>
    <a:srgbClr val="F292E7"/>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3421" autoAdjust="0"/>
    <p:restoredTop sz="94660"/>
  </p:normalViewPr>
  <p:slideViewPr>
    <p:cSldViewPr snapToGrid="0">
      <p:cViewPr varScale="1">
        <p:scale>
          <a:sx n="65" d="100"/>
          <a:sy n="65" d="100"/>
        </p:scale>
        <p:origin x="432" y="78"/>
      </p:cViewPr>
      <p:guideLst/>
    </p:cSldViewPr>
  </p:slideViewPr>
  <p:notesTextViewPr>
    <p:cViewPr>
      <p:scale>
        <a:sx n="1" d="1"/>
        <a:sy n="1" d="1"/>
      </p:scale>
      <p:origin x="0" y="0"/>
    </p:cViewPr>
  </p:notesTextViewPr>
  <p:sorterViewPr>
    <p:cViewPr>
      <p:scale>
        <a:sx n="100" d="100"/>
        <a:sy n="100" d="100"/>
      </p:scale>
      <p:origin x="0" y="-4176"/>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3.xml"/><Relationship Id="rId18" Type="http://schemas.openxmlformats.org/officeDocument/2006/relationships/slide" Target="slides/slide1.xml"/><Relationship Id="rId26" Type="http://schemas.openxmlformats.org/officeDocument/2006/relationships/slide" Target="slides/slide9.xml"/><Relationship Id="rId39" Type="http://schemas.openxmlformats.org/officeDocument/2006/relationships/slide" Target="slides/slide22.xml"/><Relationship Id="rId21" Type="http://schemas.openxmlformats.org/officeDocument/2006/relationships/slide" Target="slides/slide4.xml"/><Relationship Id="rId34" Type="http://schemas.openxmlformats.org/officeDocument/2006/relationships/slide" Target="slides/slide17.xml"/><Relationship Id="rId42" Type="http://schemas.openxmlformats.org/officeDocument/2006/relationships/slide" Target="slides/slide25.xml"/><Relationship Id="rId47" Type="http://schemas.openxmlformats.org/officeDocument/2006/relationships/slide" Target="slides/slide30.xml"/><Relationship Id="rId50" Type="http://schemas.openxmlformats.org/officeDocument/2006/relationships/slide" Target="slides/slide33.xml"/><Relationship Id="rId55" Type="http://schemas.openxmlformats.org/officeDocument/2006/relationships/theme" Target="theme/theme1.xml"/><Relationship Id="rId7" Type="http://schemas.openxmlformats.org/officeDocument/2006/relationships/slideMaster" Target="slideMasters/slideMaster7.xml"/><Relationship Id="rId2" Type="http://schemas.openxmlformats.org/officeDocument/2006/relationships/slideMaster" Target="slideMasters/slideMaster2.xml"/><Relationship Id="rId16" Type="http://schemas.openxmlformats.org/officeDocument/2006/relationships/slideMaster" Target="slideMasters/slideMaster16.xml"/><Relationship Id="rId29" Type="http://schemas.openxmlformats.org/officeDocument/2006/relationships/slide" Target="slides/slide12.xml"/><Relationship Id="rId11" Type="http://schemas.openxmlformats.org/officeDocument/2006/relationships/slideMaster" Target="slideMasters/slideMaster11.xml"/><Relationship Id="rId24" Type="http://schemas.openxmlformats.org/officeDocument/2006/relationships/slide" Target="slides/slide7.xml"/><Relationship Id="rId32" Type="http://schemas.openxmlformats.org/officeDocument/2006/relationships/slide" Target="slides/slide15.xml"/><Relationship Id="rId37" Type="http://schemas.openxmlformats.org/officeDocument/2006/relationships/slide" Target="slides/slide20.xml"/><Relationship Id="rId40" Type="http://schemas.openxmlformats.org/officeDocument/2006/relationships/slide" Target="slides/slide23.xml"/><Relationship Id="rId45" Type="http://schemas.openxmlformats.org/officeDocument/2006/relationships/slide" Target="slides/slide28.xml"/><Relationship Id="rId53" Type="http://schemas.openxmlformats.org/officeDocument/2006/relationships/presProps" Target="presProps.xml"/><Relationship Id="rId5" Type="http://schemas.openxmlformats.org/officeDocument/2006/relationships/slideMaster" Target="slideMasters/slideMaster5.xml"/><Relationship Id="rId10" Type="http://schemas.openxmlformats.org/officeDocument/2006/relationships/slideMaster" Target="slideMasters/slideMaster10.xml"/><Relationship Id="rId19" Type="http://schemas.openxmlformats.org/officeDocument/2006/relationships/slide" Target="slides/slide2.xml"/><Relationship Id="rId31" Type="http://schemas.openxmlformats.org/officeDocument/2006/relationships/slide" Target="slides/slide14.xml"/><Relationship Id="rId44" Type="http://schemas.openxmlformats.org/officeDocument/2006/relationships/slide" Target="slides/slide27.xml"/><Relationship Id="rId52" Type="http://schemas.openxmlformats.org/officeDocument/2006/relationships/notesMaster" Target="notesMasters/notesMaster1.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Master" Target="slideMasters/slideMaster14.xml"/><Relationship Id="rId22" Type="http://schemas.openxmlformats.org/officeDocument/2006/relationships/slide" Target="slides/slide5.xml"/><Relationship Id="rId27" Type="http://schemas.openxmlformats.org/officeDocument/2006/relationships/slide" Target="slides/slide10.xml"/><Relationship Id="rId30" Type="http://schemas.openxmlformats.org/officeDocument/2006/relationships/slide" Target="slides/slide13.xml"/><Relationship Id="rId35" Type="http://schemas.openxmlformats.org/officeDocument/2006/relationships/slide" Target="slides/slide18.xml"/><Relationship Id="rId43" Type="http://schemas.openxmlformats.org/officeDocument/2006/relationships/slide" Target="slides/slide26.xml"/><Relationship Id="rId48" Type="http://schemas.openxmlformats.org/officeDocument/2006/relationships/slide" Target="slides/slide31.xml"/><Relationship Id="rId56" Type="http://schemas.openxmlformats.org/officeDocument/2006/relationships/tableStyles" Target="tableStyles.xml"/><Relationship Id="rId8" Type="http://schemas.openxmlformats.org/officeDocument/2006/relationships/slideMaster" Target="slideMasters/slideMaster8.xml"/><Relationship Id="rId51" Type="http://schemas.openxmlformats.org/officeDocument/2006/relationships/slide" Target="slides/slide34.xml"/><Relationship Id="rId3" Type="http://schemas.openxmlformats.org/officeDocument/2006/relationships/slideMaster" Target="slideMasters/slideMaster3.xml"/><Relationship Id="rId12" Type="http://schemas.openxmlformats.org/officeDocument/2006/relationships/slideMaster" Target="slideMasters/slideMaster12.xml"/><Relationship Id="rId17" Type="http://schemas.openxmlformats.org/officeDocument/2006/relationships/slideMaster" Target="slideMasters/slideMaster17.xml"/><Relationship Id="rId25" Type="http://schemas.openxmlformats.org/officeDocument/2006/relationships/slide" Target="slides/slide8.xml"/><Relationship Id="rId33" Type="http://schemas.openxmlformats.org/officeDocument/2006/relationships/slide" Target="slides/slide16.xml"/><Relationship Id="rId38" Type="http://schemas.openxmlformats.org/officeDocument/2006/relationships/slide" Target="slides/slide21.xml"/><Relationship Id="rId46" Type="http://schemas.openxmlformats.org/officeDocument/2006/relationships/slide" Target="slides/slide29.xml"/><Relationship Id="rId20" Type="http://schemas.openxmlformats.org/officeDocument/2006/relationships/slide" Target="slides/slide3.xml"/><Relationship Id="rId41" Type="http://schemas.openxmlformats.org/officeDocument/2006/relationships/slide" Target="slides/slide24.xml"/><Relationship Id="rId54"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Master" Target="slideMasters/slideMaster15.xml"/><Relationship Id="rId23" Type="http://schemas.openxmlformats.org/officeDocument/2006/relationships/slide" Target="slides/slide6.xml"/><Relationship Id="rId28" Type="http://schemas.openxmlformats.org/officeDocument/2006/relationships/slide" Target="slides/slide11.xml"/><Relationship Id="rId36" Type="http://schemas.openxmlformats.org/officeDocument/2006/relationships/slide" Target="slides/slide19.xml"/><Relationship Id="rId49" Type="http://schemas.openxmlformats.org/officeDocument/2006/relationships/slide" Target="slides/slide32.xml"/></Relationships>
</file>

<file path=ppt/diagrams/_rels/data1.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image" Target="../media/image85.png"/><Relationship Id="rId1" Type="http://schemas.openxmlformats.org/officeDocument/2006/relationships/image" Target="../media/image84.jpeg"/></Relationships>
</file>

<file path=ppt/diagrams/_rels/data2.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image" Target="../media/image85.png"/><Relationship Id="rId1" Type="http://schemas.openxmlformats.org/officeDocument/2006/relationships/image" Target="../media/image84.jpeg"/></Relationships>
</file>

<file path=ppt/diagrams/_rels/drawing1.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image" Target="../media/image85.png"/><Relationship Id="rId1" Type="http://schemas.openxmlformats.org/officeDocument/2006/relationships/image" Target="../media/image84.jpeg"/></Relationships>
</file>

<file path=ppt/diagrams/_rels/drawing2.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image" Target="../media/image85.png"/><Relationship Id="rId1" Type="http://schemas.openxmlformats.org/officeDocument/2006/relationships/image" Target="../media/image84.jpeg"/></Relationships>
</file>

<file path=ppt/diagrams/colors1.xml><?xml version="1.0" encoding="utf-8"?>
<dgm:colorsDef xmlns:dgm="http://schemas.openxmlformats.org/drawingml/2006/diagram" xmlns:a="http://schemas.openxmlformats.org/drawingml/2006/main" uniqueId="urn:microsoft.com/office/officeart/2005/8/colors/accent1_1#1">
  <dgm:title val=""/>
  <dgm:desc val=""/>
  <dgm:catLst>
    <dgm:cat type="accent1" pri="11100"/>
  </dgm:catLst>
  <dgm:styleLbl name="align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align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align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0">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b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bg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conF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2">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3">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4">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fg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ln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0">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2">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dgm:txEffectClrLst/>
  </dgm:styleLbl>
  <dgm:styleLbl name="parChTrans2D2">
    <dgm:fillClrLst meth="repeat">
      <a:schemeClr val="accent1"/>
    </dgm:fillClrLst>
    <dgm:linClrLst meth="repeat">
      <a:schemeClr val="accent1"/>
    </dgm:linClrLst>
    <dgm:effectClrLst/>
    <dgm:txLinClrLst/>
    <dgm:txFillClrLst/>
    <dgm:txEffectClrLst/>
  </dgm:styleLbl>
  <dgm:styleLbl name="parChTrans2D3">
    <dgm:fillClrLst meth="repeat">
      <a:schemeClr val="accent1"/>
    </dgm:fillClrLst>
    <dgm:linClrLst meth="repeat">
      <a:schemeClr val="accent1"/>
    </dgm:linClrLst>
    <dgm:effectClrLst/>
    <dgm:txLinClrLst/>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accent1">
        <a:alpha val="40000"/>
        <a:tint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lt1">
        <a:alpha val="50000"/>
      </a:schemeClr>
    </dgm:fillClrLst>
    <dgm:linClrLst meth="repeat">
      <a:schemeClr val="accent1">
        <a:shade val="80000"/>
      </a:schemeClr>
    </dgm:linClrLst>
    <dgm:effectClrLst/>
    <dgm:txLinClrLst/>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1#1">
  <dgm:title val=""/>
  <dgm:desc val=""/>
  <dgm:catLst>
    <dgm:cat type="accent1" pri="11100"/>
  </dgm:catLst>
  <dgm:styleLbl name="align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align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align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0">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b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bg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conF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2">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3">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4">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fg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ln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0">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2">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dgm:txEffectClrLst/>
  </dgm:styleLbl>
  <dgm:styleLbl name="parChTrans2D2">
    <dgm:fillClrLst meth="repeat">
      <a:schemeClr val="accent1"/>
    </dgm:fillClrLst>
    <dgm:linClrLst meth="repeat">
      <a:schemeClr val="accent1"/>
    </dgm:linClrLst>
    <dgm:effectClrLst/>
    <dgm:txLinClrLst/>
    <dgm:txFillClrLst/>
    <dgm:txEffectClrLst/>
  </dgm:styleLbl>
  <dgm:styleLbl name="parChTrans2D3">
    <dgm:fillClrLst meth="repeat">
      <a:schemeClr val="accent1"/>
    </dgm:fillClrLst>
    <dgm:linClrLst meth="repeat">
      <a:schemeClr val="accent1"/>
    </dgm:linClrLst>
    <dgm:effectClrLst/>
    <dgm:txLinClrLst/>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accent1">
        <a:alpha val="40000"/>
        <a:tint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lt1">
        <a:alpha val="50000"/>
      </a:schemeClr>
    </dgm:fillClrLst>
    <dgm:linClrLst meth="repeat">
      <a:schemeClr val="accent1">
        <a:shade val="80000"/>
      </a:schemeClr>
    </dgm:linClrLst>
    <dgm:effectClrLst/>
    <dgm:txLinClrLst/>
    <dgm:txFillClrLst/>
    <dgm:txEffectClrLst/>
  </dgm:styleLbl>
</dgm:colorsDef>
</file>

<file path=ppt/diagrams/data1.xml><?xml version="1.0" encoding="utf-8"?>
<dgm:dataModel xmlns:dgm="http://schemas.openxmlformats.org/drawingml/2006/diagram" xmlns:a="http://schemas.openxmlformats.org/drawingml/2006/main">
  <dgm:ptLst>
    <dgm:pt modelId="{4D783A32-6612-4061-810D-2598FCFDE16E}" type="doc">
      <dgm:prSet loTypeId="urn:microsoft.com/office/officeart/2005/8/layout/vList4#1" loCatId="picture" qsTypeId="urn:microsoft.com/office/officeart/2005/8/quickstyle/simple1#36" qsCatId="simple" csTypeId="urn:microsoft.com/office/officeart/2005/8/colors/accent1_1#1" csCatId="accent1" phldr="1"/>
      <dgm:spPr/>
      <dgm:t>
        <a:bodyPr/>
        <a:lstStyle/>
        <a:p>
          <a:endParaRPr lang="en-US"/>
        </a:p>
      </dgm:t>
    </dgm:pt>
    <dgm:pt modelId="{8C4E1181-A43E-4AFA-A175-608167BDD664}">
      <dgm:prSet phldrT="[Text]" custT="1"/>
      <dgm:spPr>
        <a:xfrm>
          <a:off x="0" y="0"/>
          <a:ext cx="9372600" cy="1533425"/>
        </a:xfrm>
        <a:prstGeom prst="roundRect">
          <a:avLst>
            <a:gd name="adj" fmla="val 10000"/>
          </a:avLst>
        </a:prstGeom>
        <a:solidFill>
          <a:sysClr val="window" lastClr="FFFFFF">
            <a:hueOff val="0"/>
            <a:satOff val="0"/>
            <a:lumOff val="0"/>
            <a:alphaOff val="0"/>
          </a:sysClr>
        </a:solidFill>
        <a:ln w="25400" cap="flat" cmpd="sng" algn="ctr">
          <a:solidFill>
            <a:srgbClr val="4F81BD">
              <a:shade val="80000"/>
              <a:hueOff val="0"/>
              <a:satOff val="0"/>
              <a:lumOff val="0"/>
              <a:alphaOff val="0"/>
            </a:srgbClr>
          </a:solidFill>
          <a:prstDash val="solid"/>
        </a:ln>
        <a:effectLst/>
      </dgm:spPr>
      <dgm:t>
        <a:bodyPr/>
        <a:lstStyle/>
        <a:p>
          <a:pPr algn="just"/>
          <a:r>
            <a:rPr lang="en-US" sz="2800" b="1" i="0" dirty="0" err="1">
              <a:solidFill>
                <a:srgbClr val="002060"/>
              </a:solidFill>
              <a:latin typeface="Times New Roman" panose="02020603050405020304" pitchFamily="18" charset="0"/>
              <a:cs typeface="Times New Roman" panose="02020603050405020304" pitchFamily="18" charset="0"/>
            </a:rPr>
            <a:t>Em</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hãy</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cho</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biết</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vì</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sao</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cô</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bán</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vé</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trong</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câu</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chuyện</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đã</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cho</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ông</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của</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cậu</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bé</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vay</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tiền</a:t>
          </a:r>
          <a:r>
            <a:rPr lang="en-US" sz="2800" b="1" i="0" dirty="0">
              <a:solidFill>
                <a:srgbClr val="002060"/>
              </a:solidFill>
              <a:latin typeface="Times New Roman" panose="02020603050405020304" pitchFamily="18" charset="0"/>
              <a:cs typeface="Times New Roman" panose="02020603050405020304" pitchFamily="18" charset="0"/>
            </a:rPr>
            <a:t>?</a:t>
          </a:r>
          <a:endParaRPr lang="en-US" sz="2800" b="1" i="0" dirty="0">
            <a:solidFill>
              <a:srgbClr val="002060"/>
            </a:solidFill>
            <a:latin typeface="Times New Roman" panose="02020603050405020304" pitchFamily="18" charset="0"/>
            <a:ea typeface="+mn-ea"/>
            <a:cs typeface="Times New Roman" panose="02020603050405020304" pitchFamily="18" charset="0"/>
          </a:endParaRPr>
        </a:p>
      </dgm:t>
    </dgm:pt>
    <dgm:pt modelId="{75A4A354-C2D6-42E3-A26E-179C61CD6177}" type="parTrans" cxnId="{C72B50B4-8323-4069-A08C-18955E7EB655}">
      <dgm:prSet/>
      <dgm:spPr/>
      <dgm:t>
        <a:bodyPr/>
        <a:lstStyle/>
        <a:p>
          <a:pPr algn="just"/>
          <a:endParaRPr lang="en-US" sz="3600" i="1">
            <a:latin typeface="+mn-lt"/>
          </a:endParaRPr>
        </a:p>
      </dgm:t>
    </dgm:pt>
    <dgm:pt modelId="{89D7B0A2-E2C6-403B-88CB-63EEFC0BF3D8}" type="sibTrans" cxnId="{C72B50B4-8323-4069-A08C-18955E7EB655}">
      <dgm:prSet/>
      <dgm:spPr/>
      <dgm:t>
        <a:bodyPr/>
        <a:lstStyle/>
        <a:p>
          <a:pPr algn="just"/>
          <a:endParaRPr lang="en-US" sz="3600" i="1">
            <a:latin typeface="+mn-lt"/>
          </a:endParaRPr>
        </a:p>
      </dgm:t>
    </dgm:pt>
    <dgm:pt modelId="{36F1A9A7-0E91-4997-8451-066E68D6791C}">
      <dgm:prSet phldrT="[Text]" custT="1"/>
      <dgm:spPr>
        <a:xfrm>
          <a:off x="0" y="1686768"/>
          <a:ext cx="9372600" cy="1533425"/>
        </a:xfrm>
        <a:prstGeom prst="roundRect">
          <a:avLst>
            <a:gd name="adj" fmla="val 10000"/>
          </a:avLst>
        </a:prstGeom>
        <a:solidFill>
          <a:sysClr val="window" lastClr="FFFFFF">
            <a:hueOff val="0"/>
            <a:satOff val="0"/>
            <a:lumOff val="0"/>
            <a:alphaOff val="0"/>
          </a:sysClr>
        </a:solidFill>
        <a:ln w="25400" cap="flat" cmpd="sng" algn="ctr">
          <a:solidFill>
            <a:srgbClr val="4F81BD">
              <a:shade val="80000"/>
              <a:hueOff val="0"/>
              <a:satOff val="0"/>
              <a:lumOff val="0"/>
              <a:alphaOff val="0"/>
            </a:srgbClr>
          </a:solidFill>
          <a:prstDash val="solid"/>
        </a:ln>
        <a:effectLst/>
      </dgm:spPr>
      <dgm:t>
        <a:bodyPr/>
        <a:lstStyle/>
        <a:p>
          <a:pPr algn="just"/>
          <a:r>
            <a:rPr lang="en-US" sz="2800" b="1" i="0" dirty="0" err="1">
              <a:solidFill>
                <a:srgbClr val="002060"/>
              </a:solidFill>
              <a:latin typeface="Times New Roman" panose="02020603050405020304" pitchFamily="18" charset="0"/>
              <a:cs typeface="Times New Roman" panose="02020603050405020304" pitchFamily="18" charset="0"/>
            </a:rPr>
            <a:t>Vì</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sao</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người</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ông</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trong</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câu</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chuyện</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không</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để</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hôm</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sau</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mới</a:t>
          </a:r>
          <a:r>
            <a:rPr lang="en-US" sz="2800" b="1" i="0" dirty="0">
              <a:solidFill>
                <a:srgbClr val="002060"/>
              </a:solidFill>
              <a:latin typeface="Times New Roman" panose="02020603050405020304" pitchFamily="18" charset="0"/>
              <a:cs typeface="Times New Roman" panose="02020603050405020304" pitchFamily="18" charset="0"/>
            </a:rPr>
            <a:t> quay </a:t>
          </a:r>
          <a:r>
            <a:rPr lang="en-US" sz="2800" b="1" i="0" dirty="0" err="1">
              <a:solidFill>
                <a:srgbClr val="002060"/>
              </a:solidFill>
              <a:latin typeface="Times New Roman" panose="02020603050405020304" pitchFamily="18" charset="0"/>
              <a:cs typeface="Times New Roman" panose="02020603050405020304" pitchFamily="18" charset="0"/>
            </a:rPr>
            <a:t>lại</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trả</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tiền</a:t>
          </a:r>
          <a:r>
            <a:rPr kumimoji="0" lang="en-US" sz="2800" b="1" i="0" u="none" strike="noStrike" cap="none" spc="0" normalizeH="0" baseline="0" noProof="0" dirty="0">
              <a:solidFill>
                <a:srgbClr val="002060"/>
              </a:solidFill>
              <a:effectLst/>
              <a:uLnTx/>
              <a:uFillTx/>
              <a:latin typeface="Times New Roman" panose="02020603050405020304" pitchFamily="18" charset="0"/>
              <a:ea typeface="+mn-ea"/>
              <a:cs typeface="Times New Roman" panose="02020603050405020304" pitchFamily="18" charset="0"/>
            </a:rPr>
            <a:t>?</a:t>
          </a:r>
        </a:p>
      </dgm:t>
    </dgm:pt>
    <dgm:pt modelId="{3076928A-BC39-4164-A392-EF7BB50AC8F7}" type="parTrans" cxnId="{C2A430EB-026A-428E-B9D3-EE570B6A1DAA}">
      <dgm:prSet/>
      <dgm:spPr/>
      <dgm:t>
        <a:bodyPr/>
        <a:lstStyle/>
        <a:p>
          <a:pPr algn="just"/>
          <a:endParaRPr lang="en-US" sz="3600" i="1">
            <a:latin typeface="+mn-lt"/>
          </a:endParaRPr>
        </a:p>
      </dgm:t>
    </dgm:pt>
    <dgm:pt modelId="{5F4F3BF3-4C3E-43BC-8B7A-5E8EE2D360D7}" type="sibTrans" cxnId="{C2A430EB-026A-428E-B9D3-EE570B6A1DAA}">
      <dgm:prSet/>
      <dgm:spPr/>
      <dgm:t>
        <a:bodyPr/>
        <a:lstStyle/>
        <a:p>
          <a:pPr algn="just"/>
          <a:endParaRPr lang="en-US" sz="3600" i="1">
            <a:latin typeface="+mn-lt"/>
          </a:endParaRPr>
        </a:p>
      </dgm:t>
    </dgm:pt>
    <dgm:pt modelId="{F6E9B8BA-2F37-4781-A521-61D00A840D7D}">
      <dgm:prSet phldrT="[Text]" custT="1"/>
      <dgm:spPr>
        <a:xfrm>
          <a:off x="0" y="3373537"/>
          <a:ext cx="9372600" cy="1533425"/>
        </a:xfrm>
        <a:prstGeom prst="roundRect">
          <a:avLst>
            <a:gd name="adj" fmla="val 10000"/>
          </a:avLst>
        </a:prstGeom>
        <a:solidFill>
          <a:sysClr val="window" lastClr="FFFFFF">
            <a:hueOff val="0"/>
            <a:satOff val="0"/>
            <a:lumOff val="0"/>
            <a:alphaOff val="0"/>
          </a:sysClr>
        </a:solidFill>
        <a:ln w="25400" cap="flat" cmpd="sng" algn="ctr">
          <a:solidFill>
            <a:srgbClr val="4F81BD">
              <a:shade val="80000"/>
              <a:hueOff val="0"/>
              <a:satOff val="0"/>
              <a:lumOff val="0"/>
              <a:alphaOff val="0"/>
            </a:srgbClr>
          </a:solidFill>
          <a:prstDash val="solid"/>
        </a:ln>
        <a:effectLst/>
      </dgm:spPr>
      <dgm:t>
        <a:bodyPr/>
        <a:lstStyle/>
        <a:p>
          <a:pPr algn="just"/>
          <a:r>
            <a:rPr lang="en-US" sz="2800" b="1" i="0" dirty="0" err="1">
              <a:solidFill>
                <a:srgbClr val="002060"/>
              </a:solidFill>
              <a:latin typeface="Times New Roman" panose="02020603050405020304" pitchFamily="18" charset="0"/>
              <a:cs typeface="Times New Roman" panose="02020603050405020304" pitchFamily="18" charset="0"/>
            </a:rPr>
            <a:t>Từ</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câu</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chuyện</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trên</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em</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hiểu</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Chữ</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tín</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là</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gì</a:t>
          </a:r>
          <a:r>
            <a:rPr lang="en-US" sz="2800" b="1" i="0" dirty="0">
              <a:solidFill>
                <a:srgbClr val="002060"/>
              </a:solidFill>
              <a:latin typeface="Times New Roman" panose="02020603050405020304" pitchFamily="18" charset="0"/>
              <a:cs typeface="Times New Roman" panose="02020603050405020304" pitchFamily="18" charset="0"/>
            </a:rPr>
            <a:t>?</a:t>
          </a:r>
          <a:r>
            <a:rPr lang="vi-VN" sz="2800" b="1" i="0" dirty="0">
              <a:solidFill>
                <a:srgbClr val="002060"/>
              </a:solidFill>
              <a:latin typeface="Times New Roman" panose="02020603050405020304" pitchFamily="18" charset="0"/>
              <a:cs typeface="Times New Roman" panose="02020603050405020304" pitchFamily="18" charset="0"/>
            </a:rPr>
            <a:t> Giữ </a:t>
          </a:r>
          <a:r>
            <a:rPr lang="en-US" sz="2800" b="1" i="0" dirty="0" err="1">
              <a:solidFill>
                <a:srgbClr val="002060"/>
              </a:solidFill>
              <a:latin typeface="Times New Roman" panose="02020603050405020304" pitchFamily="18" charset="0"/>
              <a:cs typeface="Times New Roman" panose="02020603050405020304" pitchFamily="18" charset="0"/>
            </a:rPr>
            <a:t>chữ</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tín</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là</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gì</a:t>
          </a:r>
          <a:r>
            <a:rPr lang="en-US" sz="2800" b="1" i="0" dirty="0">
              <a:solidFill>
                <a:srgbClr val="002060"/>
              </a:solidFill>
              <a:latin typeface="Times New Roman" panose="02020603050405020304" pitchFamily="18" charset="0"/>
              <a:cs typeface="Times New Roman" panose="02020603050405020304" pitchFamily="18" charset="0"/>
            </a:rPr>
            <a:t>?</a:t>
          </a:r>
          <a:endParaRPr lang="en-US" sz="2800" b="1" i="0" dirty="0">
            <a:solidFill>
              <a:srgbClr val="002060"/>
            </a:solidFill>
            <a:latin typeface="Times New Roman" panose="02020603050405020304" pitchFamily="18" charset="0"/>
            <a:ea typeface="+mn-ea"/>
            <a:cs typeface="Times New Roman" panose="02020603050405020304" pitchFamily="18" charset="0"/>
          </a:endParaRPr>
        </a:p>
      </dgm:t>
    </dgm:pt>
    <dgm:pt modelId="{F3A9BA2F-FEFE-44E8-8A5D-A95E30E49C0C}" type="parTrans" cxnId="{2E5A5FC6-7246-4A48-9A5C-8FF4449E3CE0}">
      <dgm:prSet/>
      <dgm:spPr/>
      <dgm:t>
        <a:bodyPr/>
        <a:lstStyle/>
        <a:p>
          <a:pPr algn="just"/>
          <a:endParaRPr lang="en-US" sz="3600" i="1">
            <a:latin typeface="+mn-lt"/>
          </a:endParaRPr>
        </a:p>
      </dgm:t>
    </dgm:pt>
    <dgm:pt modelId="{8CBDE6B4-DF30-443D-9579-CCA1D8018E24}" type="sibTrans" cxnId="{2E5A5FC6-7246-4A48-9A5C-8FF4449E3CE0}">
      <dgm:prSet/>
      <dgm:spPr/>
      <dgm:t>
        <a:bodyPr/>
        <a:lstStyle/>
        <a:p>
          <a:pPr algn="just"/>
          <a:endParaRPr lang="en-US" sz="3600" i="1">
            <a:latin typeface="+mn-lt"/>
          </a:endParaRPr>
        </a:p>
      </dgm:t>
    </dgm:pt>
    <dgm:pt modelId="{610C4521-7E21-4ABD-817D-19EC8F773957}" type="pres">
      <dgm:prSet presAssocID="{4D783A32-6612-4061-810D-2598FCFDE16E}" presName="linear" presStyleCnt="0">
        <dgm:presLayoutVars>
          <dgm:dir/>
          <dgm:resizeHandles val="exact"/>
        </dgm:presLayoutVars>
      </dgm:prSet>
      <dgm:spPr/>
    </dgm:pt>
    <dgm:pt modelId="{1C2B9614-1D42-4E2A-92D8-94BCF9DE39E4}" type="pres">
      <dgm:prSet presAssocID="{8C4E1181-A43E-4AFA-A175-608167BDD664}" presName="comp" presStyleCnt="0"/>
      <dgm:spPr/>
    </dgm:pt>
    <dgm:pt modelId="{DE66B4FA-8443-484B-9A9E-FA188D6B4E43}" type="pres">
      <dgm:prSet presAssocID="{8C4E1181-A43E-4AFA-A175-608167BDD664}" presName="box" presStyleLbl="node1" presStyleIdx="0" presStyleCnt="3" custLinFactNeighborX="-704"/>
      <dgm:spPr/>
    </dgm:pt>
    <dgm:pt modelId="{2AAACA77-E4A0-4E99-9F03-72ED26BB7B73}" type="pres">
      <dgm:prSet presAssocID="{8C4E1181-A43E-4AFA-A175-608167BDD664}" presName="img" presStyleLbl="fgImgPlace1" presStyleIdx="0" presStyleCnt="3"/>
      <dgm:spPr>
        <a:xfrm>
          <a:off x="153342" y="153342"/>
          <a:ext cx="1874520" cy="1226740"/>
        </a:xfrm>
        <a:prstGeom prst="roundRect">
          <a:avLst>
            <a:gd name="adj" fmla="val 10000"/>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t="-9000" b="-9000"/>
          </a:stretch>
        </a:blipFill>
        <a:ln w="25400" cap="flat" cmpd="sng" algn="ctr">
          <a:solidFill>
            <a:srgbClr val="4F81BD">
              <a:shade val="80000"/>
              <a:hueOff val="0"/>
              <a:satOff val="0"/>
              <a:lumOff val="0"/>
              <a:alphaOff val="0"/>
            </a:srgbClr>
          </a:solidFill>
          <a:prstDash val="solid"/>
        </a:ln>
        <a:effectLst/>
      </dgm:spPr>
    </dgm:pt>
    <dgm:pt modelId="{046903CA-E59E-4D3A-B85F-2132F4D3C385}" type="pres">
      <dgm:prSet presAssocID="{8C4E1181-A43E-4AFA-A175-608167BDD664}" presName="text" presStyleLbl="node1" presStyleIdx="0" presStyleCnt="3">
        <dgm:presLayoutVars>
          <dgm:bulletEnabled val="1"/>
        </dgm:presLayoutVars>
      </dgm:prSet>
      <dgm:spPr/>
    </dgm:pt>
    <dgm:pt modelId="{3C4FC630-2F4B-4B45-8D35-86BFE257DB89}" type="pres">
      <dgm:prSet presAssocID="{89D7B0A2-E2C6-403B-88CB-63EEFC0BF3D8}" presName="spacer" presStyleCnt="0"/>
      <dgm:spPr/>
    </dgm:pt>
    <dgm:pt modelId="{76DA393E-3756-4D17-8778-17C0D4D792DA}" type="pres">
      <dgm:prSet presAssocID="{36F1A9A7-0E91-4997-8451-066E68D6791C}" presName="comp" presStyleCnt="0"/>
      <dgm:spPr/>
    </dgm:pt>
    <dgm:pt modelId="{11925212-181A-4D0E-84EB-C4219DE1ABB7}" type="pres">
      <dgm:prSet presAssocID="{36F1A9A7-0E91-4997-8451-066E68D6791C}" presName="box" presStyleLbl="node1" presStyleIdx="1" presStyleCnt="3"/>
      <dgm:spPr/>
    </dgm:pt>
    <dgm:pt modelId="{2352C030-0248-483B-94A9-26972C30B2AA}" type="pres">
      <dgm:prSet presAssocID="{36F1A9A7-0E91-4997-8451-066E68D6791C}" presName="img" presStyleLbl="fgImgPlace1" presStyleIdx="1" presStyleCnt="3"/>
      <dgm:spPr>
        <a:xfrm>
          <a:off x="153342" y="1840111"/>
          <a:ext cx="1874520" cy="1226740"/>
        </a:xfrm>
        <a:prstGeom prst="roundRect">
          <a:avLst>
            <a:gd name="adj" fmla="val 10000"/>
          </a:avLst>
        </a:prstGeom>
        <a:blipFill>
          <a:blip xmlns:r="http://schemas.openxmlformats.org/officeDocument/2006/relationships" r:embed="rId2">
            <a:extLst>
              <a:ext uri="{28A0092B-C50C-407E-A947-70E740481C1C}">
                <a14:useLocalDpi xmlns:a14="http://schemas.microsoft.com/office/drawing/2010/main" val="0"/>
              </a:ext>
            </a:extLst>
          </a:blip>
          <a:srcRect/>
          <a:stretch>
            <a:fillRect t="-20000" b="-20000"/>
          </a:stretch>
        </a:blipFill>
        <a:ln w="25400" cap="flat" cmpd="sng" algn="ctr">
          <a:solidFill>
            <a:srgbClr val="4F81BD">
              <a:shade val="80000"/>
              <a:hueOff val="0"/>
              <a:satOff val="0"/>
              <a:lumOff val="0"/>
              <a:alphaOff val="0"/>
            </a:srgbClr>
          </a:solidFill>
          <a:prstDash val="solid"/>
        </a:ln>
        <a:effectLst/>
      </dgm:spPr>
    </dgm:pt>
    <dgm:pt modelId="{629FFE63-9943-4FDD-AEB3-15F8D3455642}" type="pres">
      <dgm:prSet presAssocID="{36F1A9A7-0E91-4997-8451-066E68D6791C}" presName="text" presStyleLbl="node1" presStyleIdx="1" presStyleCnt="3">
        <dgm:presLayoutVars>
          <dgm:bulletEnabled val="1"/>
        </dgm:presLayoutVars>
      </dgm:prSet>
      <dgm:spPr/>
    </dgm:pt>
    <dgm:pt modelId="{E767A943-8EB1-47EA-BA75-90A3BF72AA10}" type="pres">
      <dgm:prSet presAssocID="{5F4F3BF3-4C3E-43BC-8B7A-5E8EE2D360D7}" presName="spacer" presStyleCnt="0"/>
      <dgm:spPr/>
    </dgm:pt>
    <dgm:pt modelId="{E9FBCDE1-C0F8-4B00-9C6E-C1A57153DC9C}" type="pres">
      <dgm:prSet presAssocID="{F6E9B8BA-2F37-4781-A521-61D00A840D7D}" presName="comp" presStyleCnt="0"/>
      <dgm:spPr/>
    </dgm:pt>
    <dgm:pt modelId="{D857732E-E667-406B-8596-FB28DE60F3B0}" type="pres">
      <dgm:prSet presAssocID="{F6E9B8BA-2F37-4781-A521-61D00A840D7D}" presName="box" presStyleLbl="node1" presStyleIdx="2" presStyleCnt="3"/>
      <dgm:spPr/>
    </dgm:pt>
    <dgm:pt modelId="{72B5F39E-2D8B-4AE5-99A7-0B4F92796C74}" type="pres">
      <dgm:prSet presAssocID="{F6E9B8BA-2F37-4781-A521-61D00A840D7D}" presName="img" presStyleLbl="fgImgPlace1" presStyleIdx="2" presStyleCnt="3"/>
      <dgm:spPr>
        <a:xfrm>
          <a:off x="153342" y="3526879"/>
          <a:ext cx="1874520" cy="1226740"/>
        </a:xfrm>
        <a:prstGeom prst="roundRect">
          <a:avLst>
            <a:gd name="adj" fmla="val 10000"/>
          </a:avLst>
        </a:prstGeom>
        <a:blipFill>
          <a:blip xmlns:r="http://schemas.openxmlformats.org/officeDocument/2006/relationships" r:embed="rId3" cstate="print">
            <a:extLst>
              <a:ext uri="{28A0092B-C50C-407E-A947-70E740481C1C}">
                <a14:useLocalDpi xmlns:a14="http://schemas.microsoft.com/office/drawing/2010/main" val="0"/>
              </a:ext>
            </a:extLst>
          </a:blip>
          <a:srcRect/>
          <a:stretch>
            <a:fillRect t="-5000" b="-5000"/>
          </a:stretch>
        </a:blipFill>
        <a:ln w="25400" cap="flat" cmpd="sng" algn="ctr">
          <a:solidFill>
            <a:srgbClr val="4F81BD">
              <a:shade val="80000"/>
              <a:hueOff val="0"/>
              <a:satOff val="0"/>
              <a:lumOff val="0"/>
              <a:alphaOff val="0"/>
            </a:srgbClr>
          </a:solidFill>
          <a:prstDash val="solid"/>
        </a:ln>
        <a:effectLst/>
      </dgm:spPr>
    </dgm:pt>
    <dgm:pt modelId="{8B13E293-4E29-4216-A0D2-9CCA14266B56}" type="pres">
      <dgm:prSet presAssocID="{F6E9B8BA-2F37-4781-A521-61D00A840D7D}" presName="text" presStyleLbl="node1" presStyleIdx="2" presStyleCnt="3">
        <dgm:presLayoutVars>
          <dgm:bulletEnabled val="1"/>
        </dgm:presLayoutVars>
      </dgm:prSet>
      <dgm:spPr/>
    </dgm:pt>
  </dgm:ptLst>
  <dgm:cxnLst>
    <dgm:cxn modelId="{2E4E2917-F385-4A0A-8D97-0A87242DE059}" type="presOf" srcId="{8C4E1181-A43E-4AFA-A175-608167BDD664}" destId="{046903CA-E59E-4D3A-B85F-2132F4D3C385}" srcOrd="1" destOrd="0" presId="urn:microsoft.com/office/officeart/2005/8/layout/vList4#1"/>
    <dgm:cxn modelId="{BCE51834-453C-415D-A95B-03FF2B4DF33D}" type="presOf" srcId="{F6E9B8BA-2F37-4781-A521-61D00A840D7D}" destId="{D857732E-E667-406B-8596-FB28DE60F3B0}" srcOrd="0" destOrd="0" presId="urn:microsoft.com/office/officeart/2005/8/layout/vList4#1"/>
    <dgm:cxn modelId="{BFA1E358-AFBE-453C-A1E8-0574594E82B9}" type="presOf" srcId="{36F1A9A7-0E91-4997-8451-066E68D6791C}" destId="{629FFE63-9943-4FDD-AEB3-15F8D3455642}" srcOrd="1" destOrd="0" presId="urn:microsoft.com/office/officeart/2005/8/layout/vList4#1"/>
    <dgm:cxn modelId="{E3FAFAAF-CD96-4F6B-A65A-EC1F3F5C6F98}" type="presOf" srcId="{36F1A9A7-0E91-4997-8451-066E68D6791C}" destId="{11925212-181A-4D0E-84EB-C4219DE1ABB7}" srcOrd="0" destOrd="0" presId="urn:microsoft.com/office/officeart/2005/8/layout/vList4#1"/>
    <dgm:cxn modelId="{C72B50B4-8323-4069-A08C-18955E7EB655}" srcId="{4D783A32-6612-4061-810D-2598FCFDE16E}" destId="{8C4E1181-A43E-4AFA-A175-608167BDD664}" srcOrd="0" destOrd="0" parTransId="{75A4A354-C2D6-42E3-A26E-179C61CD6177}" sibTransId="{89D7B0A2-E2C6-403B-88CB-63EEFC0BF3D8}"/>
    <dgm:cxn modelId="{0F5DFCC4-37B4-4218-94B9-C1A826E06F92}" type="presOf" srcId="{4D783A32-6612-4061-810D-2598FCFDE16E}" destId="{610C4521-7E21-4ABD-817D-19EC8F773957}" srcOrd="0" destOrd="0" presId="urn:microsoft.com/office/officeart/2005/8/layout/vList4#1"/>
    <dgm:cxn modelId="{50BB50C5-028C-4959-8AA1-6ED092E2BBAF}" type="presOf" srcId="{F6E9B8BA-2F37-4781-A521-61D00A840D7D}" destId="{8B13E293-4E29-4216-A0D2-9CCA14266B56}" srcOrd="1" destOrd="0" presId="urn:microsoft.com/office/officeart/2005/8/layout/vList4#1"/>
    <dgm:cxn modelId="{2E5A5FC6-7246-4A48-9A5C-8FF4449E3CE0}" srcId="{4D783A32-6612-4061-810D-2598FCFDE16E}" destId="{F6E9B8BA-2F37-4781-A521-61D00A840D7D}" srcOrd="2" destOrd="0" parTransId="{F3A9BA2F-FEFE-44E8-8A5D-A95E30E49C0C}" sibTransId="{8CBDE6B4-DF30-443D-9579-CCA1D8018E24}"/>
    <dgm:cxn modelId="{C2A430EB-026A-428E-B9D3-EE570B6A1DAA}" srcId="{4D783A32-6612-4061-810D-2598FCFDE16E}" destId="{36F1A9A7-0E91-4997-8451-066E68D6791C}" srcOrd="1" destOrd="0" parTransId="{3076928A-BC39-4164-A392-EF7BB50AC8F7}" sibTransId="{5F4F3BF3-4C3E-43BC-8B7A-5E8EE2D360D7}"/>
    <dgm:cxn modelId="{81BE22F3-AAE5-47EE-97E1-26383E038450}" type="presOf" srcId="{8C4E1181-A43E-4AFA-A175-608167BDD664}" destId="{DE66B4FA-8443-484B-9A9E-FA188D6B4E43}" srcOrd="0" destOrd="0" presId="urn:microsoft.com/office/officeart/2005/8/layout/vList4#1"/>
    <dgm:cxn modelId="{39A75828-312D-47C0-98CF-2C2CDFC40650}" type="presParOf" srcId="{610C4521-7E21-4ABD-817D-19EC8F773957}" destId="{1C2B9614-1D42-4E2A-92D8-94BCF9DE39E4}" srcOrd="0" destOrd="0" presId="urn:microsoft.com/office/officeart/2005/8/layout/vList4#1"/>
    <dgm:cxn modelId="{7F8D2103-1E25-49A9-9FEF-5C9E5F686F9E}" type="presParOf" srcId="{1C2B9614-1D42-4E2A-92D8-94BCF9DE39E4}" destId="{DE66B4FA-8443-484B-9A9E-FA188D6B4E43}" srcOrd="0" destOrd="0" presId="urn:microsoft.com/office/officeart/2005/8/layout/vList4#1"/>
    <dgm:cxn modelId="{61CFB993-17CF-4DAB-99AF-4B3464688C36}" type="presParOf" srcId="{1C2B9614-1D42-4E2A-92D8-94BCF9DE39E4}" destId="{2AAACA77-E4A0-4E99-9F03-72ED26BB7B73}" srcOrd="1" destOrd="0" presId="urn:microsoft.com/office/officeart/2005/8/layout/vList4#1"/>
    <dgm:cxn modelId="{9DB60964-62ED-4455-8810-6A493DF0F8D8}" type="presParOf" srcId="{1C2B9614-1D42-4E2A-92D8-94BCF9DE39E4}" destId="{046903CA-E59E-4D3A-B85F-2132F4D3C385}" srcOrd="2" destOrd="0" presId="urn:microsoft.com/office/officeart/2005/8/layout/vList4#1"/>
    <dgm:cxn modelId="{497840CB-AD3A-453B-BCF9-B5C3688E6C9E}" type="presParOf" srcId="{610C4521-7E21-4ABD-817D-19EC8F773957}" destId="{3C4FC630-2F4B-4B45-8D35-86BFE257DB89}" srcOrd="1" destOrd="0" presId="urn:microsoft.com/office/officeart/2005/8/layout/vList4#1"/>
    <dgm:cxn modelId="{629DB487-A85C-451E-B6E5-392559690C3D}" type="presParOf" srcId="{610C4521-7E21-4ABD-817D-19EC8F773957}" destId="{76DA393E-3756-4D17-8778-17C0D4D792DA}" srcOrd="2" destOrd="0" presId="urn:microsoft.com/office/officeart/2005/8/layout/vList4#1"/>
    <dgm:cxn modelId="{6827ABDE-F97D-41A2-9E7F-4750ABB527FE}" type="presParOf" srcId="{76DA393E-3756-4D17-8778-17C0D4D792DA}" destId="{11925212-181A-4D0E-84EB-C4219DE1ABB7}" srcOrd="0" destOrd="0" presId="urn:microsoft.com/office/officeart/2005/8/layout/vList4#1"/>
    <dgm:cxn modelId="{CDC5CECB-4EDE-4EEC-A440-942FA4D5AB3F}" type="presParOf" srcId="{76DA393E-3756-4D17-8778-17C0D4D792DA}" destId="{2352C030-0248-483B-94A9-26972C30B2AA}" srcOrd="1" destOrd="0" presId="urn:microsoft.com/office/officeart/2005/8/layout/vList4#1"/>
    <dgm:cxn modelId="{ADE2EC3F-77E6-47E1-AAD4-5147393BBCF3}" type="presParOf" srcId="{76DA393E-3756-4D17-8778-17C0D4D792DA}" destId="{629FFE63-9943-4FDD-AEB3-15F8D3455642}" srcOrd="2" destOrd="0" presId="urn:microsoft.com/office/officeart/2005/8/layout/vList4#1"/>
    <dgm:cxn modelId="{186C0ABE-B39B-4916-BC4B-A0578168E4D5}" type="presParOf" srcId="{610C4521-7E21-4ABD-817D-19EC8F773957}" destId="{E767A943-8EB1-47EA-BA75-90A3BF72AA10}" srcOrd="3" destOrd="0" presId="urn:microsoft.com/office/officeart/2005/8/layout/vList4#1"/>
    <dgm:cxn modelId="{5AE53D5C-AC05-4815-92AB-3FA661ACCF21}" type="presParOf" srcId="{610C4521-7E21-4ABD-817D-19EC8F773957}" destId="{E9FBCDE1-C0F8-4B00-9C6E-C1A57153DC9C}" srcOrd="4" destOrd="0" presId="urn:microsoft.com/office/officeart/2005/8/layout/vList4#1"/>
    <dgm:cxn modelId="{F5097334-6369-406D-9CCA-CE91E230604F}" type="presParOf" srcId="{E9FBCDE1-C0F8-4B00-9C6E-C1A57153DC9C}" destId="{D857732E-E667-406B-8596-FB28DE60F3B0}" srcOrd="0" destOrd="0" presId="urn:microsoft.com/office/officeart/2005/8/layout/vList4#1"/>
    <dgm:cxn modelId="{69538AA3-7BAF-4B0A-A7A0-82220BEC7A35}" type="presParOf" srcId="{E9FBCDE1-C0F8-4B00-9C6E-C1A57153DC9C}" destId="{72B5F39E-2D8B-4AE5-99A7-0B4F92796C74}" srcOrd="1" destOrd="0" presId="urn:microsoft.com/office/officeart/2005/8/layout/vList4#1"/>
    <dgm:cxn modelId="{A358A9E3-E9DF-4026-8693-3F5EB52ABBFC}" type="presParOf" srcId="{E9FBCDE1-C0F8-4B00-9C6E-C1A57153DC9C}" destId="{8B13E293-4E29-4216-A0D2-9CCA14266B56}" srcOrd="2" destOrd="0" presId="urn:microsoft.com/office/officeart/2005/8/layout/vList4#1"/>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4D783A32-6612-4061-810D-2598FCFDE16E}" type="doc">
      <dgm:prSet loTypeId="urn:microsoft.com/office/officeart/2005/8/layout/vList4#1" loCatId="picture" qsTypeId="urn:microsoft.com/office/officeart/2005/8/quickstyle/simple1#36" qsCatId="simple" csTypeId="urn:microsoft.com/office/officeart/2005/8/colors/accent1_1#1" csCatId="accent1" phldr="1"/>
      <dgm:spPr/>
      <dgm:t>
        <a:bodyPr/>
        <a:lstStyle/>
        <a:p>
          <a:endParaRPr lang="en-US"/>
        </a:p>
      </dgm:t>
    </dgm:pt>
    <dgm:pt modelId="{8C4E1181-A43E-4AFA-A175-608167BDD664}">
      <dgm:prSet phldrT="[Text]" custT="1"/>
      <dgm:spPr>
        <a:xfrm>
          <a:off x="0" y="0"/>
          <a:ext cx="9372600" cy="1533425"/>
        </a:xfrm>
        <a:prstGeom prst="roundRect">
          <a:avLst>
            <a:gd name="adj" fmla="val 10000"/>
          </a:avLst>
        </a:prstGeom>
        <a:solidFill>
          <a:sysClr val="window" lastClr="FFFFFF">
            <a:hueOff val="0"/>
            <a:satOff val="0"/>
            <a:lumOff val="0"/>
            <a:alphaOff val="0"/>
          </a:sysClr>
        </a:solidFill>
        <a:ln w="25400" cap="flat" cmpd="sng" algn="ctr">
          <a:solidFill>
            <a:srgbClr val="4F81BD">
              <a:shade val="80000"/>
              <a:hueOff val="0"/>
              <a:satOff val="0"/>
              <a:lumOff val="0"/>
              <a:alphaOff val="0"/>
            </a:srgbClr>
          </a:solidFill>
          <a:prstDash val="solid"/>
        </a:ln>
        <a:effectLst/>
      </dgm:spPr>
      <dgm:t>
        <a:bodyPr/>
        <a:lstStyle/>
        <a:p>
          <a:pPr algn="just"/>
          <a:r>
            <a:rPr lang="en-US" sz="2800" b="1" i="0" dirty="0" err="1">
              <a:solidFill>
                <a:srgbClr val="002060"/>
              </a:solidFill>
              <a:latin typeface="Times New Roman" panose="02020603050405020304" pitchFamily="18" charset="0"/>
              <a:cs typeface="Times New Roman" panose="02020603050405020304" pitchFamily="18" charset="0"/>
            </a:rPr>
            <a:t>Em</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hãy</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cho</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biết</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vì</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sao</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cô</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bán</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vé</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trong</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câu</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chuyện</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đã</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cho</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ông</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của</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cậu</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bé</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vay</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tiền</a:t>
          </a:r>
          <a:r>
            <a:rPr lang="en-US" sz="2800" b="1" i="0" dirty="0">
              <a:solidFill>
                <a:srgbClr val="002060"/>
              </a:solidFill>
              <a:latin typeface="Times New Roman" panose="02020603050405020304" pitchFamily="18" charset="0"/>
              <a:cs typeface="Times New Roman" panose="02020603050405020304" pitchFamily="18" charset="0"/>
            </a:rPr>
            <a:t>?</a:t>
          </a:r>
          <a:endParaRPr lang="en-US" sz="2800" b="1" i="0" dirty="0">
            <a:solidFill>
              <a:srgbClr val="002060"/>
            </a:solidFill>
            <a:latin typeface="Times New Roman" panose="02020603050405020304" pitchFamily="18" charset="0"/>
            <a:ea typeface="+mn-ea"/>
            <a:cs typeface="Times New Roman" panose="02020603050405020304" pitchFamily="18" charset="0"/>
          </a:endParaRPr>
        </a:p>
      </dgm:t>
    </dgm:pt>
    <dgm:pt modelId="{75A4A354-C2D6-42E3-A26E-179C61CD6177}" type="parTrans" cxnId="{C72B50B4-8323-4069-A08C-18955E7EB655}">
      <dgm:prSet/>
      <dgm:spPr/>
      <dgm:t>
        <a:bodyPr/>
        <a:lstStyle/>
        <a:p>
          <a:pPr algn="just"/>
          <a:endParaRPr lang="en-US" sz="3600" i="1">
            <a:latin typeface="+mn-lt"/>
          </a:endParaRPr>
        </a:p>
      </dgm:t>
    </dgm:pt>
    <dgm:pt modelId="{89D7B0A2-E2C6-403B-88CB-63EEFC0BF3D8}" type="sibTrans" cxnId="{C72B50B4-8323-4069-A08C-18955E7EB655}">
      <dgm:prSet/>
      <dgm:spPr/>
      <dgm:t>
        <a:bodyPr/>
        <a:lstStyle/>
        <a:p>
          <a:pPr algn="just"/>
          <a:endParaRPr lang="en-US" sz="3600" i="1">
            <a:latin typeface="+mn-lt"/>
          </a:endParaRPr>
        </a:p>
      </dgm:t>
    </dgm:pt>
    <dgm:pt modelId="{36F1A9A7-0E91-4997-8451-066E68D6791C}">
      <dgm:prSet phldrT="[Text]" custT="1"/>
      <dgm:spPr>
        <a:xfrm>
          <a:off x="0" y="1686768"/>
          <a:ext cx="9372600" cy="1533425"/>
        </a:xfrm>
        <a:prstGeom prst="roundRect">
          <a:avLst>
            <a:gd name="adj" fmla="val 10000"/>
          </a:avLst>
        </a:prstGeom>
        <a:solidFill>
          <a:sysClr val="window" lastClr="FFFFFF">
            <a:hueOff val="0"/>
            <a:satOff val="0"/>
            <a:lumOff val="0"/>
            <a:alphaOff val="0"/>
          </a:sysClr>
        </a:solidFill>
        <a:ln w="25400" cap="flat" cmpd="sng" algn="ctr">
          <a:solidFill>
            <a:srgbClr val="4F81BD">
              <a:shade val="80000"/>
              <a:hueOff val="0"/>
              <a:satOff val="0"/>
              <a:lumOff val="0"/>
              <a:alphaOff val="0"/>
            </a:srgbClr>
          </a:solidFill>
          <a:prstDash val="solid"/>
        </a:ln>
        <a:effectLst/>
      </dgm:spPr>
      <dgm:t>
        <a:bodyPr/>
        <a:lstStyle/>
        <a:p>
          <a:pPr algn="just"/>
          <a:r>
            <a:rPr lang="en-US" sz="2800" b="1" i="0" dirty="0" err="1">
              <a:solidFill>
                <a:srgbClr val="002060"/>
              </a:solidFill>
              <a:latin typeface="Times New Roman" panose="02020603050405020304" pitchFamily="18" charset="0"/>
              <a:cs typeface="Times New Roman" panose="02020603050405020304" pitchFamily="18" charset="0"/>
            </a:rPr>
            <a:t>Vì</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sao</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người</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ông</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trong</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câu</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chuyện</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không</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để</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hôm</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sau</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mới</a:t>
          </a:r>
          <a:r>
            <a:rPr lang="en-US" sz="2800" b="1" i="0" dirty="0">
              <a:solidFill>
                <a:srgbClr val="002060"/>
              </a:solidFill>
              <a:latin typeface="Times New Roman" panose="02020603050405020304" pitchFamily="18" charset="0"/>
              <a:cs typeface="Times New Roman" panose="02020603050405020304" pitchFamily="18" charset="0"/>
            </a:rPr>
            <a:t> quay </a:t>
          </a:r>
          <a:r>
            <a:rPr lang="en-US" sz="2800" b="1" i="0" dirty="0" err="1">
              <a:solidFill>
                <a:srgbClr val="002060"/>
              </a:solidFill>
              <a:latin typeface="Times New Roman" panose="02020603050405020304" pitchFamily="18" charset="0"/>
              <a:cs typeface="Times New Roman" panose="02020603050405020304" pitchFamily="18" charset="0"/>
            </a:rPr>
            <a:t>lại</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trả</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tiền</a:t>
          </a:r>
          <a:r>
            <a:rPr kumimoji="0" lang="en-US" sz="2800" b="1" i="0" u="none" strike="noStrike" cap="none" spc="0" normalizeH="0" baseline="0" noProof="0" dirty="0">
              <a:solidFill>
                <a:srgbClr val="002060"/>
              </a:solidFill>
              <a:effectLst/>
              <a:uLnTx/>
              <a:uFillTx/>
              <a:latin typeface="Times New Roman" panose="02020603050405020304" pitchFamily="18" charset="0"/>
              <a:ea typeface="+mn-ea"/>
              <a:cs typeface="Times New Roman" panose="02020603050405020304" pitchFamily="18" charset="0"/>
            </a:rPr>
            <a:t>?</a:t>
          </a:r>
        </a:p>
      </dgm:t>
    </dgm:pt>
    <dgm:pt modelId="{3076928A-BC39-4164-A392-EF7BB50AC8F7}" type="parTrans" cxnId="{C2A430EB-026A-428E-B9D3-EE570B6A1DAA}">
      <dgm:prSet/>
      <dgm:spPr/>
      <dgm:t>
        <a:bodyPr/>
        <a:lstStyle/>
        <a:p>
          <a:pPr algn="just"/>
          <a:endParaRPr lang="en-US" sz="3600" i="1">
            <a:latin typeface="+mn-lt"/>
          </a:endParaRPr>
        </a:p>
      </dgm:t>
    </dgm:pt>
    <dgm:pt modelId="{5F4F3BF3-4C3E-43BC-8B7A-5E8EE2D360D7}" type="sibTrans" cxnId="{C2A430EB-026A-428E-B9D3-EE570B6A1DAA}">
      <dgm:prSet/>
      <dgm:spPr/>
      <dgm:t>
        <a:bodyPr/>
        <a:lstStyle/>
        <a:p>
          <a:pPr algn="just"/>
          <a:endParaRPr lang="en-US" sz="3600" i="1">
            <a:latin typeface="+mn-lt"/>
          </a:endParaRPr>
        </a:p>
      </dgm:t>
    </dgm:pt>
    <dgm:pt modelId="{F6E9B8BA-2F37-4781-A521-61D00A840D7D}">
      <dgm:prSet phldrT="[Text]" custT="1"/>
      <dgm:spPr>
        <a:xfrm>
          <a:off x="0" y="3373537"/>
          <a:ext cx="9372600" cy="1533425"/>
        </a:xfrm>
        <a:prstGeom prst="roundRect">
          <a:avLst>
            <a:gd name="adj" fmla="val 10000"/>
          </a:avLst>
        </a:prstGeom>
        <a:solidFill>
          <a:sysClr val="window" lastClr="FFFFFF">
            <a:hueOff val="0"/>
            <a:satOff val="0"/>
            <a:lumOff val="0"/>
            <a:alphaOff val="0"/>
          </a:sysClr>
        </a:solidFill>
        <a:ln w="25400" cap="flat" cmpd="sng" algn="ctr">
          <a:solidFill>
            <a:srgbClr val="4F81BD">
              <a:shade val="80000"/>
              <a:hueOff val="0"/>
              <a:satOff val="0"/>
              <a:lumOff val="0"/>
              <a:alphaOff val="0"/>
            </a:srgbClr>
          </a:solidFill>
          <a:prstDash val="solid"/>
        </a:ln>
        <a:effectLst/>
      </dgm:spPr>
      <dgm:t>
        <a:bodyPr/>
        <a:lstStyle/>
        <a:p>
          <a:pPr algn="just"/>
          <a:r>
            <a:rPr lang="en-US" sz="2800" b="1" i="0" dirty="0" err="1">
              <a:solidFill>
                <a:srgbClr val="002060"/>
              </a:solidFill>
              <a:latin typeface="Times New Roman" panose="02020603050405020304" pitchFamily="18" charset="0"/>
              <a:cs typeface="Times New Roman" panose="02020603050405020304" pitchFamily="18" charset="0"/>
            </a:rPr>
            <a:t>Từ</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câu</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chuyện</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trên</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em</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hiểu</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Chữ</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tín</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là</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gì</a:t>
          </a:r>
          <a:r>
            <a:rPr lang="en-US" sz="2800" b="1" i="0" dirty="0">
              <a:solidFill>
                <a:srgbClr val="002060"/>
              </a:solidFill>
              <a:latin typeface="Times New Roman" panose="02020603050405020304" pitchFamily="18" charset="0"/>
              <a:cs typeface="Times New Roman" panose="02020603050405020304" pitchFamily="18" charset="0"/>
            </a:rPr>
            <a:t>?</a:t>
          </a:r>
          <a:r>
            <a:rPr lang="vi-VN" sz="2800" b="1" i="0" dirty="0">
              <a:solidFill>
                <a:srgbClr val="002060"/>
              </a:solidFill>
              <a:latin typeface="Times New Roman" panose="02020603050405020304" pitchFamily="18" charset="0"/>
              <a:cs typeface="Times New Roman" panose="02020603050405020304" pitchFamily="18" charset="0"/>
            </a:rPr>
            <a:t> Giữ </a:t>
          </a:r>
          <a:r>
            <a:rPr lang="en-US" sz="2800" b="1" i="0" dirty="0" err="1">
              <a:solidFill>
                <a:srgbClr val="002060"/>
              </a:solidFill>
              <a:latin typeface="Times New Roman" panose="02020603050405020304" pitchFamily="18" charset="0"/>
              <a:cs typeface="Times New Roman" panose="02020603050405020304" pitchFamily="18" charset="0"/>
            </a:rPr>
            <a:t>chữ</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tín</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là</a:t>
          </a:r>
          <a:r>
            <a:rPr lang="en-US" sz="2800" b="1" i="0" dirty="0">
              <a:solidFill>
                <a:srgbClr val="002060"/>
              </a:solidFill>
              <a:latin typeface="Times New Roman" panose="02020603050405020304" pitchFamily="18" charset="0"/>
              <a:cs typeface="Times New Roman" panose="02020603050405020304" pitchFamily="18" charset="0"/>
            </a:rPr>
            <a:t> </a:t>
          </a:r>
          <a:r>
            <a:rPr lang="en-US" sz="2800" b="1" i="0" dirty="0" err="1">
              <a:solidFill>
                <a:srgbClr val="002060"/>
              </a:solidFill>
              <a:latin typeface="Times New Roman" panose="02020603050405020304" pitchFamily="18" charset="0"/>
              <a:cs typeface="Times New Roman" panose="02020603050405020304" pitchFamily="18" charset="0"/>
            </a:rPr>
            <a:t>gì</a:t>
          </a:r>
          <a:r>
            <a:rPr lang="en-US" sz="2800" b="1" i="0" dirty="0">
              <a:solidFill>
                <a:srgbClr val="002060"/>
              </a:solidFill>
              <a:latin typeface="Times New Roman" panose="02020603050405020304" pitchFamily="18" charset="0"/>
              <a:cs typeface="Times New Roman" panose="02020603050405020304" pitchFamily="18" charset="0"/>
            </a:rPr>
            <a:t>?</a:t>
          </a:r>
          <a:endParaRPr lang="en-US" sz="2800" b="1" i="0" dirty="0">
            <a:solidFill>
              <a:srgbClr val="002060"/>
            </a:solidFill>
            <a:latin typeface="Times New Roman" panose="02020603050405020304" pitchFamily="18" charset="0"/>
            <a:ea typeface="+mn-ea"/>
            <a:cs typeface="Times New Roman" panose="02020603050405020304" pitchFamily="18" charset="0"/>
          </a:endParaRPr>
        </a:p>
      </dgm:t>
    </dgm:pt>
    <dgm:pt modelId="{F3A9BA2F-FEFE-44E8-8A5D-A95E30E49C0C}" type="parTrans" cxnId="{2E5A5FC6-7246-4A48-9A5C-8FF4449E3CE0}">
      <dgm:prSet/>
      <dgm:spPr/>
      <dgm:t>
        <a:bodyPr/>
        <a:lstStyle/>
        <a:p>
          <a:pPr algn="just"/>
          <a:endParaRPr lang="en-US" sz="3600" i="1">
            <a:latin typeface="+mn-lt"/>
          </a:endParaRPr>
        </a:p>
      </dgm:t>
    </dgm:pt>
    <dgm:pt modelId="{8CBDE6B4-DF30-443D-9579-CCA1D8018E24}" type="sibTrans" cxnId="{2E5A5FC6-7246-4A48-9A5C-8FF4449E3CE0}">
      <dgm:prSet/>
      <dgm:spPr/>
      <dgm:t>
        <a:bodyPr/>
        <a:lstStyle/>
        <a:p>
          <a:pPr algn="just"/>
          <a:endParaRPr lang="en-US" sz="3600" i="1">
            <a:latin typeface="+mn-lt"/>
          </a:endParaRPr>
        </a:p>
      </dgm:t>
    </dgm:pt>
    <dgm:pt modelId="{610C4521-7E21-4ABD-817D-19EC8F773957}" type="pres">
      <dgm:prSet presAssocID="{4D783A32-6612-4061-810D-2598FCFDE16E}" presName="linear" presStyleCnt="0">
        <dgm:presLayoutVars>
          <dgm:dir/>
          <dgm:resizeHandles val="exact"/>
        </dgm:presLayoutVars>
      </dgm:prSet>
      <dgm:spPr/>
    </dgm:pt>
    <dgm:pt modelId="{1C2B9614-1D42-4E2A-92D8-94BCF9DE39E4}" type="pres">
      <dgm:prSet presAssocID="{8C4E1181-A43E-4AFA-A175-608167BDD664}" presName="comp" presStyleCnt="0"/>
      <dgm:spPr/>
    </dgm:pt>
    <dgm:pt modelId="{DE66B4FA-8443-484B-9A9E-FA188D6B4E43}" type="pres">
      <dgm:prSet presAssocID="{8C4E1181-A43E-4AFA-A175-608167BDD664}" presName="box" presStyleLbl="node1" presStyleIdx="0" presStyleCnt="3" custLinFactNeighborX="-704"/>
      <dgm:spPr/>
    </dgm:pt>
    <dgm:pt modelId="{2AAACA77-E4A0-4E99-9F03-72ED26BB7B73}" type="pres">
      <dgm:prSet presAssocID="{8C4E1181-A43E-4AFA-A175-608167BDD664}" presName="img" presStyleLbl="fgImgPlace1" presStyleIdx="0" presStyleCnt="3"/>
      <dgm:spPr>
        <a:xfrm>
          <a:off x="153342" y="153342"/>
          <a:ext cx="1874520" cy="1226740"/>
        </a:xfrm>
        <a:prstGeom prst="roundRect">
          <a:avLst>
            <a:gd name="adj" fmla="val 10000"/>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t="-9000" b="-9000"/>
          </a:stretch>
        </a:blipFill>
        <a:ln w="25400" cap="flat" cmpd="sng" algn="ctr">
          <a:solidFill>
            <a:srgbClr val="4F81BD">
              <a:shade val="80000"/>
              <a:hueOff val="0"/>
              <a:satOff val="0"/>
              <a:lumOff val="0"/>
              <a:alphaOff val="0"/>
            </a:srgbClr>
          </a:solidFill>
          <a:prstDash val="solid"/>
        </a:ln>
        <a:effectLst/>
      </dgm:spPr>
    </dgm:pt>
    <dgm:pt modelId="{046903CA-E59E-4D3A-B85F-2132F4D3C385}" type="pres">
      <dgm:prSet presAssocID="{8C4E1181-A43E-4AFA-A175-608167BDD664}" presName="text" presStyleLbl="node1" presStyleIdx="0" presStyleCnt="3">
        <dgm:presLayoutVars>
          <dgm:bulletEnabled val="1"/>
        </dgm:presLayoutVars>
      </dgm:prSet>
      <dgm:spPr/>
    </dgm:pt>
    <dgm:pt modelId="{3C4FC630-2F4B-4B45-8D35-86BFE257DB89}" type="pres">
      <dgm:prSet presAssocID="{89D7B0A2-E2C6-403B-88CB-63EEFC0BF3D8}" presName="spacer" presStyleCnt="0"/>
      <dgm:spPr/>
    </dgm:pt>
    <dgm:pt modelId="{76DA393E-3756-4D17-8778-17C0D4D792DA}" type="pres">
      <dgm:prSet presAssocID="{36F1A9A7-0E91-4997-8451-066E68D6791C}" presName="comp" presStyleCnt="0"/>
      <dgm:spPr/>
    </dgm:pt>
    <dgm:pt modelId="{11925212-181A-4D0E-84EB-C4219DE1ABB7}" type="pres">
      <dgm:prSet presAssocID="{36F1A9A7-0E91-4997-8451-066E68D6791C}" presName="box" presStyleLbl="node1" presStyleIdx="1" presStyleCnt="3"/>
      <dgm:spPr/>
    </dgm:pt>
    <dgm:pt modelId="{2352C030-0248-483B-94A9-26972C30B2AA}" type="pres">
      <dgm:prSet presAssocID="{36F1A9A7-0E91-4997-8451-066E68D6791C}" presName="img" presStyleLbl="fgImgPlace1" presStyleIdx="1" presStyleCnt="3"/>
      <dgm:spPr>
        <a:xfrm>
          <a:off x="153342" y="1840111"/>
          <a:ext cx="1874520" cy="1226740"/>
        </a:xfrm>
        <a:prstGeom prst="roundRect">
          <a:avLst>
            <a:gd name="adj" fmla="val 10000"/>
          </a:avLst>
        </a:prstGeom>
        <a:blipFill>
          <a:blip xmlns:r="http://schemas.openxmlformats.org/officeDocument/2006/relationships" r:embed="rId2">
            <a:extLst>
              <a:ext uri="{28A0092B-C50C-407E-A947-70E740481C1C}">
                <a14:useLocalDpi xmlns:a14="http://schemas.microsoft.com/office/drawing/2010/main" val="0"/>
              </a:ext>
            </a:extLst>
          </a:blip>
          <a:srcRect/>
          <a:stretch>
            <a:fillRect t="-20000" b="-20000"/>
          </a:stretch>
        </a:blipFill>
        <a:ln w="25400" cap="flat" cmpd="sng" algn="ctr">
          <a:solidFill>
            <a:srgbClr val="4F81BD">
              <a:shade val="80000"/>
              <a:hueOff val="0"/>
              <a:satOff val="0"/>
              <a:lumOff val="0"/>
              <a:alphaOff val="0"/>
            </a:srgbClr>
          </a:solidFill>
          <a:prstDash val="solid"/>
        </a:ln>
        <a:effectLst/>
      </dgm:spPr>
    </dgm:pt>
    <dgm:pt modelId="{629FFE63-9943-4FDD-AEB3-15F8D3455642}" type="pres">
      <dgm:prSet presAssocID="{36F1A9A7-0E91-4997-8451-066E68D6791C}" presName="text" presStyleLbl="node1" presStyleIdx="1" presStyleCnt="3">
        <dgm:presLayoutVars>
          <dgm:bulletEnabled val="1"/>
        </dgm:presLayoutVars>
      </dgm:prSet>
      <dgm:spPr/>
    </dgm:pt>
    <dgm:pt modelId="{E767A943-8EB1-47EA-BA75-90A3BF72AA10}" type="pres">
      <dgm:prSet presAssocID="{5F4F3BF3-4C3E-43BC-8B7A-5E8EE2D360D7}" presName="spacer" presStyleCnt="0"/>
      <dgm:spPr/>
    </dgm:pt>
    <dgm:pt modelId="{E9FBCDE1-C0F8-4B00-9C6E-C1A57153DC9C}" type="pres">
      <dgm:prSet presAssocID="{F6E9B8BA-2F37-4781-A521-61D00A840D7D}" presName="comp" presStyleCnt="0"/>
      <dgm:spPr/>
    </dgm:pt>
    <dgm:pt modelId="{D857732E-E667-406B-8596-FB28DE60F3B0}" type="pres">
      <dgm:prSet presAssocID="{F6E9B8BA-2F37-4781-A521-61D00A840D7D}" presName="box" presStyleLbl="node1" presStyleIdx="2" presStyleCnt="3"/>
      <dgm:spPr/>
    </dgm:pt>
    <dgm:pt modelId="{72B5F39E-2D8B-4AE5-99A7-0B4F92796C74}" type="pres">
      <dgm:prSet presAssocID="{F6E9B8BA-2F37-4781-A521-61D00A840D7D}" presName="img" presStyleLbl="fgImgPlace1" presStyleIdx="2" presStyleCnt="3"/>
      <dgm:spPr>
        <a:xfrm>
          <a:off x="153342" y="3526879"/>
          <a:ext cx="1874520" cy="1226740"/>
        </a:xfrm>
        <a:prstGeom prst="roundRect">
          <a:avLst>
            <a:gd name="adj" fmla="val 10000"/>
          </a:avLst>
        </a:prstGeom>
        <a:blipFill>
          <a:blip xmlns:r="http://schemas.openxmlformats.org/officeDocument/2006/relationships" r:embed="rId3" cstate="print">
            <a:extLst>
              <a:ext uri="{28A0092B-C50C-407E-A947-70E740481C1C}">
                <a14:useLocalDpi xmlns:a14="http://schemas.microsoft.com/office/drawing/2010/main" val="0"/>
              </a:ext>
            </a:extLst>
          </a:blip>
          <a:srcRect/>
          <a:stretch>
            <a:fillRect t="-5000" b="-5000"/>
          </a:stretch>
        </a:blipFill>
        <a:ln w="25400" cap="flat" cmpd="sng" algn="ctr">
          <a:solidFill>
            <a:srgbClr val="4F81BD">
              <a:shade val="80000"/>
              <a:hueOff val="0"/>
              <a:satOff val="0"/>
              <a:lumOff val="0"/>
              <a:alphaOff val="0"/>
            </a:srgbClr>
          </a:solidFill>
          <a:prstDash val="solid"/>
        </a:ln>
        <a:effectLst/>
      </dgm:spPr>
    </dgm:pt>
    <dgm:pt modelId="{8B13E293-4E29-4216-A0D2-9CCA14266B56}" type="pres">
      <dgm:prSet presAssocID="{F6E9B8BA-2F37-4781-A521-61D00A840D7D}" presName="text" presStyleLbl="node1" presStyleIdx="2" presStyleCnt="3">
        <dgm:presLayoutVars>
          <dgm:bulletEnabled val="1"/>
        </dgm:presLayoutVars>
      </dgm:prSet>
      <dgm:spPr/>
    </dgm:pt>
  </dgm:ptLst>
  <dgm:cxnLst>
    <dgm:cxn modelId="{2E4E2917-F385-4A0A-8D97-0A87242DE059}" type="presOf" srcId="{8C4E1181-A43E-4AFA-A175-608167BDD664}" destId="{046903CA-E59E-4D3A-B85F-2132F4D3C385}" srcOrd="1" destOrd="0" presId="urn:microsoft.com/office/officeart/2005/8/layout/vList4#1"/>
    <dgm:cxn modelId="{BCE51834-453C-415D-A95B-03FF2B4DF33D}" type="presOf" srcId="{F6E9B8BA-2F37-4781-A521-61D00A840D7D}" destId="{D857732E-E667-406B-8596-FB28DE60F3B0}" srcOrd="0" destOrd="0" presId="urn:microsoft.com/office/officeart/2005/8/layout/vList4#1"/>
    <dgm:cxn modelId="{BFA1E358-AFBE-453C-A1E8-0574594E82B9}" type="presOf" srcId="{36F1A9A7-0E91-4997-8451-066E68D6791C}" destId="{629FFE63-9943-4FDD-AEB3-15F8D3455642}" srcOrd="1" destOrd="0" presId="urn:microsoft.com/office/officeart/2005/8/layout/vList4#1"/>
    <dgm:cxn modelId="{E3FAFAAF-CD96-4F6B-A65A-EC1F3F5C6F98}" type="presOf" srcId="{36F1A9A7-0E91-4997-8451-066E68D6791C}" destId="{11925212-181A-4D0E-84EB-C4219DE1ABB7}" srcOrd="0" destOrd="0" presId="urn:microsoft.com/office/officeart/2005/8/layout/vList4#1"/>
    <dgm:cxn modelId="{C72B50B4-8323-4069-A08C-18955E7EB655}" srcId="{4D783A32-6612-4061-810D-2598FCFDE16E}" destId="{8C4E1181-A43E-4AFA-A175-608167BDD664}" srcOrd="0" destOrd="0" parTransId="{75A4A354-C2D6-42E3-A26E-179C61CD6177}" sibTransId="{89D7B0A2-E2C6-403B-88CB-63EEFC0BF3D8}"/>
    <dgm:cxn modelId="{0F5DFCC4-37B4-4218-94B9-C1A826E06F92}" type="presOf" srcId="{4D783A32-6612-4061-810D-2598FCFDE16E}" destId="{610C4521-7E21-4ABD-817D-19EC8F773957}" srcOrd="0" destOrd="0" presId="urn:microsoft.com/office/officeart/2005/8/layout/vList4#1"/>
    <dgm:cxn modelId="{50BB50C5-028C-4959-8AA1-6ED092E2BBAF}" type="presOf" srcId="{F6E9B8BA-2F37-4781-A521-61D00A840D7D}" destId="{8B13E293-4E29-4216-A0D2-9CCA14266B56}" srcOrd="1" destOrd="0" presId="urn:microsoft.com/office/officeart/2005/8/layout/vList4#1"/>
    <dgm:cxn modelId="{2E5A5FC6-7246-4A48-9A5C-8FF4449E3CE0}" srcId="{4D783A32-6612-4061-810D-2598FCFDE16E}" destId="{F6E9B8BA-2F37-4781-A521-61D00A840D7D}" srcOrd="2" destOrd="0" parTransId="{F3A9BA2F-FEFE-44E8-8A5D-A95E30E49C0C}" sibTransId="{8CBDE6B4-DF30-443D-9579-CCA1D8018E24}"/>
    <dgm:cxn modelId="{C2A430EB-026A-428E-B9D3-EE570B6A1DAA}" srcId="{4D783A32-6612-4061-810D-2598FCFDE16E}" destId="{36F1A9A7-0E91-4997-8451-066E68D6791C}" srcOrd="1" destOrd="0" parTransId="{3076928A-BC39-4164-A392-EF7BB50AC8F7}" sibTransId="{5F4F3BF3-4C3E-43BC-8B7A-5E8EE2D360D7}"/>
    <dgm:cxn modelId="{81BE22F3-AAE5-47EE-97E1-26383E038450}" type="presOf" srcId="{8C4E1181-A43E-4AFA-A175-608167BDD664}" destId="{DE66B4FA-8443-484B-9A9E-FA188D6B4E43}" srcOrd="0" destOrd="0" presId="urn:microsoft.com/office/officeart/2005/8/layout/vList4#1"/>
    <dgm:cxn modelId="{39A75828-312D-47C0-98CF-2C2CDFC40650}" type="presParOf" srcId="{610C4521-7E21-4ABD-817D-19EC8F773957}" destId="{1C2B9614-1D42-4E2A-92D8-94BCF9DE39E4}" srcOrd="0" destOrd="0" presId="urn:microsoft.com/office/officeart/2005/8/layout/vList4#1"/>
    <dgm:cxn modelId="{7F8D2103-1E25-49A9-9FEF-5C9E5F686F9E}" type="presParOf" srcId="{1C2B9614-1D42-4E2A-92D8-94BCF9DE39E4}" destId="{DE66B4FA-8443-484B-9A9E-FA188D6B4E43}" srcOrd="0" destOrd="0" presId="urn:microsoft.com/office/officeart/2005/8/layout/vList4#1"/>
    <dgm:cxn modelId="{61CFB993-17CF-4DAB-99AF-4B3464688C36}" type="presParOf" srcId="{1C2B9614-1D42-4E2A-92D8-94BCF9DE39E4}" destId="{2AAACA77-E4A0-4E99-9F03-72ED26BB7B73}" srcOrd="1" destOrd="0" presId="urn:microsoft.com/office/officeart/2005/8/layout/vList4#1"/>
    <dgm:cxn modelId="{9DB60964-62ED-4455-8810-6A493DF0F8D8}" type="presParOf" srcId="{1C2B9614-1D42-4E2A-92D8-94BCF9DE39E4}" destId="{046903CA-E59E-4D3A-B85F-2132F4D3C385}" srcOrd="2" destOrd="0" presId="urn:microsoft.com/office/officeart/2005/8/layout/vList4#1"/>
    <dgm:cxn modelId="{497840CB-AD3A-453B-BCF9-B5C3688E6C9E}" type="presParOf" srcId="{610C4521-7E21-4ABD-817D-19EC8F773957}" destId="{3C4FC630-2F4B-4B45-8D35-86BFE257DB89}" srcOrd="1" destOrd="0" presId="urn:microsoft.com/office/officeart/2005/8/layout/vList4#1"/>
    <dgm:cxn modelId="{629DB487-A85C-451E-B6E5-392559690C3D}" type="presParOf" srcId="{610C4521-7E21-4ABD-817D-19EC8F773957}" destId="{76DA393E-3756-4D17-8778-17C0D4D792DA}" srcOrd="2" destOrd="0" presId="urn:microsoft.com/office/officeart/2005/8/layout/vList4#1"/>
    <dgm:cxn modelId="{6827ABDE-F97D-41A2-9E7F-4750ABB527FE}" type="presParOf" srcId="{76DA393E-3756-4D17-8778-17C0D4D792DA}" destId="{11925212-181A-4D0E-84EB-C4219DE1ABB7}" srcOrd="0" destOrd="0" presId="urn:microsoft.com/office/officeart/2005/8/layout/vList4#1"/>
    <dgm:cxn modelId="{CDC5CECB-4EDE-4EEC-A440-942FA4D5AB3F}" type="presParOf" srcId="{76DA393E-3756-4D17-8778-17C0D4D792DA}" destId="{2352C030-0248-483B-94A9-26972C30B2AA}" srcOrd="1" destOrd="0" presId="urn:microsoft.com/office/officeart/2005/8/layout/vList4#1"/>
    <dgm:cxn modelId="{ADE2EC3F-77E6-47E1-AAD4-5147393BBCF3}" type="presParOf" srcId="{76DA393E-3756-4D17-8778-17C0D4D792DA}" destId="{629FFE63-9943-4FDD-AEB3-15F8D3455642}" srcOrd="2" destOrd="0" presId="urn:microsoft.com/office/officeart/2005/8/layout/vList4#1"/>
    <dgm:cxn modelId="{186C0ABE-B39B-4916-BC4B-A0578168E4D5}" type="presParOf" srcId="{610C4521-7E21-4ABD-817D-19EC8F773957}" destId="{E767A943-8EB1-47EA-BA75-90A3BF72AA10}" srcOrd="3" destOrd="0" presId="urn:microsoft.com/office/officeart/2005/8/layout/vList4#1"/>
    <dgm:cxn modelId="{5AE53D5C-AC05-4815-92AB-3FA661ACCF21}" type="presParOf" srcId="{610C4521-7E21-4ABD-817D-19EC8F773957}" destId="{E9FBCDE1-C0F8-4B00-9C6E-C1A57153DC9C}" srcOrd="4" destOrd="0" presId="urn:microsoft.com/office/officeart/2005/8/layout/vList4#1"/>
    <dgm:cxn modelId="{F5097334-6369-406D-9CCA-CE91E230604F}" type="presParOf" srcId="{E9FBCDE1-C0F8-4B00-9C6E-C1A57153DC9C}" destId="{D857732E-E667-406B-8596-FB28DE60F3B0}" srcOrd="0" destOrd="0" presId="urn:microsoft.com/office/officeart/2005/8/layout/vList4#1"/>
    <dgm:cxn modelId="{69538AA3-7BAF-4B0A-A7A0-82220BEC7A35}" type="presParOf" srcId="{E9FBCDE1-C0F8-4B00-9C6E-C1A57153DC9C}" destId="{72B5F39E-2D8B-4AE5-99A7-0B4F92796C74}" srcOrd="1" destOrd="0" presId="urn:microsoft.com/office/officeart/2005/8/layout/vList4#1"/>
    <dgm:cxn modelId="{A358A9E3-E9DF-4026-8693-3F5EB52ABBFC}" type="presParOf" srcId="{E9FBCDE1-C0F8-4B00-9C6E-C1A57153DC9C}" destId="{8B13E293-4E29-4216-A0D2-9CCA14266B56}" srcOrd="2" destOrd="0" presId="urn:microsoft.com/office/officeart/2005/8/layout/vList4#1"/>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E66B4FA-8443-484B-9A9E-FA188D6B4E43}">
      <dsp:nvSpPr>
        <dsp:cNvPr id="0" name=""/>
        <dsp:cNvSpPr/>
      </dsp:nvSpPr>
      <dsp:spPr>
        <a:xfrm>
          <a:off x="0" y="0"/>
          <a:ext cx="7658996" cy="1411850"/>
        </a:xfrm>
        <a:prstGeom prst="roundRect">
          <a:avLst>
            <a:gd name="adj" fmla="val 10000"/>
          </a:avLst>
        </a:prstGeom>
        <a:solidFill>
          <a:sysClr val="window" lastClr="FFFFFF">
            <a:hueOff val="0"/>
            <a:satOff val="0"/>
            <a:lumOff val="0"/>
            <a:alphaOff val="0"/>
          </a:sysClr>
        </a:solidFill>
        <a:ln w="25400" cap="flat" cmpd="sng" algn="ctr">
          <a:solidFill>
            <a:srgbClr val="4F81BD">
              <a:shade val="80000"/>
              <a:hueOff val="0"/>
              <a:satOff val="0"/>
              <a:lumOff val="0"/>
              <a:alphaOff val="0"/>
            </a:srgb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just" defTabSz="1244600">
            <a:lnSpc>
              <a:spcPct val="90000"/>
            </a:lnSpc>
            <a:spcBef>
              <a:spcPct val="0"/>
            </a:spcBef>
            <a:spcAft>
              <a:spcPct val="35000"/>
            </a:spcAft>
            <a:buNone/>
          </a:pPr>
          <a:r>
            <a:rPr lang="en-US" sz="2800" b="1" i="0" kern="1200" dirty="0" err="1">
              <a:solidFill>
                <a:srgbClr val="002060"/>
              </a:solidFill>
              <a:latin typeface="Times New Roman" panose="02020603050405020304" pitchFamily="18" charset="0"/>
              <a:cs typeface="Times New Roman" panose="02020603050405020304" pitchFamily="18" charset="0"/>
            </a:rPr>
            <a:t>Em</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hãy</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cho</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biết</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vì</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sao</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cô</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bán</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vé</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trong</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câu</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chuyện</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đã</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cho</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ông</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của</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cậu</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bé</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vay</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tiền</a:t>
          </a:r>
          <a:r>
            <a:rPr lang="en-US" sz="2800" b="1" i="0" kern="1200" dirty="0">
              <a:solidFill>
                <a:srgbClr val="002060"/>
              </a:solidFill>
              <a:latin typeface="Times New Roman" panose="02020603050405020304" pitchFamily="18" charset="0"/>
              <a:cs typeface="Times New Roman" panose="02020603050405020304" pitchFamily="18" charset="0"/>
            </a:rPr>
            <a:t>?</a:t>
          </a:r>
          <a:endParaRPr lang="en-US" sz="2800" b="1" i="0" kern="1200" dirty="0">
            <a:solidFill>
              <a:srgbClr val="002060"/>
            </a:solidFill>
            <a:latin typeface="Times New Roman" panose="02020603050405020304" pitchFamily="18" charset="0"/>
            <a:ea typeface="+mn-ea"/>
            <a:cs typeface="Times New Roman" panose="02020603050405020304" pitchFamily="18" charset="0"/>
          </a:endParaRPr>
        </a:p>
      </dsp:txBody>
      <dsp:txXfrm>
        <a:off x="1714336" y="41352"/>
        <a:ext cx="5903307" cy="1329146"/>
      </dsp:txXfrm>
    </dsp:sp>
    <dsp:sp modelId="{2AAACA77-E4A0-4E99-9F03-72ED26BB7B73}">
      <dsp:nvSpPr>
        <dsp:cNvPr id="0" name=""/>
        <dsp:cNvSpPr/>
      </dsp:nvSpPr>
      <dsp:spPr>
        <a:xfrm>
          <a:off x="141185" y="141185"/>
          <a:ext cx="1531799" cy="1129480"/>
        </a:xfrm>
        <a:prstGeom prst="roundRect">
          <a:avLst>
            <a:gd name="adj" fmla="val 10000"/>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t="-9000" b="-9000"/>
          </a:stretch>
        </a:blipFill>
        <a:ln w="25400" cap="flat" cmpd="sng" algn="ctr">
          <a:solidFill>
            <a:srgbClr val="4F81BD">
              <a:shade val="80000"/>
              <a:hueOff val="0"/>
              <a:satOff val="0"/>
              <a:lumOff val="0"/>
              <a:alphaOff val="0"/>
            </a:srgbClr>
          </a:solidFill>
          <a:prstDash val="solid"/>
        </a:ln>
        <a:effectLst/>
      </dsp:spPr>
      <dsp:style>
        <a:lnRef idx="2">
          <a:scrgbClr r="0" g="0" b="0"/>
        </a:lnRef>
        <a:fillRef idx="1">
          <a:scrgbClr r="0" g="0" b="0"/>
        </a:fillRef>
        <a:effectRef idx="0">
          <a:scrgbClr r="0" g="0" b="0"/>
        </a:effectRef>
        <a:fontRef idx="minor"/>
      </dsp:style>
    </dsp:sp>
    <dsp:sp modelId="{11925212-181A-4D0E-84EB-C4219DE1ABB7}">
      <dsp:nvSpPr>
        <dsp:cNvPr id="0" name=""/>
        <dsp:cNvSpPr/>
      </dsp:nvSpPr>
      <dsp:spPr>
        <a:xfrm>
          <a:off x="0" y="1553035"/>
          <a:ext cx="7658996" cy="1411850"/>
        </a:xfrm>
        <a:prstGeom prst="roundRect">
          <a:avLst>
            <a:gd name="adj" fmla="val 10000"/>
          </a:avLst>
        </a:prstGeom>
        <a:solidFill>
          <a:sysClr val="window" lastClr="FFFFFF">
            <a:hueOff val="0"/>
            <a:satOff val="0"/>
            <a:lumOff val="0"/>
            <a:alphaOff val="0"/>
          </a:sysClr>
        </a:solidFill>
        <a:ln w="25400" cap="flat" cmpd="sng" algn="ctr">
          <a:solidFill>
            <a:srgbClr val="4F81BD">
              <a:shade val="80000"/>
              <a:hueOff val="0"/>
              <a:satOff val="0"/>
              <a:lumOff val="0"/>
              <a:alphaOff val="0"/>
            </a:srgb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just" defTabSz="1244600">
            <a:lnSpc>
              <a:spcPct val="90000"/>
            </a:lnSpc>
            <a:spcBef>
              <a:spcPct val="0"/>
            </a:spcBef>
            <a:spcAft>
              <a:spcPct val="35000"/>
            </a:spcAft>
            <a:buNone/>
          </a:pPr>
          <a:r>
            <a:rPr lang="en-US" sz="2800" b="1" i="0" kern="1200" dirty="0" err="1">
              <a:solidFill>
                <a:srgbClr val="002060"/>
              </a:solidFill>
              <a:latin typeface="Times New Roman" panose="02020603050405020304" pitchFamily="18" charset="0"/>
              <a:cs typeface="Times New Roman" panose="02020603050405020304" pitchFamily="18" charset="0"/>
            </a:rPr>
            <a:t>Vì</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sao</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người</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ông</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trong</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câu</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chuyện</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không</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để</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hôm</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sau</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mới</a:t>
          </a:r>
          <a:r>
            <a:rPr lang="en-US" sz="2800" b="1" i="0" kern="1200" dirty="0">
              <a:solidFill>
                <a:srgbClr val="002060"/>
              </a:solidFill>
              <a:latin typeface="Times New Roman" panose="02020603050405020304" pitchFamily="18" charset="0"/>
              <a:cs typeface="Times New Roman" panose="02020603050405020304" pitchFamily="18" charset="0"/>
            </a:rPr>
            <a:t> quay </a:t>
          </a:r>
          <a:r>
            <a:rPr lang="en-US" sz="2800" b="1" i="0" kern="1200" dirty="0" err="1">
              <a:solidFill>
                <a:srgbClr val="002060"/>
              </a:solidFill>
              <a:latin typeface="Times New Roman" panose="02020603050405020304" pitchFamily="18" charset="0"/>
              <a:cs typeface="Times New Roman" panose="02020603050405020304" pitchFamily="18" charset="0"/>
            </a:rPr>
            <a:t>lại</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trả</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tiền</a:t>
          </a:r>
          <a:r>
            <a:rPr kumimoji="0" lang="en-US" sz="2800" b="1" i="0" u="none" strike="noStrike" kern="1200" cap="none" spc="0" normalizeH="0" baseline="0" noProof="0" dirty="0">
              <a:solidFill>
                <a:srgbClr val="002060"/>
              </a:solidFill>
              <a:effectLst/>
              <a:uLnTx/>
              <a:uFillTx/>
              <a:latin typeface="Times New Roman" panose="02020603050405020304" pitchFamily="18" charset="0"/>
              <a:ea typeface="+mn-ea"/>
              <a:cs typeface="Times New Roman" panose="02020603050405020304" pitchFamily="18" charset="0"/>
            </a:rPr>
            <a:t>?</a:t>
          </a:r>
        </a:p>
      </dsp:txBody>
      <dsp:txXfrm>
        <a:off x="1714336" y="1594387"/>
        <a:ext cx="5903307" cy="1329146"/>
      </dsp:txXfrm>
    </dsp:sp>
    <dsp:sp modelId="{2352C030-0248-483B-94A9-26972C30B2AA}">
      <dsp:nvSpPr>
        <dsp:cNvPr id="0" name=""/>
        <dsp:cNvSpPr/>
      </dsp:nvSpPr>
      <dsp:spPr>
        <a:xfrm>
          <a:off x="141185" y="1694220"/>
          <a:ext cx="1531799" cy="1129480"/>
        </a:xfrm>
        <a:prstGeom prst="roundRect">
          <a:avLst>
            <a:gd name="adj" fmla="val 10000"/>
          </a:avLst>
        </a:prstGeom>
        <a:blipFill>
          <a:blip xmlns:r="http://schemas.openxmlformats.org/officeDocument/2006/relationships" r:embed="rId2">
            <a:extLst>
              <a:ext uri="{28A0092B-C50C-407E-A947-70E740481C1C}">
                <a14:useLocalDpi xmlns:a14="http://schemas.microsoft.com/office/drawing/2010/main" val="0"/>
              </a:ext>
            </a:extLst>
          </a:blip>
          <a:srcRect/>
          <a:stretch>
            <a:fillRect t="-20000" b="-20000"/>
          </a:stretch>
        </a:blipFill>
        <a:ln w="25400" cap="flat" cmpd="sng" algn="ctr">
          <a:solidFill>
            <a:srgbClr val="4F81BD">
              <a:shade val="80000"/>
              <a:hueOff val="0"/>
              <a:satOff val="0"/>
              <a:lumOff val="0"/>
              <a:alphaOff val="0"/>
            </a:srgbClr>
          </a:solidFill>
          <a:prstDash val="solid"/>
        </a:ln>
        <a:effectLst/>
      </dsp:spPr>
      <dsp:style>
        <a:lnRef idx="2">
          <a:scrgbClr r="0" g="0" b="0"/>
        </a:lnRef>
        <a:fillRef idx="1">
          <a:scrgbClr r="0" g="0" b="0"/>
        </a:fillRef>
        <a:effectRef idx="0">
          <a:scrgbClr r="0" g="0" b="0"/>
        </a:effectRef>
        <a:fontRef idx="minor"/>
      </dsp:style>
    </dsp:sp>
    <dsp:sp modelId="{D857732E-E667-406B-8596-FB28DE60F3B0}">
      <dsp:nvSpPr>
        <dsp:cNvPr id="0" name=""/>
        <dsp:cNvSpPr/>
      </dsp:nvSpPr>
      <dsp:spPr>
        <a:xfrm>
          <a:off x="0" y="3106071"/>
          <a:ext cx="7658996" cy="1411850"/>
        </a:xfrm>
        <a:prstGeom prst="roundRect">
          <a:avLst>
            <a:gd name="adj" fmla="val 10000"/>
          </a:avLst>
        </a:prstGeom>
        <a:solidFill>
          <a:sysClr val="window" lastClr="FFFFFF">
            <a:hueOff val="0"/>
            <a:satOff val="0"/>
            <a:lumOff val="0"/>
            <a:alphaOff val="0"/>
          </a:sysClr>
        </a:solidFill>
        <a:ln w="25400" cap="flat" cmpd="sng" algn="ctr">
          <a:solidFill>
            <a:srgbClr val="4F81BD">
              <a:shade val="80000"/>
              <a:hueOff val="0"/>
              <a:satOff val="0"/>
              <a:lumOff val="0"/>
              <a:alphaOff val="0"/>
            </a:srgb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just" defTabSz="1244600">
            <a:lnSpc>
              <a:spcPct val="90000"/>
            </a:lnSpc>
            <a:spcBef>
              <a:spcPct val="0"/>
            </a:spcBef>
            <a:spcAft>
              <a:spcPct val="35000"/>
            </a:spcAft>
            <a:buNone/>
          </a:pPr>
          <a:r>
            <a:rPr lang="en-US" sz="2800" b="1" i="0" kern="1200" dirty="0" err="1">
              <a:solidFill>
                <a:srgbClr val="002060"/>
              </a:solidFill>
              <a:latin typeface="Times New Roman" panose="02020603050405020304" pitchFamily="18" charset="0"/>
              <a:cs typeface="Times New Roman" panose="02020603050405020304" pitchFamily="18" charset="0"/>
            </a:rPr>
            <a:t>Từ</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câu</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chuyện</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trên</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em</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hiểu</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Chữ</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tín</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là</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gì</a:t>
          </a:r>
          <a:r>
            <a:rPr lang="en-US" sz="2800" b="1" i="0" kern="1200" dirty="0">
              <a:solidFill>
                <a:srgbClr val="002060"/>
              </a:solidFill>
              <a:latin typeface="Times New Roman" panose="02020603050405020304" pitchFamily="18" charset="0"/>
              <a:cs typeface="Times New Roman" panose="02020603050405020304" pitchFamily="18" charset="0"/>
            </a:rPr>
            <a:t>?</a:t>
          </a:r>
          <a:r>
            <a:rPr lang="vi-VN" sz="2800" b="1" i="0" kern="1200" dirty="0">
              <a:solidFill>
                <a:srgbClr val="002060"/>
              </a:solidFill>
              <a:latin typeface="Times New Roman" panose="02020603050405020304" pitchFamily="18" charset="0"/>
              <a:cs typeface="Times New Roman" panose="02020603050405020304" pitchFamily="18" charset="0"/>
            </a:rPr>
            <a:t> Giữ </a:t>
          </a:r>
          <a:r>
            <a:rPr lang="en-US" sz="2800" b="1" i="0" kern="1200" dirty="0" err="1">
              <a:solidFill>
                <a:srgbClr val="002060"/>
              </a:solidFill>
              <a:latin typeface="Times New Roman" panose="02020603050405020304" pitchFamily="18" charset="0"/>
              <a:cs typeface="Times New Roman" panose="02020603050405020304" pitchFamily="18" charset="0"/>
            </a:rPr>
            <a:t>chữ</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tín</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là</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gì</a:t>
          </a:r>
          <a:r>
            <a:rPr lang="en-US" sz="2800" b="1" i="0" kern="1200" dirty="0">
              <a:solidFill>
                <a:srgbClr val="002060"/>
              </a:solidFill>
              <a:latin typeface="Times New Roman" panose="02020603050405020304" pitchFamily="18" charset="0"/>
              <a:cs typeface="Times New Roman" panose="02020603050405020304" pitchFamily="18" charset="0"/>
            </a:rPr>
            <a:t>?</a:t>
          </a:r>
          <a:endParaRPr lang="en-US" sz="2800" b="1" i="0" kern="1200" dirty="0">
            <a:solidFill>
              <a:srgbClr val="002060"/>
            </a:solidFill>
            <a:latin typeface="Times New Roman" panose="02020603050405020304" pitchFamily="18" charset="0"/>
            <a:ea typeface="+mn-ea"/>
            <a:cs typeface="Times New Roman" panose="02020603050405020304" pitchFamily="18" charset="0"/>
          </a:endParaRPr>
        </a:p>
      </dsp:txBody>
      <dsp:txXfrm>
        <a:off x="1714336" y="3147423"/>
        <a:ext cx="5903307" cy="1329146"/>
      </dsp:txXfrm>
    </dsp:sp>
    <dsp:sp modelId="{72B5F39E-2D8B-4AE5-99A7-0B4F92796C74}">
      <dsp:nvSpPr>
        <dsp:cNvPr id="0" name=""/>
        <dsp:cNvSpPr/>
      </dsp:nvSpPr>
      <dsp:spPr>
        <a:xfrm>
          <a:off x="141185" y="3247256"/>
          <a:ext cx="1531799" cy="1129480"/>
        </a:xfrm>
        <a:prstGeom prst="roundRect">
          <a:avLst>
            <a:gd name="adj" fmla="val 10000"/>
          </a:avLst>
        </a:prstGeom>
        <a:blipFill>
          <a:blip xmlns:r="http://schemas.openxmlformats.org/officeDocument/2006/relationships" r:embed="rId3" cstate="print">
            <a:extLst>
              <a:ext uri="{28A0092B-C50C-407E-A947-70E740481C1C}">
                <a14:useLocalDpi xmlns:a14="http://schemas.microsoft.com/office/drawing/2010/main" val="0"/>
              </a:ext>
            </a:extLst>
          </a:blip>
          <a:srcRect/>
          <a:stretch>
            <a:fillRect t="-5000" b="-5000"/>
          </a:stretch>
        </a:blipFill>
        <a:ln w="25400" cap="flat" cmpd="sng" algn="ctr">
          <a:solidFill>
            <a:srgbClr val="4F81BD">
              <a:shade val="80000"/>
              <a:hueOff val="0"/>
              <a:satOff val="0"/>
              <a:lumOff val="0"/>
              <a:alphaOff val="0"/>
            </a:srgbClr>
          </a:solidFill>
          <a:prstDash val="solid"/>
        </a:ln>
        <a:effectLst/>
      </dsp:spPr>
      <dsp:style>
        <a:lnRef idx="2">
          <a:scrgbClr r="0" g="0" b="0"/>
        </a:lnRef>
        <a:fillRef idx="1">
          <a:scrgbClr r="0" g="0" b="0"/>
        </a:fillRef>
        <a:effectRef idx="0">
          <a:scrgbClr r="0" g="0" b="0"/>
        </a:effectRef>
        <a:fontRef idx="minor"/>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E66B4FA-8443-484B-9A9E-FA188D6B4E43}">
      <dsp:nvSpPr>
        <dsp:cNvPr id="0" name=""/>
        <dsp:cNvSpPr/>
      </dsp:nvSpPr>
      <dsp:spPr>
        <a:xfrm>
          <a:off x="0" y="0"/>
          <a:ext cx="7658996" cy="1411850"/>
        </a:xfrm>
        <a:prstGeom prst="roundRect">
          <a:avLst>
            <a:gd name="adj" fmla="val 10000"/>
          </a:avLst>
        </a:prstGeom>
        <a:solidFill>
          <a:sysClr val="window" lastClr="FFFFFF">
            <a:hueOff val="0"/>
            <a:satOff val="0"/>
            <a:lumOff val="0"/>
            <a:alphaOff val="0"/>
          </a:sysClr>
        </a:solidFill>
        <a:ln w="25400" cap="flat" cmpd="sng" algn="ctr">
          <a:solidFill>
            <a:srgbClr val="4F81BD">
              <a:shade val="80000"/>
              <a:hueOff val="0"/>
              <a:satOff val="0"/>
              <a:lumOff val="0"/>
              <a:alphaOff val="0"/>
            </a:srgb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just" defTabSz="1244600">
            <a:lnSpc>
              <a:spcPct val="90000"/>
            </a:lnSpc>
            <a:spcBef>
              <a:spcPct val="0"/>
            </a:spcBef>
            <a:spcAft>
              <a:spcPct val="35000"/>
            </a:spcAft>
            <a:buNone/>
          </a:pPr>
          <a:r>
            <a:rPr lang="en-US" sz="2800" b="1" i="0" kern="1200" dirty="0" err="1">
              <a:solidFill>
                <a:srgbClr val="002060"/>
              </a:solidFill>
              <a:latin typeface="Times New Roman" panose="02020603050405020304" pitchFamily="18" charset="0"/>
              <a:cs typeface="Times New Roman" panose="02020603050405020304" pitchFamily="18" charset="0"/>
            </a:rPr>
            <a:t>Em</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hãy</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cho</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biết</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vì</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sao</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cô</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bán</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vé</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trong</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câu</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chuyện</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đã</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cho</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ông</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của</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cậu</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bé</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vay</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tiền</a:t>
          </a:r>
          <a:r>
            <a:rPr lang="en-US" sz="2800" b="1" i="0" kern="1200" dirty="0">
              <a:solidFill>
                <a:srgbClr val="002060"/>
              </a:solidFill>
              <a:latin typeface="Times New Roman" panose="02020603050405020304" pitchFamily="18" charset="0"/>
              <a:cs typeface="Times New Roman" panose="02020603050405020304" pitchFamily="18" charset="0"/>
            </a:rPr>
            <a:t>?</a:t>
          </a:r>
          <a:endParaRPr lang="en-US" sz="2800" b="1" i="0" kern="1200" dirty="0">
            <a:solidFill>
              <a:srgbClr val="002060"/>
            </a:solidFill>
            <a:latin typeface="Times New Roman" panose="02020603050405020304" pitchFamily="18" charset="0"/>
            <a:ea typeface="+mn-ea"/>
            <a:cs typeface="Times New Roman" panose="02020603050405020304" pitchFamily="18" charset="0"/>
          </a:endParaRPr>
        </a:p>
      </dsp:txBody>
      <dsp:txXfrm>
        <a:off x="1714336" y="41352"/>
        <a:ext cx="5903307" cy="1329146"/>
      </dsp:txXfrm>
    </dsp:sp>
    <dsp:sp modelId="{2AAACA77-E4A0-4E99-9F03-72ED26BB7B73}">
      <dsp:nvSpPr>
        <dsp:cNvPr id="0" name=""/>
        <dsp:cNvSpPr/>
      </dsp:nvSpPr>
      <dsp:spPr>
        <a:xfrm>
          <a:off x="141185" y="141185"/>
          <a:ext cx="1531799" cy="1129480"/>
        </a:xfrm>
        <a:prstGeom prst="roundRect">
          <a:avLst>
            <a:gd name="adj" fmla="val 10000"/>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t="-9000" b="-9000"/>
          </a:stretch>
        </a:blipFill>
        <a:ln w="25400" cap="flat" cmpd="sng" algn="ctr">
          <a:solidFill>
            <a:srgbClr val="4F81BD">
              <a:shade val="80000"/>
              <a:hueOff val="0"/>
              <a:satOff val="0"/>
              <a:lumOff val="0"/>
              <a:alphaOff val="0"/>
            </a:srgbClr>
          </a:solidFill>
          <a:prstDash val="solid"/>
        </a:ln>
        <a:effectLst/>
      </dsp:spPr>
      <dsp:style>
        <a:lnRef idx="2">
          <a:scrgbClr r="0" g="0" b="0"/>
        </a:lnRef>
        <a:fillRef idx="1">
          <a:scrgbClr r="0" g="0" b="0"/>
        </a:fillRef>
        <a:effectRef idx="0">
          <a:scrgbClr r="0" g="0" b="0"/>
        </a:effectRef>
        <a:fontRef idx="minor"/>
      </dsp:style>
    </dsp:sp>
    <dsp:sp modelId="{11925212-181A-4D0E-84EB-C4219DE1ABB7}">
      <dsp:nvSpPr>
        <dsp:cNvPr id="0" name=""/>
        <dsp:cNvSpPr/>
      </dsp:nvSpPr>
      <dsp:spPr>
        <a:xfrm>
          <a:off x="0" y="1553035"/>
          <a:ext cx="7658996" cy="1411850"/>
        </a:xfrm>
        <a:prstGeom prst="roundRect">
          <a:avLst>
            <a:gd name="adj" fmla="val 10000"/>
          </a:avLst>
        </a:prstGeom>
        <a:solidFill>
          <a:sysClr val="window" lastClr="FFFFFF">
            <a:hueOff val="0"/>
            <a:satOff val="0"/>
            <a:lumOff val="0"/>
            <a:alphaOff val="0"/>
          </a:sysClr>
        </a:solidFill>
        <a:ln w="25400" cap="flat" cmpd="sng" algn="ctr">
          <a:solidFill>
            <a:srgbClr val="4F81BD">
              <a:shade val="80000"/>
              <a:hueOff val="0"/>
              <a:satOff val="0"/>
              <a:lumOff val="0"/>
              <a:alphaOff val="0"/>
            </a:srgb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just" defTabSz="1244600">
            <a:lnSpc>
              <a:spcPct val="90000"/>
            </a:lnSpc>
            <a:spcBef>
              <a:spcPct val="0"/>
            </a:spcBef>
            <a:spcAft>
              <a:spcPct val="35000"/>
            </a:spcAft>
            <a:buNone/>
          </a:pPr>
          <a:r>
            <a:rPr lang="en-US" sz="2800" b="1" i="0" kern="1200" dirty="0" err="1">
              <a:solidFill>
                <a:srgbClr val="002060"/>
              </a:solidFill>
              <a:latin typeface="Times New Roman" panose="02020603050405020304" pitchFamily="18" charset="0"/>
              <a:cs typeface="Times New Roman" panose="02020603050405020304" pitchFamily="18" charset="0"/>
            </a:rPr>
            <a:t>Vì</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sao</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người</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ông</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trong</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câu</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chuyện</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không</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để</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hôm</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sau</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mới</a:t>
          </a:r>
          <a:r>
            <a:rPr lang="en-US" sz="2800" b="1" i="0" kern="1200" dirty="0">
              <a:solidFill>
                <a:srgbClr val="002060"/>
              </a:solidFill>
              <a:latin typeface="Times New Roman" panose="02020603050405020304" pitchFamily="18" charset="0"/>
              <a:cs typeface="Times New Roman" panose="02020603050405020304" pitchFamily="18" charset="0"/>
            </a:rPr>
            <a:t> quay </a:t>
          </a:r>
          <a:r>
            <a:rPr lang="en-US" sz="2800" b="1" i="0" kern="1200" dirty="0" err="1">
              <a:solidFill>
                <a:srgbClr val="002060"/>
              </a:solidFill>
              <a:latin typeface="Times New Roman" panose="02020603050405020304" pitchFamily="18" charset="0"/>
              <a:cs typeface="Times New Roman" panose="02020603050405020304" pitchFamily="18" charset="0"/>
            </a:rPr>
            <a:t>lại</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trả</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tiền</a:t>
          </a:r>
          <a:r>
            <a:rPr kumimoji="0" lang="en-US" sz="2800" b="1" i="0" u="none" strike="noStrike" kern="1200" cap="none" spc="0" normalizeH="0" baseline="0" noProof="0" dirty="0">
              <a:solidFill>
                <a:srgbClr val="002060"/>
              </a:solidFill>
              <a:effectLst/>
              <a:uLnTx/>
              <a:uFillTx/>
              <a:latin typeface="Times New Roman" panose="02020603050405020304" pitchFamily="18" charset="0"/>
              <a:ea typeface="+mn-ea"/>
              <a:cs typeface="Times New Roman" panose="02020603050405020304" pitchFamily="18" charset="0"/>
            </a:rPr>
            <a:t>?</a:t>
          </a:r>
        </a:p>
      </dsp:txBody>
      <dsp:txXfrm>
        <a:off x="1714336" y="1594387"/>
        <a:ext cx="5903307" cy="1329146"/>
      </dsp:txXfrm>
    </dsp:sp>
    <dsp:sp modelId="{2352C030-0248-483B-94A9-26972C30B2AA}">
      <dsp:nvSpPr>
        <dsp:cNvPr id="0" name=""/>
        <dsp:cNvSpPr/>
      </dsp:nvSpPr>
      <dsp:spPr>
        <a:xfrm>
          <a:off x="141185" y="1694220"/>
          <a:ext cx="1531799" cy="1129480"/>
        </a:xfrm>
        <a:prstGeom prst="roundRect">
          <a:avLst>
            <a:gd name="adj" fmla="val 10000"/>
          </a:avLst>
        </a:prstGeom>
        <a:blipFill>
          <a:blip xmlns:r="http://schemas.openxmlformats.org/officeDocument/2006/relationships" r:embed="rId2">
            <a:extLst>
              <a:ext uri="{28A0092B-C50C-407E-A947-70E740481C1C}">
                <a14:useLocalDpi xmlns:a14="http://schemas.microsoft.com/office/drawing/2010/main" val="0"/>
              </a:ext>
            </a:extLst>
          </a:blip>
          <a:srcRect/>
          <a:stretch>
            <a:fillRect t="-20000" b="-20000"/>
          </a:stretch>
        </a:blipFill>
        <a:ln w="25400" cap="flat" cmpd="sng" algn="ctr">
          <a:solidFill>
            <a:srgbClr val="4F81BD">
              <a:shade val="80000"/>
              <a:hueOff val="0"/>
              <a:satOff val="0"/>
              <a:lumOff val="0"/>
              <a:alphaOff val="0"/>
            </a:srgbClr>
          </a:solidFill>
          <a:prstDash val="solid"/>
        </a:ln>
        <a:effectLst/>
      </dsp:spPr>
      <dsp:style>
        <a:lnRef idx="2">
          <a:scrgbClr r="0" g="0" b="0"/>
        </a:lnRef>
        <a:fillRef idx="1">
          <a:scrgbClr r="0" g="0" b="0"/>
        </a:fillRef>
        <a:effectRef idx="0">
          <a:scrgbClr r="0" g="0" b="0"/>
        </a:effectRef>
        <a:fontRef idx="minor"/>
      </dsp:style>
    </dsp:sp>
    <dsp:sp modelId="{D857732E-E667-406B-8596-FB28DE60F3B0}">
      <dsp:nvSpPr>
        <dsp:cNvPr id="0" name=""/>
        <dsp:cNvSpPr/>
      </dsp:nvSpPr>
      <dsp:spPr>
        <a:xfrm>
          <a:off x="0" y="3106071"/>
          <a:ext cx="7658996" cy="1411850"/>
        </a:xfrm>
        <a:prstGeom prst="roundRect">
          <a:avLst>
            <a:gd name="adj" fmla="val 10000"/>
          </a:avLst>
        </a:prstGeom>
        <a:solidFill>
          <a:sysClr val="window" lastClr="FFFFFF">
            <a:hueOff val="0"/>
            <a:satOff val="0"/>
            <a:lumOff val="0"/>
            <a:alphaOff val="0"/>
          </a:sysClr>
        </a:solidFill>
        <a:ln w="25400" cap="flat" cmpd="sng" algn="ctr">
          <a:solidFill>
            <a:srgbClr val="4F81BD">
              <a:shade val="80000"/>
              <a:hueOff val="0"/>
              <a:satOff val="0"/>
              <a:lumOff val="0"/>
              <a:alphaOff val="0"/>
            </a:srgb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just" defTabSz="1244600">
            <a:lnSpc>
              <a:spcPct val="90000"/>
            </a:lnSpc>
            <a:spcBef>
              <a:spcPct val="0"/>
            </a:spcBef>
            <a:spcAft>
              <a:spcPct val="35000"/>
            </a:spcAft>
            <a:buNone/>
          </a:pPr>
          <a:r>
            <a:rPr lang="en-US" sz="2800" b="1" i="0" kern="1200" dirty="0" err="1">
              <a:solidFill>
                <a:srgbClr val="002060"/>
              </a:solidFill>
              <a:latin typeface="Times New Roman" panose="02020603050405020304" pitchFamily="18" charset="0"/>
              <a:cs typeface="Times New Roman" panose="02020603050405020304" pitchFamily="18" charset="0"/>
            </a:rPr>
            <a:t>Từ</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câu</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chuyện</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trên</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em</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hiểu</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Chữ</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tín</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là</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gì</a:t>
          </a:r>
          <a:r>
            <a:rPr lang="en-US" sz="2800" b="1" i="0" kern="1200" dirty="0">
              <a:solidFill>
                <a:srgbClr val="002060"/>
              </a:solidFill>
              <a:latin typeface="Times New Roman" panose="02020603050405020304" pitchFamily="18" charset="0"/>
              <a:cs typeface="Times New Roman" panose="02020603050405020304" pitchFamily="18" charset="0"/>
            </a:rPr>
            <a:t>?</a:t>
          </a:r>
          <a:r>
            <a:rPr lang="vi-VN" sz="2800" b="1" i="0" kern="1200" dirty="0">
              <a:solidFill>
                <a:srgbClr val="002060"/>
              </a:solidFill>
              <a:latin typeface="Times New Roman" panose="02020603050405020304" pitchFamily="18" charset="0"/>
              <a:cs typeface="Times New Roman" panose="02020603050405020304" pitchFamily="18" charset="0"/>
            </a:rPr>
            <a:t> Giữ </a:t>
          </a:r>
          <a:r>
            <a:rPr lang="en-US" sz="2800" b="1" i="0" kern="1200" dirty="0" err="1">
              <a:solidFill>
                <a:srgbClr val="002060"/>
              </a:solidFill>
              <a:latin typeface="Times New Roman" panose="02020603050405020304" pitchFamily="18" charset="0"/>
              <a:cs typeface="Times New Roman" panose="02020603050405020304" pitchFamily="18" charset="0"/>
            </a:rPr>
            <a:t>chữ</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tín</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là</a:t>
          </a:r>
          <a:r>
            <a:rPr lang="en-US" sz="2800" b="1" i="0" kern="1200" dirty="0">
              <a:solidFill>
                <a:srgbClr val="002060"/>
              </a:solidFill>
              <a:latin typeface="Times New Roman" panose="02020603050405020304" pitchFamily="18" charset="0"/>
              <a:cs typeface="Times New Roman" panose="02020603050405020304" pitchFamily="18" charset="0"/>
            </a:rPr>
            <a:t> </a:t>
          </a:r>
          <a:r>
            <a:rPr lang="en-US" sz="2800" b="1" i="0" kern="1200" dirty="0" err="1">
              <a:solidFill>
                <a:srgbClr val="002060"/>
              </a:solidFill>
              <a:latin typeface="Times New Roman" panose="02020603050405020304" pitchFamily="18" charset="0"/>
              <a:cs typeface="Times New Roman" panose="02020603050405020304" pitchFamily="18" charset="0"/>
            </a:rPr>
            <a:t>gì</a:t>
          </a:r>
          <a:r>
            <a:rPr lang="en-US" sz="2800" b="1" i="0" kern="1200" dirty="0">
              <a:solidFill>
                <a:srgbClr val="002060"/>
              </a:solidFill>
              <a:latin typeface="Times New Roman" panose="02020603050405020304" pitchFamily="18" charset="0"/>
              <a:cs typeface="Times New Roman" panose="02020603050405020304" pitchFamily="18" charset="0"/>
            </a:rPr>
            <a:t>?</a:t>
          </a:r>
          <a:endParaRPr lang="en-US" sz="2800" b="1" i="0" kern="1200" dirty="0">
            <a:solidFill>
              <a:srgbClr val="002060"/>
            </a:solidFill>
            <a:latin typeface="Times New Roman" panose="02020603050405020304" pitchFamily="18" charset="0"/>
            <a:ea typeface="+mn-ea"/>
            <a:cs typeface="Times New Roman" panose="02020603050405020304" pitchFamily="18" charset="0"/>
          </a:endParaRPr>
        </a:p>
      </dsp:txBody>
      <dsp:txXfrm>
        <a:off x="1714336" y="3147423"/>
        <a:ext cx="5903307" cy="1329146"/>
      </dsp:txXfrm>
    </dsp:sp>
    <dsp:sp modelId="{72B5F39E-2D8B-4AE5-99A7-0B4F92796C74}">
      <dsp:nvSpPr>
        <dsp:cNvPr id="0" name=""/>
        <dsp:cNvSpPr/>
      </dsp:nvSpPr>
      <dsp:spPr>
        <a:xfrm>
          <a:off x="141185" y="3247256"/>
          <a:ext cx="1531799" cy="1129480"/>
        </a:xfrm>
        <a:prstGeom prst="roundRect">
          <a:avLst>
            <a:gd name="adj" fmla="val 10000"/>
          </a:avLst>
        </a:prstGeom>
        <a:blipFill>
          <a:blip xmlns:r="http://schemas.openxmlformats.org/officeDocument/2006/relationships" r:embed="rId3" cstate="print">
            <a:extLst>
              <a:ext uri="{28A0092B-C50C-407E-A947-70E740481C1C}">
                <a14:useLocalDpi xmlns:a14="http://schemas.microsoft.com/office/drawing/2010/main" val="0"/>
              </a:ext>
            </a:extLst>
          </a:blip>
          <a:srcRect/>
          <a:stretch>
            <a:fillRect t="-5000" b="-5000"/>
          </a:stretch>
        </a:blipFill>
        <a:ln w="25400" cap="flat" cmpd="sng" algn="ctr">
          <a:solidFill>
            <a:srgbClr val="4F81BD">
              <a:shade val="80000"/>
              <a:hueOff val="0"/>
              <a:satOff val="0"/>
              <a:lumOff val="0"/>
              <a:alphaOff val="0"/>
            </a:srgbClr>
          </a:solidFill>
          <a:prstDash val="solid"/>
        </a:ln>
        <a:effectLst/>
      </dsp:spPr>
      <dsp:style>
        <a:lnRef idx="2">
          <a:scrgbClr r="0" g="0" b="0"/>
        </a:lnRef>
        <a:fillRef idx="1">
          <a:scrgbClr r="0" g="0" b="0"/>
        </a:fillRef>
        <a:effectRef idx="0">
          <a:scrgbClr r="0" g="0" b="0"/>
        </a:effectRef>
        <a:fontRef idx="minor"/>
      </dsp:style>
    </dsp:sp>
  </dsp:spTree>
</dsp:drawing>
</file>

<file path=ppt/diagrams/layout1.xml><?xml version="1.0" encoding="utf-8"?>
<dgm:layoutDef xmlns:dgm="http://schemas.openxmlformats.org/drawingml/2006/diagram" xmlns:a="http://schemas.openxmlformats.org/drawingml/2006/main" uniqueId="urn:microsoft.com/office/officeart/2005/8/layout/vList4#1">
  <dgm:title val=""/>
  <dgm:desc val=""/>
  <dgm:catLst>
    <dgm:cat type="list" pri="13000"/>
    <dgm:cat type="picture" pri="26000"/>
    <dgm:cat type="pictureconvert" pri="26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resizeHandles val="exact"/>
    </dgm:varLst>
    <dgm:alg type="lin">
      <dgm:param type="linDir" val="fromT"/>
      <dgm:param type="vertAlign" val="t"/>
    </dgm:alg>
    <dgm:shape xmlns:r="http://schemas.openxmlformats.org/officeDocument/2006/relationships" r:blip="">
      <dgm:adjLst/>
    </dgm:shape>
    <dgm:presOf/>
    <dgm:constrLst>
      <dgm:constr type="w" for="ch" forName="comp" refType="w"/>
      <dgm:constr type="h" for="ch" forName="comp" refType="h"/>
      <dgm:constr type="h" for="ch" forName="spacer" refType="h" refFor="ch" refForName="comp" op="equ" fact="0.1"/>
      <dgm:constr type="primFontSz" for="des" forName="text" op="equ" val="65"/>
    </dgm:constrLst>
    <dgm:ruleLst/>
    <dgm:forEach name="Name0" axis="ch" ptType="node">
      <dgm:layoutNode name="comp" styleLbl="node1">
        <dgm:alg type="composite"/>
        <dgm:shape xmlns:r="http://schemas.openxmlformats.org/officeDocument/2006/relationships" r:blip="">
          <dgm:adjLst/>
        </dgm:shape>
        <dgm:presOf/>
        <dgm:choose name="Name1">
          <dgm:if name="Name2" func="var" arg="dir" op="equ" val="norm">
            <dgm:constrLst>
              <dgm:constr type="h" for="ch" forName="box" refType="h"/>
              <dgm:constr type="w" for="ch" forName="box" refType="w"/>
              <dgm:constr type="w" for="ch" forName="img" refType="w" refFor="ch" refForName="box" fact="0.2"/>
              <dgm:constr type="h" for="ch" forName="img" refType="h" refFor="ch" refForName="box" fact="0.8"/>
              <dgm:constr type="t" for="ch" forName="img" refType="h" refFor="ch" refForName="box" fact="0.1"/>
              <dgm:constr type="l" for="ch" forName="img" refType="h" refFor="ch" refForName="box" fact="0.1"/>
              <dgm:constr type="h" for="ch" forName="text" refType="h"/>
              <dgm:constr type="l" for="ch" forName="text" refType="r" refFor="ch" refForName="img"/>
              <dgm:constr type="r" for="ch" forName="text" refType="w"/>
            </dgm:constrLst>
          </dgm:if>
          <dgm:else name="Name3">
            <dgm:constrLst>
              <dgm:constr type="h" for="ch" forName="box" refType="h"/>
              <dgm:constr type="w" for="ch" forName="box" refType="w"/>
              <dgm:constr type="w" for="ch" forName="img" refType="w" refFor="ch" refForName="box" fact="0.2"/>
              <dgm:constr type="h" for="ch" forName="img" refType="h" refFor="ch" refForName="box" fact="0.8"/>
              <dgm:constr type="t" for="ch" forName="img" refType="h" refFor="ch" refForName="box" fact="0.1"/>
              <dgm:constr type="r" for="ch" forName="img" refType="w" refFor="ch" refForName="box"/>
              <dgm:constr type="rOff" for="ch" forName="img" refType="h" refFor="ch" refForName="box" fact="-0.1"/>
              <dgm:constr type="h" for="ch" forName="text" refType="h"/>
              <dgm:constr type="r" for="ch" forName="text" refType="l" refFor="ch" refForName="img"/>
              <dgm:constr type="l" for="ch" forName="text"/>
            </dgm:constrLst>
          </dgm:else>
        </dgm:choose>
        <dgm:ruleLst/>
        <dgm:layoutNode name="box" styleLbl="node1">
          <dgm:alg type="sp"/>
          <dgm:shape xmlns:r="http://schemas.openxmlformats.org/officeDocument/2006/relationships" type="roundRect" r:blip="">
            <dgm:adjLst>
              <dgm:adj idx="1" val="0.1"/>
            </dgm:adjLst>
          </dgm:shape>
          <dgm:presOf axis="desOrSelf" ptType="node"/>
          <dgm:constrLst/>
          <dgm:ruleLst/>
        </dgm:layoutNode>
        <dgm:layoutNode name="img" styleLbl="fgImgPlace1">
          <dgm:alg type="sp"/>
          <dgm:shape xmlns:r="http://schemas.openxmlformats.org/officeDocument/2006/relationships" type="roundRect" r:blip="" blipPhldr="1">
            <dgm:adjLst>
              <dgm:adj idx="1" val="0.1"/>
            </dgm:adjLst>
          </dgm:shape>
          <dgm:presOf/>
          <dgm:constrLst/>
          <dgm:ruleLst/>
        </dgm:layoutNode>
        <dgm:layoutNode name="text">
          <dgm:varLst>
            <dgm:bulletEnabled val="1"/>
          </dgm:varLst>
          <dgm:alg type="tx">
            <dgm:param type="parTxLTRAlign" val="l"/>
            <dgm:param type="parTxRTLAlign" val="r"/>
          </dgm:alg>
          <dgm:shape xmlns:r="http://schemas.openxmlformats.org/officeDocument/2006/relationships" type="rect" r:blip="" hideGeom="1">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name="Name4" axis="followSib" ptType="sibTrans" cnt="1">
        <dgm:layoutNode name="spacer">
          <dgm:alg type="sp"/>
          <dgm:shape xmlns:r="http://schemas.openxmlformats.org/officeDocument/2006/relationships" r:blip="">
            <dgm:adjLst/>
          </dgm:shape>
          <dgm:presOf axis="self"/>
          <dgm:constrLst/>
          <dgm:ruleLst/>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vList4#1">
  <dgm:title val=""/>
  <dgm:desc val=""/>
  <dgm:catLst>
    <dgm:cat type="list" pri="13000"/>
    <dgm:cat type="picture" pri="26000"/>
    <dgm:cat type="pictureconvert" pri="26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resizeHandles val="exact"/>
    </dgm:varLst>
    <dgm:alg type="lin">
      <dgm:param type="linDir" val="fromT"/>
      <dgm:param type="vertAlign" val="t"/>
    </dgm:alg>
    <dgm:shape xmlns:r="http://schemas.openxmlformats.org/officeDocument/2006/relationships" r:blip="">
      <dgm:adjLst/>
    </dgm:shape>
    <dgm:presOf/>
    <dgm:constrLst>
      <dgm:constr type="w" for="ch" forName="comp" refType="w"/>
      <dgm:constr type="h" for="ch" forName="comp" refType="h"/>
      <dgm:constr type="h" for="ch" forName="spacer" refType="h" refFor="ch" refForName="comp" op="equ" fact="0.1"/>
      <dgm:constr type="primFontSz" for="des" forName="text" op="equ" val="65"/>
    </dgm:constrLst>
    <dgm:ruleLst/>
    <dgm:forEach name="Name0" axis="ch" ptType="node">
      <dgm:layoutNode name="comp" styleLbl="node1">
        <dgm:alg type="composite"/>
        <dgm:shape xmlns:r="http://schemas.openxmlformats.org/officeDocument/2006/relationships" r:blip="">
          <dgm:adjLst/>
        </dgm:shape>
        <dgm:presOf/>
        <dgm:choose name="Name1">
          <dgm:if name="Name2" func="var" arg="dir" op="equ" val="norm">
            <dgm:constrLst>
              <dgm:constr type="h" for="ch" forName="box" refType="h"/>
              <dgm:constr type="w" for="ch" forName="box" refType="w"/>
              <dgm:constr type="w" for="ch" forName="img" refType="w" refFor="ch" refForName="box" fact="0.2"/>
              <dgm:constr type="h" for="ch" forName="img" refType="h" refFor="ch" refForName="box" fact="0.8"/>
              <dgm:constr type="t" for="ch" forName="img" refType="h" refFor="ch" refForName="box" fact="0.1"/>
              <dgm:constr type="l" for="ch" forName="img" refType="h" refFor="ch" refForName="box" fact="0.1"/>
              <dgm:constr type="h" for="ch" forName="text" refType="h"/>
              <dgm:constr type="l" for="ch" forName="text" refType="r" refFor="ch" refForName="img"/>
              <dgm:constr type="r" for="ch" forName="text" refType="w"/>
            </dgm:constrLst>
          </dgm:if>
          <dgm:else name="Name3">
            <dgm:constrLst>
              <dgm:constr type="h" for="ch" forName="box" refType="h"/>
              <dgm:constr type="w" for="ch" forName="box" refType="w"/>
              <dgm:constr type="w" for="ch" forName="img" refType="w" refFor="ch" refForName="box" fact="0.2"/>
              <dgm:constr type="h" for="ch" forName="img" refType="h" refFor="ch" refForName="box" fact="0.8"/>
              <dgm:constr type="t" for="ch" forName="img" refType="h" refFor="ch" refForName="box" fact="0.1"/>
              <dgm:constr type="r" for="ch" forName="img" refType="w" refFor="ch" refForName="box"/>
              <dgm:constr type="rOff" for="ch" forName="img" refType="h" refFor="ch" refForName="box" fact="-0.1"/>
              <dgm:constr type="h" for="ch" forName="text" refType="h"/>
              <dgm:constr type="r" for="ch" forName="text" refType="l" refFor="ch" refForName="img"/>
              <dgm:constr type="l" for="ch" forName="text"/>
            </dgm:constrLst>
          </dgm:else>
        </dgm:choose>
        <dgm:ruleLst/>
        <dgm:layoutNode name="box" styleLbl="node1">
          <dgm:alg type="sp"/>
          <dgm:shape xmlns:r="http://schemas.openxmlformats.org/officeDocument/2006/relationships" type="roundRect" r:blip="">
            <dgm:adjLst>
              <dgm:adj idx="1" val="0.1"/>
            </dgm:adjLst>
          </dgm:shape>
          <dgm:presOf axis="desOrSelf" ptType="node"/>
          <dgm:constrLst/>
          <dgm:ruleLst/>
        </dgm:layoutNode>
        <dgm:layoutNode name="img" styleLbl="fgImgPlace1">
          <dgm:alg type="sp"/>
          <dgm:shape xmlns:r="http://schemas.openxmlformats.org/officeDocument/2006/relationships" type="roundRect" r:blip="" blipPhldr="1">
            <dgm:adjLst>
              <dgm:adj idx="1" val="0.1"/>
            </dgm:adjLst>
          </dgm:shape>
          <dgm:presOf/>
          <dgm:constrLst/>
          <dgm:ruleLst/>
        </dgm:layoutNode>
        <dgm:layoutNode name="text">
          <dgm:varLst>
            <dgm:bulletEnabled val="1"/>
          </dgm:varLst>
          <dgm:alg type="tx">
            <dgm:param type="parTxLTRAlign" val="l"/>
            <dgm:param type="parTxRTLAlign" val="r"/>
          </dgm:alg>
          <dgm:shape xmlns:r="http://schemas.openxmlformats.org/officeDocument/2006/relationships" type="rect" r:blip="" hideGeom="1">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name="Name4" axis="followSib" ptType="sibTrans" cnt="1">
        <dgm:layoutNode name="spacer">
          <dgm:alg type="sp"/>
          <dgm:shape xmlns:r="http://schemas.openxmlformats.org/officeDocument/2006/relationships" r:blip="">
            <dgm:adjLst/>
          </dgm:shape>
          <dgm:presOf axis="sel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36">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36">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1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572FFD92-E3F1-4911-9DB3-063F1DA5211B}" type="datetimeFigureOut">
              <a:rPr lang="en-US" smtClean="0"/>
              <a:t>11/24/2023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E139AD8-1664-4F76-ACD2-3E97F0832D5E}" type="slidenum">
              <a:rPr lang="en-US" smtClean="0"/>
              <a:t>‹#›</a:t>
            </a:fld>
            <a:endParaRPr lang="en-US"/>
          </a:p>
        </p:txBody>
      </p:sp>
    </p:spTree>
    <p:extLst>
      <p:ext uri="{BB962C8B-B14F-4D97-AF65-F5344CB8AC3E}">
        <p14:creationId xmlns:p14="http://schemas.microsoft.com/office/powerpoint/2010/main" val="386841517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D5D8131-F063-410B-8A67-75D523FB083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051405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幻灯片图像占位符 1">
            <a:extLst>
              <a:ext uri="{FF2B5EF4-FFF2-40B4-BE49-F238E27FC236}">
                <a16:creationId xmlns:a16="http://schemas.microsoft.com/office/drawing/2014/main" id="{3B061615-20BE-3470-8B3D-E58785B66C01}"/>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6259" name="备注占位符 2">
            <a:extLst>
              <a:ext uri="{FF2B5EF4-FFF2-40B4-BE49-F238E27FC236}">
                <a16:creationId xmlns:a16="http://schemas.microsoft.com/office/drawing/2014/main" id="{2BEC67F3-A778-8078-166A-14322CD4BA05}"/>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pPr>
            <a:endParaRPr lang="zh-CN" altLang="en-US"/>
          </a:p>
        </p:txBody>
      </p:sp>
      <p:sp>
        <p:nvSpPr>
          <p:cNvPr id="96260" name="灯片编号占位符 3">
            <a:extLst>
              <a:ext uri="{FF2B5EF4-FFF2-40B4-BE49-F238E27FC236}">
                <a16:creationId xmlns:a16="http://schemas.microsoft.com/office/drawing/2014/main" id="{CC3D33C5-41DB-7B6C-911B-D13CB5C803CB}"/>
              </a:ext>
            </a:extLst>
          </p:cNvPr>
          <p:cNvSpPr txBox="1">
            <a:spLocks noGrp="1"/>
          </p:cNvSpPr>
          <p:nvPr/>
        </p:nvSpPr>
        <p:spPr bwMode="auto">
          <a:xfrm>
            <a:off x="3884613" y="8685213"/>
            <a:ext cx="2971800" cy="458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a:solidFill>
                  <a:schemeClr val="tx1"/>
                </a:solidFill>
                <a:latin typeface="Arial" panose="020B0604020202020204" pitchFamily="34" charset="0"/>
                <a:ea typeface="YF补 汉仪夏日体+黑白emoji"/>
                <a:cs typeface="YF补 汉仪夏日体+黑白emoji"/>
              </a:defRPr>
            </a:lvl1pPr>
            <a:lvl2pPr marL="742950" indent="-285750">
              <a:defRPr>
                <a:solidFill>
                  <a:schemeClr val="tx1"/>
                </a:solidFill>
                <a:latin typeface="Arial" panose="020B0604020202020204" pitchFamily="34" charset="0"/>
                <a:ea typeface="YF补 汉仪夏日体+黑白emoji"/>
                <a:cs typeface="YF补 汉仪夏日体+黑白emoji"/>
              </a:defRPr>
            </a:lvl2pPr>
            <a:lvl3pPr marL="1143000" indent="-228600">
              <a:defRPr>
                <a:solidFill>
                  <a:schemeClr val="tx1"/>
                </a:solidFill>
                <a:latin typeface="Arial" panose="020B0604020202020204" pitchFamily="34" charset="0"/>
                <a:ea typeface="YF补 汉仪夏日体+黑白emoji"/>
                <a:cs typeface="YF补 汉仪夏日体+黑白emoji"/>
              </a:defRPr>
            </a:lvl3pPr>
            <a:lvl4pPr marL="1600200" indent="-228600">
              <a:defRPr>
                <a:solidFill>
                  <a:schemeClr val="tx1"/>
                </a:solidFill>
                <a:latin typeface="Arial" panose="020B0604020202020204" pitchFamily="34" charset="0"/>
                <a:ea typeface="YF补 汉仪夏日体+黑白emoji"/>
                <a:cs typeface="YF补 汉仪夏日体+黑白emoji"/>
              </a:defRPr>
            </a:lvl4pPr>
            <a:lvl5pPr marL="2057400" indent="-228600">
              <a:defRPr>
                <a:solidFill>
                  <a:schemeClr val="tx1"/>
                </a:solidFill>
                <a:latin typeface="Arial" panose="020B0604020202020204" pitchFamily="34" charset="0"/>
                <a:ea typeface="YF补 汉仪夏日体+黑白emoji"/>
                <a:cs typeface="YF补 汉仪夏日体+黑白emoji"/>
              </a:defRPr>
            </a:lvl5pPr>
            <a:lvl6pPr marL="25146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6pPr>
            <a:lvl7pPr marL="29718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7pPr>
            <a:lvl8pPr marL="34290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8pPr>
            <a:lvl9pPr marL="38862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1272806-E471-4A07-92D1-827B74259A29}" type="slidenum">
              <a:rPr kumimoji="0" lang="zh-CN" altLang="en-US" sz="1200" b="0" i="0" u="none" strike="noStrike" kern="1200" cap="none" spc="0" normalizeH="0" baseline="0" noProof="0" smtClean="0">
                <a:ln>
                  <a:noFill/>
                </a:ln>
                <a:solidFill>
                  <a:prstClr val="black"/>
                </a:solidFill>
                <a:effectLst/>
                <a:uLnTx/>
                <a:uFillTx/>
                <a:latin typeface="DengXian" panose="02010600030101010101" pitchFamily="2" charset="-122"/>
                <a:ea typeface="DengXian" panose="02010600030101010101" pitchFamily="2" charset="-122"/>
              </a:rPr>
              <a:pPr marL="0" marR="0" lvl="0" indent="0" algn="r" defTabSz="914400" rtl="0" eaLnBrk="1" fontAlgn="base" latinLnBrk="0" hangingPunct="1">
                <a:lnSpc>
                  <a:spcPct val="100000"/>
                </a:lnSpc>
                <a:spcBef>
                  <a:spcPct val="0"/>
                </a:spcBef>
                <a:spcAft>
                  <a:spcPct val="0"/>
                </a:spcAft>
                <a:buClrTx/>
                <a:buSzTx/>
                <a:buFontTx/>
                <a:buNone/>
                <a:tabLst/>
                <a:defRPr/>
              </a:pPr>
              <a:t>20</a:t>
            </a:fld>
            <a:endParaRPr kumimoji="0" lang="en-US" altLang="zh-CN" sz="1200" b="0" i="0" u="none" strike="noStrike" kern="1200" cap="none" spc="0" normalizeH="0" baseline="0" noProof="0">
              <a:ln>
                <a:noFill/>
              </a:ln>
              <a:solidFill>
                <a:prstClr val="black"/>
              </a:solidFill>
              <a:effectLst/>
              <a:uLnTx/>
              <a:uFillTx/>
              <a:latin typeface="DengXian" panose="02010600030101010101" pitchFamily="2" charset="-122"/>
              <a:ea typeface="DengXian" panose="02010600030101010101" pitchFamily="2" charset="-122"/>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幻灯片图像占位符 1">
            <a:extLst>
              <a:ext uri="{FF2B5EF4-FFF2-40B4-BE49-F238E27FC236}">
                <a16:creationId xmlns:a16="http://schemas.microsoft.com/office/drawing/2014/main" id="{1D81BEFB-C8A8-4799-D5EA-714DFF7A1901}"/>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2467" name="备注占位符 2">
            <a:extLst>
              <a:ext uri="{FF2B5EF4-FFF2-40B4-BE49-F238E27FC236}">
                <a16:creationId xmlns:a16="http://schemas.microsoft.com/office/drawing/2014/main" id="{F3BF2181-AA7A-DAF2-870C-03AD084C01B7}"/>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pPr>
            <a:endParaRPr lang="zh-CN" altLang="en-US"/>
          </a:p>
        </p:txBody>
      </p:sp>
      <p:sp>
        <p:nvSpPr>
          <p:cNvPr id="62468" name="灯片编号占位符 3">
            <a:extLst>
              <a:ext uri="{FF2B5EF4-FFF2-40B4-BE49-F238E27FC236}">
                <a16:creationId xmlns:a16="http://schemas.microsoft.com/office/drawing/2014/main" id="{C1CC941D-BF21-18B6-5A00-5740A367B67B}"/>
              </a:ext>
            </a:extLst>
          </p:cNvPr>
          <p:cNvSpPr txBox="1">
            <a:spLocks noGrp="1"/>
          </p:cNvSpPr>
          <p:nvPr/>
        </p:nvSpPr>
        <p:spPr bwMode="auto">
          <a:xfrm>
            <a:off x="3884613" y="8685213"/>
            <a:ext cx="2971800" cy="458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a:solidFill>
                  <a:schemeClr val="tx1"/>
                </a:solidFill>
                <a:latin typeface="Arial" panose="020B0604020202020204" pitchFamily="34" charset="0"/>
                <a:ea typeface="YF补 汉仪夏日体+黑白emoji"/>
                <a:cs typeface="YF补 汉仪夏日体+黑白emoji"/>
              </a:defRPr>
            </a:lvl1pPr>
            <a:lvl2pPr marL="742950" indent="-285750">
              <a:defRPr>
                <a:solidFill>
                  <a:schemeClr val="tx1"/>
                </a:solidFill>
                <a:latin typeface="Arial" panose="020B0604020202020204" pitchFamily="34" charset="0"/>
                <a:ea typeface="YF补 汉仪夏日体+黑白emoji"/>
                <a:cs typeface="YF补 汉仪夏日体+黑白emoji"/>
              </a:defRPr>
            </a:lvl2pPr>
            <a:lvl3pPr marL="1143000" indent="-228600">
              <a:defRPr>
                <a:solidFill>
                  <a:schemeClr val="tx1"/>
                </a:solidFill>
                <a:latin typeface="Arial" panose="020B0604020202020204" pitchFamily="34" charset="0"/>
                <a:ea typeface="YF补 汉仪夏日体+黑白emoji"/>
                <a:cs typeface="YF补 汉仪夏日体+黑白emoji"/>
              </a:defRPr>
            </a:lvl3pPr>
            <a:lvl4pPr marL="1600200" indent="-228600">
              <a:defRPr>
                <a:solidFill>
                  <a:schemeClr val="tx1"/>
                </a:solidFill>
                <a:latin typeface="Arial" panose="020B0604020202020204" pitchFamily="34" charset="0"/>
                <a:ea typeface="YF补 汉仪夏日体+黑白emoji"/>
                <a:cs typeface="YF补 汉仪夏日体+黑白emoji"/>
              </a:defRPr>
            </a:lvl4pPr>
            <a:lvl5pPr marL="2057400" indent="-228600">
              <a:defRPr>
                <a:solidFill>
                  <a:schemeClr val="tx1"/>
                </a:solidFill>
                <a:latin typeface="Arial" panose="020B0604020202020204" pitchFamily="34" charset="0"/>
                <a:ea typeface="YF补 汉仪夏日体+黑白emoji"/>
                <a:cs typeface="YF补 汉仪夏日体+黑白emoji"/>
              </a:defRPr>
            </a:lvl5pPr>
            <a:lvl6pPr marL="25146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6pPr>
            <a:lvl7pPr marL="29718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7pPr>
            <a:lvl8pPr marL="34290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8pPr>
            <a:lvl9pPr marL="38862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C15D988-C208-41ED-B0E7-69DAC826778A}" type="slidenum">
              <a:rPr kumimoji="0" lang="zh-CN" altLang="en-US" sz="1200" b="0" i="0" u="none" strike="noStrike" kern="1200" cap="none" spc="0" normalizeH="0" baseline="0" noProof="0" smtClean="0">
                <a:ln>
                  <a:noFill/>
                </a:ln>
                <a:solidFill>
                  <a:prstClr val="black"/>
                </a:solidFill>
                <a:effectLst/>
                <a:uLnTx/>
                <a:uFillTx/>
                <a:latin typeface="DengXian" panose="02010600030101010101" pitchFamily="2" charset="-122"/>
                <a:ea typeface="DengXian" panose="02010600030101010101" pitchFamily="2" charset="-122"/>
              </a:rPr>
              <a:pPr marL="0" marR="0" lvl="0" indent="0" algn="r" defTabSz="914400" rtl="0" eaLnBrk="1" fontAlgn="base" latinLnBrk="0" hangingPunct="1">
                <a:lnSpc>
                  <a:spcPct val="100000"/>
                </a:lnSpc>
                <a:spcBef>
                  <a:spcPct val="0"/>
                </a:spcBef>
                <a:spcAft>
                  <a:spcPct val="0"/>
                </a:spcAft>
                <a:buClrTx/>
                <a:buSzTx/>
                <a:buFontTx/>
                <a:buNone/>
                <a:tabLst/>
                <a:defRPr/>
              </a:pPr>
              <a:t>21</a:t>
            </a:fld>
            <a:endParaRPr kumimoji="0" lang="en-US" altLang="zh-CN" sz="1200" b="0" i="0" u="none" strike="noStrike" kern="1200" cap="none" spc="0" normalizeH="0" baseline="0" noProof="0">
              <a:ln>
                <a:noFill/>
              </a:ln>
              <a:solidFill>
                <a:prstClr val="black"/>
              </a:solidFill>
              <a:effectLst/>
              <a:uLnTx/>
              <a:uFillTx/>
              <a:latin typeface="DengXian" panose="02010600030101010101" pitchFamily="2" charset="-122"/>
              <a:ea typeface="DengXian" panose="02010600030101010101" pitchFamily="2" charset="-122"/>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幻灯片图像占位符 1">
            <a:extLst>
              <a:ext uri="{FF2B5EF4-FFF2-40B4-BE49-F238E27FC236}">
                <a16:creationId xmlns:a16="http://schemas.microsoft.com/office/drawing/2014/main" id="{18845214-0D74-6028-3AC9-3FAD2984AF38}"/>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2643" name="备注占位符 2">
            <a:extLst>
              <a:ext uri="{FF2B5EF4-FFF2-40B4-BE49-F238E27FC236}">
                <a16:creationId xmlns:a16="http://schemas.microsoft.com/office/drawing/2014/main" id="{61458590-F2DA-B5BA-2C2D-C1D7EA8C7CBA}"/>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pPr>
            <a:endParaRPr lang="zh-CN" altLang="en-US"/>
          </a:p>
        </p:txBody>
      </p:sp>
      <p:sp>
        <p:nvSpPr>
          <p:cNvPr id="112644" name="灯片编号占位符 3">
            <a:extLst>
              <a:ext uri="{FF2B5EF4-FFF2-40B4-BE49-F238E27FC236}">
                <a16:creationId xmlns:a16="http://schemas.microsoft.com/office/drawing/2014/main" id="{9D445E1E-5516-E98F-1F3F-F60EAFA8953F}"/>
              </a:ext>
            </a:extLst>
          </p:cNvPr>
          <p:cNvSpPr txBox="1">
            <a:spLocks noGrp="1"/>
          </p:cNvSpPr>
          <p:nvPr/>
        </p:nvSpPr>
        <p:spPr bwMode="auto">
          <a:xfrm>
            <a:off x="3884613" y="8685213"/>
            <a:ext cx="2971800" cy="458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a:solidFill>
                  <a:schemeClr val="tx1"/>
                </a:solidFill>
                <a:latin typeface="Arial" panose="020B0604020202020204" pitchFamily="34" charset="0"/>
                <a:ea typeface="YF补 汉仪夏日体+黑白emoji"/>
                <a:cs typeface="YF补 汉仪夏日体+黑白emoji"/>
              </a:defRPr>
            </a:lvl1pPr>
            <a:lvl2pPr marL="742950" indent="-285750">
              <a:defRPr>
                <a:solidFill>
                  <a:schemeClr val="tx1"/>
                </a:solidFill>
                <a:latin typeface="Arial" panose="020B0604020202020204" pitchFamily="34" charset="0"/>
                <a:ea typeface="YF补 汉仪夏日体+黑白emoji"/>
                <a:cs typeface="YF补 汉仪夏日体+黑白emoji"/>
              </a:defRPr>
            </a:lvl2pPr>
            <a:lvl3pPr marL="1143000" indent="-228600">
              <a:defRPr>
                <a:solidFill>
                  <a:schemeClr val="tx1"/>
                </a:solidFill>
                <a:latin typeface="Arial" panose="020B0604020202020204" pitchFamily="34" charset="0"/>
                <a:ea typeface="YF补 汉仪夏日体+黑白emoji"/>
                <a:cs typeface="YF补 汉仪夏日体+黑白emoji"/>
              </a:defRPr>
            </a:lvl3pPr>
            <a:lvl4pPr marL="1600200" indent="-228600">
              <a:defRPr>
                <a:solidFill>
                  <a:schemeClr val="tx1"/>
                </a:solidFill>
                <a:latin typeface="Arial" panose="020B0604020202020204" pitchFamily="34" charset="0"/>
                <a:ea typeface="YF补 汉仪夏日体+黑白emoji"/>
                <a:cs typeface="YF补 汉仪夏日体+黑白emoji"/>
              </a:defRPr>
            </a:lvl4pPr>
            <a:lvl5pPr marL="2057400" indent="-228600">
              <a:defRPr>
                <a:solidFill>
                  <a:schemeClr val="tx1"/>
                </a:solidFill>
                <a:latin typeface="Arial" panose="020B0604020202020204" pitchFamily="34" charset="0"/>
                <a:ea typeface="YF补 汉仪夏日体+黑白emoji"/>
                <a:cs typeface="YF补 汉仪夏日体+黑白emoji"/>
              </a:defRPr>
            </a:lvl5pPr>
            <a:lvl6pPr marL="25146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6pPr>
            <a:lvl7pPr marL="29718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7pPr>
            <a:lvl8pPr marL="34290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8pPr>
            <a:lvl9pPr marL="38862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90D77B5-57F7-410C-B593-D62247797521}" type="slidenum">
              <a:rPr kumimoji="0" lang="zh-CN" altLang="en-US" sz="1200" b="0" i="0" u="none" strike="noStrike" kern="1200" cap="none" spc="0" normalizeH="0" baseline="0" noProof="0" smtClean="0">
                <a:ln>
                  <a:noFill/>
                </a:ln>
                <a:solidFill>
                  <a:prstClr val="black"/>
                </a:solidFill>
                <a:effectLst/>
                <a:uLnTx/>
                <a:uFillTx/>
                <a:latin typeface="DengXian" panose="02010600030101010101" pitchFamily="2" charset="-122"/>
                <a:ea typeface="DengXian" panose="02010600030101010101" pitchFamily="2" charset="-122"/>
              </a:rPr>
              <a:pPr marL="0" marR="0" lvl="0" indent="0" algn="r" defTabSz="914400" rtl="0" eaLnBrk="1" fontAlgn="base" latinLnBrk="0" hangingPunct="1">
                <a:lnSpc>
                  <a:spcPct val="100000"/>
                </a:lnSpc>
                <a:spcBef>
                  <a:spcPct val="0"/>
                </a:spcBef>
                <a:spcAft>
                  <a:spcPct val="0"/>
                </a:spcAft>
                <a:buClrTx/>
                <a:buSzTx/>
                <a:buFontTx/>
                <a:buNone/>
                <a:tabLst/>
                <a:defRPr/>
              </a:pPr>
              <a:t>24</a:t>
            </a:fld>
            <a:endParaRPr kumimoji="0" lang="en-US" altLang="zh-CN" sz="1200" b="0" i="0" u="none" strike="noStrike" kern="1200" cap="none" spc="0" normalizeH="0" baseline="0" noProof="0">
              <a:ln>
                <a:noFill/>
              </a:ln>
              <a:solidFill>
                <a:prstClr val="black"/>
              </a:solidFill>
              <a:effectLst/>
              <a:uLnTx/>
              <a:uFillTx/>
              <a:latin typeface="DengXian" panose="02010600030101010101" pitchFamily="2" charset="-122"/>
              <a:ea typeface="DengXian" panose="02010600030101010101" pitchFamily="2" charset="-122"/>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幻灯片图像占位符 1">
            <a:extLst>
              <a:ext uri="{FF2B5EF4-FFF2-40B4-BE49-F238E27FC236}">
                <a16:creationId xmlns:a16="http://schemas.microsoft.com/office/drawing/2014/main" id="{A290B348-35E3-11DA-9D1C-A8EC4EBFDE45}"/>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7763" name="备注占位符 2">
            <a:extLst>
              <a:ext uri="{FF2B5EF4-FFF2-40B4-BE49-F238E27FC236}">
                <a16:creationId xmlns:a16="http://schemas.microsoft.com/office/drawing/2014/main" id="{4846FB17-9DC3-76E6-AD8D-1A18589656A0}"/>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pPr>
            <a:endParaRPr lang="zh-CN" altLang="en-US"/>
          </a:p>
        </p:txBody>
      </p:sp>
      <p:sp>
        <p:nvSpPr>
          <p:cNvPr id="117764" name="灯片编号占位符 3">
            <a:extLst>
              <a:ext uri="{FF2B5EF4-FFF2-40B4-BE49-F238E27FC236}">
                <a16:creationId xmlns:a16="http://schemas.microsoft.com/office/drawing/2014/main" id="{9DEE3200-E4AD-57FA-20A0-D12011DE6FB6}"/>
              </a:ext>
            </a:extLst>
          </p:cNvPr>
          <p:cNvSpPr txBox="1">
            <a:spLocks noGrp="1"/>
          </p:cNvSpPr>
          <p:nvPr/>
        </p:nvSpPr>
        <p:spPr bwMode="auto">
          <a:xfrm>
            <a:off x="3884613" y="8685213"/>
            <a:ext cx="2971800" cy="458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a:solidFill>
                  <a:schemeClr val="tx1"/>
                </a:solidFill>
                <a:latin typeface="Arial" panose="020B0604020202020204" pitchFamily="34" charset="0"/>
                <a:ea typeface="YF补 汉仪夏日体+黑白emoji"/>
                <a:cs typeface="YF补 汉仪夏日体+黑白emoji"/>
              </a:defRPr>
            </a:lvl1pPr>
            <a:lvl2pPr marL="742950" indent="-285750">
              <a:defRPr>
                <a:solidFill>
                  <a:schemeClr val="tx1"/>
                </a:solidFill>
                <a:latin typeface="Arial" panose="020B0604020202020204" pitchFamily="34" charset="0"/>
                <a:ea typeface="YF补 汉仪夏日体+黑白emoji"/>
                <a:cs typeface="YF补 汉仪夏日体+黑白emoji"/>
              </a:defRPr>
            </a:lvl2pPr>
            <a:lvl3pPr marL="1143000" indent="-228600">
              <a:defRPr>
                <a:solidFill>
                  <a:schemeClr val="tx1"/>
                </a:solidFill>
                <a:latin typeface="Arial" panose="020B0604020202020204" pitchFamily="34" charset="0"/>
                <a:ea typeface="YF补 汉仪夏日体+黑白emoji"/>
                <a:cs typeface="YF补 汉仪夏日体+黑白emoji"/>
              </a:defRPr>
            </a:lvl3pPr>
            <a:lvl4pPr marL="1600200" indent="-228600">
              <a:defRPr>
                <a:solidFill>
                  <a:schemeClr val="tx1"/>
                </a:solidFill>
                <a:latin typeface="Arial" panose="020B0604020202020204" pitchFamily="34" charset="0"/>
                <a:ea typeface="YF补 汉仪夏日体+黑白emoji"/>
                <a:cs typeface="YF补 汉仪夏日体+黑白emoji"/>
              </a:defRPr>
            </a:lvl4pPr>
            <a:lvl5pPr marL="2057400" indent="-228600">
              <a:defRPr>
                <a:solidFill>
                  <a:schemeClr val="tx1"/>
                </a:solidFill>
                <a:latin typeface="Arial" panose="020B0604020202020204" pitchFamily="34" charset="0"/>
                <a:ea typeface="YF补 汉仪夏日体+黑白emoji"/>
                <a:cs typeface="YF补 汉仪夏日体+黑白emoji"/>
              </a:defRPr>
            </a:lvl5pPr>
            <a:lvl6pPr marL="25146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6pPr>
            <a:lvl7pPr marL="29718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7pPr>
            <a:lvl8pPr marL="34290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8pPr>
            <a:lvl9pPr marL="38862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A6CF87E-4F7F-427B-BFBB-9B82A6DA4738}" type="slidenum">
              <a:rPr kumimoji="0" lang="zh-CN" altLang="en-US" sz="1200" b="0" i="0" u="none" strike="noStrike" kern="1200" cap="none" spc="0" normalizeH="0" baseline="0" noProof="0" smtClean="0">
                <a:ln>
                  <a:noFill/>
                </a:ln>
                <a:solidFill>
                  <a:prstClr val="black"/>
                </a:solidFill>
                <a:effectLst/>
                <a:uLnTx/>
                <a:uFillTx/>
                <a:latin typeface="DengXian" panose="02010600030101010101" pitchFamily="2" charset="-122"/>
                <a:ea typeface="DengXian" panose="02010600030101010101" pitchFamily="2" charset="-122"/>
              </a:rPr>
              <a:pPr marL="0" marR="0" lvl="0" indent="0" algn="r" defTabSz="914400" rtl="0" eaLnBrk="1" fontAlgn="base" latinLnBrk="0" hangingPunct="1">
                <a:lnSpc>
                  <a:spcPct val="100000"/>
                </a:lnSpc>
                <a:spcBef>
                  <a:spcPct val="0"/>
                </a:spcBef>
                <a:spcAft>
                  <a:spcPct val="0"/>
                </a:spcAft>
                <a:buClrTx/>
                <a:buSzTx/>
                <a:buFontTx/>
                <a:buNone/>
                <a:tabLst/>
                <a:defRPr/>
              </a:pPr>
              <a:t>25</a:t>
            </a:fld>
            <a:endParaRPr kumimoji="0" lang="en-US" altLang="zh-CN" sz="1200" b="0" i="0" u="none" strike="noStrike" kern="1200" cap="none" spc="0" normalizeH="0" baseline="0" noProof="0">
              <a:ln>
                <a:noFill/>
              </a:ln>
              <a:solidFill>
                <a:prstClr val="black"/>
              </a:solidFill>
              <a:effectLst/>
              <a:uLnTx/>
              <a:uFillTx/>
              <a:latin typeface="DengXian" panose="02010600030101010101" pitchFamily="2" charset="-122"/>
              <a:ea typeface="DengXian" panose="02010600030101010101" pitchFamily="2" charset="-122"/>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
        <p:cNvGrpSpPr/>
        <p:nvPr/>
      </p:nvGrpSpPr>
      <p:grpSpPr>
        <a:xfrm>
          <a:off x="0" y="0"/>
          <a:ext cx="0" cy="0"/>
          <a:chOff x="0" y="0"/>
          <a:chExt cx="0" cy="0"/>
        </a:xfrm>
      </p:grpSpPr>
      <p:sp>
        <p:nvSpPr>
          <p:cNvPr id="83" name="Google Shape;83;g35f391192_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 name="Google Shape;84;g35f391192_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
        <p:cNvGrpSpPr/>
        <p:nvPr/>
      </p:nvGrpSpPr>
      <p:grpSpPr>
        <a:xfrm>
          <a:off x="0" y="0"/>
          <a:ext cx="0" cy="0"/>
          <a:chOff x="0" y="0"/>
          <a:chExt cx="0" cy="0"/>
        </a:xfrm>
      </p:grpSpPr>
      <p:sp>
        <p:nvSpPr>
          <p:cNvPr id="69" name="Google Shape;69;g35f391192_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 name="Google Shape;70;g35f391192_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
        <p:cNvGrpSpPr/>
        <p:nvPr/>
      </p:nvGrpSpPr>
      <p:grpSpPr>
        <a:xfrm>
          <a:off x="0" y="0"/>
          <a:ext cx="0" cy="0"/>
          <a:chOff x="0" y="0"/>
          <a:chExt cx="0" cy="0"/>
        </a:xfrm>
      </p:grpSpPr>
      <p:sp>
        <p:nvSpPr>
          <p:cNvPr id="126" name="Google Shape;126;g35f391192_0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 name="Google Shape;127;g35f391192_0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8"/>
        <p:cNvGrpSpPr/>
        <p:nvPr/>
      </p:nvGrpSpPr>
      <p:grpSpPr>
        <a:xfrm>
          <a:off x="0" y="0"/>
          <a:ext cx="0" cy="0"/>
          <a:chOff x="0" y="0"/>
          <a:chExt cx="0" cy="0"/>
        </a:xfrm>
      </p:grpSpPr>
      <p:sp>
        <p:nvSpPr>
          <p:cNvPr id="839" name="Google Shape;839;g35f391192_0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0" name="Google Shape;840;g35f391192_0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5"/>
        <p:cNvGrpSpPr/>
        <p:nvPr/>
      </p:nvGrpSpPr>
      <p:grpSpPr>
        <a:xfrm>
          <a:off x="0" y="0"/>
          <a:ext cx="0" cy="0"/>
          <a:chOff x="0" y="0"/>
          <a:chExt cx="0" cy="0"/>
        </a:xfrm>
      </p:grpSpPr>
      <p:sp>
        <p:nvSpPr>
          <p:cNvPr id="896" name="Google Shape;896;g35f391192_0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7" name="Google Shape;897;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
        <p:cNvGrpSpPr/>
        <p:nvPr/>
      </p:nvGrpSpPr>
      <p:grpSpPr>
        <a:xfrm>
          <a:off x="0" y="0"/>
          <a:ext cx="0" cy="0"/>
          <a:chOff x="0" y="0"/>
          <a:chExt cx="0" cy="0"/>
        </a:xfrm>
      </p:grpSpPr>
      <p:sp>
        <p:nvSpPr>
          <p:cNvPr id="89" name="Google Shape;89;g35ed75ccf_0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 name="Google Shape;90;g35ed75ccf_0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48"/>
        <p:cNvGrpSpPr/>
        <p:nvPr/>
      </p:nvGrpSpPr>
      <p:grpSpPr>
        <a:xfrm>
          <a:off x="0" y="0"/>
          <a:ext cx="0" cy="0"/>
          <a:chOff x="0" y="0"/>
          <a:chExt cx="0" cy="0"/>
        </a:xfrm>
      </p:grpSpPr>
      <p:sp>
        <p:nvSpPr>
          <p:cNvPr id="7149" name="Google Shape;7149;g9eef0a043f_0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50" name="Google Shape;7150;g9eef0a043f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0186526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
        <p:cNvGrpSpPr/>
        <p:nvPr/>
      </p:nvGrpSpPr>
      <p:grpSpPr>
        <a:xfrm>
          <a:off x="0" y="0"/>
          <a:ext cx="0" cy="0"/>
          <a:chOff x="0" y="0"/>
          <a:chExt cx="0" cy="0"/>
        </a:xfrm>
      </p:grpSpPr>
      <p:sp>
        <p:nvSpPr>
          <p:cNvPr id="103" name="Google Shape;103;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 name="Google Shape;104;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1119510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
        <p:cNvGrpSpPr/>
        <p:nvPr/>
      </p:nvGrpSpPr>
      <p:grpSpPr>
        <a:xfrm>
          <a:off x="0" y="0"/>
          <a:ext cx="0" cy="0"/>
          <a:chOff x="0" y="0"/>
          <a:chExt cx="0" cy="0"/>
        </a:xfrm>
      </p:grpSpPr>
      <p:sp>
        <p:nvSpPr>
          <p:cNvPr id="103" name="Google Shape;103;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 name="Google Shape;104;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447612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
        <p:cNvGrpSpPr/>
        <p:nvPr/>
      </p:nvGrpSpPr>
      <p:grpSpPr>
        <a:xfrm>
          <a:off x="0" y="0"/>
          <a:ext cx="0" cy="0"/>
          <a:chOff x="0" y="0"/>
          <a:chExt cx="0" cy="0"/>
        </a:xfrm>
      </p:grpSpPr>
      <p:sp>
        <p:nvSpPr>
          <p:cNvPr id="123" name="Google Shape;123;g35f391192_0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 name="Google Shape;124;g35f391192_0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3"/>
        <p:cNvGrpSpPr/>
        <p:nvPr/>
      </p:nvGrpSpPr>
      <p:grpSpPr>
        <a:xfrm>
          <a:off x="0" y="0"/>
          <a:ext cx="0" cy="0"/>
          <a:chOff x="0" y="0"/>
          <a:chExt cx="0" cy="0"/>
        </a:xfrm>
      </p:grpSpPr>
      <p:sp>
        <p:nvSpPr>
          <p:cNvPr id="404" name="Google Shape;404;gc89fa43817_0_1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5" name="Google Shape;405;gc89fa43817_0_1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
        <p:cNvGrpSpPr/>
        <p:nvPr/>
      </p:nvGrpSpPr>
      <p:grpSpPr>
        <a:xfrm>
          <a:off x="0" y="0"/>
          <a:ext cx="0" cy="0"/>
          <a:chOff x="0" y="0"/>
          <a:chExt cx="0" cy="0"/>
        </a:xfrm>
      </p:grpSpPr>
      <p:sp>
        <p:nvSpPr>
          <p:cNvPr id="123" name="Google Shape;123;g35f391192_0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 name="Google Shape;124;g35f391192_0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5784928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29.jpg"/><Relationship Id="rId1" Type="http://schemas.openxmlformats.org/officeDocument/2006/relationships/slideMaster" Target="../slideMasters/slideMaster8.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30.jpg"/><Relationship Id="rId1" Type="http://schemas.openxmlformats.org/officeDocument/2006/relationships/slideMaster" Target="../slideMasters/slideMaster8.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31.jpg"/><Relationship Id="rId1" Type="http://schemas.openxmlformats.org/officeDocument/2006/relationships/slideMaster" Target="../slideMasters/slideMaster8.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28.jpg"/><Relationship Id="rId1" Type="http://schemas.openxmlformats.org/officeDocument/2006/relationships/slideMaster" Target="../slideMasters/slideMaster8.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27.jpg"/><Relationship Id="rId1" Type="http://schemas.openxmlformats.org/officeDocument/2006/relationships/slideMaster" Target="../slideMasters/slideMaster8.xml"/></Relationships>
</file>

<file path=ppt/slideLayouts/_rels/slideLayout105.xml.rels><?xml version="1.0" encoding="UTF-8" standalone="yes"?>
<Relationships xmlns="http://schemas.openxmlformats.org/package/2006/relationships"><Relationship Id="rId2" Type="http://schemas.openxmlformats.org/officeDocument/2006/relationships/image" Target="../media/image26.jpg"/><Relationship Id="rId1" Type="http://schemas.openxmlformats.org/officeDocument/2006/relationships/slideMaster" Target="../slideMasters/slideMaster8.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32.jpg"/><Relationship Id="rId1" Type="http://schemas.openxmlformats.org/officeDocument/2006/relationships/slideMaster" Target="../slideMasters/slideMaster8.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33.jpg"/><Relationship Id="rId1" Type="http://schemas.openxmlformats.org/officeDocument/2006/relationships/slideMaster" Target="../slideMasters/slideMaster8.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34.jpg"/><Relationship Id="rId1" Type="http://schemas.openxmlformats.org/officeDocument/2006/relationships/slideMaster" Target="../slideMasters/slideMaster9.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34.jpg"/><Relationship Id="rId1" Type="http://schemas.openxmlformats.org/officeDocument/2006/relationships/slideMaster" Target="../slideMasters/slideMaster9.xml"/></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35.jpg"/><Relationship Id="rId1" Type="http://schemas.openxmlformats.org/officeDocument/2006/relationships/slideMaster" Target="../slideMasters/slideMaster9.xml"/></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36.jpg"/><Relationship Id="rId1" Type="http://schemas.openxmlformats.org/officeDocument/2006/relationships/slideMaster" Target="../slideMasters/slideMaster9.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35.jpg"/><Relationship Id="rId1" Type="http://schemas.openxmlformats.org/officeDocument/2006/relationships/slideMaster" Target="../slideMasters/slideMaster9.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37.jpg"/><Relationship Id="rId1" Type="http://schemas.openxmlformats.org/officeDocument/2006/relationships/slideMaster" Target="../slideMasters/slideMaster9.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35.jpg"/><Relationship Id="rId1" Type="http://schemas.openxmlformats.org/officeDocument/2006/relationships/slideMaster" Target="../slideMasters/slideMaster9.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37.jpg"/><Relationship Id="rId1" Type="http://schemas.openxmlformats.org/officeDocument/2006/relationships/slideMaster" Target="../slideMasters/slideMaster9.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35.jpg"/><Relationship Id="rId1" Type="http://schemas.openxmlformats.org/officeDocument/2006/relationships/slideMaster" Target="../slideMasters/slideMaster9.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38.jpg"/><Relationship Id="rId1" Type="http://schemas.openxmlformats.org/officeDocument/2006/relationships/slideMaster" Target="../slideMasters/slideMaster9.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37.jpg"/><Relationship Id="rId1" Type="http://schemas.openxmlformats.org/officeDocument/2006/relationships/slideMaster" Target="../slideMasters/slideMaster9.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9.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0.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42.jpeg"/><Relationship Id="rId1" Type="http://schemas.openxmlformats.org/officeDocument/2006/relationships/slideMaster" Target="../slideMasters/slideMaster11.xml"/></Relationships>
</file>

<file path=ppt/slideLayouts/_rels/slideLayout166.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Master" Target="../slideMasters/slideMaster11.xml"/></Relationships>
</file>

<file path=ppt/slideLayouts/_rels/slideLayout167.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11.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3.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Master" Target="../slideMasters/slideMaster11.xml"/></Relationships>
</file>

<file path=ppt/slideLayouts/_rels/slideLayout174.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Master" Target="../slideMasters/slideMaster11.xml"/></Relationships>
</file>

<file path=ppt/slideLayouts/_rels/slideLayout175.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Master" Target="../slideMasters/slideMaster11.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9.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1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7.xml.rels><?xml version="1.0" encoding="UTF-8" standalone="yes"?>
<Relationships xmlns="http://schemas.openxmlformats.org/package/2006/relationships"><Relationship Id="rId2" Type="http://schemas.openxmlformats.org/officeDocument/2006/relationships/image" Target="../media/image34.jpg"/><Relationship Id="rId1" Type="http://schemas.openxmlformats.org/officeDocument/2006/relationships/slideMaster" Target="../slideMasters/slideMaster13.xml"/></Relationships>
</file>

<file path=ppt/slideLayouts/_rels/slideLayout238.xml.rels><?xml version="1.0" encoding="UTF-8" standalone="yes"?>
<Relationships xmlns="http://schemas.openxmlformats.org/package/2006/relationships"><Relationship Id="rId2" Type="http://schemas.openxmlformats.org/officeDocument/2006/relationships/image" Target="../media/image34.jpg"/><Relationship Id="rId1" Type="http://schemas.openxmlformats.org/officeDocument/2006/relationships/slideMaster" Target="../slideMasters/slideMaster13.xml"/></Relationships>
</file>

<file path=ppt/slideLayouts/_rels/slideLayout239.xml.rels><?xml version="1.0" encoding="UTF-8" standalone="yes"?>
<Relationships xmlns="http://schemas.openxmlformats.org/package/2006/relationships"><Relationship Id="rId2" Type="http://schemas.openxmlformats.org/officeDocument/2006/relationships/image" Target="../media/image49.jpg"/><Relationship Id="rId1" Type="http://schemas.openxmlformats.org/officeDocument/2006/relationships/slideMaster" Target="../slideMasters/slideMaster13.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2" Type="http://schemas.openxmlformats.org/officeDocument/2006/relationships/image" Target="../media/image35.jpg"/><Relationship Id="rId1" Type="http://schemas.openxmlformats.org/officeDocument/2006/relationships/slideMaster" Target="../slideMasters/slideMaster13.xml"/></Relationships>
</file>

<file path=ppt/slideLayouts/_rels/slideLayout241.xml.rels><?xml version="1.0" encoding="UTF-8" standalone="yes"?>
<Relationships xmlns="http://schemas.openxmlformats.org/package/2006/relationships"><Relationship Id="rId2" Type="http://schemas.openxmlformats.org/officeDocument/2006/relationships/image" Target="../media/image36.jpg"/><Relationship Id="rId1" Type="http://schemas.openxmlformats.org/officeDocument/2006/relationships/slideMaster" Target="../slideMasters/slideMaster13.xml"/></Relationships>
</file>

<file path=ppt/slideLayouts/_rels/slideLayout242.xml.rels><?xml version="1.0" encoding="UTF-8" standalone="yes"?>
<Relationships xmlns="http://schemas.openxmlformats.org/package/2006/relationships"><Relationship Id="rId2" Type="http://schemas.openxmlformats.org/officeDocument/2006/relationships/image" Target="../media/image35.jpg"/><Relationship Id="rId1" Type="http://schemas.openxmlformats.org/officeDocument/2006/relationships/slideMaster" Target="../slideMasters/slideMaster13.xml"/></Relationships>
</file>

<file path=ppt/slideLayouts/_rels/slideLayout243.xml.rels><?xml version="1.0" encoding="UTF-8" standalone="yes"?>
<Relationships xmlns="http://schemas.openxmlformats.org/package/2006/relationships"><Relationship Id="rId2" Type="http://schemas.openxmlformats.org/officeDocument/2006/relationships/image" Target="../media/image37.jpg"/><Relationship Id="rId1" Type="http://schemas.openxmlformats.org/officeDocument/2006/relationships/slideMaster" Target="../slideMasters/slideMaster13.xml"/></Relationships>
</file>

<file path=ppt/slideLayouts/_rels/slideLayout244.xml.rels><?xml version="1.0" encoding="UTF-8" standalone="yes"?>
<Relationships xmlns="http://schemas.openxmlformats.org/package/2006/relationships"><Relationship Id="rId2" Type="http://schemas.openxmlformats.org/officeDocument/2006/relationships/image" Target="../media/image35.jpg"/><Relationship Id="rId1" Type="http://schemas.openxmlformats.org/officeDocument/2006/relationships/slideMaster" Target="../slideMasters/slideMaster13.xml"/></Relationships>
</file>

<file path=ppt/slideLayouts/_rels/slideLayout245.xml.rels><?xml version="1.0" encoding="UTF-8" standalone="yes"?>
<Relationships xmlns="http://schemas.openxmlformats.org/package/2006/relationships"><Relationship Id="rId2" Type="http://schemas.openxmlformats.org/officeDocument/2006/relationships/image" Target="../media/image37.jpg"/><Relationship Id="rId1" Type="http://schemas.openxmlformats.org/officeDocument/2006/relationships/slideMaster" Target="../slideMasters/slideMaster13.xml"/></Relationships>
</file>

<file path=ppt/slideLayouts/_rels/slideLayout246.xml.rels><?xml version="1.0" encoding="UTF-8" standalone="yes"?>
<Relationships xmlns="http://schemas.openxmlformats.org/package/2006/relationships"><Relationship Id="rId2" Type="http://schemas.openxmlformats.org/officeDocument/2006/relationships/image" Target="../media/image35.jpg"/><Relationship Id="rId1" Type="http://schemas.openxmlformats.org/officeDocument/2006/relationships/slideMaster" Target="../slideMasters/slideMaster13.xml"/></Relationships>
</file>

<file path=ppt/slideLayouts/_rels/slideLayout247.xml.rels><?xml version="1.0" encoding="UTF-8" standalone="yes"?>
<Relationships xmlns="http://schemas.openxmlformats.org/package/2006/relationships"><Relationship Id="rId2" Type="http://schemas.openxmlformats.org/officeDocument/2006/relationships/image" Target="../media/image49.jpg"/><Relationship Id="rId1" Type="http://schemas.openxmlformats.org/officeDocument/2006/relationships/slideMaster" Target="../slideMasters/slideMaster13.xml"/></Relationships>
</file>

<file path=ppt/slideLayouts/_rels/slideLayout248.xml.rels><?xml version="1.0" encoding="UTF-8" standalone="yes"?>
<Relationships xmlns="http://schemas.openxmlformats.org/package/2006/relationships"><Relationship Id="rId2" Type="http://schemas.openxmlformats.org/officeDocument/2006/relationships/image" Target="../media/image38.jpg"/><Relationship Id="rId1" Type="http://schemas.openxmlformats.org/officeDocument/2006/relationships/slideMaster" Target="../slideMasters/slideMaster13.xml"/></Relationships>
</file>

<file path=ppt/slideLayouts/_rels/slideLayout249.xml.rels><?xml version="1.0" encoding="UTF-8" standalone="yes"?>
<Relationships xmlns="http://schemas.openxmlformats.org/package/2006/relationships"><Relationship Id="rId2" Type="http://schemas.openxmlformats.org/officeDocument/2006/relationships/image" Target="../media/image37.jpg"/><Relationship Id="rId1" Type="http://schemas.openxmlformats.org/officeDocument/2006/relationships/slideMaster" Target="../slideMasters/slideMaster1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75.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1.png"/><Relationship Id="rId1" Type="http://schemas.openxmlformats.org/officeDocument/2006/relationships/slideMaster" Target="../slideMasters/slideMaster16.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81.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Master" Target="../slideMasters/slideMaster17.xml"/></Relationships>
</file>

<file path=ppt/slideLayouts/_rels/slideLayout282.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Master" Target="../slideMasters/slideMaster17.xml"/></Relationships>
</file>

<file path=ppt/slideLayouts/_rels/slideLayout283.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Master" Target="../slideMasters/slideMaster17.xml"/></Relationships>
</file>

<file path=ppt/slideLayouts/_rels/slideLayout284.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Master" Target="../slideMasters/slideMaster17.xml"/></Relationships>
</file>

<file path=ppt/slideLayouts/_rels/slideLayout285.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image" Target="../media/image53.jpg"/><Relationship Id="rId1" Type="http://schemas.openxmlformats.org/officeDocument/2006/relationships/slideMaster" Target="../slideMasters/slideMaster17.xml"/></Relationships>
</file>

<file path=ppt/slideLayouts/_rels/slideLayout286.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Master" Target="../slideMasters/slideMaster17.xml"/></Relationships>
</file>

<file path=ppt/slideLayouts/_rels/slideLayout287.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Master" Target="../slideMasters/slideMaster17.xml"/></Relationships>
</file>

<file path=ppt/slideLayouts/_rels/slideLayout288.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Master" Target="../slideMasters/slideMaster17.xml"/></Relationships>
</file>

<file path=ppt/slideLayouts/_rels/slideLayout289.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Master" Target="../slideMasters/slideMaster17.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Master" Target="../slideMasters/slideMaster17.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92.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17.xml"/></Relationships>
</file>

<file path=ppt/slideLayouts/_rels/slideLayout293.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Master" Target="../slideMasters/slideMaster17.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Master" Target="../slideMasters/slideMaster5.xml"/><Relationship Id="rId4" Type="http://schemas.openxmlformats.org/officeDocument/2006/relationships/image" Target="../media/image12.pn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0.png"/><Relationship Id="rId1" Type="http://schemas.openxmlformats.org/officeDocument/2006/relationships/slideMaster" Target="../slideMasters/slideMaster5.xml"/><Relationship Id="rId4" Type="http://schemas.openxmlformats.org/officeDocument/2006/relationships/image" Target="../media/image13.png"/></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Master" Target="../slideMasters/slideMaster5.xml"/><Relationship Id="rId4" Type="http://schemas.openxmlformats.org/officeDocument/2006/relationships/image" Target="../media/image12.png"/></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Master" Target="../slideMasters/slideMaster5.xml"/><Relationship Id="rId4" Type="http://schemas.openxmlformats.org/officeDocument/2006/relationships/image" Target="../media/image12.png"/></Relationships>
</file>

<file path=ppt/slideLayouts/_rels/slideLayout5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0.png"/><Relationship Id="rId1" Type="http://schemas.openxmlformats.org/officeDocument/2006/relationships/slideMaster" Target="../slideMasters/slideMaster5.xml"/><Relationship Id="rId4" Type="http://schemas.openxmlformats.org/officeDocument/2006/relationships/image" Target="../media/image15.png"/></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0.png"/><Relationship Id="rId1" Type="http://schemas.openxmlformats.org/officeDocument/2006/relationships/slideMaster" Target="../slideMasters/slideMaster5.xml"/><Relationship Id="rId4" Type="http://schemas.openxmlformats.org/officeDocument/2006/relationships/image" Target="../media/image16.png"/></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0.png"/><Relationship Id="rId1" Type="http://schemas.openxmlformats.org/officeDocument/2006/relationships/slideMaster" Target="../slideMasters/slideMaster5.xml"/><Relationship Id="rId4" Type="http://schemas.openxmlformats.org/officeDocument/2006/relationships/image" Target="../media/image18.pn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0.png"/><Relationship Id="rId1" Type="http://schemas.openxmlformats.org/officeDocument/2006/relationships/slideMaster" Target="../slideMasters/slideMaster5.xml"/><Relationship Id="rId4" Type="http://schemas.openxmlformats.org/officeDocument/2006/relationships/image" Target="../media/image19.png"/></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0.png"/><Relationship Id="rId1" Type="http://schemas.openxmlformats.org/officeDocument/2006/relationships/slideMaster" Target="../slideMasters/slideMaster5.xml"/><Relationship Id="rId4" Type="http://schemas.openxmlformats.org/officeDocument/2006/relationships/image" Target="../media/image13.png"/></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Master" Target="../slideMasters/slideMaster5.xml"/><Relationship Id="rId4" Type="http://schemas.openxmlformats.org/officeDocument/2006/relationships/image" Target="../media/image12.png"/></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0.png"/><Relationship Id="rId1" Type="http://schemas.openxmlformats.org/officeDocument/2006/relationships/slideMaster" Target="../slideMasters/slideMaster5.xml"/><Relationship Id="rId4" Type="http://schemas.openxmlformats.org/officeDocument/2006/relationships/image" Target="../media/image19.png"/></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0.png"/><Relationship Id="rId1" Type="http://schemas.openxmlformats.org/officeDocument/2006/relationships/slideMaster" Target="../slideMasters/slideMaster5.xml"/><Relationship Id="rId4" Type="http://schemas.openxmlformats.org/officeDocument/2006/relationships/image" Target="../media/image13.png"/></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0.png"/><Relationship Id="rId1" Type="http://schemas.openxmlformats.org/officeDocument/2006/relationships/slideMaster" Target="../slideMasters/slideMaster5.xml"/><Relationship Id="rId4" Type="http://schemas.openxmlformats.org/officeDocument/2006/relationships/image" Target="../media/image13.png"/></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Master" Target="../slideMasters/slideMaster5.xml"/><Relationship Id="rId4" Type="http://schemas.openxmlformats.org/officeDocument/2006/relationships/image" Target="../media/image12.png"/></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0.png"/><Relationship Id="rId1" Type="http://schemas.openxmlformats.org/officeDocument/2006/relationships/slideMaster" Target="../slideMasters/slideMaster5.xml"/><Relationship Id="rId4" Type="http://schemas.openxmlformats.org/officeDocument/2006/relationships/image" Target="../media/image13.pn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0.png"/><Relationship Id="rId1" Type="http://schemas.openxmlformats.org/officeDocument/2006/relationships/slideMaster" Target="../slideMasters/slideMaster5.xml"/><Relationship Id="rId4" Type="http://schemas.openxmlformats.org/officeDocument/2006/relationships/image" Target="../media/image13.png"/></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0.png"/><Relationship Id="rId1" Type="http://schemas.openxmlformats.org/officeDocument/2006/relationships/slideMaster" Target="../slideMasters/slideMaster5.xml"/><Relationship Id="rId4" Type="http://schemas.openxmlformats.org/officeDocument/2006/relationships/image" Target="../media/image21.png"/></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0.png"/><Relationship Id="rId1" Type="http://schemas.openxmlformats.org/officeDocument/2006/relationships/slideMaster" Target="../slideMasters/slideMaster5.xml"/><Relationship Id="rId4" Type="http://schemas.openxmlformats.org/officeDocument/2006/relationships/image" Target="../media/image19.png"/></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0.png"/><Relationship Id="rId1" Type="http://schemas.openxmlformats.org/officeDocument/2006/relationships/slideMaster" Target="../slideMasters/slideMaster5.xml"/><Relationship Id="rId4" Type="http://schemas.openxmlformats.org/officeDocument/2006/relationships/image" Target="../media/image22.png"/></Relationships>
</file>

<file path=ppt/slideLayouts/_rels/slideLayout7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79.xml.rels><?xml version="1.0" encoding="UTF-8" standalone="yes"?>
<Relationships xmlns="http://schemas.openxmlformats.org/package/2006/relationships"><Relationship Id="rId3" Type="http://schemas.openxmlformats.org/officeDocument/2006/relationships/hyperlink" Target="http://bit.ly/2Tynxth" TargetMode="External"/><Relationship Id="rId7" Type="http://schemas.openxmlformats.org/officeDocument/2006/relationships/image" Target="../media/image23.png"/><Relationship Id="rId2" Type="http://schemas.openxmlformats.org/officeDocument/2006/relationships/image" Target="../media/image10.png"/><Relationship Id="rId1" Type="http://schemas.openxmlformats.org/officeDocument/2006/relationships/slideMaster" Target="../slideMasters/slideMaster5.xml"/><Relationship Id="rId6" Type="http://schemas.openxmlformats.org/officeDocument/2006/relationships/image" Target="../media/image16.png"/><Relationship Id="rId5" Type="http://schemas.openxmlformats.org/officeDocument/2006/relationships/hyperlink" Target="http://bit.ly/2TtBDfr" TargetMode="External"/><Relationship Id="rId4" Type="http://schemas.openxmlformats.org/officeDocument/2006/relationships/hyperlink" Target="http://bit.ly/2TyoMsr" TargetMode="Externa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0.png"/><Relationship Id="rId1" Type="http://schemas.openxmlformats.org/officeDocument/2006/relationships/slideMaster" Target="../slideMasters/slideMaster5.xml"/><Relationship Id="rId4" Type="http://schemas.openxmlformats.org/officeDocument/2006/relationships/image" Target="../media/image15.png"/></Relationships>
</file>

<file path=ppt/slideLayouts/_rels/slideLayout8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0.png"/><Relationship Id="rId1" Type="http://schemas.openxmlformats.org/officeDocument/2006/relationships/slideMaster" Target="../slideMasters/slideMaster5.xml"/><Relationship Id="rId4" Type="http://schemas.openxmlformats.org/officeDocument/2006/relationships/image" Target="../media/image13.png"/></Relationships>
</file>

<file path=ppt/slideLayouts/_rels/slideLayout8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0.png"/><Relationship Id="rId1" Type="http://schemas.openxmlformats.org/officeDocument/2006/relationships/slideMaster" Target="../slideMasters/slideMaster5.xml"/><Relationship Id="rId4" Type="http://schemas.openxmlformats.org/officeDocument/2006/relationships/image" Target="../media/image14.png"/></Relationships>
</file>

<file path=ppt/slideLayouts/_rels/slideLayout8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Master" Target="../slideMasters/slideMaster5.xml"/><Relationship Id="rId4" Type="http://schemas.openxmlformats.org/officeDocument/2006/relationships/image" Target="../media/image12.png"/></Relationships>
</file>

<file path=ppt/slideLayouts/_rels/slideLayout8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0.png"/><Relationship Id="rId1" Type="http://schemas.openxmlformats.org/officeDocument/2006/relationships/slideMaster" Target="../slideMasters/slideMaster5.xml"/><Relationship Id="rId4" Type="http://schemas.openxmlformats.org/officeDocument/2006/relationships/image" Target="../media/image15.png"/></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24.jpg"/><Relationship Id="rId1" Type="http://schemas.openxmlformats.org/officeDocument/2006/relationships/slideMaster" Target="../slideMasters/slideMaster7.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26.jpg"/><Relationship Id="rId1" Type="http://schemas.openxmlformats.org/officeDocument/2006/relationships/slideMaster" Target="../slideMasters/slideMaster8.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27.jpg"/><Relationship Id="rId1" Type="http://schemas.openxmlformats.org/officeDocument/2006/relationships/slideMaster" Target="../slideMasters/slideMaster8.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28.jpg"/><Relationship Id="rId1" Type="http://schemas.openxmlformats.org/officeDocument/2006/relationships/slideMaster" Target="../slideMasters/slideMaster8.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C2B7E0E0-47C6-42EE-8F6C-2867234789DD}" type="datetimeFigureOut">
              <a:rPr lang="en-US" smtClean="0"/>
              <a:t>11/24/2023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0DF8CF9-B329-4B9E-B729-888513E1CF5D}" type="slidenum">
              <a:rPr lang="en-US" smtClean="0"/>
              <a:t>‹#›</a:t>
            </a:fld>
            <a:endParaRPr lang="en-US"/>
          </a:p>
        </p:txBody>
      </p:sp>
    </p:spTree>
    <p:extLst>
      <p:ext uri="{BB962C8B-B14F-4D97-AF65-F5344CB8AC3E}">
        <p14:creationId xmlns:p14="http://schemas.microsoft.com/office/powerpoint/2010/main" val="45672515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C2B7E0E0-47C6-42EE-8F6C-2867234789DD}" type="datetimeFigureOut">
              <a:rPr lang="en-US" smtClean="0"/>
              <a:t>11/24/2023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0DF8CF9-B329-4B9E-B729-888513E1CF5D}" type="slidenum">
              <a:rPr lang="en-US" smtClean="0"/>
              <a:t>‹#›</a:t>
            </a:fld>
            <a:endParaRPr lang="en-US"/>
          </a:p>
        </p:txBody>
      </p:sp>
    </p:spTree>
    <p:extLst>
      <p:ext uri="{BB962C8B-B14F-4D97-AF65-F5344CB8AC3E}">
        <p14:creationId xmlns:p14="http://schemas.microsoft.com/office/powerpoint/2010/main" val="3075918062"/>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Subtitle red">
  <p:cSld name="Subtitle red">
    <p:bg>
      <p:bgPr>
        <a:blipFill>
          <a:blip r:embed="rId2">
            <a:alphaModFix/>
          </a:blip>
          <a:stretch>
            <a:fillRect/>
          </a:stretch>
        </a:blipFill>
        <a:effectLst/>
      </p:bgPr>
    </p:bg>
    <p:spTree>
      <p:nvGrpSpPr>
        <p:cNvPr id="1" name="Shape 17"/>
        <p:cNvGrpSpPr/>
        <p:nvPr/>
      </p:nvGrpSpPr>
      <p:grpSpPr>
        <a:xfrm>
          <a:off x="0" y="0"/>
          <a:ext cx="0" cy="0"/>
          <a:chOff x="0" y="0"/>
          <a:chExt cx="0" cy="0"/>
        </a:xfrm>
      </p:grpSpPr>
      <p:sp>
        <p:nvSpPr>
          <p:cNvPr id="18" name="Google Shape;18;p5"/>
          <p:cNvSpPr txBox="1">
            <a:spLocks noGrp="1"/>
          </p:cNvSpPr>
          <p:nvPr>
            <p:ph type="ctrTitle"/>
          </p:nvPr>
        </p:nvSpPr>
        <p:spPr>
          <a:xfrm>
            <a:off x="2076400" y="2187325"/>
            <a:ext cx="8039200" cy="1546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9" name="Google Shape;19;p5"/>
          <p:cNvSpPr txBox="1">
            <a:spLocks noGrp="1"/>
          </p:cNvSpPr>
          <p:nvPr>
            <p:ph type="subTitle" idx="1"/>
          </p:nvPr>
        </p:nvSpPr>
        <p:spPr>
          <a:xfrm>
            <a:off x="2076400" y="3558147"/>
            <a:ext cx="8039200" cy="10464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2C343B"/>
              </a:buClr>
              <a:buSzPts val="2400"/>
              <a:buNone/>
              <a:defRPr sz="3200"/>
            </a:lvl1pPr>
            <a:lvl2pPr lvl="1" algn="ctr" rtl="0">
              <a:spcBef>
                <a:spcPts val="0"/>
              </a:spcBef>
              <a:spcAft>
                <a:spcPts val="0"/>
              </a:spcAft>
              <a:buClr>
                <a:srgbClr val="2C343B"/>
              </a:buClr>
              <a:buSzPts val="2400"/>
              <a:buNone/>
              <a:defRPr/>
            </a:lvl2pPr>
            <a:lvl3pPr lvl="2" algn="ctr" rtl="0">
              <a:spcBef>
                <a:spcPts val="0"/>
              </a:spcBef>
              <a:spcAft>
                <a:spcPts val="0"/>
              </a:spcAft>
              <a:buClr>
                <a:srgbClr val="2C343B"/>
              </a:buClr>
              <a:buSzPts val="2400"/>
              <a:buNone/>
              <a:defRPr/>
            </a:lvl3pPr>
            <a:lvl4pPr lvl="3" algn="ctr" rtl="0">
              <a:spcBef>
                <a:spcPts val="0"/>
              </a:spcBef>
              <a:spcAft>
                <a:spcPts val="0"/>
              </a:spcAft>
              <a:buClr>
                <a:srgbClr val="2C343B"/>
              </a:buClr>
              <a:buSzPts val="2400"/>
              <a:buNone/>
              <a:defRPr sz="3200"/>
            </a:lvl4pPr>
            <a:lvl5pPr lvl="4" algn="ctr" rtl="0">
              <a:spcBef>
                <a:spcPts val="0"/>
              </a:spcBef>
              <a:spcAft>
                <a:spcPts val="0"/>
              </a:spcAft>
              <a:buClr>
                <a:srgbClr val="2C343B"/>
              </a:buClr>
              <a:buSzPts val="2400"/>
              <a:buNone/>
              <a:defRPr sz="3200"/>
            </a:lvl5pPr>
            <a:lvl6pPr lvl="5" algn="ctr" rtl="0">
              <a:spcBef>
                <a:spcPts val="0"/>
              </a:spcBef>
              <a:spcAft>
                <a:spcPts val="0"/>
              </a:spcAft>
              <a:buClr>
                <a:srgbClr val="2C343B"/>
              </a:buClr>
              <a:buSzPts val="2400"/>
              <a:buNone/>
              <a:defRPr sz="3200"/>
            </a:lvl6pPr>
            <a:lvl7pPr lvl="6" algn="ctr" rtl="0">
              <a:spcBef>
                <a:spcPts val="0"/>
              </a:spcBef>
              <a:spcAft>
                <a:spcPts val="0"/>
              </a:spcAft>
              <a:buClr>
                <a:srgbClr val="2C343B"/>
              </a:buClr>
              <a:buSzPts val="2400"/>
              <a:buNone/>
              <a:defRPr sz="3200"/>
            </a:lvl7pPr>
            <a:lvl8pPr lvl="7" algn="ctr" rtl="0">
              <a:spcBef>
                <a:spcPts val="0"/>
              </a:spcBef>
              <a:spcAft>
                <a:spcPts val="0"/>
              </a:spcAft>
              <a:buClr>
                <a:srgbClr val="2C343B"/>
              </a:buClr>
              <a:buSzPts val="2400"/>
              <a:buNone/>
              <a:defRPr sz="3200"/>
            </a:lvl8pPr>
            <a:lvl9pPr lvl="8" algn="ctr" rtl="0">
              <a:spcBef>
                <a:spcPts val="0"/>
              </a:spcBef>
              <a:spcAft>
                <a:spcPts val="0"/>
              </a:spcAft>
              <a:buClr>
                <a:srgbClr val="2C343B"/>
              </a:buClr>
              <a:buSzPts val="2400"/>
              <a:buNone/>
              <a:defRPr sz="3200"/>
            </a:lvl9pPr>
          </a:lstStyle>
          <a:p>
            <a:endParaRPr/>
          </a:p>
        </p:txBody>
      </p:sp>
      <p:sp>
        <p:nvSpPr>
          <p:cNvPr id="20" name="Google Shape;20;p5"/>
          <p:cNvSpPr txBox="1">
            <a:spLocks noGrp="1"/>
          </p:cNvSpPr>
          <p:nvPr>
            <p:ph type="sldNum" idx="12"/>
          </p:nvPr>
        </p:nvSpPr>
        <p:spPr>
          <a:xfrm>
            <a:off x="5730200" y="6479803"/>
            <a:ext cx="731600" cy="3784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878774652"/>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Subtitle blue">
  <p:cSld name="Subtitle blue">
    <p:bg>
      <p:bgPr>
        <a:blipFill>
          <a:blip r:embed="rId2">
            <a:alphaModFix/>
          </a:blip>
          <a:stretch>
            <a:fillRect/>
          </a:stretch>
        </a:blipFill>
        <a:effectLst/>
      </p:bgPr>
    </p:bg>
    <p:spTree>
      <p:nvGrpSpPr>
        <p:cNvPr id="1" name="Shape 21"/>
        <p:cNvGrpSpPr/>
        <p:nvPr/>
      </p:nvGrpSpPr>
      <p:grpSpPr>
        <a:xfrm>
          <a:off x="0" y="0"/>
          <a:ext cx="0" cy="0"/>
          <a:chOff x="0" y="0"/>
          <a:chExt cx="0" cy="0"/>
        </a:xfrm>
      </p:grpSpPr>
      <p:sp>
        <p:nvSpPr>
          <p:cNvPr id="22" name="Google Shape;22;p6"/>
          <p:cNvSpPr txBox="1">
            <a:spLocks noGrp="1"/>
          </p:cNvSpPr>
          <p:nvPr>
            <p:ph type="ctrTitle"/>
          </p:nvPr>
        </p:nvSpPr>
        <p:spPr>
          <a:xfrm>
            <a:off x="2076400" y="2187325"/>
            <a:ext cx="8039200" cy="1546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3" name="Google Shape;23;p6"/>
          <p:cNvSpPr txBox="1">
            <a:spLocks noGrp="1"/>
          </p:cNvSpPr>
          <p:nvPr>
            <p:ph type="subTitle" idx="1"/>
          </p:nvPr>
        </p:nvSpPr>
        <p:spPr>
          <a:xfrm>
            <a:off x="2076400" y="3558147"/>
            <a:ext cx="8039200" cy="10464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2C343B"/>
              </a:buClr>
              <a:buSzPts val="2400"/>
              <a:buNone/>
              <a:defRPr sz="3200"/>
            </a:lvl1pPr>
            <a:lvl2pPr lvl="1" algn="ctr" rtl="0">
              <a:spcBef>
                <a:spcPts val="0"/>
              </a:spcBef>
              <a:spcAft>
                <a:spcPts val="0"/>
              </a:spcAft>
              <a:buClr>
                <a:srgbClr val="2C343B"/>
              </a:buClr>
              <a:buSzPts val="2400"/>
              <a:buNone/>
              <a:defRPr/>
            </a:lvl2pPr>
            <a:lvl3pPr lvl="2" algn="ctr" rtl="0">
              <a:spcBef>
                <a:spcPts val="0"/>
              </a:spcBef>
              <a:spcAft>
                <a:spcPts val="0"/>
              </a:spcAft>
              <a:buClr>
                <a:srgbClr val="2C343B"/>
              </a:buClr>
              <a:buSzPts val="2400"/>
              <a:buNone/>
              <a:defRPr/>
            </a:lvl3pPr>
            <a:lvl4pPr lvl="3" algn="ctr" rtl="0">
              <a:spcBef>
                <a:spcPts val="0"/>
              </a:spcBef>
              <a:spcAft>
                <a:spcPts val="0"/>
              </a:spcAft>
              <a:buClr>
                <a:srgbClr val="2C343B"/>
              </a:buClr>
              <a:buSzPts val="2400"/>
              <a:buNone/>
              <a:defRPr sz="3200"/>
            </a:lvl4pPr>
            <a:lvl5pPr lvl="4" algn="ctr" rtl="0">
              <a:spcBef>
                <a:spcPts val="0"/>
              </a:spcBef>
              <a:spcAft>
                <a:spcPts val="0"/>
              </a:spcAft>
              <a:buClr>
                <a:srgbClr val="2C343B"/>
              </a:buClr>
              <a:buSzPts val="2400"/>
              <a:buNone/>
              <a:defRPr sz="3200"/>
            </a:lvl5pPr>
            <a:lvl6pPr lvl="5" algn="ctr" rtl="0">
              <a:spcBef>
                <a:spcPts val="0"/>
              </a:spcBef>
              <a:spcAft>
                <a:spcPts val="0"/>
              </a:spcAft>
              <a:buClr>
                <a:srgbClr val="2C343B"/>
              </a:buClr>
              <a:buSzPts val="2400"/>
              <a:buNone/>
              <a:defRPr sz="3200"/>
            </a:lvl6pPr>
            <a:lvl7pPr lvl="6" algn="ctr" rtl="0">
              <a:spcBef>
                <a:spcPts val="0"/>
              </a:spcBef>
              <a:spcAft>
                <a:spcPts val="0"/>
              </a:spcAft>
              <a:buClr>
                <a:srgbClr val="2C343B"/>
              </a:buClr>
              <a:buSzPts val="2400"/>
              <a:buNone/>
              <a:defRPr sz="3200"/>
            </a:lvl7pPr>
            <a:lvl8pPr lvl="7" algn="ctr" rtl="0">
              <a:spcBef>
                <a:spcPts val="0"/>
              </a:spcBef>
              <a:spcAft>
                <a:spcPts val="0"/>
              </a:spcAft>
              <a:buClr>
                <a:srgbClr val="2C343B"/>
              </a:buClr>
              <a:buSzPts val="2400"/>
              <a:buNone/>
              <a:defRPr sz="3200"/>
            </a:lvl8pPr>
            <a:lvl9pPr lvl="8" algn="ctr" rtl="0">
              <a:spcBef>
                <a:spcPts val="0"/>
              </a:spcBef>
              <a:spcAft>
                <a:spcPts val="0"/>
              </a:spcAft>
              <a:buClr>
                <a:srgbClr val="2C343B"/>
              </a:buClr>
              <a:buSzPts val="2400"/>
              <a:buNone/>
              <a:defRPr sz="3200"/>
            </a:lvl9pPr>
          </a:lstStyle>
          <a:p>
            <a:endParaRPr/>
          </a:p>
        </p:txBody>
      </p:sp>
      <p:sp>
        <p:nvSpPr>
          <p:cNvPr id="24" name="Google Shape;24;p6"/>
          <p:cNvSpPr txBox="1">
            <a:spLocks noGrp="1"/>
          </p:cNvSpPr>
          <p:nvPr>
            <p:ph type="sldNum" idx="12"/>
          </p:nvPr>
        </p:nvSpPr>
        <p:spPr>
          <a:xfrm>
            <a:off x="5730200" y="6479803"/>
            <a:ext cx="731600" cy="3784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416356108"/>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Subtitle yellow">
  <p:cSld name="Subtitle yellow">
    <p:bg>
      <p:bgPr>
        <a:blipFill>
          <a:blip r:embed="rId2">
            <a:alphaModFix/>
          </a:blip>
          <a:stretch>
            <a:fillRect/>
          </a:stretch>
        </a:blipFill>
        <a:effectLst/>
      </p:bgPr>
    </p:bg>
    <p:spTree>
      <p:nvGrpSpPr>
        <p:cNvPr id="1" name="Shape 25"/>
        <p:cNvGrpSpPr/>
        <p:nvPr/>
      </p:nvGrpSpPr>
      <p:grpSpPr>
        <a:xfrm>
          <a:off x="0" y="0"/>
          <a:ext cx="0" cy="0"/>
          <a:chOff x="0" y="0"/>
          <a:chExt cx="0" cy="0"/>
        </a:xfrm>
      </p:grpSpPr>
      <p:sp>
        <p:nvSpPr>
          <p:cNvPr id="26" name="Google Shape;26;p7"/>
          <p:cNvSpPr txBox="1">
            <a:spLocks noGrp="1"/>
          </p:cNvSpPr>
          <p:nvPr>
            <p:ph type="ctrTitle"/>
          </p:nvPr>
        </p:nvSpPr>
        <p:spPr>
          <a:xfrm>
            <a:off x="2076400" y="2187325"/>
            <a:ext cx="8039200" cy="1546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7" name="Google Shape;27;p7"/>
          <p:cNvSpPr txBox="1">
            <a:spLocks noGrp="1"/>
          </p:cNvSpPr>
          <p:nvPr>
            <p:ph type="subTitle" idx="1"/>
          </p:nvPr>
        </p:nvSpPr>
        <p:spPr>
          <a:xfrm>
            <a:off x="2076400" y="3558147"/>
            <a:ext cx="8039200" cy="10464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2C343B"/>
              </a:buClr>
              <a:buSzPts val="2400"/>
              <a:buNone/>
              <a:defRPr sz="3200"/>
            </a:lvl1pPr>
            <a:lvl2pPr lvl="1" algn="ctr" rtl="0">
              <a:spcBef>
                <a:spcPts val="0"/>
              </a:spcBef>
              <a:spcAft>
                <a:spcPts val="0"/>
              </a:spcAft>
              <a:buClr>
                <a:srgbClr val="2C343B"/>
              </a:buClr>
              <a:buSzPts val="2400"/>
              <a:buNone/>
              <a:defRPr/>
            </a:lvl2pPr>
            <a:lvl3pPr lvl="2" algn="ctr" rtl="0">
              <a:spcBef>
                <a:spcPts val="0"/>
              </a:spcBef>
              <a:spcAft>
                <a:spcPts val="0"/>
              </a:spcAft>
              <a:buClr>
                <a:srgbClr val="2C343B"/>
              </a:buClr>
              <a:buSzPts val="2400"/>
              <a:buNone/>
              <a:defRPr/>
            </a:lvl3pPr>
            <a:lvl4pPr lvl="3" algn="ctr" rtl="0">
              <a:spcBef>
                <a:spcPts val="0"/>
              </a:spcBef>
              <a:spcAft>
                <a:spcPts val="0"/>
              </a:spcAft>
              <a:buClr>
                <a:srgbClr val="2C343B"/>
              </a:buClr>
              <a:buSzPts val="2400"/>
              <a:buNone/>
              <a:defRPr sz="3200"/>
            </a:lvl4pPr>
            <a:lvl5pPr lvl="4" algn="ctr" rtl="0">
              <a:spcBef>
                <a:spcPts val="0"/>
              </a:spcBef>
              <a:spcAft>
                <a:spcPts val="0"/>
              </a:spcAft>
              <a:buClr>
                <a:srgbClr val="2C343B"/>
              </a:buClr>
              <a:buSzPts val="2400"/>
              <a:buNone/>
              <a:defRPr sz="3200"/>
            </a:lvl5pPr>
            <a:lvl6pPr lvl="5" algn="ctr" rtl="0">
              <a:spcBef>
                <a:spcPts val="0"/>
              </a:spcBef>
              <a:spcAft>
                <a:spcPts val="0"/>
              </a:spcAft>
              <a:buClr>
                <a:srgbClr val="2C343B"/>
              </a:buClr>
              <a:buSzPts val="2400"/>
              <a:buNone/>
              <a:defRPr sz="3200"/>
            </a:lvl6pPr>
            <a:lvl7pPr lvl="6" algn="ctr" rtl="0">
              <a:spcBef>
                <a:spcPts val="0"/>
              </a:spcBef>
              <a:spcAft>
                <a:spcPts val="0"/>
              </a:spcAft>
              <a:buClr>
                <a:srgbClr val="2C343B"/>
              </a:buClr>
              <a:buSzPts val="2400"/>
              <a:buNone/>
              <a:defRPr sz="3200"/>
            </a:lvl7pPr>
            <a:lvl8pPr lvl="7" algn="ctr" rtl="0">
              <a:spcBef>
                <a:spcPts val="0"/>
              </a:spcBef>
              <a:spcAft>
                <a:spcPts val="0"/>
              </a:spcAft>
              <a:buClr>
                <a:srgbClr val="2C343B"/>
              </a:buClr>
              <a:buSzPts val="2400"/>
              <a:buNone/>
              <a:defRPr sz="3200"/>
            </a:lvl8pPr>
            <a:lvl9pPr lvl="8" algn="ctr" rtl="0">
              <a:spcBef>
                <a:spcPts val="0"/>
              </a:spcBef>
              <a:spcAft>
                <a:spcPts val="0"/>
              </a:spcAft>
              <a:buClr>
                <a:srgbClr val="2C343B"/>
              </a:buClr>
              <a:buSzPts val="2400"/>
              <a:buNone/>
              <a:defRPr sz="3200"/>
            </a:lvl9pPr>
          </a:lstStyle>
          <a:p>
            <a:endParaRPr/>
          </a:p>
        </p:txBody>
      </p:sp>
      <p:sp>
        <p:nvSpPr>
          <p:cNvPr id="28" name="Google Shape;28;p7"/>
          <p:cNvSpPr txBox="1">
            <a:spLocks noGrp="1"/>
          </p:cNvSpPr>
          <p:nvPr>
            <p:ph type="sldNum" idx="12"/>
          </p:nvPr>
        </p:nvSpPr>
        <p:spPr>
          <a:xfrm>
            <a:off x="5730200" y="6479803"/>
            <a:ext cx="731600" cy="3784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847854395"/>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Quote yellow">
  <p:cSld name="Quote yellow">
    <p:bg>
      <p:bgPr>
        <a:blipFill>
          <a:blip r:embed="rId2">
            <a:alphaModFix/>
          </a:blip>
          <a:stretch>
            <a:fillRect/>
          </a:stretch>
        </a:blipFill>
        <a:effectLst/>
      </p:bgPr>
    </p:bg>
    <p:spTree>
      <p:nvGrpSpPr>
        <p:cNvPr id="1" name="Shape 29"/>
        <p:cNvGrpSpPr/>
        <p:nvPr/>
      </p:nvGrpSpPr>
      <p:grpSpPr>
        <a:xfrm>
          <a:off x="0" y="0"/>
          <a:ext cx="0" cy="0"/>
          <a:chOff x="0" y="0"/>
          <a:chExt cx="0" cy="0"/>
        </a:xfrm>
      </p:grpSpPr>
      <p:sp>
        <p:nvSpPr>
          <p:cNvPr id="30" name="Google Shape;30;p8"/>
          <p:cNvSpPr txBox="1">
            <a:spLocks noGrp="1"/>
          </p:cNvSpPr>
          <p:nvPr>
            <p:ph type="body" idx="1"/>
          </p:nvPr>
        </p:nvSpPr>
        <p:spPr>
          <a:xfrm>
            <a:off x="1472400" y="3034800"/>
            <a:ext cx="9247200" cy="1093200"/>
          </a:xfrm>
          <a:prstGeom prst="rect">
            <a:avLst/>
          </a:prstGeom>
        </p:spPr>
        <p:txBody>
          <a:bodyPr spcFirstLastPara="1" wrap="square" lIns="91425" tIns="91425" rIns="91425" bIns="91425" anchor="ctr" anchorCtr="0">
            <a:noAutofit/>
          </a:bodyPr>
          <a:lstStyle>
            <a:lvl1pPr marL="609585" lvl="0" indent="-507987" algn="ctr" rtl="0">
              <a:spcBef>
                <a:spcPts val="800"/>
              </a:spcBef>
              <a:spcAft>
                <a:spcPts val="0"/>
              </a:spcAft>
              <a:buSzPts val="2400"/>
              <a:buChar char="▸"/>
              <a:defRPr sz="3200" i="1"/>
            </a:lvl1pPr>
            <a:lvl2pPr marL="1219170" lvl="1" indent="-507987" algn="ctr" rtl="0">
              <a:spcBef>
                <a:spcPts val="0"/>
              </a:spcBef>
              <a:spcAft>
                <a:spcPts val="0"/>
              </a:spcAft>
              <a:buSzPts val="2400"/>
              <a:buChar char="○"/>
              <a:defRPr i="1"/>
            </a:lvl2pPr>
            <a:lvl3pPr marL="1828754" lvl="2" indent="-507987" algn="ctr" rtl="0">
              <a:spcBef>
                <a:spcPts val="0"/>
              </a:spcBef>
              <a:spcAft>
                <a:spcPts val="0"/>
              </a:spcAft>
              <a:buSzPts val="2400"/>
              <a:buChar char="■"/>
              <a:defRPr i="1"/>
            </a:lvl3pPr>
            <a:lvl4pPr marL="2438339" lvl="3" indent="-507987" algn="ctr" rtl="0">
              <a:spcBef>
                <a:spcPts val="0"/>
              </a:spcBef>
              <a:spcAft>
                <a:spcPts val="0"/>
              </a:spcAft>
              <a:buSzPts val="2400"/>
              <a:buChar char="●"/>
              <a:defRPr sz="3200" i="1"/>
            </a:lvl4pPr>
            <a:lvl5pPr marL="3047924" lvl="4" indent="-507987" algn="ctr" rtl="0">
              <a:spcBef>
                <a:spcPts val="0"/>
              </a:spcBef>
              <a:spcAft>
                <a:spcPts val="0"/>
              </a:spcAft>
              <a:buSzPts val="2400"/>
              <a:buChar char="○"/>
              <a:defRPr sz="3200" i="1"/>
            </a:lvl5pPr>
            <a:lvl6pPr marL="3657509" lvl="5" indent="-507987" algn="ctr" rtl="0">
              <a:spcBef>
                <a:spcPts val="0"/>
              </a:spcBef>
              <a:spcAft>
                <a:spcPts val="0"/>
              </a:spcAft>
              <a:buSzPts val="2400"/>
              <a:buChar char="■"/>
              <a:defRPr sz="3200" i="1"/>
            </a:lvl6pPr>
            <a:lvl7pPr marL="4267093" lvl="6" indent="-507987" algn="ctr" rtl="0">
              <a:spcBef>
                <a:spcPts val="0"/>
              </a:spcBef>
              <a:spcAft>
                <a:spcPts val="0"/>
              </a:spcAft>
              <a:buSzPts val="2400"/>
              <a:buChar char="●"/>
              <a:defRPr sz="3200" i="1"/>
            </a:lvl7pPr>
            <a:lvl8pPr marL="4876678" lvl="7" indent="-507987" algn="ctr" rtl="0">
              <a:spcBef>
                <a:spcPts val="0"/>
              </a:spcBef>
              <a:spcAft>
                <a:spcPts val="0"/>
              </a:spcAft>
              <a:buSzPts val="2400"/>
              <a:buChar char="○"/>
              <a:defRPr sz="3200" i="1"/>
            </a:lvl8pPr>
            <a:lvl9pPr marL="5486263" lvl="8" indent="-507987" algn="ctr">
              <a:spcBef>
                <a:spcPts val="0"/>
              </a:spcBef>
              <a:spcAft>
                <a:spcPts val="0"/>
              </a:spcAft>
              <a:buSzPts val="2400"/>
              <a:buChar char="■"/>
              <a:defRPr sz="3200" i="1"/>
            </a:lvl9pPr>
          </a:lstStyle>
          <a:p>
            <a:endParaRPr/>
          </a:p>
        </p:txBody>
      </p:sp>
      <p:sp>
        <p:nvSpPr>
          <p:cNvPr id="31" name="Google Shape;31;p8"/>
          <p:cNvSpPr txBox="1"/>
          <p:nvPr/>
        </p:nvSpPr>
        <p:spPr>
          <a:xfrm>
            <a:off x="4791200" y="1711768"/>
            <a:ext cx="2609600" cy="871600"/>
          </a:xfrm>
          <a:prstGeom prst="rect">
            <a:avLst/>
          </a:prstGeom>
          <a:noFill/>
          <a:ln>
            <a:noFill/>
          </a:ln>
        </p:spPr>
        <p:txBody>
          <a:bodyPr spcFirstLastPara="1" wrap="square" lIns="121900" tIns="121900" rIns="121900" bIns="121900" anchor="t" anchorCtr="0">
            <a:noAutofit/>
          </a:bodyPr>
          <a:lstStyle/>
          <a:p>
            <a:pPr marL="0" lvl="0" indent="0" algn="ctr" rtl="0">
              <a:spcBef>
                <a:spcPts val="0"/>
              </a:spcBef>
              <a:spcAft>
                <a:spcPts val="0"/>
              </a:spcAft>
              <a:buNone/>
            </a:pPr>
            <a:r>
              <a:rPr lang="en" sz="12800">
                <a:solidFill>
                  <a:schemeClr val="accent3"/>
                </a:solidFill>
                <a:latin typeface="Permanent Marker"/>
                <a:ea typeface="Permanent Marker"/>
                <a:cs typeface="Permanent Marker"/>
                <a:sym typeface="Permanent Marker"/>
              </a:rPr>
              <a:t>“</a:t>
            </a:r>
            <a:endParaRPr sz="12800">
              <a:solidFill>
                <a:schemeClr val="accent3"/>
              </a:solidFill>
              <a:latin typeface="Permanent Marker"/>
              <a:ea typeface="Permanent Marker"/>
              <a:cs typeface="Permanent Marker"/>
              <a:sym typeface="Permanent Marker"/>
            </a:endParaRPr>
          </a:p>
        </p:txBody>
      </p:sp>
      <p:sp>
        <p:nvSpPr>
          <p:cNvPr id="32" name="Google Shape;32;p8"/>
          <p:cNvSpPr txBox="1">
            <a:spLocks noGrp="1"/>
          </p:cNvSpPr>
          <p:nvPr>
            <p:ph type="sldNum" idx="12"/>
          </p:nvPr>
        </p:nvSpPr>
        <p:spPr>
          <a:xfrm>
            <a:off x="5730200" y="6479803"/>
            <a:ext cx="731600" cy="3784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732598424"/>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Quote red">
  <p:cSld name="Quote red">
    <p:bg>
      <p:bgPr>
        <a:blipFill>
          <a:blip r:embed="rId2">
            <a:alphaModFix/>
          </a:blip>
          <a:stretch>
            <a:fillRect/>
          </a:stretch>
        </a:blipFill>
        <a:effectLst/>
      </p:bgPr>
    </p:bg>
    <p:spTree>
      <p:nvGrpSpPr>
        <p:cNvPr id="1" name="Shape 33"/>
        <p:cNvGrpSpPr/>
        <p:nvPr/>
      </p:nvGrpSpPr>
      <p:grpSpPr>
        <a:xfrm>
          <a:off x="0" y="0"/>
          <a:ext cx="0" cy="0"/>
          <a:chOff x="0" y="0"/>
          <a:chExt cx="0" cy="0"/>
        </a:xfrm>
      </p:grpSpPr>
      <p:sp>
        <p:nvSpPr>
          <p:cNvPr id="34" name="Google Shape;34;p9"/>
          <p:cNvSpPr txBox="1">
            <a:spLocks noGrp="1"/>
          </p:cNvSpPr>
          <p:nvPr>
            <p:ph type="body" idx="1"/>
          </p:nvPr>
        </p:nvSpPr>
        <p:spPr>
          <a:xfrm>
            <a:off x="1472400" y="3034800"/>
            <a:ext cx="9247200" cy="1093200"/>
          </a:xfrm>
          <a:prstGeom prst="rect">
            <a:avLst/>
          </a:prstGeom>
        </p:spPr>
        <p:txBody>
          <a:bodyPr spcFirstLastPara="1" wrap="square" lIns="91425" tIns="91425" rIns="91425" bIns="91425" anchor="ctr" anchorCtr="0">
            <a:noAutofit/>
          </a:bodyPr>
          <a:lstStyle>
            <a:lvl1pPr marL="609585" lvl="0" indent="-507987" algn="ctr" rtl="0">
              <a:spcBef>
                <a:spcPts val="800"/>
              </a:spcBef>
              <a:spcAft>
                <a:spcPts val="0"/>
              </a:spcAft>
              <a:buSzPts val="2400"/>
              <a:buChar char="▸"/>
              <a:defRPr sz="3200" i="1"/>
            </a:lvl1pPr>
            <a:lvl2pPr marL="1219170" lvl="1" indent="-507987" algn="ctr" rtl="0">
              <a:spcBef>
                <a:spcPts val="0"/>
              </a:spcBef>
              <a:spcAft>
                <a:spcPts val="0"/>
              </a:spcAft>
              <a:buSzPts val="2400"/>
              <a:buChar char="○"/>
              <a:defRPr i="1"/>
            </a:lvl2pPr>
            <a:lvl3pPr marL="1828754" lvl="2" indent="-507987" algn="ctr" rtl="0">
              <a:spcBef>
                <a:spcPts val="0"/>
              </a:spcBef>
              <a:spcAft>
                <a:spcPts val="0"/>
              </a:spcAft>
              <a:buSzPts val="2400"/>
              <a:buChar char="■"/>
              <a:defRPr i="1"/>
            </a:lvl3pPr>
            <a:lvl4pPr marL="2438339" lvl="3" indent="-507987" algn="ctr" rtl="0">
              <a:spcBef>
                <a:spcPts val="0"/>
              </a:spcBef>
              <a:spcAft>
                <a:spcPts val="0"/>
              </a:spcAft>
              <a:buSzPts val="2400"/>
              <a:buChar char="●"/>
              <a:defRPr sz="3200" i="1"/>
            </a:lvl4pPr>
            <a:lvl5pPr marL="3047924" lvl="4" indent="-507987" algn="ctr" rtl="0">
              <a:spcBef>
                <a:spcPts val="0"/>
              </a:spcBef>
              <a:spcAft>
                <a:spcPts val="0"/>
              </a:spcAft>
              <a:buSzPts val="2400"/>
              <a:buChar char="○"/>
              <a:defRPr sz="3200" i="1"/>
            </a:lvl5pPr>
            <a:lvl6pPr marL="3657509" lvl="5" indent="-507987" algn="ctr" rtl="0">
              <a:spcBef>
                <a:spcPts val="0"/>
              </a:spcBef>
              <a:spcAft>
                <a:spcPts val="0"/>
              </a:spcAft>
              <a:buSzPts val="2400"/>
              <a:buChar char="■"/>
              <a:defRPr sz="3200" i="1"/>
            </a:lvl6pPr>
            <a:lvl7pPr marL="4267093" lvl="6" indent="-507987" algn="ctr" rtl="0">
              <a:spcBef>
                <a:spcPts val="0"/>
              </a:spcBef>
              <a:spcAft>
                <a:spcPts val="0"/>
              </a:spcAft>
              <a:buSzPts val="2400"/>
              <a:buChar char="●"/>
              <a:defRPr sz="3200" i="1"/>
            </a:lvl7pPr>
            <a:lvl8pPr marL="4876678" lvl="7" indent="-507987" algn="ctr" rtl="0">
              <a:spcBef>
                <a:spcPts val="0"/>
              </a:spcBef>
              <a:spcAft>
                <a:spcPts val="0"/>
              </a:spcAft>
              <a:buSzPts val="2400"/>
              <a:buChar char="○"/>
              <a:defRPr sz="3200" i="1"/>
            </a:lvl8pPr>
            <a:lvl9pPr marL="5486263" lvl="8" indent="-507987" algn="ctr" rtl="0">
              <a:spcBef>
                <a:spcPts val="0"/>
              </a:spcBef>
              <a:spcAft>
                <a:spcPts val="0"/>
              </a:spcAft>
              <a:buSzPts val="2400"/>
              <a:buChar char="■"/>
              <a:defRPr sz="3200" i="1"/>
            </a:lvl9pPr>
          </a:lstStyle>
          <a:p>
            <a:endParaRPr/>
          </a:p>
        </p:txBody>
      </p:sp>
      <p:sp>
        <p:nvSpPr>
          <p:cNvPr id="35" name="Google Shape;35;p9"/>
          <p:cNvSpPr txBox="1"/>
          <p:nvPr/>
        </p:nvSpPr>
        <p:spPr>
          <a:xfrm>
            <a:off x="4791200" y="1322831"/>
            <a:ext cx="2609600" cy="871600"/>
          </a:xfrm>
          <a:prstGeom prst="rect">
            <a:avLst/>
          </a:prstGeom>
          <a:noFill/>
          <a:ln>
            <a:noFill/>
          </a:ln>
        </p:spPr>
        <p:txBody>
          <a:bodyPr spcFirstLastPara="1" wrap="square" lIns="121900" tIns="121900" rIns="121900" bIns="121900" anchor="t" anchorCtr="0">
            <a:noAutofit/>
          </a:bodyPr>
          <a:lstStyle/>
          <a:p>
            <a:pPr marL="0" lvl="0" indent="0" algn="ctr" rtl="0">
              <a:spcBef>
                <a:spcPts val="0"/>
              </a:spcBef>
              <a:spcAft>
                <a:spcPts val="0"/>
              </a:spcAft>
              <a:buNone/>
            </a:pPr>
            <a:r>
              <a:rPr lang="en" sz="12800">
                <a:solidFill>
                  <a:schemeClr val="accent1"/>
                </a:solidFill>
                <a:latin typeface="Permanent Marker"/>
                <a:ea typeface="Permanent Marker"/>
                <a:cs typeface="Permanent Marker"/>
                <a:sym typeface="Permanent Marker"/>
              </a:rPr>
              <a:t>“</a:t>
            </a:r>
            <a:endParaRPr sz="12800">
              <a:solidFill>
                <a:schemeClr val="accent1"/>
              </a:solidFill>
              <a:latin typeface="Permanent Marker"/>
              <a:ea typeface="Permanent Marker"/>
              <a:cs typeface="Permanent Marker"/>
              <a:sym typeface="Permanent Marker"/>
            </a:endParaRPr>
          </a:p>
        </p:txBody>
      </p:sp>
      <p:sp>
        <p:nvSpPr>
          <p:cNvPr id="36" name="Google Shape;36;p9"/>
          <p:cNvSpPr txBox="1">
            <a:spLocks noGrp="1"/>
          </p:cNvSpPr>
          <p:nvPr>
            <p:ph type="sldNum" idx="12"/>
          </p:nvPr>
        </p:nvSpPr>
        <p:spPr>
          <a:xfrm>
            <a:off x="5730200" y="6479803"/>
            <a:ext cx="731600" cy="3784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341142242"/>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Quote blue">
  <p:cSld name="Quote blue">
    <p:bg>
      <p:bgPr>
        <a:blipFill>
          <a:blip r:embed="rId2">
            <a:alphaModFix/>
          </a:blip>
          <a:stretch>
            <a:fillRect/>
          </a:stretch>
        </a:blipFill>
        <a:effectLst/>
      </p:bgPr>
    </p:bg>
    <p:spTree>
      <p:nvGrpSpPr>
        <p:cNvPr id="1" name="Shape 37"/>
        <p:cNvGrpSpPr/>
        <p:nvPr/>
      </p:nvGrpSpPr>
      <p:grpSpPr>
        <a:xfrm>
          <a:off x="0" y="0"/>
          <a:ext cx="0" cy="0"/>
          <a:chOff x="0" y="0"/>
          <a:chExt cx="0" cy="0"/>
        </a:xfrm>
      </p:grpSpPr>
      <p:sp>
        <p:nvSpPr>
          <p:cNvPr id="38" name="Google Shape;38;p10"/>
          <p:cNvSpPr txBox="1">
            <a:spLocks noGrp="1"/>
          </p:cNvSpPr>
          <p:nvPr>
            <p:ph type="body" idx="1"/>
          </p:nvPr>
        </p:nvSpPr>
        <p:spPr>
          <a:xfrm>
            <a:off x="1472400" y="3034800"/>
            <a:ext cx="9247200" cy="1093200"/>
          </a:xfrm>
          <a:prstGeom prst="rect">
            <a:avLst/>
          </a:prstGeom>
        </p:spPr>
        <p:txBody>
          <a:bodyPr spcFirstLastPara="1" wrap="square" lIns="91425" tIns="91425" rIns="91425" bIns="91425" anchor="ctr" anchorCtr="0">
            <a:noAutofit/>
          </a:bodyPr>
          <a:lstStyle>
            <a:lvl1pPr marL="609585" lvl="0" indent="-507987" algn="ctr" rtl="0">
              <a:spcBef>
                <a:spcPts val="800"/>
              </a:spcBef>
              <a:spcAft>
                <a:spcPts val="0"/>
              </a:spcAft>
              <a:buSzPts val="2400"/>
              <a:buChar char="▸"/>
              <a:defRPr sz="3200" i="1"/>
            </a:lvl1pPr>
            <a:lvl2pPr marL="1219170" lvl="1" indent="-507987" algn="ctr" rtl="0">
              <a:spcBef>
                <a:spcPts val="0"/>
              </a:spcBef>
              <a:spcAft>
                <a:spcPts val="0"/>
              </a:spcAft>
              <a:buSzPts val="2400"/>
              <a:buChar char="○"/>
              <a:defRPr i="1"/>
            </a:lvl2pPr>
            <a:lvl3pPr marL="1828754" lvl="2" indent="-507987" algn="ctr" rtl="0">
              <a:spcBef>
                <a:spcPts val="0"/>
              </a:spcBef>
              <a:spcAft>
                <a:spcPts val="0"/>
              </a:spcAft>
              <a:buSzPts val="2400"/>
              <a:buChar char="■"/>
              <a:defRPr i="1"/>
            </a:lvl3pPr>
            <a:lvl4pPr marL="2438339" lvl="3" indent="-507987" algn="ctr" rtl="0">
              <a:spcBef>
                <a:spcPts val="0"/>
              </a:spcBef>
              <a:spcAft>
                <a:spcPts val="0"/>
              </a:spcAft>
              <a:buSzPts val="2400"/>
              <a:buChar char="●"/>
              <a:defRPr sz="3200" i="1"/>
            </a:lvl4pPr>
            <a:lvl5pPr marL="3047924" lvl="4" indent="-507987" algn="ctr" rtl="0">
              <a:spcBef>
                <a:spcPts val="0"/>
              </a:spcBef>
              <a:spcAft>
                <a:spcPts val="0"/>
              </a:spcAft>
              <a:buSzPts val="2400"/>
              <a:buChar char="○"/>
              <a:defRPr sz="3200" i="1"/>
            </a:lvl5pPr>
            <a:lvl6pPr marL="3657509" lvl="5" indent="-507987" algn="ctr" rtl="0">
              <a:spcBef>
                <a:spcPts val="0"/>
              </a:spcBef>
              <a:spcAft>
                <a:spcPts val="0"/>
              </a:spcAft>
              <a:buSzPts val="2400"/>
              <a:buChar char="■"/>
              <a:defRPr sz="3200" i="1"/>
            </a:lvl6pPr>
            <a:lvl7pPr marL="4267093" lvl="6" indent="-507987" algn="ctr" rtl="0">
              <a:spcBef>
                <a:spcPts val="0"/>
              </a:spcBef>
              <a:spcAft>
                <a:spcPts val="0"/>
              </a:spcAft>
              <a:buSzPts val="2400"/>
              <a:buChar char="●"/>
              <a:defRPr sz="3200" i="1"/>
            </a:lvl7pPr>
            <a:lvl8pPr marL="4876678" lvl="7" indent="-507987" algn="ctr" rtl="0">
              <a:spcBef>
                <a:spcPts val="0"/>
              </a:spcBef>
              <a:spcAft>
                <a:spcPts val="0"/>
              </a:spcAft>
              <a:buSzPts val="2400"/>
              <a:buChar char="○"/>
              <a:defRPr sz="3200" i="1"/>
            </a:lvl8pPr>
            <a:lvl9pPr marL="5486263" lvl="8" indent="-507987" algn="ctr" rtl="0">
              <a:spcBef>
                <a:spcPts val="0"/>
              </a:spcBef>
              <a:spcAft>
                <a:spcPts val="0"/>
              </a:spcAft>
              <a:buSzPts val="2400"/>
              <a:buChar char="■"/>
              <a:defRPr sz="3200" i="1"/>
            </a:lvl9pPr>
          </a:lstStyle>
          <a:p>
            <a:endParaRPr/>
          </a:p>
        </p:txBody>
      </p:sp>
      <p:sp>
        <p:nvSpPr>
          <p:cNvPr id="39" name="Google Shape;39;p10"/>
          <p:cNvSpPr txBox="1"/>
          <p:nvPr/>
        </p:nvSpPr>
        <p:spPr>
          <a:xfrm>
            <a:off x="4791200" y="1711768"/>
            <a:ext cx="2609600" cy="871600"/>
          </a:xfrm>
          <a:prstGeom prst="rect">
            <a:avLst/>
          </a:prstGeom>
          <a:noFill/>
          <a:ln>
            <a:noFill/>
          </a:ln>
        </p:spPr>
        <p:txBody>
          <a:bodyPr spcFirstLastPara="1" wrap="square" lIns="121900" tIns="121900" rIns="121900" bIns="121900" anchor="t" anchorCtr="0">
            <a:noAutofit/>
          </a:bodyPr>
          <a:lstStyle/>
          <a:p>
            <a:pPr marL="0" lvl="0" indent="0" algn="ctr" rtl="0">
              <a:spcBef>
                <a:spcPts val="0"/>
              </a:spcBef>
              <a:spcAft>
                <a:spcPts val="0"/>
              </a:spcAft>
              <a:buNone/>
            </a:pPr>
            <a:r>
              <a:rPr lang="en" sz="12800">
                <a:solidFill>
                  <a:schemeClr val="accent5"/>
                </a:solidFill>
                <a:latin typeface="Permanent Marker"/>
                <a:ea typeface="Permanent Marker"/>
                <a:cs typeface="Permanent Marker"/>
                <a:sym typeface="Permanent Marker"/>
              </a:rPr>
              <a:t>“</a:t>
            </a:r>
            <a:endParaRPr sz="12800">
              <a:solidFill>
                <a:schemeClr val="accent5"/>
              </a:solidFill>
              <a:latin typeface="Permanent Marker"/>
              <a:ea typeface="Permanent Marker"/>
              <a:cs typeface="Permanent Marker"/>
              <a:sym typeface="Permanent Marker"/>
            </a:endParaRPr>
          </a:p>
        </p:txBody>
      </p:sp>
      <p:sp>
        <p:nvSpPr>
          <p:cNvPr id="40" name="Google Shape;40;p10"/>
          <p:cNvSpPr txBox="1">
            <a:spLocks noGrp="1"/>
          </p:cNvSpPr>
          <p:nvPr>
            <p:ph type="sldNum" idx="12"/>
          </p:nvPr>
        </p:nvSpPr>
        <p:spPr>
          <a:xfrm>
            <a:off x="5730200" y="6479803"/>
            <a:ext cx="731600" cy="3784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680585024"/>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Title + 2 columns" type="twoColTx">
  <p:cSld name="Title + 2 columns">
    <p:bg>
      <p:bgPr>
        <a:blipFill>
          <a:blip r:embed="rId2">
            <a:alphaModFix/>
          </a:blip>
          <a:stretch>
            <a:fillRect/>
          </a:stretch>
        </a:blipFill>
        <a:effectLst/>
      </p:bgPr>
    </p:bg>
    <p:spTree>
      <p:nvGrpSpPr>
        <p:cNvPr id="1" name="Shape 45"/>
        <p:cNvGrpSpPr/>
        <p:nvPr/>
      </p:nvGrpSpPr>
      <p:grpSpPr>
        <a:xfrm>
          <a:off x="0" y="0"/>
          <a:ext cx="0" cy="0"/>
          <a:chOff x="0" y="0"/>
          <a:chExt cx="0" cy="0"/>
        </a:xfrm>
      </p:grpSpPr>
      <p:sp>
        <p:nvSpPr>
          <p:cNvPr id="46" name="Google Shape;46;p12"/>
          <p:cNvSpPr txBox="1">
            <a:spLocks noGrp="1"/>
          </p:cNvSpPr>
          <p:nvPr>
            <p:ph type="title"/>
          </p:nvPr>
        </p:nvSpPr>
        <p:spPr>
          <a:xfrm>
            <a:off x="609600" y="-30163"/>
            <a:ext cx="10972800" cy="1143200"/>
          </a:xfrm>
          <a:prstGeom prst="rect">
            <a:avLst/>
          </a:prstGeom>
        </p:spPr>
        <p:txBody>
          <a:bodyPr spcFirstLastPara="1" wrap="square" lIns="91425" tIns="91425" rIns="91425" bIns="91425" anchor="ctr" anchorCtr="0">
            <a:noAutofit/>
          </a:bodyPr>
          <a:lstStyle>
            <a:lvl1pPr lvl="0">
              <a:spcBef>
                <a:spcPts val="0"/>
              </a:spcBef>
              <a:spcAft>
                <a:spcPts val="0"/>
              </a:spcAft>
              <a:buClr>
                <a:schemeClr val="lt1"/>
              </a:buClr>
              <a:buSzPts val="2400"/>
              <a:buNone/>
              <a:defRPr>
                <a:solidFill>
                  <a:schemeClr val="lt1"/>
                </a:solidFill>
              </a:defRPr>
            </a:lvl1pPr>
            <a:lvl2pPr lvl="1">
              <a:spcBef>
                <a:spcPts val="0"/>
              </a:spcBef>
              <a:spcAft>
                <a:spcPts val="0"/>
              </a:spcAft>
              <a:buClr>
                <a:schemeClr val="lt1"/>
              </a:buClr>
              <a:buSzPts val="2400"/>
              <a:buNone/>
              <a:defRPr>
                <a:solidFill>
                  <a:schemeClr val="lt1"/>
                </a:solidFill>
              </a:defRPr>
            </a:lvl2pPr>
            <a:lvl3pPr lvl="2">
              <a:spcBef>
                <a:spcPts val="0"/>
              </a:spcBef>
              <a:spcAft>
                <a:spcPts val="0"/>
              </a:spcAft>
              <a:buClr>
                <a:schemeClr val="lt1"/>
              </a:buClr>
              <a:buSzPts val="2400"/>
              <a:buNone/>
              <a:defRPr>
                <a:solidFill>
                  <a:schemeClr val="lt1"/>
                </a:solidFill>
              </a:defRPr>
            </a:lvl3pPr>
            <a:lvl4pPr lvl="3">
              <a:spcBef>
                <a:spcPts val="0"/>
              </a:spcBef>
              <a:spcAft>
                <a:spcPts val="0"/>
              </a:spcAft>
              <a:buClr>
                <a:schemeClr val="lt1"/>
              </a:buClr>
              <a:buSzPts val="2400"/>
              <a:buNone/>
              <a:defRPr>
                <a:solidFill>
                  <a:schemeClr val="lt1"/>
                </a:solidFill>
              </a:defRPr>
            </a:lvl4pPr>
            <a:lvl5pPr lvl="4">
              <a:spcBef>
                <a:spcPts val="0"/>
              </a:spcBef>
              <a:spcAft>
                <a:spcPts val="0"/>
              </a:spcAft>
              <a:buClr>
                <a:schemeClr val="lt1"/>
              </a:buClr>
              <a:buSzPts val="2400"/>
              <a:buNone/>
              <a:defRPr>
                <a:solidFill>
                  <a:schemeClr val="lt1"/>
                </a:solidFill>
              </a:defRPr>
            </a:lvl5pPr>
            <a:lvl6pPr lvl="5">
              <a:spcBef>
                <a:spcPts val="0"/>
              </a:spcBef>
              <a:spcAft>
                <a:spcPts val="0"/>
              </a:spcAft>
              <a:buClr>
                <a:schemeClr val="lt1"/>
              </a:buClr>
              <a:buSzPts val="2400"/>
              <a:buNone/>
              <a:defRPr>
                <a:solidFill>
                  <a:schemeClr val="lt1"/>
                </a:solidFill>
              </a:defRPr>
            </a:lvl6pPr>
            <a:lvl7pPr lvl="6">
              <a:spcBef>
                <a:spcPts val="0"/>
              </a:spcBef>
              <a:spcAft>
                <a:spcPts val="0"/>
              </a:spcAft>
              <a:buClr>
                <a:schemeClr val="lt1"/>
              </a:buClr>
              <a:buSzPts val="2400"/>
              <a:buNone/>
              <a:defRPr>
                <a:solidFill>
                  <a:schemeClr val="lt1"/>
                </a:solidFill>
              </a:defRPr>
            </a:lvl7pPr>
            <a:lvl8pPr lvl="7">
              <a:spcBef>
                <a:spcPts val="0"/>
              </a:spcBef>
              <a:spcAft>
                <a:spcPts val="0"/>
              </a:spcAft>
              <a:buClr>
                <a:schemeClr val="lt1"/>
              </a:buClr>
              <a:buSzPts val="2400"/>
              <a:buNone/>
              <a:defRPr>
                <a:solidFill>
                  <a:schemeClr val="lt1"/>
                </a:solidFill>
              </a:defRPr>
            </a:lvl8pPr>
            <a:lvl9pPr lvl="8">
              <a:spcBef>
                <a:spcPts val="0"/>
              </a:spcBef>
              <a:spcAft>
                <a:spcPts val="0"/>
              </a:spcAft>
              <a:buClr>
                <a:schemeClr val="lt1"/>
              </a:buClr>
              <a:buSzPts val="2400"/>
              <a:buNone/>
              <a:defRPr>
                <a:solidFill>
                  <a:schemeClr val="lt1"/>
                </a:solidFill>
              </a:defRPr>
            </a:lvl9pPr>
          </a:lstStyle>
          <a:p>
            <a:endParaRPr/>
          </a:p>
        </p:txBody>
      </p:sp>
      <p:sp>
        <p:nvSpPr>
          <p:cNvPr id="47" name="Google Shape;47;p12"/>
          <p:cNvSpPr txBox="1">
            <a:spLocks noGrp="1"/>
          </p:cNvSpPr>
          <p:nvPr>
            <p:ph type="body" idx="1"/>
          </p:nvPr>
        </p:nvSpPr>
        <p:spPr>
          <a:xfrm>
            <a:off x="1073067" y="1600200"/>
            <a:ext cx="4876000" cy="4378800"/>
          </a:xfrm>
          <a:prstGeom prst="rect">
            <a:avLst/>
          </a:prstGeom>
        </p:spPr>
        <p:txBody>
          <a:bodyPr spcFirstLastPara="1" wrap="square" lIns="91425" tIns="91425" rIns="91425" bIns="91425" anchor="t" anchorCtr="0">
            <a:noAutofit/>
          </a:bodyPr>
          <a:lstStyle>
            <a:lvl1pPr marL="609585" lvl="0" indent="-474121">
              <a:spcBef>
                <a:spcPts val="800"/>
              </a:spcBef>
              <a:spcAft>
                <a:spcPts val="0"/>
              </a:spcAft>
              <a:buSzPts val="2000"/>
              <a:buChar char="▸"/>
              <a:defRPr sz="2667"/>
            </a:lvl1pPr>
            <a:lvl2pPr marL="1219170" lvl="1" indent="-474121">
              <a:spcBef>
                <a:spcPts val="0"/>
              </a:spcBef>
              <a:spcAft>
                <a:spcPts val="0"/>
              </a:spcAft>
              <a:buSzPts val="2000"/>
              <a:buChar char="○"/>
              <a:defRPr sz="2667"/>
            </a:lvl2pPr>
            <a:lvl3pPr marL="1828754" lvl="2" indent="-474121">
              <a:spcBef>
                <a:spcPts val="0"/>
              </a:spcBef>
              <a:spcAft>
                <a:spcPts val="0"/>
              </a:spcAft>
              <a:buSzPts val="2000"/>
              <a:buChar char="■"/>
              <a:defRPr sz="2667"/>
            </a:lvl3pPr>
            <a:lvl4pPr marL="2438339" lvl="3" indent="-474121">
              <a:spcBef>
                <a:spcPts val="0"/>
              </a:spcBef>
              <a:spcAft>
                <a:spcPts val="0"/>
              </a:spcAft>
              <a:buSzPts val="2000"/>
              <a:buChar char="●"/>
              <a:defRPr sz="2667"/>
            </a:lvl4pPr>
            <a:lvl5pPr marL="3047924" lvl="4" indent="-474121">
              <a:spcBef>
                <a:spcPts val="0"/>
              </a:spcBef>
              <a:spcAft>
                <a:spcPts val="0"/>
              </a:spcAft>
              <a:buSzPts val="2000"/>
              <a:buChar char="○"/>
              <a:defRPr sz="2667"/>
            </a:lvl5pPr>
            <a:lvl6pPr marL="3657509" lvl="5" indent="-474121">
              <a:spcBef>
                <a:spcPts val="0"/>
              </a:spcBef>
              <a:spcAft>
                <a:spcPts val="0"/>
              </a:spcAft>
              <a:buSzPts val="2000"/>
              <a:buChar char="■"/>
              <a:defRPr sz="2667"/>
            </a:lvl6pPr>
            <a:lvl7pPr marL="4267093" lvl="6" indent="-474121">
              <a:spcBef>
                <a:spcPts val="0"/>
              </a:spcBef>
              <a:spcAft>
                <a:spcPts val="0"/>
              </a:spcAft>
              <a:buSzPts val="2000"/>
              <a:buChar char="●"/>
              <a:defRPr sz="2667"/>
            </a:lvl7pPr>
            <a:lvl8pPr marL="4876678" lvl="7" indent="-474121">
              <a:spcBef>
                <a:spcPts val="0"/>
              </a:spcBef>
              <a:spcAft>
                <a:spcPts val="0"/>
              </a:spcAft>
              <a:buSzPts val="2000"/>
              <a:buChar char="○"/>
              <a:defRPr sz="2667"/>
            </a:lvl8pPr>
            <a:lvl9pPr marL="5486263" lvl="8" indent="-474121">
              <a:spcBef>
                <a:spcPts val="0"/>
              </a:spcBef>
              <a:spcAft>
                <a:spcPts val="0"/>
              </a:spcAft>
              <a:buSzPts val="2000"/>
              <a:buChar char="■"/>
              <a:defRPr sz="2667"/>
            </a:lvl9pPr>
          </a:lstStyle>
          <a:p>
            <a:endParaRPr/>
          </a:p>
        </p:txBody>
      </p:sp>
      <p:sp>
        <p:nvSpPr>
          <p:cNvPr id="48" name="Google Shape;48;p12"/>
          <p:cNvSpPr txBox="1">
            <a:spLocks noGrp="1"/>
          </p:cNvSpPr>
          <p:nvPr>
            <p:ph type="body" idx="2"/>
          </p:nvPr>
        </p:nvSpPr>
        <p:spPr>
          <a:xfrm>
            <a:off x="6242935" y="1600200"/>
            <a:ext cx="4876000" cy="4378800"/>
          </a:xfrm>
          <a:prstGeom prst="rect">
            <a:avLst/>
          </a:prstGeom>
        </p:spPr>
        <p:txBody>
          <a:bodyPr spcFirstLastPara="1" wrap="square" lIns="91425" tIns="91425" rIns="91425" bIns="91425" anchor="t" anchorCtr="0">
            <a:noAutofit/>
          </a:bodyPr>
          <a:lstStyle>
            <a:lvl1pPr marL="609585" lvl="0" indent="-474121">
              <a:spcBef>
                <a:spcPts val="800"/>
              </a:spcBef>
              <a:spcAft>
                <a:spcPts val="0"/>
              </a:spcAft>
              <a:buSzPts val="2000"/>
              <a:buChar char="▸"/>
              <a:defRPr sz="2667"/>
            </a:lvl1pPr>
            <a:lvl2pPr marL="1219170" lvl="1" indent="-474121">
              <a:spcBef>
                <a:spcPts val="0"/>
              </a:spcBef>
              <a:spcAft>
                <a:spcPts val="0"/>
              </a:spcAft>
              <a:buSzPts val="2000"/>
              <a:buChar char="○"/>
              <a:defRPr sz="2667"/>
            </a:lvl2pPr>
            <a:lvl3pPr marL="1828754" lvl="2" indent="-474121">
              <a:spcBef>
                <a:spcPts val="0"/>
              </a:spcBef>
              <a:spcAft>
                <a:spcPts val="0"/>
              </a:spcAft>
              <a:buSzPts val="2000"/>
              <a:buChar char="■"/>
              <a:defRPr sz="2667"/>
            </a:lvl3pPr>
            <a:lvl4pPr marL="2438339" lvl="3" indent="-474121">
              <a:spcBef>
                <a:spcPts val="0"/>
              </a:spcBef>
              <a:spcAft>
                <a:spcPts val="0"/>
              </a:spcAft>
              <a:buSzPts val="2000"/>
              <a:buChar char="●"/>
              <a:defRPr sz="2667"/>
            </a:lvl4pPr>
            <a:lvl5pPr marL="3047924" lvl="4" indent="-474121">
              <a:spcBef>
                <a:spcPts val="0"/>
              </a:spcBef>
              <a:spcAft>
                <a:spcPts val="0"/>
              </a:spcAft>
              <a:buSzPts val="2000"/>
              <a:buChar char="○"/>
              <a:defRPr sz="2667"/>
            </a:lvl5pPr>
            <a:lvl6pPr marL="3657509" lvl="5" indent="-474121">
              <a:spcBef>
                <a:spcPts val="0"/>
              </a:spcBef>
              <a:spcAft>
                <a:spcPts val="0"/>
              </a:spcAft>
              <a:buSzPts val="2000"/>
              <a:buChar char="■"/>
              <a:defRPr sz="2667"/>
            </a:lvl6pPr>
            <a:lvl7pPr marL="4267093" lvl="6" indent="-474121">
              <a:spcBef>
                <a:spcPts val="0"/>
              </a:spcBef>
              <a:spcAft>
                <a:spcPts val="0"/>
              </a:spcAft>
              <a:buSzPts val="2000"/>
              <a:buChar char="●"/>
              <a:defRPr sz="2667"/>
            </a:lvl7pPr>
            <a:lvl8pPr marL="4876678" lvl="7" indent="-474121">
              <a:spcBef>
                <a:spcPts val="0"/>
              </a:spcBef>
              <a:spcAft>
                <a:spcPts val="0"/>
              </a:spcAft>
              <a:buSzPts val="2000"/>
              <a:buChar char="○"/>
              <a:defRPr sz="2667"/>
            </a:lvl8pPr>
            <a:lvl9pPr marL="5486263" lvl="8" indent="-474121">
              <a:spcBef>
                <a:spcPts val="0"/>
              </a:spcBef>
              <a:spcAft>
                <a:spcPts val="0"/>
              </a:spcAft>
              <a:buSzPts val="2000"/>
              <a:buChar char="■"/>
              <a:defRPr sz="2667"/>
            </a:lvl9pPr>
          </a:lstStyle>
          <a:p>
            <a:endParaRPr/>
          </a:p>
        </p:txBody>
      </p:sp>
      <p:sp>
        <p:nvSpPr>
          <p:cNvPr id="49" name="Google Shape;49;p12"/>
          <p:cNvSpPr txBox="1">
            <a:spLocks noGrp="1"/>
          </p:cNvSpPr>
          <p:nvPr>
            <p:ph type="sldNum" idx="12"/>
          </p:nvPr>
        </p:nvSpPr>
        <p:spPr>
          <a:xfrm>
            <a:off x="5730200" y="6479803"/>
            <a:ext cx="731600" cy="378400"/>
          </a:xfrm>
          <a:prstGeom prst="rect">
            <a:avLst/>
          </a:prstGeom>
        </p:spPr>
        <p:txBody>
          <a:bodyPr spcFirstLastPara="1" wrap="square" lIns="91425" tIns="91425" rIns="91425" bIns="91425" anchor="t" anchorCtr="0">
            <a:noAutofit/>
          </a:bodyPr>
          <a:lstStyle>
            <a:lvl1pPr lvl="0">
              <a:buNone/>
              <a:defRPr>
                <a:solidFill>
                  <a:schemeClr val="lt1"/>
                </a:solidFill>
              </a:defRPr>
            </a:lvl1pPr>
            <a:lvl2pPr lvl="1">
              <a:buNone/>
              <a:defRPr>
                <a:solidFill>
                  <a:schemeClr val="lt1"/>
                </a:solidFill>
              </a:defRPr>
            </a:lvl2pPr>
            <a:lvl3pPr lvl="2">
              <a:buNone/>
              <a:defRPr>
                <a:solidFill>
                  <a:schemeClr val="lt1"/>
                </a:solidFill>
              </a:defRPr>
            </a:lvl3pPr>
            <a:lvl4pPr lvl="3">
              <a:buNone/>
              <a:defRPr>
                <a:solidFill>
                  <a:schemeClr val="lt1"/>
                </a:solidFill>
              </a:defRPr>
            </a:lvl4pPr>
            <a:lvl5pPr lvl="4">
              <a:buNone/>
              <a:defRPr>
                <a:solidFill>
                  <a:schemeClr val="lt1"/>
                </a:solidFill>
              </a:defRPr>
            </a:lvl5pPr>
            <a:lvl6pPr lvl="5">
              <a:buNone/>
              <a:defRPr>
                <a:solidFill>
                  <a:schemeClr val="lt1"/>
                </a:solidFill>
              </a:defRPr>
            </a:lvl6pPr>
            <a:lvl7pPr lvl="6">
              <a:buNone/>
              <a:defRPr>
                <a:solidFill>
                  <a:schemeClr val="lt1"/>
                </a:solidFill>
              </a:defRPr>
            </a:lvl7pPr>
            <a:lvl8pPr lvl="7">
              <a:buNone/>
              <a:defRPr>
                <a:solidFill>
                  <a:schemeClr val="lt1"/>
                </a:solidFill>
              </a:defRPr>
            </a:lvl8pPr>
            <a:lvl9pPr lvl="8">
              <a:buNone/>
              <a:defRPr>
                <a:solidFill>
                  <a:schemeClr val="lt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09080089"/>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Title + 3 columns">
  <p:cSld name="Title + 3 columns">
    <p:bg>
      <p:bgPr>
        <a:blipFill>
          <a:blip r:embed="rId2">
            <a:alphaModFix/>
          </a:blip>
          <a:stretch>
            <a:fillRect/>
          </a:stretch>
        </a:blipFill>
        <a:effectLst/>
      </p:bgPr>
    </p:bg>
    <p:spTree>
      <p:nvGrpSpPr>
        <p:cNvPr id="1" name="Shape 50"/>
        <p:cNvGrpSpPr/>
        <p:nvPr/>
      </p:nvGrpSpPr>
      <p:grpSpPr>
        <a:xfrm>
          <a:off x="0" y="0"/>
          <a:ext cx="0" cy="0"/>
          <a:chOff x="0" y="0"/>
          <a:chExt cx="0" cy="0"/>
        </a:xfrm>
      </p:grpSpPr>
      <p:sp>
        <p:nvSpPr>
          <p:cNvPr id="51" name="Google Shape;51;p13"/>
          <p:cNvSpPr txBox="1">
            <a:spLocks noGrp="1"/>
          </p:cNvSpPr>
          <p:nvPr>
            <p:ph type="title"/>
          </p:nvPr>
        </p:nvSpPr>
        <p:spPr>
          <a:xfrm>
            <a:off x="609600" y="-30163"/>
            <a:ext cx="10972800" cy="1143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1"/>
              </a:buClr>
              <a:buSzPts val="2400"/>
              <a:buNone/>
              <a:defRPr>
                <a:solidFill>
                  <a:schemeClr val="lt1"/>
                </a:solidFill>
              </a:defRPr>
            </a:lvl1pPr>
            <a:lvl2pPr lvl="1" rtl="0">
              <a:spcBef>
                <a:spcPts val="0"/>
              </a:spcBef>
              <a:spcAft>
                <a:spcPts val="0"/>
              </a:spcAft>
              <a:buClr>
                <a:schemeClr val="lt1"/>
              </a:buClr>
              <a:buSzPts val="2400"/>
              <a:buNone/>
              <a:defRPr>
                <a:solidFill>
                  <a:schemeClr val="lt1"/>
                </a:solidFill>
              </a:defRPr>
            </a:lvl2pPr>
            <a:lvl3pPr lvl="2" rtl="0">
              <a:spcBef>
                <a:spcPts val="0"/>
              </a:spcBef>
              <a:spcAft>
                <a:spcPts val="0"/>
              </a:spcAft>
              <a:buClr>
                <a:schemeClr val="lt1"/>
              </a:buClr>
              <a:buSzPts val="2400"/>
              <a:buNone/>
              <a:defRPr>
                <a:solidFill>
                  <a:schemeClr val="lt1"/>
                </a:solidFill>
              </a:defRPr>
            </a:lvl3pPr>
            <a:lvl4pPr lvl="3" rtl="0">
              <a:spcBef>
                <a:spcPts val="0"/>
              </a:spcBef>
              <a:spcAft>
                <a:spcPts val="0"/>
              </a:spcAft>
              <a:buClr>
                <a:schemeClr val="lt1"/>
              </a:buClr>
              <a:buSzPts val="2400"/>
              <a:buNone/>
              <a:defRPr>
                <a:solidFill>
                  <a:schemeClr val="lt1"/>
                </a:solidFill>
              </a:defRPr>
            </a:lvl4pPr>
            <a:lvl5pPr lvl="4" rtl="0">
              <a:spcBef>
                <a:spcPts val="0"/>
              </a:spcBef>
              <a:spcAft>
                <a:spcPts val="0"/>
              </a:spcAft>
              <a:buClr>
                <a:schemeClr val="lt1"/>
              </a:buClr>
              <a:buSzPts val="2400"/>
              <a:buNone/>
              <a:defRPr>
                <a:solidFill>
                  <a:schemeClr val="lt1"/>
                </a:solidFill>
              </a:defRPr>
            </a:lvl5pPr>
            <a:lvl6pPr lvl="5" rtl="0">
              <a:spcBef>
                <a:spcPts val="0"/>
              </a:spcBef>
              <a:spcAft>
                <a:spcPts val="0"/>
              </a:spcAft>
              <a:buClr>
                <a:schemeClr val="lt1"/>
              </a:buClr>
              <a:buSzPts val="2400"/>
              <a:buNone/>
              <a:defRPr>
                <a:solidFill>
                  <a:schemeClr val="lt1"/>
                </a:solidFill>
              </a:defRPr>
            </a:lvl6pPr>
            <a:lvl7pPr lvl="6" rtl="0">
              <a:spcBef>
                <a:spcPts val="0"/>
              </a:spcBef>
              <a:spcAft>
                <a:spcPts val="0"/>
              </a:spcAft>
              <a:buClr>
                <a:schemeClr val="lt1"/>
              </a:buClr>
              <a:buSzPts val="2400"/>
              <a:buNone/>
              <a:defRPr>
                <a:solidFill>
                  <a:schemeClr val="lt1"/>
                </a:solidFill>
              </a:defRPr>
            </a:lvl7pPr>
            <a:lvl8pPr lvl="7" rtl="0">
              <a:spcBef>
                <a:spcPts val="0"/>
              </a:spcBef>
              <a:spcAft>
                <a:spcPts val="0"/>
              </a:spcAft>
              <a:buClr>
                <a:schemeClr val="lt1"/>
              </a:buClr>
              <a:buSzPts val="2400"/>
              <a:buNone/>
              <a:defRPr>
                <a:solidFill>
                  <a:schemeClr val="lt1"/>
                </a:solidFill>
              </a:defRPr>
            </a:lvl8pPr>
            <a:lvl9pPr lvl="8" rtl="0">
              <a:spcBef>
                <a:spcPts val="0"/>
              </a:spcBef>
              <a:spcAft>
                <a:spcPts val="0"/>
              </a:spcAft>
              <a:buClr>
                <a:schemeClr val="lt1"/>
              </a:buClr>
              <a:buSzPts val="2400"/>
              <a:buNone/>
              <a:defRPr>
                <a:solidFill>
                  <a:schemeClr val="lt1"/>
                </a:solidFill>
              </a:defRPr>
            </a:lvl9pPr>
          </a:lstStyle>
          <a:p>
            <a:endParaRPr/>
          </a:p>
        </p:txBody>
      </p:sp>
      <p:sp>
        <p:nvSpPr>
          <p:cNvPr id="52" name="Google Shape;52;p13"/>
          <p:cNvSpPr txBox="1">
            <a:spLocks noGrp="1"/>
          </p:cNvSpPr>
          <p:nvPr>
            <p:ph type="body" idx="1"/>
          </p:nvPr>
        </p:nvSpPr>
        <p:spPr>
          <a:xfrm>
            <a:off x="652367" y="1600200"/>
            <a:ext cx="3509200" cy="4399200"/>
          </a:xfrm>
          <a:prstGeom prst="rect">
            <a:avLst/>
          </a:prstGeom>
        </p:spPr>
        <p:txBody>
          <a:bodyPr spcFirstLastPara="1" wrap="square" lIns="91425" tIns="91425" rIns="91425" bIns="91425" anchor="t" anchorCtr="0">
            <a:noAutofit/>
          </a:bodyPr>
          <a:lstStyle>
            <a:lvl1pPr marL="609585" lvl="0" indent="-457189" rtl="0">
              <a:spcBef>
                <a:spcPts val="800"/>
              </a:spcBef>
              <a:spcAft>
                <a:spcPts val="0"/>
              </a:spcAft>
              <a:buSzPts val="1800"/>
              <a:buChar char="▸"/>
              <a:defRPr sz="2400"/>
            </a:lvl1pPr>
            <a:lvl2pPr marL="1219170" lvl="1" indent="-457189" rtl="0">
              <a:spcBef>
                <a:spcPts val="0"/>
              </a:spcBef>
              <a:spcAft>
                <a:spcPts val="0"/>
              </a:spcAft>
              <a:buSzPts val="1800"/>
              <a:buChar char="○"/>
              <a:defRPr sz="2400"/>
            </a:lvl2pPr>
            <a:lvl3pPr marL="1828754" lvl="2" indent="-457189" rtl="0">
              <a:spcBef>
                <a:spcPts val="0"/>
              </a:spcBef>
              <a:spcAft>
                <a:spcPts val="0"/>
              </a:spcAft>
              <a:buSzPts val="1800"/>
              <a:buChar char="■"/>
              <a:defRPr sz="2400"/>
            </a:lvl3pPr>
            <a:lvl4pPr marL="2438339" lvl="3" indent="-457189" rtl="0">
              <a:spcBef>
                <a:spcPts val="0"/>
              </a:spcBef>
              <a:spcAft>
                <a:spcPts val="0"/>
              </a:spcAft>
              <a:buSzPts val="1800"/>
              <a:buChar char="●"/>
              <a:defRPr sz="2400"/>
            </a:lvl4pPr>
            <a:lvl5pPr marL="3047924" lvl="4" indent="-457189" rtl="0">
              <a:spcBef>
                <a:spcPts val="0"/>
              </a:spcBef>
              <a:spcAft>
                <a:spcPts val="0"/>
              </a:spcAft>
              <a:buSzPts val="1800"/>
              <a:buChar char="○"/>
              <a:defRPr sz="2400"/>
            </a:lvl5pPr>
            <a:lvl6pPr marL="3657509" lvl="5" indent="-457189" rtl="0">
              <a:spcBef>
                <a:spcPts val="0"/>
              </a:spcBef>
              <a:spcAft>
                <a:spcPts val="0"/>
              </a:spcAft>
              <a:buSzPts val="1800"/>
              <a:buChar char="■"/>
              <a:defRPr sz="2400"/>
            </a:lvl6pPr>
            <a:lvl7pPr marL="4267093" lvl="6" indent="-457189" rtl="0">
              <a:spcBef>
                <a:spcPts val="0"/>
              </a:spcBef>
              <a:spcAft>
                <a:spcPts val="0"/>
              </a:spcAft>
              <a:buSzPts val="1800"/>
              <a:buChar char="●"/>
              <a:defRPr sz="2400"/>
            </a:lvl7pPr>
            <a:lvl8pPr marL="4876678" lvl="7" indent="-457189" rtl="0">
              <a:spcBef>
                <a:spcPts val="0"/>
              </a:spcBef>
              <a:spcAft>
                <a:spcPts val="0"/>
              </a:spcAft>
              <a:buSzPts val="1800"/>
              <a:buChar char="○"/>
              <a:defRPr sz="2400"/>
            </a:lvl8pPr>
            <a:lvl9pPr marL="5486263" lvl="8" indent="-457189" rtl="0">
              <a:spcBef>
                <a:spcPts val="0"/>
              </a:spcBef>
              <a:spcAft>
                <a:spcPts val="0"/>
              </a:spcAft>
              <a:buSzPts val="1800"/>
              <a:buChar char="■"/>
              <a:defRPr sz="2400"/>
            </a:lvl9pPr>
          </a:lstStyle>
          <a:p>
            <a:endParaRPr/>
          </a:p>
        </p:txBody>
      </p:sp>
      <p:sp>
        <p:nvSpPr>
          <p:cNvPr id="53" name="Google Shape;53;p13"/>
          <p:cNvSpPr txBox="1">
            <a:spLocks noGrp="1"/>
          </p:cNvSpPr>
          <p:nvPr>
            <p:ph type="body" idx="2"/>
          </p:nvPr>
        </p:nvSpPr>
        <p:spPr>
          <a:xfrm>
            <a:off x="4341396" y="1600200"/>
            <a:ext cx="3509200" cy="4399200"/>
          </a:xfrm>
          <a:prstGeom prst="rect">
            <a:avLst/>
          </a:prstGeom>
        </p:spPr>
        <p:txBody>
          <a:bodyPr spcFirstLastPara="1" wrap="square" lIns="91425" tIns="91425" rIns="91425" bIns="91425" anchor="t" anchorCtr="0">
            <a:noAutofit/>
          </a:bodyPr>
          <a:lstStyle>
            <a:lvl1pPr marL="609585" lvl="0" indent="-457189" rtl="0">
              <a:spcBef>
                <a:spcPts val="800"/>
              </a:spcBef>
              <a:spcAft>
                <a:spcPts val="0"/>
              </a:spcAft>
              <a:buSzPts val="1800"/>
              <a:buChar char="▸"/>
              <a:defRPr sz="2400"/>
            </a:lvl1pPr>
            <a:lvl2pPr marL="1219170" lvl="1" indent="-457189" rtl="0">
              <a:spcBef>
                <a:spcPts val="0"/>
              </a:spcBef>
              <a:spcAft>
                <a:spcPts val="0"/>
              </a:spcAft>
              <a:buSzPts val="1800"/>
              <a:buChar char="○"/>
              <a:defRPr sz="2400"/>
            </a:lvl2pPr>
            <a:lvl3pPr marL="1828754" lvl="2" indent="-457189" rtl="0">
              <a:spcBef>
                <a:spcPts val="0"/>
              </a:spcBef>
              <a:spcAft>
                <a:spcPts val="0"/>
              </a:spcAft>
              <a:buSzPts val="1800"/>
              <a:buChar char="■"/>
              <a:defRPr sz="2400"/>
            </a:lvl3pPr>
            <a:lvl4pPr marL="2438339" lvl="3" indent="-457189" rtl="0">
              <a:spcBef>
                <a:spcPts val="0"/>
              </a:spcBef>
              <a:spcAft>
                <a:spcPts val="0"/>
              </a:spcAft>
              <a:buSzPts val="1800"/>
              <a:buChar char="●"/>
              <a:defRPr sz="2400"/>
            </a:lvl4pPr>
            <a:lvl5pPr marL="3047924" lvl="4" indent="-457189" rtl="0">
              <a:spcBef>
                <a:spcPts val="0"/>
              </a:spcBef>
              <a:spcAft>
                <a:spcPts val="0"/>
              </a:spcAft>
              <a:buSzPts val="1800"/>
              <a:buChar char="○"/>
              <a:defRPr sz="2400"/>
            </a:lvl5pPr>
            <a:lvl6pPr marL="3657509" lvl="5" indent="-457189" rtl="0">
              <a:spcBef>
                <a:spcPts val="0"/>
              </a:spcBef>
              <a:spcAft>
                <a:spcPts val="0"/>
              </a:spcAft>
              <a:buSzPts val="1800"/>
              <a:buChar char="■"/>
              <a:defRPr sz="2400"/>
            </a:lvl6pPr>
            <a:lvl7pPr marL="4267093" lvl="6" indent="-457189" rtl="0">
              <a:spcBef>
                <a:spcPts val="0"/>
              </a:spcBef>
              <a:spcAft>
                <a:spcPts val="0"/>
              </a:spcAft>
              <a:buSzPts val="1800"/>
              <a:buChar char="●"/>
              <a:defRPr sz="2400"/>
            </a:lvl7pPr>
            <a:lvl8pPr marL="4876678" lvl="7" indent="-457189" rtl="0">
              <a:spcBef>
                <a:spcPts val="0"/>
              </a:spcBef>
              <a:spcAft>
                <a:spcPts val="0"/>
              </a:spcAft>
              <a:buSzPts val="1800"/>
              <a:buChar char="○"/>
              <a:defRPr sz="2400"/>
            </a:lvl8pPr>
            <a:lvl9pPr marL="5486263" lvl="8" indent="-457189" rtl="0">
              <a:spcBef>
                <a:spcPts val="0"/>
              </a:spcBef>
              <a:spcAft>
                <a:spcPts val="0"/>
              </a:spcAft>
              <a:buSzPts val="1800"/>
              <a:buChar char="■"/>
              <a:defRPr sz="2400"/>
            </a:lvl9pPr>
          </a:lstStyle>
          <a:p>
            <a:endParaRPr/>
          </a:p>
        </p:txBody>
      </p:sp>
      <p:sp>
        <p:nvSpPr>
          <p:cNvPr id="54" name="Google Shape;54;p13"/>
          <p:cNvSpPr txBox="1">
            <a:spLocks noGrp="1"/>
          </p:cNvSpPr>
          <p:nvPr>
            <p:ph type="body" idx="3"/>
          </p:nvPr>
        </p:nvSpPr>
        <p:spPr>
          <a:xfrm>
            <a:off x="8030425" y="1600200"/>
            <a:ext cx="3509200" cy="4399200"/>
          </a:xfrm>
          <a:prstGeom prst="rect">
            <a:avLst/>
          </a:prstGeom>
        </p:spPr>
        <p:txBody>
          <a:bodyPr spcFirstLastPara="1" wrap="square" lIns="91425" tIns="91425" rIns="91425" bIns="91425" anchor="t" anchorCtr="0">
            <a:noAutofit/>
          </a:bodyPr>
          <a:lstStyle>
            <a:lvl1pPr marL="609585" lvl="0" indent="-457189" rtl="0">
              <a:spcBef>
                <a:spcPts val="800"/>
              </a:spcBef>
              <a:spcAft>
                <a:spcPts val="0"/>
              </a:spcAft>
              <a:buSzPts val="1800"/>
              <a:buChar char="▸"/>
              <a:defRPr sz="2400"/>
            </a:lvl1pPr>
            <a:lvl2pPr marL="1219170" lvl="1" indent="-457189" rtl="0">
              <a:spcBef>
                <a:spcPts val="0"/>
              </a:spcBef>
              <a:spcAft>
                <a:spcPts val="0"/>
              </a:spcAft>
              <a:buSzPts val="1800"/>
              <a:buChar char="○"/>
              <a:defRPr sz="2400"/>
            </a:lvl2pPr>
            <a:lvl3pPr marL="1828754" lvl="2" indent="-457189" rtl="0">
              <a:spcBef>
                <a:spcPts val="0"/>
              </a:spcBef>
              <a:spcAft>
                <a:spcPts val="0"/>
              </a:spcAft>
              <a:buSzPts val="1800"/>
              <a:buChar char="■"/>
              <a:defRPr sz="2400"/>
            </a:lvl3pPr>
            <a:lvl4pPr marL="2438339" lvl="3" indent="-457189" rtl="0">
              <a:spcBef>
                <a:spcPts val="0"/>
              </a:spcBef>
              <a:spcAft>
                <a:spcPts val="0"/>
              </a:spcAft>
              <a:buSzPts val="1800"/>
              <a:buChar char="●"/>
              <a:defRPr sz="2400"/>
            </a:lvl4pPr>
            <a:lvl5pPr marL="3047924" lvl="4" indent="-457189" rtl="0">
              <a:spcBef>
                <a:spcPts val="0"/>
              </a:spcBef>
              <a:spcAft>
                <a:spcPts val="0"/>
              </a:spcAft>
              <a:buSzPts val="1800"/>
              <a:buChar char="○"/>
              <a:defRPr sz="2400"/>
            </a:lvl5pPr>
            <a:lvl6pPr marL="3657509" lvl="5" indent="-457189" rtl="0">
              <a:spcBef>
                <a:spcPts val="0"/>
              </a:spcBef>
              <a:spcAft>
                <a:spcPts val="0"/>
              </a:spcAft>
              <a:buSzPts val="1800"/>
              <a:buChar char="■"/>
              <a:defRPr sz="2400"/>
            </a:lvl6pPr>
            <a:lvl7pPr marL="4267093" lvl="6" indent="-457189" rtl="0">
              <a:spcBef>
                <a:spcPts val="0"/>
              </a:spcBef>
              <a:spcAft>
                <a:spcPts val="0"/>
              </a:spcAft>
              <a:buSzPts val="1800"/>
              <a:buChar char="●"/>
              <a:defRPr sz="2400"/>
            </a:lvl7pPr>
            <a:lvl8pPr marL="4876678" lvl="7" indent="-457189" rtl="0">
              <a:spcBef>
                <a:spcPts val="0"/>
              </a:spcBef>
              <a:spcAft>
                <a:spcPts val="0"/>
              </a:spcAft>
              <a:buSzPts val="1800"/>
              <a:buChar char="○"/>
              <a:defRPr sz="2400"/>
            </a:lvl8pPr>
            <a:lvl9pPr marL="5486263" lvl="8" indent="-457189" rtl="0">
              <a:spcBef>
                <a:spcPts val="0"/>
              </a:spcBef>
              <a:spcAft>
                <a:spcPts val="0"/>
              </a:spcAft>
              <a:buSzPts val="1800"/>
              <a:buChar char="■"/>
              <a:defRPr sz="2400"/>
            </a:lvl9pPr>
          </a:lstStyle>
          <a:p>
            <a:endParaRPr/>
          </a:p>
        </p:txBody>
      </p:sp>
      <p:sp>
        <p:nvSpPr>
          <p:cNvPr id="55" name="Google Shape;55;p13"/>
          <p:cNvSpPr txBox="1">
            <a:spLocks noGrp="1"/>
          </p:cNvSpPr>
          <p:nvPr>
            <p:ph type="sldNum" idx="12"/>
          </p:nvPr>
        </p:nvSpPr>
        <p:spPr>
          <a:xfrm>
            <a:off x="5730200" y="6479803"/>
            <a:ext cx="731600" cy="3784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4209390846"/>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56"/>
        <p:cNvGrpSpPr/>
        <p:nvPr/>
      </p:nvGrpSpPr>
      <p:grpSpPr>
        <a:xfrm>
          <a:off x="0" y="0"/>
          <a:ext cx="0" cy="0"/>
          <a:chOff x="0" y="0"/>
          <a:chExt cx="0" cy="0"/>
        </a:xfrm>
      </p:grpSpPr>
      <p:sp>
        <p:nvSpPr>
          <p:cNvPr id="57" name="Google Shape;57;p14"/>
          <p:cNvSpPr txBox="1">
            <a:spLocks noGrp="1"/>
          </p:cNvSpPr>
          <p:nvPr>
            <p:ph type="title"/>
          </p:nvPr>
        </p:nvSpPr>
        <p:spPr>
          <a:xfrm>
            <a:off x="609600" y="-30163"/>
            <a:ext cx="10972800" cy="1143200"/>
          </a:xfrm>
          <a:prstGeom prst="rect">
            <a:avLst/>
          </a:prstGeom>
        </p:spPr>
        <p:txBody>
          <a:bodyPr spcFirstLastPara="1" wrap="square" lIns="91425" tIns="91425" rIns="91425" bIns="91425" anchor="ctr" anchorCtr="0">
            <a:noAutofit/>
          </a:bodyPr>
          <a:lstStyle>
            <a:lvl1pPr lvl="0">
              <a:spcBef>
                <a:spcPts val="0"/>
              </a:spcBef>
              <a:spcAft>
                <a:spcPts val="0"/>
              </a:spcAft>
              <a:buSzPts val="2400"/>
              <a:buNone/>
              <a:defRPr/>
            </a:lvl1pPr>
            <a:lvl2pPr lvl="1">
              <a:spcBef>
                <a:spcPts val="0"/>
              </a:spcBef>
              <a:spcAft>
                <a:spcPts val="0"/>
              </a:spcAft>
              <a:buSzPts val="2400"/>
              <a:buNone/>
              <a:defRPr/>
            </a:lvl2pPr>
            <a:lvl3pPr lvl="2">
              <a:spcBef>
                <a:spcPts val="0"/>
              </a:spcBef>
              <a:spcAft>
                <a:spcPts val="0"/>
              </a:spcAft>
              <a:buSzPts val="2400"/>
              <a:buNone/>
              <a:defRPr/>
            </a:lvl3pPr>
            <a:lvl4pPr lvl="3">
              <a:spcBef>
                <a:spcPts val="0"/>
              </a:spcBef>
              <a:spcAft>
                <a:spcPts val="0"/>
              </a:spcAft>
              <a:buSzPts val="2400"/>
              <a:buNone/>
              <a:defRPr/>
            </a:lvl4pPr>
            <a:lvl5pPr lvl="4">
              <a:spcBef>
                <a:spcPts val="0"/>
              </a:spcBef>
              <a:spcAft>
                <a:spcPts val="0"/>
              </a:spcAft>
              <a:buSzPts val="2400"/>
              <a:buNone/>
              <a:defRPr/>
            </a:lvl5pPr>
            <a:lvl6pPr lvl="5">
              <a:spcBef>
                <a:spcPts val="0"/>
              </a:spcBef>
              <a:spcAft>
                <a:spcPts val="0"/>
              </a:spcAft>
              <a:buSzPts val="2400"/>
              <a:buNone/>
              <a:defRPr/>
            </a:lvl6pPr>
            <a:lvl7pPr lvl="6">
              <a:spcBef>
                <a:spcPts val="0"/>
              </a:spcBef>
              <a:spcAft>
                <a:spcPts val="0"/>
              </a:spcAft>
              <a:buSzPts val="2400"/>
              <a:buNone/>
              <a:defRPr/>
            </a:lvl7pPr>
            <a:lvl8pPr lvl="7">
              <a:spcBef>
                <a:spcPts val="0"/>
              </a:spcBef>
              <a:spcAft>
                <a:spcPts val="0"/>
              </a:spcAft>
              <a:buSzPts val="2400"/>
              <a:buNone/>
              <a:defRPr/>
            </a:lvl8pPr>
            <a:lvl9pPr lvl="8">
              <a:spcBef>
                <a:spcPts val="0"/>
              </a:spcBef>
              <a:spcAft>
                <a:spcPts val="0"/>
              </a:spcAft>
              <a:buSzPts val="2400"/>
              <a:buNone/>
              <a:defRPr/>
            </a:lvl9pPr>
          </a:lstStyle>
          <a:p>
            <a:endParaRPr/>
          </a:p>
        </p:txBody>
      </p:sp>
      <p:sp>
        <p:nvSpPr>
          <p:cNvPr id="58" name="Google Shape;58;p14"/>
          <p:cNvSpPr txBox="1">
            <a:spLocks noGrp="1"/>
          </p:cNvSpPr>
          <p:nvPr>
            <p:ph type="sldNum" idx="12"/>
          </p:nvPr>
        </p:nvSpPr>
        <p:spPr>
          <a:xfrm>
            <a:off x="5730200" y="6479803"/>
            <a:ext cx="731600" cy="3784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4042046675"/>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59"/>
        <p:cNvGrpSpPr/>
        <p:nvPr/>
      </p:nvGrpSpPr>
      <p:grpSpPr>
        <a:xfrm>
          <a:off x="0" y="0"/>
          <a:ext cx="0" cy="0"/>
          <a:chOff x="0" y="0"/>
          <a:chExt cx="0" cy="0"/>
        </a:xfrm>
      </p:grpSpPr>
      <p:sp>
        <p:nvSpPr>
          <p:cNvPr id="60" name="Google Shape;60;p15"/>
          <p:cNvSpPr txBox="1">
            <a:spLocks noGrp="1"/>
          </p:cNvSpPr>
          <p:nvPr>
            <p:ph type="body" idx="1"/>
          </p:nvPr>
        </p:nvSpPr>
        <p:spPr>
          <a:xfrm>
            <a:off x="609600" y="5875079"/>
            <a:ext cx="10972800" cy="692800"/>
          </a:xfrm>
          <a:prstGeom prst="rect">
            <a:avLst/>
          </a:prstGeom>
        </p:spPr>
        <p:txBody>
          <a:bodyPr spcFirstLastPara="1" wrap="square" lIns="91425" tIns="91425" rIns="91425" bIns="91425" anchor="t" anchorCtr="0">
            <a:noAutofit/>
          </a:bodyPr>
          <a:lstStyle>
            <a:lvl1pPr marL="609585" lvl="0" indent="-304792" algn="ctr">
              <a:spcBef>
                <a:spcPts val="480"/>
              </a:spcBef>
              <a:spcAft>
                <a:spcPts val="0"/>
              </a:spcAft>
              <a:buSzPts val="1800"/>
              <a:buNone/>
              <a:defRPr sz="2400"/>
            </a:lvl1pPr>
          </a:lstStyle>
          <a:p>
            <a:endParaRPr/>
          </a:p>
        </p:txBody>
      </p:sp>
      <p:sp>
        <p:nvSpPr>
          <p:cNvPr id="61" name="Google Shape;61;p15"/>
          <p:cNvSpPr txBox="1">
            <a:spLocks noGrp="1"/>
          </p:cNvSpPr>
          <p:nvPr>
            <p:ph type="sldNum" idx="12"/>
          </p:nvPr>
        </p:nvSpPr>
        <p:spPr>
          <a:xfrm>
            <a:off x="5730200" y="6479803"/>
            <a:ext cx="731600" cy="3784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84846643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C2B7E0E0-47C6-42EE-8F6C-2867234789DD}" type="datetimeFigureOut">
              <a:rPr lang="en-US" smtClean="0"/>
              <a:t>11/24/2023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0DF8CF9-B329-4B9E-B729-888513E1CF5D}" type="slidenum">
              <a:rPr lang="en-US" smtClean="0"/>
              <a:t>‹#›</a:t>
            </a:fld>
            <a:endParaRPr lang="en-US"/>
          </a:p>
        </p:txBody>
      </p:sp>
    </p:spTree>
    <p:extLst>
      <p:ext uri="{BB962C8B-B14F-4D97-AF65-F5344CB8AC3E}">
        <p14:creationId xmlns:p14="http://schemas.microsoft.com/office/powerpoint/2010/main" val="204055091"/>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62"/>
        <p:cNvGrpSpPr/>
        <p:nvPr/>
      </p:nvGrpSpPr>
      <p:grpSpPr>
        <a:xfrm>
          <a:off x="0" y="0"/>
          <a:ext cx="0" cy="0"/>
          <a:chOff x="0" y="0"/>
          <a:chExt cx="0" cy="0"/>
        </a:xfrm>
      </p:grpSpPr>
      <p:sp>
        <p:nvSpPr>
          <p:cNvPr id="63" name="Google Shape;63;p16"/>
          <p:cNvSpPr txBox="1">
            <a:spLocks noGrp="1"/>
          </p:cNvSpPr>
          <p:nvPr>
            <p:ph type="sldNum" idx="12"/>
          </p:nvPr>
        </p:nvSpPr>
        <p:spPr>
          <a:xfrm>
            <a:off x="5730200" y="6479803"/>
            <a:ext cx="731600" cy="3784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94016212"/>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Title" type="title">
  <p:cSld name="Title">
    <p:bg>
      <p:bgPr>
        <a:blipFill>
          <a:blip r:embed="rId2">
            <a:alphaModFix/>
          </a:blip>
          <a:stretch>
            <a:fillRect/>
          </a:stretch>
        </a:blipFill>
        <a:effectLst/>
      </p:bgPr>
    </p:bg>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3660600" y="1597000"/>
            <a:ext cx="4578800" cy="3664000"/>
          </a:xfrm>
          <a:prstGeom prst="rect">
            <a:avLst/>
          </a:prstGeom>
        </p:spPr>
        <p:txBody>
          <a:bodyPr spcFirstLastPara="1" wrap="square" lIns="91425" tIns="91425" rIns="91425" bIns="91425" anchor="ctr" anchorCtr="0">
            <a:noAutofit/>
          </a:bodyPr>
          <a:lstStyle>
            <a:lvl1pPr lvl="0" algn="ctr">
              <a:spcBef>
                <a:spcPts val="0"/>
              </a:spcBef>
              <a:spcAft>
                <a:spcPts val="0"/>
              </a:spcAft>
              <a:buClr>
                <a:srgbClr val="0B5394"/>
              </a:buClr>
              <a:buSzPts val="3600"/>
              <a:buFont typeface="Pangolin"/>
              <a:buNone/>
              <a:defRPr sz="4800">
                <a:solidFill>
                  <a:srgbClr val="0B5394"/>
                </a:solidFill>
                <a:latin typeface="Pangolin"/>
                <a:ea typeface="Pangolin"/>
                <a:cs typeface="Pangolin"/>
                <a:sym typeface="Pangolin"/>
              </a:defRPr>
            </a:lvl1pPr>
            <a:lvl2pPr lvl="1" algn="ctr">
              <a:spcBef>
                <a:spcPts val="0"/>
              </a:spcBef>
              <a:spcAft>
                <a:spcPts val="0"/>
              </a:spcAft>
              <a:buClr>
                <a:srgbClr val="0B5394"/>
              </a:buClr>
              <a:buSzPts val="3600"/>
              <a:buFont typeface="Pangolin"/>
              <a:buNone/>
              <a:defRPr sz="4800">
                <a:solidFill>
                  <a:srgbClr val="0B5394"/>
                </a:solidFill>
                <a:latin typeface="Pangolin"/>
                <a:ea typeface="Pangolin"/>
                <a:cs typeface="Pangolin"/>
                <a:sym typeface="Pangolin"/>
              </a:defRPr>
            </a:lvl2pPr>
            <a:lvl3pPr lvl="2" algn="ctr">
              <a:spcBef>
                <a:spcPts val="0"/>
              </a:spcBef>
              <a:spcAft>
                <a:spcPts val="0"/>
              </a:spcAft>
              <a:buClr>
                <a:srgbClr val="0B5394"/>
              </a:buClr>
              <a:buSzPts val="3600"/>
              <a:buFont typeface="Pangolin"/>
              <a:buNone/>
              <a:defRPr sz="4800">
                <a:solidFill>
                  <a:srgbClr val="0B5394"/>
                </a:solidFill>
                <a:latin typeface="Pangolin"/>
                <a:ea typeface="Pangolin"/>
                <a:cs typeface="Pangolin"/>
                <a:sym typeface="Pangolin"/>
              </a:defRPr>
            </a:lvl3pPr>
            <a:lvl4pPr lvl="3" algn="ctr">
              <a:spcBef>
                <a:spcPts val="0"/>
              </a:spcBef>
              <a:spcAft>
                <a:spcPts val="0"/>
              </a:spcAft>
              <a:buClr>
                <a:srgbClr val="0B5394"/>
              </a:buClr>
              <a:buSzPts val="3600"/>
              <a:buFont typeface="Pangolin"/>
              <a:buNone/>
              <a:defRPr sz="4800">
                <a:solidFill>
                  <a:srgbClr val="0B5394"/>
                </a:solidFill>
                <a:latin typeface="Pangolin"/>
                <a:ea typeface="Pangolin"/>
                <a:cs typeface="Pangolin"/>
                <a:sym typeface="Pangolin"/>
              </a:defRPr>
            </a:lvl4pPr>
            <a:lvl5pPr lvl="4" algn="ctr">
              <a:spcBef>
                <a:spcPts val="0"/>
              </a:spcBef>
              <a:spcAft>
                <a:spcPts val="0"/>
              </a:spcAft>
              <a:buClr>
                <a:srgbClr val="0B5394"/>
              </a:buClr>
              <a:buSzPts val="3600"/>
              <a:buFont typeface="Pangolin"/>
              <a:buNone/>
              <a:defRPr sz="4800">
                <a:solidFill>
                  <a:srgbClr val="0B5394"/>
                </a:solidFill>
                <a:latin typeface="Pangolin"/>
                <a:ea typeface="Pangolin"/>
                <a:cs typeface="Pangolin"/>
                <a:sym typeface="Pangolin"/>
              </a:defRPr>
            </a:lvl5pPr>
            <a:lvl6pPr lvl="5" algn="ctr">
              <a:spcBef>
                <a:spcPts val="0"/>
              </a:spcBef>
              <a:spcAft>
                <a:spcPts val="0"/>
              </a:spcAft>
              <a:buClr>
                <a:srgbClr val="0B5394"/>
              </a:buClr>
              <a:buSzPts val="3600"/>
              <a:buFont typeface="Pangolin"/>
              <a:buNone/>
              <a:defRPr sz="4800">
                <a:solidFill>
                  <a:srgbClr val="0B5394"/>
                </a:solidFill>
                <a:latin typeface="Pangolin"/>
                <a:ea typeface="Pangolin"/>
                <a:cs typeface="Pangolin"/>
                <a:sym typeface="Pangolin"/>
              </a:defRPr>
            </a:lvl6pPr>
            <a:lvl7pPr lvl="6" algn="ctr">
              <a:spcBef>
                <a:spcPts val="0"/>
              </a:spcBef>
              <a:spcAft>
                <a:spcPts val="0"/>
              </a:spcAft>
              <a:buClr>
                <a:srgbClr val="0B5394"/>
              </a:buClr>
              <a:buSzPts val="3600"/>
              <a:buFont typeface="Pangolin"/>
              <a:buNone/>
              <a:defRPr sz="4800">
                <a:solidFill>
                  <a:srgbClr val="0B5394"/>
                </a:solidFill>
                <a:latin typeface="Pangolin"/>
                <a:ea typeface="Pangolin"/>
                <a:cs typeface="Pangolin"/>
                <a:sym typeface="Pangolin"/>
              </a:defRPr>
            </a:lvl7pPr>
            <a:lvl8pPr lvl="7" algn="ctr">
              <a:spcBef>
                <a:spcPts val="0"/>
              </a:spcBef>
              <a:spcAft>
                <a:spcPts val="0"/>
              </a:spcAft>
              <a:buClr>
                <a:srgbClr val="0B5394"/>
              </a:buClr>
              <a:buSzPts val="3600"/>
              <a:buFont typeface="Pangolin"/>
              <a:buNone/>
              <a:defRPr sz="4800">
                <a:solidFill>
                  <a:srgbClr val="0B5394"/>
                </a:solidFill>
                <a:latin typeface="Pangolin"/>
                <a:ea typeface="Pangolin"/>
                <a:cs typeface="Pangolin"/>
                <a:sym typeface="Pangolin"/>
              </a:defRPr>
            </a:lvl8pPr>
            <a:lvl9pPr lvl="8" algn="ctr">
              <a:spcBef>
                <a:spcPts val="0"/>
              </a:spcBef>
              <a:spcAft>
                <a:spcPts val="0"/>
              </a:spcAft>
              <a:buClr>
                <a:srgbClr val="0B5394"/>
              </a:buClr>
              <a:buSzPts val="3600"/>
              <a:buFont typeface="Pangolin"/>
              <a:buNone/>
              <a:defRPr sz="4800">
                <a:solidFill>
                  <a:srgbClr val="0B5394"/>
                </a:solidFill>
                <a:latin typeface="Pangolin"/>
                <a:ea typeface="Pangolin"/>
                <a:cs typeface="Pangolin"/>
                <a:sym typeface="Pangolin"/>
              </a:defRPr>
            </a:lvl9pPr>
          </a:lstStyle>
          <a:p>
            <a:endParaRPr/>
          </a:p>
        </p:txBody>
      </p:sp>
    </p:spTree>
    <p:extLst>
      <p:ext uri="{BB962C8B-B14F-4D97-AF65-F5344CB8AC3E}">
        <p14:creationId xmlns:p14="http://schemas.microsoft.com/office/powerpoint/2010/main" val="340035397"/>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Subtitle">
  <p:cSld name="Subtitle">
    <p:bg>
      <p:bgPr>
        <a:blipFill>
          <a:blip r:embed="rId2">
            <a:alphaModFix/>
          </a:blip>
          <a:stretch>
            <a:fillRect/>
          </a:stretch>
        </a:blipFill>
        <a:effectLst/>
      </p:bgPr>
    </p:bg>
    <p:spTree>
      <p:nvGrpSpPr>
        <p:cNvPr id="1" name="Shape 11"/>
        <p:cNvGrpSpPr/>
        <p:nvPr/>
      </p:nvGrpSpPr>
      <p:grpSpPr>
        <a:xfrm>
          <a:off x="0" y="0"/>
          <a:ext cx="0" cy="0"/>
          <a:chOff x="0" y="0"/>
          <a:chExt cx="0" cy="0"/>
        </a:xfrm>
      </p:grpSpPr>
      <p:sp>
        <p:nvSpPr>
          <p:cNvPr id="12" name="Google Shape;12;p3"/>
          <p:cNvSpPr txBox="1">
            <a:spLocks noGrp="1"/>
          </p:cNvSpPr>
          <p:nvPr>
            <p:ph type="ctrTitle"/>
          </p:nvPr>
        </p:nvSpPr>
        <p:spPr>
          <a:xfrm>
            <a:off x="3604700" y="2314333"/>
            <a:ext cx="4648400" cy="15464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0B5394"/>
              </a:buClr>
              <a:buSzPts val="3000"/>
              <a:buFont typeface="Pangolin"/>
              <a:buNone/>
              <a:defRPr sz="4000">
                <a:solidFill>
                  <a:srgbClr val="0B5394"/>
                </a:solidFill>
                <a:latin typeface="Pangolin"/>
                <a:ea typeface="Pangolin"/>
                <a:cs typeface="Pangolin"/>
                <a:sym typeface="Pangolin"/>
              </a:defRPr>
            </a:lvl1pPr>
            <a:lvl2pPr lvl="1" algn="ctr" rtl="0">
              <a:spcBef>
                <a:spcPts val="0"/>
              </a:spcBef>
              <a:spcAft>
                <a:spcPts val="0"/>
              </a:spcAft>
              <a:buClr>
                <a:srgbClr val="0B5394"/>
              </a:buClr>
              <a:buSzPts val="3000"/>
              <a:buFont typeface="Pangolin"/>
              <a:buNone/>
              <a:defRPr sz="4000">
                <a:solidFill>
                  <a:srgbClr val="0B5394"/>
                </a:solidFill>
                <a:latin typeface="Pangolin"/>
                <a:ea typeface="Pangolin"/>
                <a:cs typeface="Pangolin"/>
                <a:sym typeface="Pangolin"/>
              </a:defRPr>
            </a:lvl2pPr>
            <a:lvl3pPr lvl="2" algn="ctr" rtl="0">
              <a:spcBef>
                <a:spcPts val="0"/>
              </a:spcBef>
              <a:spcAft>
                <a:spcPts val="0"/>
              </a:spcAft>
              <a:buClr>
                <a:srgbClr val="0B5394"/>
              </a:buClr>
              <a:buSzPts val="3000"/>
              <a:buFont typeface="Pangolin"/>
              <a:buNone/>
              <a:defRPr sz="4000">
                <a:solidFill>
                  <a:srgbClr val="0B5394"/>
                </a:solidFill>
                <a:latin typeface="Pangolin"/>
                <a:ea typeface="Pangolin"/>
                <a:cs typeface="Pangolin"/>
                <a:sym typeface="Pangolin"/>
              </a:defRPr>
            </a:lvl3pPr>
            <a:lvl4pPr lvl="3" algn="ctr" rtl="0">
              <a:spcBef>
                <a:spcPts val="0"/>
              </a:spcBef>
              <a:spcAft>
                <a:spcPts val="0"/>
              </a:spcAft>
              <a:buClr>
                <a:srgbClr val="0B5394"/>
              </a:buClr>
              <a:buSzPts val="3000"/>
              <a:buFont typeface="Pangolin"/>
              <a:buNone/>
              <a:defRPr sz="4000">
                <a:solidFill>
                  <a:srgbClr val="0B5394"/>
                </a:solidFill>
                <a:latin typeface="Pangolin"/>
                <a:ea typeface="Pangolin"/>
                <a:cs typeface="Pangolin"/>
                <a:sym typeface="Pangolin"/>
              </a:defRPr>
            </a:lvl4pPr>
            <a:lvl5pPr lvl="4" algn="ctr" rtl="0">
              <a:spcBef>
                <a:spcPts val="0"/>
              </a:spcBef>
              <a:spcAft>
                <a:spcPts val="0"/>
              </a:spcAft>
              <a:buClr>
                <a:srgbClr val="0B5394"/>
              </a:buClr>
              <a:buSzPts val="3000"/>
              <a:buFont typeface="Pangolin"/>
              <a:buNone/>
              <a:defRPr sz="4000">
                <a:solidFill>
                  <a:srgbClr val="0B5394"/>
                </a:solidFill>
                <a:latin typeface="Pangolin"/>
                <a:ea typeface="Pangolin"/>
                <a:cs typeface="Pangolin"/>
                <a:sym typeface="Pangolin"/>
              </a:defRPr>
            </a:lvl5pPr>
            <a:lvl6pPr lvl="5" algn="ctr" rtl="0">
              <a:spcBef>
                <a:spcPts val="0"/>
              </a:spcBef>
              <a:spcAft>
                <a:spcPts val="0"/>
              </a:spcAft>
              <a:buClr>
                <a:srgbClr val="0B5394"/>
              </a:buClr>
              <a:buSzPts val="3000"/>
              <a:buFont typeface="Pangolin"/>
              <a:buNone/>
              <a:defRPr sz="4000">
                <a:solidFill>
                  <a:srgbClr val="0B5394"/>
                </a:solidFill>
                <a:latin typeface="Pangolin"/>
                <a:ea typeface="Pangolin"/>
                <a:cs typeface="Pangolin"/>
                <a:sym typeface="Pangolin"/>
              </a:defRPr>
            </a:lvl6pPr>
            <a:lvl7pPr lvl="6" algn="ctr" rtl="0">
              <a:spcBef>
                <a:spcPts val="0"/>
              </a:spcBef>
              <a:spcAft>
                <a:spcPts val="0"/>
              </a:spcAft>
              <a:buClr>
                <a:srgbClr val="0B5394"/>
              </a:buClr>
              <a:buSzPts val="3000"/>
              <a:buFont typeface="Pangolin"/>
              <a:buNone/>
              <a:defRPr sz="4000">
                <a:solidFill>
                  <a:srgbClr val="0B5394"/>
                </a:solidFill>
                <a:latin typeface="Pangolin"/>
                <a:ea typeface="Pangolin"/>
                <a:cs typeface="Pangolin"/>
                <a:sym typeface="Pangolin"/>
              </a:defRPr>
            </a:lvl7pPr>
            <a:lvl8pPr lvl="7" algn="ctr" rtl="0">
              <a:spcBef>
                <a:spcPts val="0"/>
              </a:spcBef>
              <a:spcAft>
                <a:spcPts val="0"/>
              </a:spcAft>
              <a:buClr>
                <a:srgbClr val="0B5394"/>
              </a:buClr>
              <a:buSzPts val="3000"/>
              <a:buFont typeface="Pangolin"/>
              <a:buNone/>
              <a:defRPr sz="4000">
                <a:solidFill>
                  <a:srgbClr val="0B5394"/>
                </a:solidFill>
                <a:latin typeface="Pangolin"/>
                <a:ea typeface="Pangolin"/>
                <a:cs typeface="Pangolin"/>
                <a:sym typeface="Pangolin"/>
              </a:defRPr>
            </a:lvl8pPr>
            <a:lvl9pPr lvl="8" algn="ctr" rtl="0">
              <a:spcBef>
                <a:spcPts val="0"/>
              </a:spcBef>
              <a:spcAft>
                <a:spcPts val="0"/>
              </a:spcAft>
              <a:buClr>
                <a:srgbClr val="0B5394"/>
              </a:buClr>
              <a:buSzPts val="3000"/>
              <a:buFont typeface="Pangolin"/>
              <a:buNone/>
              <a:defRPr sz="4000">
                <a:solidFill>
                  <a:srgbClr val="0B5394"/>
                </a:solidFill>
                <a:latin typeface="Pangolin"/>
                <a:ea typeface="Pangolin"/>
                <a:cs typeface="Pangolin"/>
                <a:sym typeface="Pangolin"/>
              </a:defRPr>
            </a:lvl9pPr>
          </a:lstStyle>
          <a:p>
            <a:endParaRPr/>
          </a:p>
        </p:txBody>
      </p:sp>
      <p:sp>
        <p:nvSpPr>
          <p:cNvPr id="13" name="Google Shape;13;p3"/>
          <p:cNvSpPr txBox="1">
            <a:spLocks noGrp="1"/>
          </p:cNvSpPr>
          <p:nvPr>
            <p:ph type="subTitle" idx="1"/>
          </p:nvPr>
        </p:nvSpPr>
        <p:spPr>
          <a:xfrm>
            <a:off x="3604700" y="3685136"/>
            <a:ext cx="4648400" cy="10464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434343"/>
              </a:buClr>
              <a:buSzPts val="1400"/>
              <a:buFont typeface="Inconsolata"/>
              <a:buNone/>
              <a:defRPr>
                <a:solidFill>
                  <a:srgbClr val="434343"/>
                </a:solidFill>
                <a:latin typeface="Inconsolata"/>
                <a:ea typeface="Inconsolata"/>
                <a:cs typeface="Inconsolata"/>
                <a:sym typeface="Inconsolata"/>
              </a:defRPr>
            </a:lvl1pPr>
            <a:lvl2pPr lvl="1" algn="ctr" rtl="0">
              <a:spcBef>
                <a:spcPts val="0"/>
              </a:spcBef>
              <a:spcAft>
                <a:spcPts val="0"/>
              </a:spcAft>
              <a:buClr>
                <a:srgbClr val="434343"/>
              </a:buClr>
              <a:buSzPts val="3000"/>
              <a:buFont typeface="Inconsolata"/>
              <a:buNone/>
              <a:defRPr sz="4000">
                <a:solidFill>
                  <a:srgbClr val="434343"/>
                </a:solidFill>
                <a:latin typeface="Inconsolata"/>
                <a:ea typeface="Inconsolata"/>
                <a:cs typeface="Inconsolata"/>
                <a:sym typeface="Inconsolata"/>
              </a:defRPr>
            </a:lvl2pPr>
            <a:lvl3pPr lvl="2" algn="ctr" rtl="0">
              <a:spcBef>
                <a:spcPts val="0"/>
              </a:spcBef>
              <a:spcAft>
                <a:spcPts val="0"/>
              </a:spcAft>
              <a:buClr>
                <a:srgbClr val="434343"/>
              </a:buClr>
              <a:buSzPts val="3000"/>
              <a:buFont typeface="Inconsolata"/>
              <a:buNone/>
              <a:defRPr sz="4000">
                <a:solidFill>
                  <a:srgbClr val="434343"/>
                </a:solidFill>
                <a:latin typeface="Inconsolata"/>
                <a:ea typeface="Inconsolata"/>
                <a:cs typeface="Inconsolata"/>
                <a:sym typeface="Inconsolata"/>
              </a:defRPr>
            </a:lvl3pPr>
            <a:lvl4pPr lvl="3" algn="ctr" rtl="0">
              <a:spcBef>
                <a:spcPts val="0"/>
              </a:spcBef>
              <a:spcAft>
                <a:spcPts val="0"/>
              </a:spcAft>
              <a:buClr>
                <a:srgbClr val="434343"/>
              </a:buClr>
              <a:buSzPts val="3000"/>
              <a:buFont typeface="Inconsolata"/>
              <a:buNone/>
              <a:defRPr sz="4000">
                <a:solidFill>
                  <a:srgbClr val="434343"/>
                </a:solidFill>
                <a:latin typeface="Inconsolata"/>
                <a:ea typeface="Inconsolata"/>
                <a:cs typeface="Inconsolata"/>
                <a:sym typeface="Inconsolata"/>
              </a:defRPr>
            </a:lvl4pPr>
            <a:lvl5pPr lvl="4" algn="ctr" rtl="0">
              <a:spcBef>
                <a:spcPts val="0"/>
              </a:spcBef>
              <a:spcAft>
                <a:spcPts val="0"/>
              </a:spcAft>
              <a:buClr>
                <a:srgbClr val="434343"/>
              </a:buClr>
              <a:buSzPts val="3000"/>
              <a:buFont typeface="Inconsolata"/>
              <a:buNone/>
              <a:defRPr sz="4000">
                <a:solidFill>
                  <a:srgbClr val="434343"/>
                </a:solidFill>
                <a:latin typeface="Inconsolata"/>
                <a:ea typeface="Inconsolata"/>
                <a:cs typeface="Inconsolata"/>
                <a:sym typeface="Inconsolata"/>
              </a:defRPr>
            </a:lvl5pPr>
            <a:lvl6pPr lvl="5" algn="ctr" rtl="0">
              <a:spcBef>
                <a:spcPts val="0"/>
              </a:spcBef>
              <a:spcAft>
                <a:spcPts val="0"/>
              </a:spcAft>
              <a:buClr>
                <a:srgbClr val="434343"/>
              </a:buClr>
              <a:buSzPts val="3000"/>
              <a:buFont typeface="Inconsolata"/>
              <a:buNone/>
              <a:defRPr sz="4000">
                <a:solidFill>
                  <a:srgbClr val="434343"/>
                </a:solidFill>
                <a:latin typeface="Inconsolata"/>
                <a:ea typeface="Inconsolata"/>
                <a:cs typeface="Inconsolata"/>
                <a:sym typeface="Inconsolata"/>
              </a:defRPr>
            </a:lvl6pPr>
            <a:lvl7pPr lvl="6" algn="ctr" rtl="0">
              <a:spcBef>
                <a:spcPts val="0"/>
              </a:spcBef>
              <a:spcAft>
                <a:spcPts val="0"/>
              </a:spcAft>
              <a:buClr>
                <a:srgbClr val="434343"/>
              </a:buClr>
              <a:buSzPts val="3000"/>
              <a:buFont typeface="Inconsolata"/>
              <a:buNone/>
              <a:defRPr sz="4000">
                <a:solidFill>
                  <a:srgbClr val="434343"/>
                </a:solidFill>
                <a:latin typeface="Inconsolata"/>
                <a:ea typeface="Inconsolata"/>
                <a:cs typeface="Inconsolata"/>
                <a:sym typeface="Inconsolata"/>
              </a:defRPr>
            </a:lvl7pPr>
            <a:lvl8pPr lvl="7" algn="ctr" rtl="0">
              <a:spcBef>
                <a:spcPts val="0"/>
              </a:spcBef>
              <a:spcAft>
                <a:spcPts val="0"/>
              </a:spcAft>
              <a:buClr>
                <a:srgbClr val="434343"/>
              </a:buClr>
              <a:buSzPts val="3000"/>
              <a:buFont typeface="Inconsolata"/>
              <a:buNone/>
              <a:defRPr sz="4000">
                <a:solidFill>
                  <a:srgbClr val="434343"/>
                </a:solidFill>
                <a:latin typeface="Inconsolata"/>
                <a:ea typeface="Inconsolata"/>
                <a:cs typeface="Inconsolata"/>
                <a:sym typeface="Inconsolata"/>
              </a:defRPr>
            </a:lvl8pPr>
            <a:lvl9pPr lvl="8" algn="ctr" rtl="0">
              <a:spcBef>
                <a:spcPts val="0"/>
              </a:spcBef>
              <a:spcAft>
                <a:spcPts val="0"/>
              </a:spcAft>
              <a:buClr>
                <a:srgbClr val="434343"/>
              </a:buClr>
              <a:buSzPts val="3000"/>
              <a:buFont typeface="Inconsolata"/>
              <a:buNone/>
              <a:defRPr sz="4000">
                <a:solidFill>
                  <a:srgbClr val="434343"/>
                </a:solidFill>
                <a:latin typeface="Inconsolata"/>
                <a:ea typeface="Inconsolata"/>
                <a:cs typeface="Inconsolata"/>
                <a:sym typeface="Inconsolata"/>
              </a:defRPr>
            </a:lvl9pPr>
          </a:lstStyle>
          <a:p>
            <a:endParaRPr/>
          </a:p>
        </p:txBody>
      </p:sp>
    </p:spTree>
    <p:extLst>
      <p:ext uri="{BB962C8B-B14F-4D97-AF65-F5344CB8AC3E}">
        <p14:creationId xmlns:p14="http://schemas.microsoft.com/office/powerpoint/2010/main" val="4165342233"/>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Title + 1 column" type="tx">
  <p:cSld name="Title + 1 column">
    <p:bg>
      <p:bgPr>
        <a:blipFill>
          <a:blip r:embed="rId2">
            <a:alphaModFix/>
          </a:blip>
          <a:stretch>
            <a:fillRect/>
          </a:stretch>
        </a:blipFill>
        <a:effectLst/>
      </p:bgPr>
    </p:bg>
    <p:spTree>
      <p:nvGrpSpPr>
        <p:cNvPr id="1" name="Shape 17"/>
        <p:cNvGrpSpPr/>
        <p:nvPr/>
      </p:nvGrpSpPr>
      <p:grpSpPr>
        <a:xfrm>
          <a:off x="0" y="0"/>
          <a:ext cx="0" cy="0"/>
          <a:chOff x="0" y="0"/>
          <a:chExt cx="0" cy="0"/>
        </a:xfrm>
      </p:grpSpPr>
      <p:sp>
        <p:nvSpPr>
          <p:cNvPr id="18" name="Google Shape;18;p5"/>
          <p:cNvSpPr txBox="1">
            <a:spLocks noGrp="1"/>
          </p:cNvSpPr>
          <p:nvPr>
            <p:ph type="title"/>
          </p:nvPr>
        </p:nvSpPr>
        <p:spPr>
          <a:xfrm>
            <a:off x="1155167" y="477847"/>
            <a:ext cx="7501600" cy="1143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9" name="Google Shape;19;p5"/>
          <p:cNvSpPr txBox="1">
            <a:spLocks noGrp="1"/>
          </p:cNvSpPr>
          <p:nvPr>
            <p:ph type="body" idx="1"/>
          </p:nvPr>
        </p:nvSpPr>
        <p:spPr>
          <a:xfrm>
            <a:off x="1155167" y="1739391"/>
            <a:ext cx="7501600" cy="40840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a:lvl1pPr>
            <a:lvl2pPr marL="1219170" lvl="1" indent="-423323">
              <a:spcBef>
                <a:spcPts val="0"/>
              </a:spcBef>
              <a:spcAft>
                <a:spcPts val="0"/>
              </a:spcAft>
              <a:buSzPts val="1400"/>
              <a:buChar char="✗"/>
              <a:defRPr/>
            </a:lvl2pPr>
            <a:lvl3pPr marL="1828754" lvl="2" indent="-423323">
              <a:spcBef>
                <a:spcPts val="0"/>
              </a:spcBef>
              <a:spcAft>
                <a:spcPts val="0"/>
              </a:spcAft>
              <a:buSzPts val="1400"/>
              <a:buChar char="✗"/>
              <a:defRPr/>
            </a:lvl3pPr>
            <a:lvl4pPr marL="2438339" lvl="3" indent="-423323">
              <a:spcBef>
                <a:spcPts val="0"/>
              </a:spcBef>
              <a:spcAft>
                <a:spcPts val="0"/>
              </a:spcAft>
              <a:buSzPts val="1400"/>
              <a:buChar char="✗"/>
              <a:defRPr/>
            </a:lvl4pPr>
            <a:lvl5pPr marL="3047924" lvl="4" indent="-457189">
              <a:spcBef>
                <a:spcPts val="0"/>
              </a:spcBef>
              <a:spcAft>
                <a:spcPts val="0"/>
              </a:spcAft>
              <a:buSzPts val="1800"/>
              <a:buChar char="✗"/>
              <a:defRPr/>
            </a:lvl5pPr>
            <a:lvl6pPr marL="3657509" lvl="5" indent="-457189">
              <a:spcBef>
                <a:spcPts val="0"/>
              </a:spcBef>
              <a:spcAft>
                <a:spcPts val="0"/>
              </a:spcAft>
              <a:buSzPts val="1800"/>
              <a:buChar char="✗"/>
              <a:defRPr/>
            </a:lvl6pPr>
            <a:lvl7pPr marL="4267093" lvl="6" indent="-457189">
              <a:spcBef>
                <a:spcPts val="0"/>
              </a:spcBef>
              <a:spcAft>
                <a:spcPts val="0"/>
              </a:spcAft>
              <a:buSzPts val="1800"/>
              <a:buChar char="✗"/>
              <a:defRPr/>
            </a:lvl7pPr>
            <a:lvl8pPr marL="4876678" lvl="7" indent="-457189">
              <a:spcBef>
                <a:spcPts val="0"/>
              </a:spcBef>
              <a:spcAft>
                <a:spcPts val="0"/>
              </a:spcAft>
              <a:buSzPts val="1800"/>
              <a:buChar char="✗"/>
              <a:defRPr/>
            </a:lvl8pPr>
            <a:lvl9pPr marL="5486263" lvl="8" indent="-457189">
              <a:spcBef>
                <a:spcPts val="0"/>
              </a:spcBef>
              <a:spcAft>
                <a:spcPts val="0"/>
              </a:spcAft>
              <a:buSzPts val="1800"/>
              <a:buChar char="✗"/>
              <a:defRPr/>
            </a:lvl9pPr>
          </a:lstStyle>
          <a:p>
            <a:endParaRPr/>
          </a:p>
        </p:txBody>
      </p:sp>
      <p:sp>
        <p:nvSpPr>
          <p:cNvPr id="20" name="Google Shape;20;p5"/>
          <p:cNvSpPr txBox="1">
            <a:spLocks noGrp="1"/>
          </p:cNvSpPr>
          <p:nvPr>
            <p:ph type="sldNum" idx="12"/>
          </p:nvPr>
        </p:nvSpPr>
        <p:spPr>
          <a:xfrm>
            <a:off x="11621367" y="6235167"/>
            <a:ext cx="570800" cy="622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4148040363"/>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Title + 1 column + image">
  <p:cSld name="Title + 1 column + image">
    <p:bg>
      <p:bgPr>
        <a:blipFill>
          <a:blip r:embed="rId2">
            <a:alphaModFix/>
          </a:blip>
          <a:stretch>
            <a:fillRect/>
          </a:stretch>
        </a:blipFill>
        <a:effectLst/>
      </p:bgPr>
    </p:bg>
    <p:spTree>
      <p:nvGrpSpPr>
        <p:cNvPr id="1" name="Shape 21"/>
        <p:cNvGrpSpPr/>
        <p:nvPr/>
      </p:nvGrpSpPr>
      <p:grpSpPr>
        <a:xfrm>
          <a:off x="0" y="0"/>
          <a:ext cx="0" cy="0"/>
          <a:chOff x="0" y="0"/>
          <a:chExt cx="0" cy="0"/>
        </a:xfrm>
      </p:grpSpPr>
      <p:sp>
        <p:nvSpPr>
          <p:cNvPr id="22" name="Google Shape;22;p6"/>
          <p:cNvSpPr txBox="1">
            <a:spLocks noGrp="1"/>
          </p:cNvSpPr>
          <p:nvPr>
            <p:ph type="title"/>
          </p:nvPr>
        </p:nvSpPr>
        <p:spPr>
          <a:xfrm>
            <a:off x="1155167" y="856413"/>
            <a:ext cx="5288800" cy="11432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667"/>
            </a:lvl1pPr>
            <a:lvl2pPr lvl="1" rtl="0">
              <a:spcBef>
                <a:spcPts val="0"/>
              </a:spcBef>
              <a:spcAft>
                <a:spcPts val="0"/>
              </a:spcAft>
              <a:buSzPts val="2000"/>
              <a:buNone/>
              <a:defRPr sz="2667"/>
            </a:lvl2pPr>
            <a:lvl3pPr lvl="2" rtl="0">
              <a:spcBef>
                <a:spcPts val="0"/>
              </a:spcBef>
              <a:spcAft>
                <a:spcPts val="0"/>
              </a:spcAft>
              <a:buSzPts val="2000"/>
              <a:buNone/>
              <a:defRPr sz="2667"/>
            </a:lvl3pPr>
            <a:lvl4pPr lvl="3" rtl="0">
              <a:spcBef>
                <a:spcPts val="0"/>
              </a:spcBef>
              <a:spcAft>
                <a:spcPts val="0"/>
              </a:spcAft>
              <a:buSzPts val="2000"/>
              <a:buNone/>
              <a:defRPr sz="2667"/>
            </a:lvl4pPr>
            <a:lvl5pPr lvl="4" rtl="0">
              <a:spcBef>
                <a:spcPts val="0"/>
              </a:spcBef>
              <a:spcAft>
                <a:spcPts val="0"/>
              </a:spcAft>
              <a:buSzPts val="2000"/>
              <a:buNone/>
              <a:defRPr sz="2667"/>
            </a:lvl5pPr>
            <a:lvl6pPr lvl="5" rtl="0">
              <a:spcBef>
                <a:spcPts val="0"/>
              </a:spcBef>
              <a:spcAft>
                <a:spcPts val="0"/>
              </a:spcAft>
              <a:buSzPts val="2000"/>
              <a:buNone/>
              <a:defRPr sz="2667"/>
            </a:lvl6pPr>
            <a:lvl7pPr lvl="6" rtl="0">
              <a:spcBef>
                <a:spcPts val="0"/>
              </a:spcBef>
              <a:spcAft>
                <a:spcPts val="0"/>
              </a:spcAft>
              <a:buSzPts val="2000"/>
              <a:buNone/>
              <a:defRPr sz="2667"/>
            </a:lvl7pPr>
            <a:lvl8pPr lvl="7" rtl="0">
              <a:spcBef>
                <a:spcPts val="0"/>
              </a:spcBef>
              <a:spcAft>
                <a:spcPts val="0"/>
              </a:spcAft>
              <a:buSzPts val="2000"/>
              <a:buNone/>
              <a:defRPr sz="2667"/>
            </a:lvl8pPr>
            <a:lvl9pPr lvl="8" rtl="0">
              <a:spcBef>
                <a:spcPts val="0"/>
              </a:spcBef>
              <a:spcAft>
                <a:spcPts val="0"/>
              </a:spcAft>
              <a:buSzPts val="2000"/>
              <a:buNone/>
              <a:defRPr sz="2667"/>
            </a:lvl9pPr>
          </a:lstStyle>
          <a:p>
            <a:endParaRPr/>
          </a:p>
        </p:txBody>
      </p:sp>
      <p:sp>
        <p:nvSpPr>
          <p:cNvPr id="23" name="Google Shape;23;p6"/>
          <p:cNvSpPr txBox="1">
            <a:spLocks noGrp="1"/>
          </p:cNvSpPr>
          <p:nvPr>
            <p:ph type="body" idx="1"/>
          </p:nvPr>
        </p:nvSpPr>
        <p:spPr>
          <a:xfrm>
            <a:off x="1155167" y="2145800"/>
            <a:ext cx="5288800" cy="37780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SzPts val="1400"/>
              <a:buChar char="✗"/>
              <a:defRPr/>
            </a:lvl1pPr>
            <a:lvl2pPr marL="1219170" lvl="1" indent="-423323" rtl="0">
              <a:spcBef>
                <a:spcPts val="0"/>
              </a:spcBef>
              <a:spcAft>
                <a:spcPts val="0"/>
              </a:spcAft>
              <a:buSzPts val="1400"/>
              <a:buChar char="✗"/>
              <a:defRPr/>
            </a:lvl2pPr>
            <a:lvl3pPr marL="1828754" lvl="2" indent="-423323" rtl="0">
              <a:spcBef>
                <a:spcPts val="0"/>
              </a:spcBef>
              <a:spcAft>
                <a:spcPts val="0"/>
              </a:spcAft>
              <a:buSzPts val="1400"/>
              <a:buChar char="✗"/>
              <a:defRPr/>
            </a:lvl3pPr>
            <a:lvl4pPr marL="2438339" lvl="3" indent="-423323" rtl="0">
              <a:spcBef>
                <a:spcPts val="0"/>
              </a:spcBef>
              <a:spcAft>
                <a:spcPts val="0"/>
              </a:spcAft>
              <a:buSzPts val="1400"/>
              <a:buChar char="✗"/>
              <a:defRPr/>
            </a:lvl4pPr>
            <a:lvl5pPr marL="3047924" lvl="4" indent="-457189" rtl="0">
              <a:spcBef>
                <a:spcPts val="0"/>
              </a:spcBef>
              <a:spcAft>
                <a:spcPts val="0"/>
              </a:spcAft>
              <a:buSzPts val="1800"/>
              <a:buChar char="✗"/>
              <a:defRPr/>
            </a:lvl5pPr>
            <a:lvl6pPr marL="3657509" lvl="5" indent="-457189" rtl="0">
              <a:spcBef>
                <a:spcPts val="0"/>
              </a:spcBef>
              <a:spcAft>
                <a:spcPts val="0"/>
              </a:spcAft>
              <a:buSzPts val="1800"/>
              <a:buChar char="✗"/>
              <a:defRPr/>
            </a:lvl6pPr>
            <a:lvl7pPr marL="4267093" lvl="6" indent="-457189" rtl="0">
              <a:spcBef>
                <a:spcPts val="0"/>
              </a:spcBef>
              <a:spcAft>
                <a:spcPts val="0"/>
              </a:spcAft>
              <a:buSzPts val="1800"/>
              <a:buChar char="✗"/>
              <a:defRPr/>
            </a:lvl7pPr>
            <a:lvl8pPr marL="4876678" lvl="7" indent="-457189" rtl="0">
              <a:spcBef>
                <a:spcPts val="0"/>
              </a:spcBef>
              <a:spcAft>
                <a:spcPts val="0"/>
              </a:spcAft>
              <a:buSzPts val="1800"/>
              <a:buChar char="✗"/>
              <a:defRPr/>
            </a:lvl8pPr>
            <a:lvl9pPr marL="5486263" lvl="8" indent="-457189" rtl="0">
              <a:spcBef>
                <a:spcPts val="0"/>
              </a:spcBef>
              <a:spcAft>
                <a:spcPts val="0"/>
              </a:spcAft>
              <a:buSzPts val="1800"/>
              <a:buChar char="✗"/>
              <a:defRPr/>
            </a:lvl9pPr>
          </a:lstStyle>
          <a:p>
            <a:endParaRPr/>
          </a:p>
        </p:txBody>
      </p:sp>
      <p:sp>
        <p:nvSpPr>
          <p:cNvPr id="24" name="Google Shape;24;p6"/>
          <p:cNvSpPr txBox="1">
            <a:spLocks noGrp="1"/>
          </p:cNvSpPr>
          <p:nvPr>
            <p:ph type="sldNum" idx="12"/>
          </p:nvPr>
        </p:nvSpPr>
        <p:spPr>
          <a:xfrm>
            <a:off x="11621367" y="6235167"/>
            <a:ext cx="570800" cy="6228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61902104"/>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Title + 2 columns" type="twoColTx">
  <p:cSld name="Title + 2 columns">
    <p:bg>
      <p:bgPr>
        <a:blipFill>
          <a:blip r:embed="rId2">
            <a:alphaModFix/>
          </a:blip>
          <a:stretch>
            <a:fillRect/>
          </a:stretch>
        </a:blipFill>
        <a:effectLst/>
      </p:bgPr>
    </p:bg>
    <p:spTree>
      <p:nvGrpSpPr>
        <p:cNvPr id="1" name="Shape 25"/>
        <p:cNvGrpSpPr/>
        <p:nvPr/>
      </p:nvGrpSpPr>
      <p:grpSpPr>
        <a:xfrm>
          <a:off x="0" y="0"/>
          <a:ext cx="0" cy="0"/>
          <a:chOff x="0" y="0"/>
          <a:chExt cx="0" cy="0"/>
        </a:xfrm>
      </p:grpSpPr>
      <p:sp>
        <p:nvSpPr>
          <p:cNvPr id="26" name="Google Shape;26;p7"/>
          <p:cNvSpPr txBox="1">
            <a:spLocks noGrp="1"/>
          </p:cNvSpPr>
          <p:nvPr>
            <p:ph type="title"/>
          </p:nvPr>
        </p:nvSpPr>
        <p:spPr>
          <a:xfrm>
            <a:off x="1155167" y="477847"/>
            <a:ext cx="7501600" cy="1143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7" name="Google Shape;27;p7"/>
          <p:cNvSpPr txBox="1">
            <a:spLocks noGrp="1"/>
          </p:cNvSpPr>
          <p:nvPr>
            <p:ph type="body" idx="1"/>
          </p:nvPr>
        </p:nvSpPr>
        <p:spPr>
          <a:xfrm>
            <a:off x="1155167" y="1747733"/>
            <a:ext cx="3641200" cy="40568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a:lvl1pPr>
            <a:lvl2pPr marL="1219170" lvl="1" indent="-423323">
              <a:spcBef>
                <a:spcPts val="0"/>
              </a:spcBef>
              <a:spcAft>
                <a:spcPts val="0"/>
              </a:spcAft>
              <a:buSzPts val="1400"/>
              <a:buChar char="✗"/>
              <a:defRPr/>
            </a:lvl2pPr>
            <a:lvl3pPr marL="1828754" lvl="2" indent="-423323">
              <a:spcBef>
                <a:spcPts val="0"/>
              </a:spcBef>
              <a:spcAft>
                <a:spcPts val="0"/>
              </a:spcAft>
              <a:buSzPts val="1400"/>
              <a:buChar char="✗"/>
              <a:defRPr/>
            </a:lvl3pPr>
            <a:lvl4pPr marL="2438339" lvl="3" indent="-423323">
              <a:spcBef>
                <a:spcPts val="0"/>
              </a:spcBef>
              <a:spcAft>
                <a:spcPts val="0"/>
              </a:spcAft>
              <a:buSzPts val="1400"/>
              <a:buChar char="✗"/>
              <a:defRPr/>
            </a:lvl4pPr>
            <a:lvl5pPr marL="3047924" lvl="4" indent="-457189">
              <a:spcBef>
                <a:spcPts val="0"/>
              </a:spcBef>
              <a:spcAft>
                <a:spcPts val="0"/>
              </a:spcAft>
              <a:buSzPts val="1800"/>
              <a:buChar char="✗"/>
              <a:defRPr/>
            </a:lvl5pPr>
            <a:lvl6pPr marL="3657509" lvl="5" indent="-457189">
              <a:spcBef>
                <a:spcPts val="0"/>
              </a:spcBef>
              <a:spcAft>
                <a:spcPts val="0"/>
              </a:spcAft>
              <a:buSzPts val="1800"/>
              <a:buChar char="✗"/>
              <a:defRPr/>
            </a:lvl6pPr>
            <a:lvl7pPr marL="4267093" lvl="6" indent="-457189">
              <a:spcBef>
                <a:spcPts val="0"/>
              </a:spcBef>
              <a:spcAft>
                <a:spcPts val="0"/>
              </a:spcAft>
              <a:buSzPts val="1800"/>
              <a:buChar char="✗"/>
              <a:defRPr/>
            </a:lvl7pPr>
            <a:lvl8pPr marL="4876678" lvl="7" indent="-457189">
              <a:spcBef>
                <a:spcPts val="0"/>
              </a:spcBef>
              <a:spcAft>
                <a:spcPts val="0"/>
              </a:spcAft>
              <a:buSzPts val="1800"/>
              <a:buChar char="✗"/>
              <a:defRPr/>
            </a:lvl8pPr>
            <a:lvl9pPr marL="5486263" lvl="8" indent="-457189">
              <a:spcBef>
                <a:spcPts val="0"/>
              </a:spcBef>
              <a:spcAft>
                <a:spcPts val="0"/>
              </a:spcAft>
              <a:buSzPts val="1800"/>
              <a:buChar char="✗"/>
              <a:defRPr/>
            </a:lvl9pPr>
          </a:lstStyle>
          <a:p>
            <a:endParaRPr/>
          </a:p>
        </p:txBody>
      </p:sp>
      <p:sp>
        <p:nvSpPr>
          <p:cNvPr id="28" name="Google Shape;28;p7"/>
          <p:cNvSpPr txBox="1">
            <a:spLocks noGrp="1"/>
          </p:cNvSpPr>
          <p:nvPr>
            <p:ph type="body" idx="2"/>
          </p:nvPr>
        </p:nvSpPr>
        <p:spPr>
          <a:xfrm>
            <a:off x="5015605" y="1747733"/>
            <a:ext cx="3641200" cy="40568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a:lvl1pPr>
            <a:lvl2pPr marL="1219170" lvl="1" indent="-423323">
              <a:spcBef>
                <a:spcPts val="0"/>
              </a:spcBef>
              <a:spcAft>
                <a:spcPts val="0"/>
              </a:spcAft>
              <a:buSzPts val="1400"/>
              <a:buChar char="✗"/>
              <a:defRPr/>
            </a:lvl2pPr>
            <a:lvl3pPr marL="1828754" lvl="2" indent="-423323">
              <a:spcBef>
                <a:spcPts val="0"/>
              </a:spcBef>
              <a:spcAft>
                <a:spcPts val="0"/>
              </a:spcAft>
              <a:buSzPts val="1400"/>
              <a:buChar char="✗"/>
              <a:defRPr/>
            </a:lvl3pPr>
            <a:lvl4pPr marL="2438339" lvl="3" indent="-423323">
              <a:spcBef>
                <a:spcPts val="0"/>
              </a:spcBef>
              <a:spcAft>
                <a:spcPts val="0"/>
              </a:spcAft>
              <a:buSzPts val="1400"/>
              <a:buChar char="✗"/>
              <a:defRPr/>
            </a:lvl4pPr>
            <a:lvl5pPr marL="3047924" lvl="4" indent="-457189">
              <a:spcBef>
                <a:spcPts val="0"/>
              </a:spcBef>
              <a:spcAft>
                <a:spcPts val="0"/>
              </a:spcAft>
              <a:buSzPts val="1800"/>
              <a:buChar char="✗"/>
              <a:defRPr/>
            </a:lvl5pPr>
            <a:lvl6pPr marL="3657509" lvl="5" indent="-457189">
              <a:spcBef>
                <a:spcPts val="0"/>
              </a:spcBef>
              <a:spcAft>
                <a:spcPts val="0"/>
              </a:spcAft>
              <a:buSzPts val="1800"/>
              <a:buChar char="✗"/>
              <a:defRPr/>
            </a:lvl6pPr>
            <a:lvl7pPr marL="4267093" lvl="6" indent="-457189">
              <a:spcBef>
                <a:spcPts val="0"/>
              </a:spcBef>
              <a:spcAft>
                <a:spcPts val="0"/>
              </a:spcAft>
              <a:buSzPts val="1800"/>
              <a:buChar char="✗"/>
              <a:defRPr/>
            </a:lvl7pPr>
            <a:lvl8pPr marL="4876678" lvl="7" indent="-457189">
              <a:spcBef>
                <a:spcPts val="0"/>
              </a:spcBef>
              <a:spcAft>
                <a:spcPts val="0"/>
              </a:spcAft>
              <a:buSzPts val="1800"/>
              <a:buChar char="✗"/>
              <a:defRPr/>
            </a:lvl8pPr>
            <a:lvl9pPr marL="5486263" lvl="8" indent="-457189">
              <a:spcBef>
                <a:spcPts val="0"/>
              </a:spcBef>
              <a:spcAft>
                <a:spcPts val="0"/>
              </a:spcAft>
              <a:buSzPts val="1800"/>
              <a:buChar char="✗"/>
              <a:defRPr/>
            </a:lvl9pPr>
          </a:lstStyle>
          <a:p>
            <a:endParaRPr/>
          </a:p>
        </p:txBody>
      </p:sp>
      <p:sp>
        <p:nvSpPr>
          <p:cNvPr id="29" name="Google Shape;29;p7"/>
          <p:cNvSpPr txBox="1">
            <a:spLocks noGrp="1"/>
          </p:cNvSpPr>
          <p:nvPr>
            <p:ph type="sldNum" idx="12"/>
          </p:nvPr>
        </p:nvSpPr>
        <p:spPr>
          <a:xfrm>
            <a:off x="11621367" y="6235167"/>
            <a:ext cx="570800" cy="622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132136762"/>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Title + 3 columns">
  <p:cSld name="Title + 3 columns">
    <p:bg>
      <p:bgPr>
        <a:blipFill>
          <a:blip r:embed="rId2">
            <a:alphaModFix/>
          </a:blip>
          <a:stretch>
            <a:fillRect/>
          </a:stretch>
        </a:blipFill>
        <a:effectLst/>
      </p:bgPr>
    </p:bg>
    <p:spTree>
      <p:nvGrpSpPr>
        <p:cNvPr id="1" name="Shape 30"/>
        <p:cNvGrpSpPr/>
        <p:nvPr/>
      </p:nvGrpSpPr>
      <p:grpSpPr>
        <a:xfrm>
          <a:off x="0" y="0"/>
          <a:ext cx="0" cy="0"/>
          <a:chOff x="0" y="0"/>
          <a:chExt cx="0" cy="0"/>
        </a:xfrm>
      </p:grpSpPr>
      <p:sp>
        <p:nvSpPr>
          <p:cNvPr id="31" name="Google Shape;31;p8"/>
          <p:cNvSpPr txBox="1">
            <a:spLocks noGrp="1"/>
          </p:cNvSpPr>
          <p:nvPr>
            <p:ph type="title"/>
          </p:nvPr>
        </p:nvSpPr>
        <p:spPr>
          <a:xfrm>
            <a:off x="1155167" y="477833"/>
            <a:ext cx="10090400" cy="1143200"/>
          </a:xfrm>
          <a:prstGeom prst="rect">
            <a:avLst/>
          </a:prstGeom>
        </p:spPr>
        <p:txBody>
          <a:bodyPr spcFirstLastPara="1" wrap="square" lIns="91425" tIns="91425" rIns="91425" bIns="91425" anchor="b"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2" name="Google Shape;32;p8"/>
          <p:cNvSpPr txBox="1">
            <a:spLocks noGrp="1"/>
          </p:cNvSpPr>
          <p:nvPr>
            <p:ph type="body" idx="1"/>
          </p:nvPr>
        </p:nvSpPr>
        <p:spPr>
          <a:xfrm>
            <a:off x="1155167" y="1775564"/>
            <a:ext cx="3252400" cy="4203600"/>
          </a:xfrm>
          <a:prstGeom prst="rect">
            <a:avLst/>
          </a:prstGeom>
        </p:spPr>
        <p:txBody>
          <a:bodyPr spcFirstLastPara="1" wrap="square" lIns="91425" tIns="91425" rIns="91425" bIns="91425" anchor="t" anchorCtr="0">
            <a:noAutofit/>
          </a:bodyPr>
          <a:lstStyle>
            <a:lvl1pPr marL="609585" lvl="0" indent="-440256" rtl="0">
              <a:lnSpc>
                <a:spcPct val="120000"/>
              </a:lnSpc>
              <a:spcBef>
                <a:spcPts val="0"/>
              </a:spcBef>
              <a:spcAft>
                <a:spcPts val="0"/>
              </a:spcAft>
              <a:buSzPts val="1600"/>
              <a:buChar char="✗"/>
              <a:defRPr sz="2133"/>
            </a:lvl1pPr>
            <a:lvl2pPr marL="1219170" lvl="1" indent="-440256" rtl="0">
              <a:lnSpc>
                <a:spcPct val="120000"/>
              </a:lnSpc>
              <a:spcBef>
                <a:spcPts val="0"/>
              </a:spcBef>
              <a:spcAft>
                <a:spcPts val="0"/>
              </a:spcAft>
              <a:buSzPts val="1600"/>
              <a:buChar char="✗"/>
              <a:defRPr sz="2133"/>
            </a:lvl2pPr>
            <a:lvl3pPr marL="1828754" lvl="2" indent="-440256" rtl="0">
              <a:lnSpc>
                <a:spcPct val="120000"/>
              </a:lnSpc>
              <a:spcBef>
                <a:spcPts val="0"/>
              </a:spcBef>
              <a:spcAft>
                <a:spcPts val="0"/>
              </a:spcAft>
              <a:buSzPts val="1600"/>
              <a:buChar char="✗"/>
              <a:defRPr sz="2133"/>
            </a:lvl3pPr>
            <a:lvl4pPr marL="2438339" lvl="3" indent="-440256" rtl="0">
              <a:lnSpc>
                <a:spcPct val="120000"/>
              </a:lnSpc>
              <a:spcBef>
                <a:spcPts val="0"/>
              </a:spcBef>
              <a:spcAft>
                <a:spcPts val="0"/>
              </a:spcAft>
              <a:buSzPts val="1600"/>
              <a:buChar char="✗"/>
              <a:defRPr sz="2133"/>
            </a:lvl4pPr>
            <a:lvl5pPr marL="3047924" lvl="4" indent="-440256" rtl="0">
              <a:lnSpc>
                <a:spcPct val="120000"/>
              </a:lnSpc>
              <a:spcBef>
                <a:spcPts val="0"/>
              </a:spcBef>
              <a:spcAft>
                <a:spcPts val="0"/>
              </a:spcAft>
              <a:buSzPts val="1600"/>
              <a:buChar char="✗"/>
              <a:defRPr sz="2133"/>
            </a:lvl5pPr>
            <a:lvl6pPr marL="3657509" lvl="5" indent="-440256" rtl="0">
              <a:lnSpc>
                <a:spcPct val="120000"/>
              </a:lnSpc>
              <a:spcBef>
                <a:spcPts val="0"/>
              </a:spcBef>
              <a:spcAft>
                <a:spcPts val="0"/>
              </a:spcAft>
              <a:buSzPts val="1600"/>
              <a:buChar char="✗"/>
              <a:defRPr sz="2133"/>
            </a:lvl6pPr>
            <a:lvl7pPr marL="4267093" lvl="6" indent="-440256" rtl="0">
              <a:lnSpc>
                <a:spcPct val="120000"/>
              </a:lnSpc>
              <a:spcBef>
                <a:spcPts val="0"/>
              </a:spcBef>
              <a:spcAft>
                <a:spcPts val="0"/>
              </a:spcAft>
              <a:buSzPts val="1600"/>
              <a:buChar char="✗"/>
              <a:defRPr sz="2133"/>
            </a:lvl7pPr>
            <a:lvl8pPr marL="4876678" lvl="7" indent="-440256" rtl="0">
              <a:lnSpc>
                <a:spcPct val="120000"/>
              </a:lnSpc>
              <a:spcBef>
                <a:spcPts val="0"/>
              </a:spcBef>
              <a:spcAft>
                <a:spcPts val="0"/>
              </a:spcAft>
              <a:buSzPts val="1600"/>
              <a:buChar char="✗"/>
              <a:defRPr sz="2133"/>
            </a:lvl8pPr>
            <a:lvl9pPr marL="5486263" lvl="8" indent="-440256" rtl="0">
              <a:lnSpc>
                <a:spcPct val="120000"/>
              </a:lnSpc>
              <a:spcBef>
                <a:spcPts val="0"/>
              </a:spcBef>
              <a:spcAft>
                <a:spcPts val="0"/>
              </a:spcAft>
              <a:buSzPts val="1600"/>
              <a:buChar char="✗"/>
              <a:defRPr sz="2133"/>
            </a:lvl9pPr>
          </a:lstStyle>
          <a:p>
            <a:endParaRPr/>
          </a:p>
        </p:txBody>
      </p:sp>
      <p:sp>
        <p:nvSpPr>
          <p:cNvPr id="33" name="Google Shape;33;p8"/>
          <p:cNvSpPr txBox="1">
            <a:spLocks noGrp="1"/>
          </p:cNvSpPr>
          <p:nvPr>
            <p:ph type="body" idx="2"/>
          </p:nvPr>
        </p:nvSpPr>
        <p:spPr>
          <a:xfrm>
            <a:off x="4574249" y="1775564"/>
            <a:ext cx="3252400" cy="4203600"/>
          </a:xfrm>
          <a:prstGeom prst="rect">
            <a:avLst/>
          </a:prstGeom>
        </p:spPr>
        <p:txBody>
          <a:bodyPr spcFirstLastPara="1" wrap="square" lIns="91425" tIns="91425" rIns="91425" bIns="91425" anchor="t" anchorCtr="0">
            <a:noAutofit/>
          </a:bodyPr>
          <a:lstStyle>
            <a:lvl1pPr marL="609585" lvl="0" indent="-440256" rtl="0">
              <a:lnSpc>
                <a:spcPct val="120000"/>
              </a:lnSpc>
              <a:spcBef>
                <a:spcPts val="0"/>
              </a:spcBef>
              <a:spcAft>
                <a:spcPts val="0"/>
              </a:spcAft>
              <a:buSzPts val="1600"/>
              <a:buChar char="✗"/>
              <a:defRPr sz="2133"/>
            </a:lvl1pPr>
            <a:lvl2pPr marL="1219170" lvl="1" indent="-440256" rtl="0">
              <a:lnSpc>
                <a:spcPct val="120000"/>
              </a:lnSpc>
              <a:spcBef>
                <a:spcPts val="0"/>
              </a:spcBef>
              <a:spcAft>
                <a:spcPts val="0"/>
              </a:spcAft>
              <a:buSzPts val="1600"/>
              <a:buChar char="✗"/>
              <a:defRPr sz="2133"/>
            </a:lvl2pPr>
            <a:lvl3pPr marL="1828754" lvl="2" indent="-440256" rtl="0">
              <a:lnSpc>
                <a:spcPct val="120000"/>
              </a:lnSpc>
              <a:spcBef>
                <a:spcPts val="0"/>
              </a:spcBef>
              <a:spcAft>
                <a:spcPts val="0"/>
              </a:spcAft>
              <a:buSzPts val="1600"/>
              <a:buChar char="✗"/>
              <a:defRPr sz="2133"/>
            </a:lvl3pPr>
            <a:lvl4pPr marL="2438339" lvl="3" indent="-440256" rtl="0">
              <a:lnSpc>
                <a:spcPct val="120000"/>
              </a:lnSpc>
              <a:spcBef>
                <a:spcPts val="0"/>
              </a:spcBef>
              <a:spcAft>
                <a:spcPts val="0"/>
              </a:spcAft>
              <a:buSzPts val="1600"/>
              <a:buChar char="✗"/>
              <a:defRPr sz="2133"/>
            </a:lvl4pPr>
            <a:lvl5pPr marL="3047924" lvl="4" indent="-440256" rtl="0">
              <a:lnSpc>
                <a:spcPct val="120000"/>
              </a:lnSpc>
              <a:spcBef>
                <a:spcPts val="0"/>
              </a:spcBef>
              <a:spcAft>
                <a:spcPts val="0"/>
              </a:spcAft>
              <a:buSzPts val="1600"/>
              <a:buChar char="✗"/>
              <a:defRPr sz="2133"/>
            </a:lvl5pPr>
            <a:lvl6pPr marL="3657509" lvl="5" indent="-440256" rtl="0">
              <a:lnSpc>
                <a:spcPct val="120000"/>
              </a:lnSpc>
              <a:spcBef>
                <a:spcPts val="0"/>
              </a:spcBef>
              <a:spcAft>
                <a:spcPts val="0"/>
              </a:spcAft>
              <a:buSzPts val="1600"/>
              <a:buChar char="✗"/>
              <a:defRPr sz="2133"/>
            </a:lvl6pPr>
            <a:lvl7pPr marL="4267093" lvl="6" indent="-440256" rtl="0">
              <a:lnSpc>
                <a:spcPct val="120000"/>
              </a:lnSpc>
              <a:spcBef>
                <a:spcPts val="0"/>
              </a:spcBef>
              <a:spcAft>
                <a:spcPts val="0"/>
              </a:spcAft>
              <a:buSzPts val="1600"/>
              <a:buChar char="✗"/>
              <a:defRPr sz="2133"/>
            </a:lvl7pPr>
            <a:lvl8pPr marL="4876678" lvl="7" indent="-440256" rtl="0">
              <a:lnSpc>
                <a:spcPct val="120000"/>
              </a:lnSpc>
              <a:spcBef>
                <a:spcPts val="0"/>
              </a:spcBef>
              <a:spcAft>
                <a:spcPts val="0"/>
              </a:spcAft>
              <a:buSzPts val="1600"/>
              <a:buChar char="✗"/>
              <a:defRPr sz="2133"/>
            </a:lvl8pPr>
            <a:lvl9pPr marL="5486263" lvl="8" indent="-440256" rtl="0">
              <a:lnSpc>
                <a:spcPct val="120000"/>
              </a:lnSpc>
              <a:spcBef>
                <a:spcPts val="0"/>
              </a:spcBef>
              <a:spcAft>
                <a:spcPts val="0"/>
              </a:spcAft>
              <a:buSzPts val="1600"/>
              <a:buChar char="✗"/>
              <a:defRPr sz="2133"/>
            </a:lvl9pPr>
          </a:lstStyle>
          <a:p>
            <a:endParaRPr/>
          </a:p>
        </p:txBody>
      </p:sp>
      <p:sp>
        <p:nvSpPr>
          <p:cNvPr id="34" name="Google Shape;34;p8"/>
          <p:cNvSpPr txBox="1">
            <a:spLocks noGrp="1"/>
          </p:cNvSpPr>
          <p:nvPr>
            <p:ph type="body" idx="3"/>
          </p:nvPr>
        </p:nvSpPr>
        <p:spPr>
          <a:xfrm>
            <a:off x="7993332" y="1775564"/>
            <a:ext cx="3252400" cy="4203600"/>
          </a:xfrm>
          <a:prstGeom prst="rect">
            <a:avLst/>
          </a:prstGeom>
        </p:spPr>
        <p:txBody>
          <a:bodyPr spcFirstLastPara="1" wrap="square" lIns="91425" tIns="91425" rIns="91425" bIns="91425" anchor="t" anchorCtr="0">
            <a:noAutofit/>
          </a:bodyPr>
          <a:lstStyle>
            <a:lvl1pPr marL="609585" lvl="0" indent="-440256" rtl="0">
              <a:lnSpc>
                <a:spcPct val="120000"/>
              </a:lnSpc>
              <a:spcBef>
                <a:spcPts val="0"/>
              </a:spcBef>
              <a:spcAft>
                <a:spcPts val="0"/>
              </a:spcAft>
              <a:buSzPts val="1600"/>
              <a:buChar char="✗"/>
              <a:defRPr sz="2133"/>
            </a:lvl1pPr>
            <a:lvl2pPr marL="1219170" lvl="1" indent="-440256" rtl="0">
              <a:lnSpc>
                <a:spcPct val="120000"/>
              </a:lnSpc>
              <a:spcBef>
                <a:spcPts val="0"/>
              </a:spcBef>
              <a:spcAft>
                <a:spcPts val="0"/>
              </a:spcAft>
              <a:buSzPts val="1600"/>
              <a:buChar char="✗"/>
              <a:defRPr sz="2133"/>
            </a:lvl2pPr>
            <a:lvl3pPr marL="1828754" lvl="2" indent="-440256" rtl="0">
              <a:lnSpc>
                <a:spcPct val="120000"/>
              </a:lnSpc>
              <a:spcBef>
                <a:spcPts val="0"/>
              </a:spcBef>
              <a:spcAft>
                <a:spcPts val="0"/>
              </a:spcAft>
              <a:buSzPts val="1600"/>
              <a:buChar char="✗"/>
              <a:defRPr sz="2133"/>
            </a:lvl3pPr>
            <a:lvl4pPr marL="2438339" lvl="3" indent="-440256" rtl="0">
              <a:lnSpc>
                <a:spcPct val="120000"/>
              </a:lnSpc>
              <a:spcBef>
                <a:spcPts val="0"/>
              </a:spcBef>
              <a:spcAft>
                <a:spcPts val="0"/>
              </a:spcAft>
              <a:buSzPts val="1600"/>
              <a:buChar char="✗"/>
              <a:defRPr sz="2133"/>
            </a:lvl4pPr>
            <a:lvl5pPr marL="3047924" lvl="4" indent="-440256" rtl="0">
              <a:lnSpc>
                <a:spcPct val="120000"/>
              </a:lnSpc>
              <a:spcBef>
                <a:spcPts val="0"/>
              </a:spcBef>
              <a:spcAft>
                <a:spcPts val="0"/>
              </a:spcAft>
              <a:buSzPts val="1600"/>
              <a:buChar char="✗"/>
              <a:defRPr sz="2133"/>
            </a:lvl5pPr>
            <a:lvl6pPr marL="3657509" lvl="5" indent="-440256" rtl="0">
              <a:lnSpc>
                <a:spcPct val="120000"/>
              </a:lnSpc>
              <a:spcBef>
                <a:spcPts val="0"/>
              </a:spcBef>
              <a:spcAft>
                <a:spcPts val="0"/>
              </a:spcAft>
              <a:buSzPts val="1600"/>
              <a:buChar char="✗"/>
              <a:defRPr sz="2133"/>
            </a:lvl6pPr>
            <a:lvl7pPr marL="4267093" lvl="6" indent="-440256" rtl="0">
              <a:lnSpc>
                <a:spcPct val="120000"/>
              </a:lnSpc>
              <a:spcBef>
                <a:spcPts val="0"/>
              </a:spcBef>
              <a:spcAft>
                <a:spcPts val="0"/>
              </a:spcAft>
              <a:buSzPts val="1600"/>
              <a:buChar char="✗"/>
              <a:defRPr sz="2133"/>
            </a:lvl7pPr>
            <a:lvl8pPr marL="4876678" lvl="7" indent="-440256" rtl="0">
              <a:lnSpc>
                <a:spcPct val="120000"/>
              </a:lnSpc>
              <a:spcBef>
                <a:spcPts val="0"/>
              </a:spcBef>
              <a:spcAft>
                <a:spcPts val="0"/>
              </a:spcAft>
              <a:buSzPts val="1600"/>
              <a:buChar char="✗"/>
              <a:defRPr sz="2133"/>
            </a:lvl8pPr>
            <a:lvl9pPr marL="5486263" lvl="8" indent="-440256" rtl="0">
              <a:lnSpc>
                <a:spcPct val="120000"/>
              </a:lnSpc>
              <a:spcBef>
                <a:spcPts val="0"/>
              </a:spcBef>
              <a:spcAft>
                <a:spcPts val="0"/>
              </a:spcAft>
              <a:buSzPts val="1600"/>
              <a:buChar char="✗"/>
              <a:defRPr sz="2133"/>
            </a:lvl9pPr>
          </a:lstStyle>
          <a:p>
            <a:endParaRPr/>
          </a:p>
        </p:txBody>
      </p:sp>
      <p:sp>
        <p:nvSpPr>
          <p:cNvPr id="35" name="Google Shape;35;p8"/>
          <p:cNvSpPr txBox="1">
            <a:spLocks noGrp="1"/>
          </p:cNvSpPr>
          <p:nvPr>
            <p:ph type="sldNum" idx="12"/>
          </p:nvPr>
        </p:nvSpPr>
        <p:spPr>
          <a:xfrm>
            <a:off x="11621367" y="6235167"/>
            <a:ext cx="570800" cy="622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615811499"/>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blipFill>
          <a:blip r:embed="rId2">
            <a:alphaModFix/>
          </a:blip>
          <a:stretch>
            <a:fillRect/>
          </a:stretch>
        </a:blipFill>
        <a:effectLst/>
      </p:bgPr>
    </p:bg>
    <p:spTree>
      <p:nvGrpSpPr>
        <p:cNvPr id="1" name="Shape 36"/>
        <p:cNvGrpSpPr/>
        <p:nvPr/>
      </p:nvGrpSpPr>
      <p:grpSpPr>
        <a:xfrm>
          <a:off x="0" y="0"/>
          <a:ext cx="0" cy="0"/>
          <a:chOff x="0" y="0"/>
          <a:chExt cx="0" cy="0"/>
        </a:xfrm>
      </p:grpSpPr>
      <p:sp>
        <p:nvSpPr>
          <p:cNvPr id="37" name="Google Shape;37;p9"/>
          <p:cNvSpPr txBox="1">
            <a:spLocks noGrp="1"/>
          </p:cNvSpPr>
          <p:nvPr>
            <p:ph type="title"/>
          </p:nvPr>
        </p:nvSpPr>
        <p:spPr>
          <a:xfrm>
            <a:off x="1155167" y="477847"/>
            <a:ext cx="7501600" cy="1143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38" name="Google Shape;38;p9"/>
          <p:cNvSpPr txBox="1">
            <a:spLocks noGrp="1"/>
          </p:cNvSpPr>
          <p:nvPr>
            <p:ph type="sldNum" idx="12"/>
          </p:nvPr>
        </p:nvSpPr>
        <p:spPr>
          <a:xfrm>
            <a:off x="11621367" y="6235167"/>
            <a:ext cx="570800" cy="622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427335718"/>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Caption">
  <p:cSld name="Caption">
    <p:bg>
      <p:bgPr>
        <a:blipFill>
          <a:blip r:embed="rId2">
            <a:alphaModFix/>
          </a:blip>
          <a:stretch>
            <a:fillRect/>
          </a:stretch>
        </a:blipFill>
        <a:effectLst/>
      </p:bgPr>
    </p:bg>
    <p:spTree>
      <p:nvGrpSpPr>
        <p:cNvPr id="1" name="Shape 39"/>
        <p:cNvGrpSpPr/>
        <p:nvPr/>
      </p:nvGrpSpPr>
      <p:grpSpPr>
        <a:xfrm>
          <a:off x="0" y="0"/>
          <a:ext cx="0" cy="0"/>
          <a:chOff x="0" y="0"/>
          <a:chExt cx="0" cy="0"/>
        </a:xfrm>
      </p:grpSpPr>
      <p:sp>
        <p:nvSpPr>
          <p:cNvPr id="40" name="Google Shape;40;p10"/>
          <p:cNvSpPr txBox="1">
            <a:spLocks noGrp="1"/>
          </p:cNvSpPr>
          <p:nvPr>
            <p:ph type="body" idx="1"/>
          </p:nvPr>
        </p:nvSpPr>
        <p:spPr>
          <a:xfrm>
            <a:off x="1233133" y="5163867"/>
            <a:ext cx="10132000" cy="692800"/>
          </a:xfrm>
          <a:prstGeom prst="rect">
            <a:avLst/>
          </a:prstGeom>
        </p:spPr>
        <p:txBody>
          <a:bodyPr spcFirstLastPara="1" wrap="square" lIns="91425" tIns="91425" rIns="91425" bIns="91425" anchor="t" anchorCtr="0">
            <a:noAutofit/>
          </a:bodyPr>
          <a:lstStyle>
            <a:lvl1pPr marL="609585" lvl="0" indent="-304792" algn="ctr">
              <a:spcBef>
                <a:spcPts val="480"/>
              </a:spcBef>
              <a:spcAft>
                <a:spcPts val="0"/>
              </a:spcAft>
              <a:buSzPts val="1800"/>
              <a:buNone/>
              <a:defRPr sz="2400"/>
            </a:lvl1pPr>
          </a:lstStyle>
          <a:p>
            <a:endParaRPr/>
          </a:p>
        </p:txBody>
      </p:sp>
      <p:sp>
        <p:nvSpPr>
          <p:cNvPr id="41" name="Google Shape;41;p10"/>
          <p:cNvSpPr txBox="1">
            <a:spLocks noGrp="1"/>
          </p:cNvSpPr>
          <p:nvPr>
            <p:ph type="sldNum" idx="12"/>
          </p:nvPr>
        </p:nvSpPr>
        <p:spPr>
          <a:xfrm>
            <a:off x="11621367" y="6235167"/>
            <a:ext cx="570800" cy="622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803303115"/>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Blank polaroid" type="blank">
  <p:cSld name="Blank polaroid">
    <p:bg>
      <p:bgPr>
        <a:blipFill>
          <a:blip r:embed="rId2">
            <a:alphaModFix/>
          </a:blip>
          <a:stretch>
            <a:fillRect/>
          </a:stretch>
        </a:blipFill>
        <a:effectLst/>
      </p:bgPr>
    </p:bg>
    <p:spTree>
      <p:nvGrpSpPr>
        <p:cNvPr id="1" name="Shape 42"/>
        <p:cNvGrpSpPr/>
        <p:nvPr/>
      </p:nvGrpSpPr>
      <p:grpSpPr>
        <a:xfrm>
          <a:off x="0" y="0"/>
          <a:ext cx="0" cy="0"/>
          <a:chOff x="0" y="0"/>
          <a:chExt cx="0" cy="0"/>
        </a:xfrm>
      </p:grpSpPr>
      <p:sp>
        <p:nvSpPr>
          <p:cNvPr id="43" name="Google Shape;43;p11"/>
          <p:cNvSpPr txBox="1">
            <a:spLocks noGrp="1"/>
          </p:cNvSpPr>
          <p:nvPr>
            <p:ph type="sldNum" idx="12"/>
          </p:nvPr>
        </p:nvSpPr>
        <p:spPr>
          <a:xfrm>
            <a:off x="11621367" y="6235167"/>
            <a:ext cx="570800" cy="622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98446134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2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960227376"/>
      </p:ext>
    </p:extLst>
  </p:cSld>
  <p:clrMapOvr>
    <a:masterClrMapping/>
  </p:clrMapOvr>
  <p:transition>
    <p:randomBar dir="vert"/>
  </p:transition>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Blank big postit">
  <p:cSld name="Blank big postit">
    <p:bg>
      <p:bgPr>
        <a:blipFill>
          <a:blip r:embed="rId2">
            <a:alphaModFix/>
          </a:blip>
          <a:stretch>
            <a:fillRect/>
          </a:stretch>
        </a:blipFill>
        <a:effectLst/>
      </p:bgPr>
    </p:bg>
    <p:spTree>
      <p:nvGrpSpPr>
        <p:cNvPr id="1" name="Shape 46"/>
        <p:cNvGrpSpPr/>
        <p:nvPr/>
      </p:nvGrpSpPr>
      <p:grpSpPr>
        <a:xfrm>
          <a:off x="0" y="0"/>
          <a:ext cx="0" cy="0"/>
          <a:chOff x="0" y="0"/>
          <a:chExt cx="0" cy="0"/>
        </a:xfrm>
      </p:grpSpPr>
      <p:sp>
        <p:nvSpPr>
          <p:cNvPr id="47" name="Google Shape;47;p13"/>
          <p:cNvSpPr txBox="1">
            <a:spLocks noGrp="1"/>
          </p:cNvSpPr>
          <p:nvPr>
            <p:ph type="sldNum" idx="12"/>
          </p:nvPr>
        </p:nvSpPr>
        <p:spPr>
          <a:xfrm>
            <a:off x="11621367" y="6235167"/>
            <a:ext cx="570800" cy="6228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762435715"/>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Blank">
  <p:cSld name="Blank">
    <p:bg>
      <p:bgPr>
        <a:blipFill>
          <a:blip r:embed="rId2">
            <a:alphaModFix/>
          </a:blip>
          <a:stretch>
            <a:fillRect/>
          </a:stretch>
        </a:blipFill>
        <a:effectLst/>
      </p:bgPr>
    </p:bg>
    <p:spTree>
      <p:nvGrpSpPr>
        <p:cNvPr id="1" name="Shape 48"/>
        <p:cNvGrpSpPr/>
        <p:nvPr/>
      </p:nvGrpSpPr>
      <p:grpSpPr>
        <a:xfrm>
          <a:off x="0" y="0"/>
          <a:ext cx="0" cy="0"/>
          <a:chOff x="0" y="0"/>
          <a:chExt cx="0" cy="0"/>
        </a:xfrm>
      </p:grpSpPr>
      <p:sp>
        <p:nvSpPr>
          <p:cNvPr id="49" name="Google Shape;49;p14"/>
          <p:cNvSpPr txBox="1">
            <a:spLocks noGrp="1"/>
          </p:cNvSpPr>
          <p:nvPr>
            <p:ph type="sldNum" idx="12"/>
          </p:nvPr>
        </p:nvSpPr>
        <p:spPr>
          <a:xfrm>
            <a:off x="11621367" y="6235167"/>
            <a:ext cx="570800" cy="6228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951129906"/>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Image background">
  <p:cSld name="Image background">
    <p:bg>
      <p:bgPr>
        <a:noFill/>
        <a:effectLst/>
      </p:bgPr>
    </p:bg>
    <p:spTree>
      <p:nvGrpSpPr>
        <p:cNvPr id="1" name="Shape 50"/>
        <p:cNvGrpSpPr/>
        <p:nvPr/>
      </p:nvGrpSpPr>
      <p:grpSpPr>
        <a:xfrm>
          <a:off x="0" y="0"/>
          <a:ext cx="0" cy="0"/>
          <a:chOff x="0" y="0"/>
          <a:chExt cx="0" cy="0"/>
        </a:xfrm>
      </p:grpSpPr>
      <p:pic>
        <p:nvPicPr>
          <p:cNvPr id="51" name="Google Shape;51;p15" descr="notepad4.png"/>
          <p:cNvPicPr preferRelativeResize="0"/>
          <p:nvPr/>
        </p:nvPicPr>
        <p:blipFill>
          <a:blip r:embed="rId2">
            <a:alphaModFix/>
          </a:blip>
          <a:stretch>
            <a:fillRect/>
          </a:stretch>
        </p:blipFill>
        <p:spPr>
          <a:xfrm>
            <a:off x="0" y="0"/>
            <a:ext cx="12192000" cy="6858021"/>
          </a:xfrm>
          <a:prstGeom prst="rect">
            <a:avLst/>
          </a:prstGeom>
          <a:noFill/>
          <a:ln>
            <a:noFill/>
          </a:ln>
        </p:spPr>
      </p:pic>
      <p:sp>
        <p:nvSpPr>
          <p:cNvPr id="52" name="Google Shape;52;p15"/>
          <p:cNvSpPr txBox="1">
            <a:spLocks noGrp="1"/>
          </p:cNvSpPr>
          <p:nvPr>
            <p:ph type="sldNum" idx="12"/>
          </p:nvPr>
        </p:nvSpPr>
        <p:spPr>
          <a:xfrm>
            <a:off x="11621367" y="6235167"/>
            <a:ext cx="570800" cy="6228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000615268"/>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2420700" y="2655767"/>
            <a:ext cx="7447200" cy="1546400"/>
          </a:xfrm>
          <a:prstGeom prst="rect">
            <a:avLst/>
          </a:prstGeom>
        </p:spPr>
        <p:txBody>
          <a:bodyPr spcFirstLastPara="1" wrap="square" lIns="91425" tIns="91425" rIns="91425" bIns="91425" anchor="ctr" anchorCtr="0">
            <a:noAutofit/>
          </a:bodyPr>
          <a:lstStyle>
            <a:lvl1pPr lvl="0">
              <a:spcBef>
                <a:spcPts val="0"/>
              </a:spcBef>
              <a:spcAft>
                <a:spcPts val="0"/>
              </a:spcAft>
              <a:buSzPts val="6000"/>
              <a:buNone/>
              <a:defRPr sz="6500" b="0"/>
            </a:lvl1pPr>
            <a:lvl2pPr lvl="1">
              <a:spcBef>
                <a:spcPts val="0"/>
              </a:spcBef>
              <a:spcAft>
                <a:spcPts val="0"/>
              </a:spcAft>
              <a:buSzPts val="6000"/>
              <a:buNone/>
              <a:defRPr sz="6500" b="0"/>
            </a:lvl2pPr>
            <a:lvl3pPr lvl="2">
              <a:spcBef>
                <a:spcPts val="0"/>
              </a:spcBef>
              <a:spcAft>
                <a:spcPts val="0"/>
              </a:spcAft>
              <a:buSzPts val="6000"/>
              <a:buNone/>
              <a:defRPr sz="6500" b="0"/>
            </a:lvl3pPr>
            <a:lvl4pPr lvl="3">
              <a:spcBef>
                <a:spcPts val="0"/>
              </a:spcBef>
              <a:spcAft>
                <a:spcPts val="0"/>
              </a:spcAft>
              <a:buSzPts val="6000"/>
              <a:buNone/>
              <a:defRPr sz="6500" b="0"/>
            </a:lvl4pPr>
            <a:lvl5pPr lvl="4">
              <a:spcBef>
                <a:spcPts val="0"/>
              </a:spcBef>
              <a:spcAft>
                <a:spcPts val="0"/>
              </a:spcAft>
              <a:buSzPts val="6000"/>
              <a:buNone/>
              <a:defRPr sz="6500" b="0"/>
            </a:lvl5pPr>
            <a:lvl6pPr lvl="5">
              <a:spcBef>
                <a:spcPts val="0"/>
              </a:spcBef>
              <a:spcAft>
                <a:spcPts val="0"/>
              </a:spcAft>
              <a:buSzPts val="6000"/>
              <a:buNone/>
              <a:defRPr sz="6500" b="0"/>
            </a:lvl6pPr>
            <a:lvl7pPr lvl="6">
              <a:spcBef>
                <a:spcPts val="0"/>
              </a:spcBef>
              <a:spcAft>
                <a:spcPts val="0"/>
              </a:spcAft>
              <a:buSzPts val="6000"/>
              <a:buNone/>
              <a:defRPr sz="6500" b="0"/>
            </a:lvl7pPr>
            <a:lvl8pPr lvl="7">
              <a:spcBef>
                <a:spcPts val="0"/>
              </a:spcBef>
              <a:spcAft>
                <a:spcPts val="0"/>
              </a:spcAft>
              <a:buSzPts val="6000"/>
              <a:buNone/>
              <a:defRPr sz="6500" b="0"/>
            </a:lvl8pPr>
            <a:lvl9pPr lvl="8">
              <a:spcBef>
                <a:spcPts val="0"/>
              </a:spcBef>
              <a:spcAft>
                <a:spcPts val="0"/>
              </a:spcAft>
              <a:buSzPts val="6000"/>
              <a:buNone/>
              <a:defRPr sz="6500" b="0"/>
            </a:lvl9pPr>
          </a:lstStyle>
          <a:p>
            <a:endParaRPr/>
          </a:p>
        </p:txBody>
      </p:sp>
    </p:spTree>
    <p:extLst>
      <p:ext uri="{BB962C8B-B14F-4D97-AF65-F5344CB8AC3E}">
        <p14:creationId xmlns:p14="http://schemas.microsoft.com/office/powerpoint/2010/main" val="2242821275"/>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Subtitle">
  <p:cSld name="Subtitle">
    <p:spTree>
      <p:nvGrpSpPr>
        <p:cNvPr id="1" name="Shape 11"/>
        <p:cNvGrpSpPr/>
        <p:nvPr/>
      </p:nvGrpSpPr>
      <p:grpSpPr>
        <a:xfrm>
          <a:off x="0" y="0"/>
          <a:ext cx="0" cy="0"/>
          <a:chOff x="0" y="0"/>
          <a:chExt cx="0" cy="0"/>
        </a:xfrm>
      </p:grpSpPr>
      <p:sp>
        <p:nvSpPr>
          <p:cNvPr id="12" name="Google Shape;12;p3"/>
          <p:cNvSpPr txBox="1">
            <a:spLocks noGrp="1"/>
          </p:cNvSpPr>
          <p:nvPr>
            <p:ph type="ctrTitle"/>
          </p:nvPr>
        </p:nvSpPr>
        <p:spPr>
          <a:xfrm>
            <a:off x="2428734" y="2009533"/>
            <a:ext cx="7334400" cy="1546400"/>
          </a:xfrm>
          <a:prstGeom prst="rect">
            <a:avLst/>
          </a:prstGeom>
        </p:spPr>
        <p:txBody>
          <a:bodyPr spcFirstLastPara="1" wrap="square" lIns="91425" tIns="91425" rIns="91425" bIns="91425" anchor="b" anchorCtr="0">
            <a:noAutofit/>
          </a:bodyPr>
          <a:lstStyle>
            <a:lvl1pPr lvl="0" rtl="0">
              <a:spcBef>
                <a:spcPts val="0"/>
              </a:spcBef>
              <a:spcAft>
                <a:spcPts val="0"/>
              </a:spcAft>
              <a:buSzPts val="4800"/>
              <a:buNone/>
              <a:defRPr sz="5200" b="0"/>
            </a:lvl1pPr>
            <a:lvl2pPr lvl="1" rtl="0">
              <a:spcBef>
                <a:spcPts val="0"/>
              </a:spcBef>
              <a:spcAft>
                <a:spcPts val="0"/>
              </a:spcAft>
              <a:buSzPts val="4800"/>
              <a:buNone/>
              <a:defRPr sz="5200" b="0"/>
            </a:lvl2pPr>
            <a:lvl3pPr lvl="2" rtl="0">
              <a:spcBef>
                <a:spcPts val="0"/>
              </a:spcBef>
              <a:spcAft>
                <a:spcPts val="0"/>
              </a:spcAft>
              <a:buSzPts val="4800"/>
              <a:buNone/>
              <a:defRPr sz="5200" b="0"/>
            </a:lvl3pPr>
            <a:lvl4pPr lvl="3" rtl="0">
              <a:spcBef>
                <a:spcPts val="0"/>
              </a:spcBef>
              <a:spcAft>
                <a:spcPts val="0"/>
              </a:spcAft>
              <a:buSzPts val="4800"/>
              <a:buNone/>
              <a:defRPr sz="5200" b="0"/>
            </a:lvl4pPr>
            <a:lvl5pPr lvl="4" rtl="0">
              <a:spcBef>
                <a:spcPts val="0"/>
              </a:spcBef>
              <a:spcAft>
                <a:spcPts val="0"/>
              </a:spcAft>
              <a:buSzPts val="4800"/>
              <a:buNone/>
              <a:defRPr sz="5200" b="0"/>
            </a:lvl5pPr>
            <a:lvl6pPr lvl="5" rtl="0">
              <a:spcBef>
                <a:spcPts val="0"/>
              </a:spcBef>
              <a:spcAft>
                <a:spcPts val="0"/>
              </a:spcAft>
              <a:buSzPts val="4800"/>
              <a:buNone/>
              <a:defRPr sz="5200" b="0"/>
            </a:lvl6pPr>
            <a:lvl7pPr lvl="6" rtl="0">
              <a:spcBef>
                <a:spcPts val="0"/>
              </a:spcBef>
              <a:spcAft>
                <a:spcPts val="0"/>
              </a:spcAft>
              <a:buSzPts val="4800"/>
              <a:buNone/>
              <a:defRPr sz="5200" b="0"/>
            </a:lvl7pPr>
            <a:lvl8pPr lvl="7" rtl="0">
              <a:spcBef>
                <a:spcPts val="0"/>
              </a:spcBef>
              <a:spcAft>
                <a:spcPts val="0"/>
              </a:spcAft>
              <a:buSzPts val="4800"/>
              <a:buNone/>
              <a:defRPr sz="5200" b="0"/>
            </a:lvl8pPr>
            <a:lvl9pPr lvl="8" rtl="0">
              <a:spcBef>
                <a:spcPts val="0"/>
              </a:spcBef>
              <a:spcAft>
                <a:spcPts val="0"/>
              </a:spcAft>
              <a:buSzPts val="4800"/>
              <a:buNone/>
              <a:defRPr sz="5200" b="0"/>
            </a:lvl9pPr>
          </a:lstStyle>
          <a:p>
            <a:endParaRPr/>
          </a:p>
        </p:txBody>
      </p:sp>
      <p:sp>
        <p:nvSpPr>
          <p:cNvPr id="13" name="Google Shape;13;p3"/>
          <p:cNvSpPr txBox="1">
            <a:spLocks noGrp="1"/>
          </p:cNvSpPr>
          <p:nvPr>
            <p:ph type="subTitle" idx="1"/>
          </p:nvPr>
        </p:nvSpPr>
        <p:spPr>
          <a:xfrm>
            <a:off x="2428734" y="3380339"/>
            <a:ext cx="7334400" cy="1046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2"/>
              </a:buClr>
              <a:buSzPts val="2400"/>
              <a:buNone/>
              <a:defRPr>
                <a:solidFill>
                  <a:schemeClr val="dk2"/>
                </a:solidFill>
              </a:defRPr>
            </a:lvl1pPr>
            <a:lvl2pPr lvl="1" rtl="0">
              <a:spcBef>
                <a:spcPts val="0"/>
              </a:spcBef>
              <a:spcAft>
                <a:spcPts val="0"/>
              </a:spcAft>
              <a:buClr>
                <a:schemeClr val="dk2"/>
              </a:buClr>
              <a:buSzPts val="3000"/>
              <a:buNone/>
              <a:defRPr sz="3250">
                <a:solidFill>
                  <a:schemeClr val="dk2"/>
                </a:solidFill>
              </a:defRPr>
            </a:lvl2pPr>
            <a:lvl3pPr lvl="2" rtl="0">
              <a:spcBef>
                <a:spcPts val="0"/>
              </a:spcBef>
              <a:spcAft>
                <a:spcPts val="0"/>
              </a:spcAft>
              <a:buClr>
                <a:schemeClr val="dk2"/>
              </a:buClr>
              <a:buSzPts val="3000"/>
              <a:buNone/>
              <a:defRPr sz="3250">
                <a:solidFill>
                  <a:schemeClr val="dk2"/>
                </a:solidFill>
              </a:defRPr>
            </a:lvl3pPr>
            <a:lvl4pPr lvl="3" rtl="0">
              <a:spcBef>
                <a:spcPts val="0"/>
              </a:spcBef>
              <a:spcAft>
                <a:spcPts val="0"/>
              </a:spcAft>
              <a:buClr>
                <a:schemeClr val="dk2"/>
              </a:buClr>
              <a:buSzPts val="3000"/>
              <a:buNone/>
              <a:defRPr sz="3250">
                <a:solidFill>
                  <a:schemeClr val="dk2"/>
                </a:solidFill>
              </a:defRPr>
            </a:lvl4pPr>
            <a:lvl5pPr lvl="4" rtl="0">
              <a:spcBef>
                <a:spcPts val="0"/>
              </a:spcBef>
              <a:spcAft>
                <a:spcPts val="0"/>
              </a:spcAft>
              <a:buClr>
                <a:schemeClr val="dk2"/>
              </a:buClr>
              <a:buSzPts val="3000"/>
              <a:buNone/>
              <a:defRPr sz="3250">
                <a:solidFill>
                  <a:schemeClr val="dk2"/>
                </a:solidFill>
              </a:defRPr>
            </a:lvl5pPr>
            <a:lvl6pPr lvl="5" rtl="0">
              <a:spcBef>
                <a:spcPts val="0"/>
              </a:spcBef>
              <a:spcAft>
                <a:spcPts val="0"/>
              </a:spcAft>
              <a:buClr>
                <a:schemeClr val="dk2"/>
              </a:buClr>
              <a:buSzPts val="3000"/>
              <a:buNone/>
              <a:defRPr sz="3250">
                <a:solidFill>
                  <a:schemeClr val="dk2"/>
                </a:solidFill>
              </a:defRPr>
            </a:lvl6pPr>
            <a:lvl7pPr lvl="6" rtl="0">
              <a:spcBef>
                <a:spcPts val="0"/>
              </a:spcBef>
              <a:spcAft>
                <a:spcPts val="0"/>
              </a:spcAft>
              <a:buClr>
                <a:schemeClr val="dk2"/>
              </a:buClr>
              <a:buSzPts val="3000"/>
              <a:buNone/>
              <a:defRPr sz="3250">
                <a:solidFill>
                  <a:schemeClr val="dk2"/>
                </a:solidFill>
              </a:defRPr>
            </a:lvl7pPr>
            <a:lvl8pPr lvl="7" rtl="0">
              <a:spcBef>
                <a:spcPts val="0"/>
              </a:spcBef>
              <a:spcAft>
                <a:spcPts val="0"/>
              </a:spcAft>
              <a:buClr>
                <a:schemeClr val="dk2"/>
              </a:buClr>
              <a:buSzPts val="3000"/>
              <a:buNone/>
              <a:defRPr sz="3250">
                <a:solidFill>
                  <a:schemeClr val="dk2"/>
                </a:solidFill>
              </a:defRPr>
            </a:lvl8pPr>
            <a:lvl9pPr lvl="8" rtl="0">
              <a:spcBef>
                <a:spcPts val="0"/>
              </a:spcBef>
              <a:spcAft>
                <a:spcPts val="0"/>
              </a:spcAft>
              <a:buClr>
                <a:schemeClr val="dk2"/>
              </a:buClr>
              <a:buSzPts val="3000"/>
              <a:buNone/>
              <a:defRPr sz="3250">
                <a:solidFill>
                  <a:schemeClr val="dk2"/>
                </a:solidFill>
              </a:defRPr>
            </a:lvl9pPr>
          </a:lstStyle>
          <a:p>
            <a:endParaRPr/>
          </a:p>
        </p:txBody>
      </p:sp>
      <p:sp>
        <p:nvSpPr>
          <p:cNvPr id="14" name="Google Shape;14;p3"/>
          <p:cNvSpPr txBox="1">
            <a:spLocks noGrp="1"/>
          </p:cNvSpPr>
          <p:nvPr>
            <p:ph type="sldNum" idx="12"/>
          </p:nvPr>
        </p:nvSpPr>
        <p:spPr>
          <a:xfrm>
            <a:off x="11460401" y="6453000"/>
            <a:ext cx="731600" cy="4048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794224631"/>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15"/>
        <p:cNvGrpSpPr/>
        <p:nvPr/>
      </p:nvGrpSpPr>
      <p:grpSpPr>
        <a:xfrm>
          <a:off x="0" y="0"/>
          <a:ext cx="0" cy="0"/>
          <a:chOff x="0" y="0"/>
          <a:chExt cx="0" cy="0"/>
        </a:xfrm>
      </p:grpSpPr>
      <p:sp>
        <p:nvSpPr>
          <p:cNvPr id="16" name="Google Shape;16;p4"/>
          <p:cNvSpPr txBox="1">
            <a:spLocks noGrp="1"/>
          </p:cNvSpPr>
          <p:nvPr>
            <p:ph type="body" idx="1"/>
          </p:nvPr>
        </p:nvSpPr>
        <p:spPr>
          <a:xfrm>
            <a:off x="1922234" y="2171200"/>
            <a:ext cx="8347600" cy="1093200"/>
          </a:xfrm>
          <a:prstGeom prst="rect">
            <a:avLst/>
          </a:prstGeom>
        </p:spPr>
        <p:txBody>
          <a:bodyPr spcFirstLastPara="1" wrap="square" lIns="91425" tIns="91425" rIns="91425" bIns="91425" anchor="t" anchorCtr="0">
            <a:noAutofit/>
          </a:bodyPr>
          <a:lstStyle>
            <a:lvl1pPr marL="495285" lvl="0" indent="-426495" algn="ctr" rtl="0">
              <a:spcBef>
                <a:spcPts val="650"/>
              </a:spcBef>
              <a:spcAft>
                <a:spcPts val="0"/>
              </a:spcAft>
              <a:buSzPts val="2600"/>
              <a:buChar char="+"/>
              <a:defRPr sz="2817"/>
            </a:lvl1pPr>
            <a:lvl2pPr marL="990570" lvl="1" indent="-426495" algn="ctr" rtl="0">
              <a:spcBef>
                <a:spcPts val="0"/>
              </a:spcBef>
              <a:spcAft>
                <a:spcPts val="0"/>
              </a:spcAft>
              <a:buSzPts val="2600"/>
              <a:buChar char="+"/>
              <a:defRPr sz="2817"/>
            </a:lvl2pPr>
            <a:lvl3pPr marL="1485854" lvl="2" indent="-426495" algn="ctr" rtl="0">
              <a:spcBef>
                <a:spcPts val="0"/>
              </a:spcBef>
              <a:spcAft>
                <a:spcPts val="0"/>
              </a:spcAft>
              <a:buSzPts val="2600"/>
              <a:buChar char="+"/>
              <a:defRPr sz="2817"/>
            </a:lvl3pPr>
            <a:lvl4pPr marL="1981139" lvl="3" indent="-426495" algn="ctr" rtl="0">
              <a:spcBef>
                <a:spcPts val="0"/>
              </a:spcBef>
              <a:spcAft>
                <a:spcPts val="0"/>
              </a:spcAft>
              <a:buSzPts val="2600"/>
              <a:buChar char="+"/>
              <a:defRPr sz="2817"/>
            </a:lvl4pPr>
            <a:lvl5pPr marL="2476424" lvl="4" indent="-426495" algn="ctr" rtl="0">
              <a:spcBef>
                <a:spcPts val="0"/>
              </a:spcBef>
              <a:spcAft>
                <a:spcPts val="0"/>
              </a:spcAft>
              <a:buSzPts val="2600"/>
              <a:buChar char="+"/>
              <a:defRPr sz="2817"/>
            </a:lvl5pPr>
            <a:lvl6pPr marL="2971709" lvl="5" indent="-426495" algn="ctr" rtl="0">
              <a:spcBef>
                <a:spcPts val="0"/>
              </a:spcBef>
              <a:spcAft>
                <a:spcPts val="0"/>
              </a:spcAft>
              <a:buSzPts val="2600"/>
              <a:buChar char="+"/>
              <a:defRPr sz="2817"/>
            </a:lvl6pPr>
            <a:lvl7pPr marL="3466993" lvl="6" indent="-426495" algn="ctr" rtl="0">
              <a:spcBef>
                <a:spcPts val="0"/>
              </a:spcBef>
              <a:spcAft>
                <a:spcPts val="0"/>
              </a:spcAft>
              <a:buSzPts val="2600"/>
              <a:buChar char="+"/>
              <a:defRPr sz="2817"/>
            </a:lvl7pPr>
            <a:lvl8pPr marL="3962278" lvl="7" indent="-426495" algn="ctr" rtl="0">
              <a:spcBef>
                <a:spcPts val="0"/>
              </a:spcBef>
              <a:spcAft>
                <a:spcPts val="0"/>
              </a:spcAft>
              <a:buSzPts val="2600"/>
              <a:buChar char="+"/>
              <a:defRPr sz="2817"/>
            </a:lvl8pPr>
            <a:lvl9pPr marL="4457563" lvl="8" indent="-426495" algn="ctr">
              <a:spcBef>
                <a:spcPts val="0"/>
              </a:spcBef>
              <a:spcAft>
                <a:spcPts val="0"/>
              </a:spcAft>
              <a:buSzPts val="2600"/>
              <a:buChar char="+"/>
              <a:defRPr sz="2817"/>
            </a:lvl9pPr>
          </a:lstStyle>
          <a:p>
            <a:endParaRPr/>
          </a:p>
        </p:txBody>
      </p:sp>
      <p:sp>
        <p:nvSpPr>
          <p:cNvPr id="17" name="Google Shape;17;p4"/>
          <p:cNvSpPr txBox="1"/>
          <p:nvPr/>
        </p:nvSpPr>
        <p:spPr>
          <a:xfrm>
            <a:off x="4791200" y="1245025"/>
            <a:ext cx="2609600" cy="871600"/>
          </a:xfrm>
          <a:prstGeom prst="rect">
            <a:avLst/>
          </a:prstGeom>
          <a:noFill/>
          <a:ln>
            <a:noFill/>
          </a:ln>
        </p:spPr>
        <p:txBody>
          <a:bodyPr spcFirstLastPara="1" wrap="square" lIns="99044" tIns="99044" rIns="99044" bIns="99044" anchor="t" anchorCtr="0">
            <a:noAutofit/>
          </a:bodyPr>
          <a:lstStyle/>
          <a:p>
            <a:pPr marL="0" lvl="0" indent="0" algn="ctr" rtl="0">
              <a:spcBef>
                <a:spcPts val="0"/>
              </a:spcBef>
              <a:spcAft>
                <a:spcPts val="0"/>
              </a:spcAft>
              <a:buNone/>
            </a:pPr>
            <a:r>
              <a:rPr lang="en" sz="10400">
                <a:solidFill>
                  <a:srgbClr val="2A95B7"/>
                </a:solidFill>
                <a:latin typeface="Patrick Hand SC"/>
                <a:ea typeface="Patrick Hand SC"/>
                <a:cs typeface="Patrick Hand SC"/>
                <a:sym typeface="Patrick Hand SC"/>
              </a:rPr>
              <a:t>“</a:t>
            </a:r>
            <a:endParaRPr sz="10400">
              <a:solidFill>
                <a:srgbClr val="2A95B7"/>
              </a:solidFill>
              <a:latin typeface="Patrick Hand SC"/>
              <a:ea typeface="Patrick Hand SC"/>
              <a:cs typeface="Patrick Hand SC"/>
              <a:sym typeface="Patrick Hand SC"/>
            </a:endParaRPr>
          </a:p>
        </p:txBody>
      </p:sp>
      <p:sp>
        <p:nvSpPr>
          <p:cNvPr id="18" name="Google Shape;18;p4"/>
          <p:cNvSpPr txBox="1">
            <a:spLocks noGrp="1"/>
          </p:cNvSpPr>
          <p:nvPr>
            <p:ph type="sldNum" idx="12"/>
          </p:nvPr>
        </p:nvSpPr>
        <p:spPr>
          <a:xfrm>
            <a:off x="11460401" y="6453000"/>
            <a:ext cx="731600" cy="4048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71695483"/>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Title + 1 column" type="tx">
  <p:cSld name="Title + 1 column">
    <p:spTree>
      <p:nvGrpSpPr>
        <p:cNvPr id="1" name="Shape 19"/>
        <p:cNvGrpSpPr/>
        <p:nvPr/>
      </p:nvGrpSpPr>
      <p:grpSpPr>
        <a:xfrm>
          <a:off x="0" y="0"/>
          <a:ext cx="0" cy="0"/>
          <a:chOff x="0" y="0"/>
          <a:chExt cx="0" cy="0"/>
        </a:xfrm>
      </p:grpSpPr>
      <p:sp>
        <p:nvSpPr>
          <p:cNvPr id="20" name="Google Shape;20;p5"/>
          <p:cNvSpPr txBox="1">
            <a:spLocks noGrp="1"/>
          </p:cNvSpPr>
          <p:nvPr>
            <p:ph type="title"/>
          </p:nvPr>
        </p:nvSpPr>
        <p:spPr>
          <a:xfrm>
            <a:off x="1399334" y="1061567"/>
            <a:ext cx="9361200" cy="10004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21" name="Google Shape;21;p5"/>
          <p:cNvSpPr txBox="1">
            <a:spLocks noGrp="1"/>
          </p:cNvSpPr>
          <p:nvPr>
            <p:ph type="body" idx="1"/>
          </p:nvPr>
        </p:nvSpPr>
        <p:spPr>
          <a:xfrm>
            <a:off x="1399334" y="1916568"/>
            <a:ext cx="9361200" cy="3609200"/>
          </a:xfrm>
          <a:prstGeom prst="rect">
            <a:avLst/>
          </a:prstGeom>
        </p:spPr>
        <p:txBody>
          <a:bodyPr spcFirstLastPara="1" wrap="square" lIns="91425" tIns="91425" rIns="91425" bIns="91425" anchor="t" anchorCtr="0">
            <a:noAutofit/>
          </a:bodyPr>
          <a:lstStyle>
            <a:lvl1pPr marL="495285" lvl="0" indent="-412737">
              <a:spcBef>
                <a:spcPts val="650"/>
              </a:spcBef>
              <a:spcAft>
                <a:spcPts val="0"/>
              </a:spcAft>
              <a:buSzPts val="2400"/>
              <a:buChar char="+"/>
              <a:defRPr/>
            </a:lvl1pPr>
            <a:lvl2pPr marL="990570" lvl="1" indent="-412737">
              <a:spcBef>
                <a:spcPts val="0"/>
              </a:spcBef>
              <a:spcAft>
                <a:spcPts val="0"/>
              </a:spcAft>
              <a:buSzPts val="2400"/>
              <a:buChar char="+"/>
              <a:defRPr/>
            </a:lvl2pPr>
            <a:lvl3pPr marL="1485854" lvl="2" indent="-412737">
              <a:spcBef>
                <a:spcPts val="0"/>
              </a:spcBef>
              <a:spcAft>
                <a:spcPts val="0"/>
              </a:spcAft>
              <a:buSzPts val="2400"/>
              <a:buChar char="+"/>
              <a:defRPr/>
            </a:lvl3pPr>
            <a:lvl4pPr marL="1981139" lvl="3" indent="-412737">
              <a:spcBef>
                <a:spcPts val="0"/>
              </a:spcBef>
              <a:spcAft>
                <a:spcPts val="0"/>
              </a:spcAft>
              <a:buSzPts val="2400"/>
              <a:buChar char="+"/>
              <a:defRPr/>
            </a:lvl4pPr>
            <a:lvl5pPr marL="2476424" lvl="4" indent="-412737">
              <a:spcBef>
                <a:spcPts val="0"/>
              </a:spcBef>
              <a:spcAft>
                <a:spcPts val="0"/>
              </a:spcAft>
              <a:buSzPts val="2400"/>
              <a:buChar char="+"/>
              <a:defRPr/>
            </a:lvl5pPr>
            <a:lvl6pPr marL="2971709" lvl="5" indent="-412737">
              <a:spcBef>
                <a:spcPts val="0"/>
              </a:spcBef>
              <a:spcAft>
                <a:spcPts val="0"/>
              </a:spcAft>
              <a:buSzPts val="2400"/>
              <a:buChar char="+"/>
              <a:defRPr/>
            </a:lvl6pPr>
            <a:lvl7pPr marL="3466993" lvl="6" indent="-412737">
              <a:spcBef>
                <a:spcPts val="0"/>
              </a:spcBef>
              <a:spcAft>
                <a:spcPts val="0"/>
              </a:spcAft>
              <a:buSzPts val="2400"/>
              <a:buChar char="+"/>
              <a:defRPr/>
            </a:lvl7pPr>
            <a:lvl8pPr marL="3962278" lvl="7" indent="-412737">
              <a:spcBef>
                <a:spcPts val="0"/>
              </a:spcBef>
              <a:spcAft>
                <a:spcPts val="0"/>
              </a:spcAft>
              <a:buSzPts val="2400"/>
              <a:buChar char="+"/>
              <a:defRPr/>
            </a:lvl8pPr>
            <a:lvl9pPr marL="4457563" lvl="8" indent="-412737">
              <a:spcBef>
                <a:spcPts val="0"/>
              </a:spcBef>
              <a:spcAft>
                <a:spcPts val="0"/>
              </a:spcAft>
              <a:buSzPts val="2400"/>
              <a:buChar char="+"/>
              <a:defRPr/>
            </a:lvl9pPr>
          </a:lstStyle>
          <a:p>
            <a:endParaRPr/>
          </a:p>
        </p:txBody>
      </p:sp>
      <p:sp>
        <p:nvSpPr>
          <p:cNvPr id="22" name="Google Shape;22;p5"/>
          <p:cNvSpPr txBox="1">
            <a:spLocks noGrp="1"/>
          </p:cNvSpPr>
          <p:nvPr>
            <p:ph type="sldNum" idx="12"/>
          </p:nvPr>
        </p:nvSpPr>
        <p:spPr>
          <a:xfrm>
            <a:off x="11460401" y="6453000"/>
            <a:ext cx="731600" cy="4048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743512503"/>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matchingName="Title + 2 columns" type="twoColTx">
  <p:cSld name="Title + 2 columns">
    <p:spTree>
      <p:nvGrpSpPr>
        <p:cNvPr id="1" name="Shape 23"/>
        <p:cNvGrpSpPr/>
        <p:nvPr/>
      </p:nvGrpSpPr>
      <p:grpSpPr>
        <a:xfrm>
          <a:off x="0" y="0"/>
          <a:ext cx="0" cy="0"/>
          <a:chOff x="0" y="0"/>
          <a:chExt cx="0" cy="0"/>
        </a:xfrm>
      </p:grpSpPr>
      <p:sp>
        <p:nvSpPr>
          <p:cNvPr id="24" name="Google Shape;24;p6"/>
          <p:cNvSpPr txBox="1">
            <a:spLocks noGrp="1"/>
          </p:cNvSpPr>
          <p:nvPr>
            <p:ph type="title"/>
          </p:nvPr>
        </p:nvSpPr>
        <p:spPr>
          <a:xfrm>
            <a:off x="1399334" y="1061567"/>
            <a:ext cx="9361200" cy="10004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25" name="Google Shape;25;p6"/>
          <p:cNvSpPr txBox="1">
            <a:spLocks noGrp="1"/>
          </p:cNvSpPr>
          <p:nvPr>
            <p:ph type="body" idx="1"/>
          </p:nvPr>
        </p:nvSpPr>
        <p:spPr>
          <a:xfrm>
            <a:off x="1399334" y="1946200"/>
            <a:ext cx="4557200" cy="3667200"/>
          </a:xfrm>
          <a:prstGeom prst="rect">
            <a:avLst/>
          </a:prstGeom>
        </p:spPr>
        <p:txBody>
          <a:bodyPr spcFirstLastPara="1" wrap="square" lIns="91425" tIns="91425" rIns="91425" bIns="91425" anchor="t" anchorCtr="0">
            <a:noAutofit/>
          </a:bodyPr>
          <a:lstStyle>
            <a:lvl1pPr marL="495285" lvl="0" indent="-385221">
              <a:spcBef>
                <a:spcPts val="650"/>
              </a:spcBef>
              <a:spcAft>
                <a:spcPts val="0"/>
              </a:spcAft>
              <a:buSzPts val="2000"/>
              <a:buChar char="+"/>
              <a:defRPr sz="2167"/>
            </a:lvl1pPr>
            <a:lvl2pPr marL="990570" lvl="1" indent="-385221">
              <a:spcBef>
                <a:spcPts val="0"/>
              </a:spcBef>
              <a:spcAft>
                <a:spcPts val="0"/>
              </a:spcAft>
              <a:buSzPts val="2000"/>
              <a:buChar char="+"/>
              <a:defRPr sz="2167"/>
            </a:lvl2pPr>
            <a:lvl3pPr marL="1485854" lvl="2" indent="-385221">
              <a:spcBef>
                <a:spcPts val="0"/>
              </a:spcBef>
              <a:spcAft>
                <a:spcPts val="0"/>
              </a:spcAft>
              <a:buSzPts val="2000"/>
              <a:buChar char="+"/>
              <a:defRPr sz="2167"/>
            </a:lvl3pPr>
            <a:lvl4pPr marL="1981139" lvl="3" indent="-385221">
              <a:spcBef>
                <a:spcPts val="0"/>
              </a:spcBef>
              <a:spcAft>
                <a:spcPts val="0"/>
              </a:spcAft>
              <a:buSzPts val="2000"/>
              <a:buChar char="+"/>
              <a:defRPr sz="2167"/>
            </a:lvl4pPr>
            <a:lvl5pPr marL="2476424" lvl="4" indent="-385221">
              <a:spcBef>
                <a:spcPts val="0"/>
              </a:spcBef>
              <a:spcAft>
                <a:spcPts val="0"/>
              </a:spcAft>
              <a:buSzPts val="2000"/>
              <a:buChar char="+"/>
              <a:defRPr sz="2167"/>
            </a:lvl5pPr>
            <a:lvl6pPr marL="2971709" lvl="5" indent="-385221">
              <a:spcBef>
                <a:spcPts val="0"/>
              </a:spcBef>
              <a:spcAft>
                <a:spcPts val="0"/>
              </a:spcAft>
              <a:buSzPts val="2000"/>
              <a:buChar char="+"/>
              <a:defRPr sz="2167"/>
            </a:lvl6pPr>
            <a:lvl7pPr marL="3466993" lvl="6" indent="-385221">
              <a:spcBef>
                <a:spcPts val="0"/>
              </a:spcBef>
              <a:spcAft>
                <a:spcPts val="0"/>
              </a:spcAft>
              <a:buSzPts val="2000"/>
              <a:buChar char="+"/>
              <a:defRPr sz="2167"/>
            </a:lvl7pPr>
            <a:lvl8pPr marL="3962278" lvl="7" indent="-385221">
              <a:spcBef>
                <a:spcPts val="0"/>
              </a:spcBef>
              <a:spcAft>
                <a:spcPts val="0"/>
              </a:spcAft>
              <a:buSzPts val="2000"/>
              <a:buChar char="+"/>
              <a:defRPr sz="2167"/>
            </a:lvl8pPr>
            <a:lvl9pPr marL="4457563" lvl="8" indent="-385221">
              <a:spcBef>
                <a:spcPts val="0"/>
              </a:spcBef>
              <a:spcAft>
                <a:spcPts val="0"/>
              </a:spcAft>
              <a:buSzPts val="2000"/>
              <a:buChar char="+"/>
              <a:defRPr sz="2167"/>
            </a:lvl9pPr>
          </a:lstStyle>
          <a:p>
            <a:endParaRPr/>
          </a:p>
        </p:txBody>
      </p:sp>
      <p:sp>
        <p:nvSpPr>
          <p:cNvPr id="26" name="Google Shape;26;p6"/>
          <p:cNvSpPr txBox="1">
            <a:spLocks noGrp="1"/>
          </p:cNvSpPr>
          <p:nvPr>
            <p:ph type="body" idx="2"/>
          </p:nvPr>
        </p:nvSpPr>
        <p:spPr>
          <a:xfrm>
            <a:off x="6235633" y="1946200"/>
            <a:ext cx="4524800" cy="3667200"/>
          </a:xfrm>
          <a:prstGeom prst="rect">
            <a:avLst/>
          </a:prstGeom>
        </p:spPr>
        <p:txBody>
          <a:bodyPr spcFirstLastPara="1" wrap="square" lIns="91425" tIns="91425" rIns="91425" bIns="91425" anchor="t" anchorCtr="0">
            <a:noAutofit/>
          </a:bodyPr>
          <a:lstStyle>
            <a:lvl1pPr marL="495285" lvl="0" indent="-385221">
              <a:spcBef>
                <a:spcPts val="650"/>
              </a:spcBef>
              <a:spcAft>
                <a:spcPts val="0"/>
              </a:spcAft>
              <a:buSzPts val="2000"/>
              <a:buChar char="+"/>
              <a:defRPr sz="2167"/>
            </a:lvl1pPr>
            <a:lvl2pPr marL="990570" lvl="1" indent="-385221">
              <a:spcBef>
                <a:spcPts val="0"/>
              </a:spcBef>
              <a:spcAft>
                <a:spcPts val="0"/>
              </a:spcAft>
              <a:buSzPts val="2000"/>
              <a:buChar char="+"/>
              <a:defRPr sz="2167"/>
            </a:lvl2pPr>
            <a:lvl3pPr marL="1485854" lvl="2" indent="-385221">
              <a:spcBef>
                <a:spcPts val="0"/>
              </a:spcBef>
              <a:spcAft>
                <a:spcPts val="0"/>
              </a:spcAft>
              <a:buSzPts val="2000"/>
              <a:buChar char="+"/>
              <a:defRPr sz="2167"/>
            </a:lvl3pPr>
            <a:lvl4pPr marL="1981139" lvl="3" indent="-385221">
              <a:spcBef>
                <a:spcPts val="0"/>
              </a:spcBef>
              <a:spcAft>
                <a:spcPts val="0"/>
              </a:spcAft>
              <a:buSzPts val="2000"/>
              <a:buChar char="+"/>
              <a:defRPr sz="2167"/>
            </a:lvl4pPr>
            <a:lvl5pPr marL="2476424" lvl="4" indent="-385221">
              <a:spcBef>
                <a:spcPts val="0"/>
              </a:spcBef>
              <a:spcAft>
                <a:spcPts val="0"/>
              </a:spcAft>
              <a:buSzPts val="2000"/>
              <a:buChar char="+"/>
              <a:defRPr sz="2167"/>
            </a:lvl5pPr>
            <a:lvl6pPr marL="2971709" lvl="5" indent="-385221">
              <a:spcBef>
                <a:spcPts val="0"/>
              </a:spcBef>
              <a:spcAft>
                <a:spcPts val="0"/>
              </a:spcAft>
              <a:buSzPts val="2000"/>
              <a:buChar char="+"/>
              <a:defRPr sz="2167"/>
            </a:lvl6pPr>
            <a:lvl7pPr marL="3466993" lvl="6" indent="-385221">
              <a:spcBef>
                <a:spcPts val="0"/>
              </a:spcBef>
              <a:spcAft>
                <a:spcPts val="0"/>
              </a:spcAft>
              <a:buSzPts val="2000"/>
              <a:buChar char="+"/>
              <a:defRPr sz="2167"/>
            </a:lvl7pPr>
            <a:lvl8pPr marL="3962278" lvl="7" indent="-385221">
              <a:spcBef>
                <a:spcPts val="0"/>
              </a:spcBef>
              <a:spcAft>
                <a:spcPts val="0"/>
              </a:spcAft>
              <a:buSzPts val="2000"/>
              <a:buChar char="+"/>
              <a:defRPr sz="2167"/>
            </a:lvl8pPr>
            <a:lvl9pPr marL="4457563" lvl="8" indent="-385221">
              <a:spcBef>
                <a:spcPts val="0"/>
              </a:spcBef>
              <a:spcAft>
                <a:spcPts val="0"/>
              </a:spcAft>
              <a:buSzPts val="2000"/>
              <a:buChar char="+"/>
              <a:defRPr sz="2167"/>
            </a:lvl9pPr>
          </a:lstStyle>
          <a:p>
            <a:endParaRPr/>
          </a:p>
        </p:txBody>
      </p:sp>
      <p:sp>
        <p:nvSpPr>
          <p:cNvPr id="27" name="Google Shape;27;p6"/>
          <p:cNvSpPr txBox="1">
            <a:spLocks noGrp="1"/>
          </p:cNvSpPr>
          <p:nvPr>
            <p:ph type="sldNum" idx="12"/>
          </p:nvPr>
        </p:nvSpPr>
        <p:spPr>
          <a:xfrm>
            <a:off x="11460401" y="6453000"/>
            <a:ext cx="731600" cy="4048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334001258"/>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Title + 3 columns">
  <p:cSld name="Title + 3 columns">
    <p:spTree>
      <p:nvGrpSpPr>
        <p:cNvPr id="1" name="Shape 28"/>
        <p:cNvGrpSpPr/>
        <p:nvPr/>
      </p:nvGrpSpPr>
      <p:grpSpPr>
        <a:xfrm>
          <a:off x="0" y="0"/>
          <a:ext cx="0" cy="0"/>
          <a:chOff x="0" y="0"/>
          <a:chExt cx="0" cy="0"/>
        </a:xfrm>
      </p:grpSpPr>
      <p:sp>
        <p:nvSpPr>
          <p:cNvPr id="29" name="Google Shape;29;p7"/>
          <p:cNvSpPr txBox="1">
            <a:spLocks noGrp="1"/>
          </p:cNvSpPr>
          <p:nvPr>
            <p:ph type="title"/>
          </p:nvPr>
        </p:nvSpPr>
        <p:spPr>
          <a:xfrm>
            <a:off x="1399334" y="1061567"/>
            <a:ext cx="9361200" cy="100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0" name="Google Shape;30;p7"/>
          <p:cNvSpPr txBox="1">
            <a:spLocks noGrp="1"/>
          </p:cNvSpPr>
          <p:nvPr>
            <p:ph type="body" idx="1"/>
          </p:nvPr>
        </p:nvSpPr>
        <p:spPr>
          <a:xfrm>
            <a:off x="1442467" y="1914033"/>
            <a:ext cx="2972400" cy="3796000"/>
          </a:xfrm>
          <a:prstGeom prst="rect">
            <a:avLst/>
          </a:prstGeom>
        </p:spPr>
        <p:txBody>
          <a:bodyPr spcFirstLastPara="1" wrap="square" lIns="91425" tIns="91425" rIns="91425" bIns="91425" anchor="t" anchorCtr="0">
            <a:noAutofit/>
          </a:bodyPr>
          <a:lstStyle>
            <a:lvl1pPr marL="495285" lvl="0" indent="-357706" rtl="0">
              <a:spcBef>
                <a:spcPts val="650"/>
              </a:spcBef>
              <a:spcAft>
                <a:spcPts val="0"/>
              </a:spcAft>
              <a:buSzPts val="1600"/>
              <a:buChar char="+"/>
              <a:defRPr sz="1733"/>
            </a:lvl1pPr>
            <a:lvl2pPr marL="990570" lvl="1" indent="-357706" rtl="0">
              <a:spcBef>
                <a:spcPts val="0"/>
              </a:spcBef>
              <a:spcAft>
                <a:spcPts val="0"/>
              </a:spcAft>
              <a:buSzPts val="1600"/>
              <a:buChar char="+"/>
              <a:defRPr sz="1733"/>
            </a:lvl2pPr>
            <a:lvl3pPr marL="1485854" lvl="2" indent="-357706" rtl="0">
              <a:spcBef>
                <a:spcPts val="0"/>
              </a:spcBef>
              <a:spcAft>
                <a:spcPts val="0"/>
              </a:spcAft>
              <a:buSzPts val="1600"/>
              <a:buChar char="+"/>
              <a:defRPr sz="1733"/>
            </a:lvl3pPr>
            <a:lvl4pPr marL="1981139" lvl="3" indent="-357706" rtl="0">
              <a:spcBef>
                <a:spcPts val="0"/>
              </a:spcBef>
              <a:spcAft>
                <a:spcPts val="0"/>
              </a:spcAft>
              <a:buSzPts val="1600"/>
              <a:buChar char="+"/>
              <a:defRPr sz="1733"/>
            </a:lvl4pPr>
            <a:lvl5pPr marL="2476424" lvl="4" indent="-357706" rtl="0">
              <a:spcBef>
                <a:spcPts val="0"/>
              </a:spcBef>
              <a:spcAft>
                <a:spcPts val="0"/>
              </a:spcAft>
              <a:buSzPts val="1600"/>
              <a:buChar char="+"/>
              <a:defRPr sz="1733"/>
            </a:lvl5pPr>
            <a:lvl6pPr marL="2971709" lvl="5" indent="-357706" rtl="0">
              <a:spcBef>
                <a:spcPts val="0"/>
              </a:spcBef>
              <a:spcAft>
                <a:spcPts val="0"/>
              </a:spcAft>
              <a:buSzPts val="1600"/>
              <a:buChar char="+"/>
              <a:defRPr sz="1733"/>
            </a:lvl6pPr>
            <a:lvl7pPr marL="3466993" lvl="6" indent="-357706" rtl="0">
              <a:spcBef>
                <a:spcPts val="0"/>
              </a:spcBef>
              <a:spcAft>
                <a:spcPts val="0"/>
              </a:spcAft>
              <a:buSzPts val="1600"/>
              <a:buChar char="+"/>
              <a:defRPr sz="1733"/>
            </a:lvl7pPr>
            <a:lvl8pPr marL="3962278" lvl="7" indent="-357706" rtl="0">
              <a:spcBef>
                <a:spcPts val="0"/>
              </a:spcBef>
              <a:spcAft>
                <a:spcPts val="0"/>
              </a:spcAft>
              <a:buSzPts val="1600"/>
              <a:buChar char="+"/>
              <a:defRPr sz="1733"/>
            </a:lvl8pPr>
            <a:lvl9pPr marL="4457563" lvl="8" indent="-357706" rtl="0">
              <a:spcBef>
                <a:spcPts val="0"/>
              </a:spcBef>
              <a:spcAft>
                <a:spcPts val="0"/>
              </a:spcAft>
              <a:buSzPts val="1600"/>
              <a:buChar char="+"/>
              <a:defRPr sz="1733"/>
            </a:lvl9pPr>
          </a:lstStyle>
          <a:p>
            <a:endParaRPr/>
          </a:p>
        </p:txBody>
      </p:sp>
      <p:sp>
        <p:nvSpPr>
          <p:cNvPr id="31" name="Google Shape;31;p7"/>
          <p:cNvSpPr txBox="1">
            <a:spLocks noGrp="1"/>
          </p:cNvSpPr>
          <p:nvPr>
            <p:ph type="body" idx="2"/>
          </p:nvPr>
        </p:nvSpPr>
        <p:spPr>
          <a:xfrm>
            <a:off x="4567068" y="1914033"/>
            <a:ext cx="2972400" cy="3796000"/>
          </a:xfrm>
          <a:prstGeom prst="rect">
            <a:avLst/>
          </a:prstGeom>
        </p:spPr>
        <p:txBody>
          <a:bodyPr spcFirstLastPara="1" wrap="square" lIns="91425" tIns="91425" rIns="91425" bIns="91425" anchor="t" anchorCtr="0">
            <a:noAutofit/>
          </a:bodyPr>
          <a:lstStyle>
            <a:lvl1pPr marL="495285" lvl="0" indent="-357706" rtl="0">
              <a:spcBef>
                <a:spcPts val="650"/>
              </a:spcBef>
              <a:spcAft>
                <a:spcPts val="0"/>
              </a:spcAft>
              <a:buSzPts val="1600"/>
              <a:buChar char="+"/>
              <a:defRPr sz="1733"/>
            </a:lvl1pPr>
            <a:lvl2pPr marL="990570" lvl="1" indent="-357706" rtl="0">
              <a:spcBef>
                <a:spcPts val="0"/>
              </a:spcBef>
              <a:spcAft>
                <a:spcPts val="0"/>
              </a:spcAft>
              <a:buSzPts val="1600"/>
              <a:buChar char="+"/>
              <a:defRPr sz="1733"/>
            </a:lvl2pPr>
            <a:lvl3pPr marL="1485854" lvl="2" indent="-357706" rtl="0">
              <a:spcBef>
                <a:spcPts val="0"/>
              </a:spcBef>
              <a:spcAft>
                <a:spcPts val="0"/>
              </a:spcAft>
              <a:buSzPts val="1600"/>
              <a:buChar char="+"/>
              <a:defRPr sz="1733"/>
            </a:lvl3pPr>
            <a:lvl4pPr marL="1981139" lvl="3" indent="-357706" rtl="0">
              <a:spcBef>
                <a:spcPts val="0"/>
              </a:spcBef>
              <a:spcAft>
                <a:spcPts val="0"/>
              </a:spcAft>
              <a:buSzPts val="1600"/>
              <a:buChar char="+"/>
              <a:defRPr sz="1733"/>
            </a:lvl4pPr>
            <a:lvl5pPr marL="2476424" lvl="4" indent="-357706" rtl="0">
              <a:spcBef>
                <a:spcPts val="0"/>
              </a:spcBef>
              <a:spcAft>
                <a:spcPts val="0"/>
              </a:spcAft>
              <a:buSzPts val="1600"/>
              <a:buChar char="+"/>
              <a:defRPr sz="1733"/>
            </a:lvl5pPr>
            <a:lvl6pPr marL="2971709" lvl="5" indent="-357706" rtl="0">
              <a:spcBef>
                <a:spcPts val="0"/>
              </a:spcBef>
              <a:spcAft>
                <a:spcPts val="0"/>
              </a:spcAft>
              <a:buSzPts val="1600"/>
              <a:buChar char="+"/>
              <a:defRPr sz="1733"/>
            </a:lvl6pPr>
            <a:lvl7pPr marL="3466993" lvl="6" indent="-357706" rtl="0">
              <a:spcBef>
                <a:spcPts val="0"/>
              </a:spcBef>
              <a:spcAft>
                <a:spcPts val="0"/>
              </a:spcAft>
              <a:buSzPts val="1600"/>
              <a:buChar char="+"/>
              <a:defRPr sz="1733"/>
            </a:lvl7pPr>
            <a:lvl8pPr marL="3962278" lvl="7" indent="-357706" rtl="0">
              <a:spcBef>
                <a:spcPts val="0"/>
              </a:spcBef>
              <a:spcAft>
                <a:spcPts val="0"/>
              </a:spcAft>
              <a:buSzPts val="1600"/>
              <a:buChar char="+"/>
              <a:defRPr sz="1733"/>
            </a:lvl8pPr>
            <a:lvl9pPr marL="4457563" lvl="8" indent="-357706" rtl="0">
              <a:spcBef>
                <a:spcPts val="0"/>
              </a:spcBef>
              <a:spcAft>
                <a:spcPts val="0"/>
              </a:spcAft>
              <a:buSzPts val="1600"/>
              <a:buChar char="+"/>
              <a:defRPr sz="1733"/>
            </a:lvl9pPr>
          </a:lstStyle>
          <a:p>
            <a:endParaRPr/>
          </a:p>
        </p:txBody>
      </p:sp>
      <p:sp>
        <p:nvSpPr>
          <p:cNvPr id="32" name="Google Shape;32;p7"/>
          <p:cNvSpPr txBox="1">
            <a:spLocks noGrp="1"/>
          </p:cNvSpPr>
          <p:nvPr>
            <p:ph type="body" idx="3"/>
          </p:nvPr>
        </p:nvSpPr>
        <p:spPr>
          <a:xfrm>
            <a:off x="7691668" y="1914033"/>
            <a:ext cx="2972400" cy="3796000"/>
          </a:xfrm>
          <a:prstGeom prst="rect">
            <a:avLst/>
          </a:prstGeom>
        </p:spPr>
        <p:txBody>
          <a:bodyPr spcFirstLastPara="1" wrap="square" lIns="91425" tIns="91425" rIns="91425" bIns="91425" anchor="t" anchorCtr="0">
            <a:noAutofit/>
          </a:bodyPr>
          <a:lstStyle>
            <a:lvl1pPr marL="495285" lvl="0" indent="-357706" rtl="0">
              <a:spcBef>
                <a:spcPts val="650"/>
              </a:spcBef>
              <a:spcAft>
                <a:spcPts val="0"/>
              </a:spcAft>
              <a:buSzPts val="1600"/>
              <a:buChar char="+"/>
              <a:defRPr sz="1733"/>
            </a:lvl1pPr>
            <a:lvl2pPr marL="990570" lvl="1" indent="-357706" rtl="0">
              <a:spcBef>
                <a:spcPts val="0"/>
              </a:spcBef>
              <a:spcAft>
                <a:spcPts val="0"/>
              </a:spcAft>
              <a:buSzPts val="1600"/>
              <a:buChar char="+"/>
              <a:defRPr sz="1733"/>
            </a:lvl2pPr>
            <a:lvl3pPr marL="1485854" lvl="2" indent="-357706" rtl="0">
              <a:spcBef>
                <a:spcPts val="0"/>
              </a:spcBef>
              <a:spcAft>
                <a:spcPts val="0"/>
              </a:spcAft>
              <a:buSzPts val="1600"/>
              <a:buChar char="+"/>
              <a:defRPr sz="1733"/>
            </a:lvl3pPr>
            <a:lvl4pPr marL="1981139" lvl="3" indent="-357706" rtl="0">
              <a:spcBef>
                <a:spcPts val="0"/>
              </a:spcBef>
              <a:spcAft>
                <a:spcPts val="0"/>
              </a:spcAft>
              <a:buSzPts val="1600"/>
              <a:buChar char="+"/>
              <a:defRPr sz="1733"/>
            </a:lvl4pPr>
            <a:lvl5pPr marL="2476424" lvl="4" indent="-357706" rtl="0">
              <a:spcBef>
                <a:spcPts val="0"/>
              </a:spcBef>
              <a:spcAft>
                <a:spcPts val="0"/>
              </a:spcAft>
              <a:buSzPts val="1600"/>
              <a:buChar char="+"/>
              <a:defRPr sz="1733"/>
            </a:lvl5pPr>
            <a:lvl6pPr marL="2971709" lvl="5" indent="-357706" rtl="0">
              <a:spcBef>
                <a:spcPts val="0"/>
              </a:spcBef>
              <a:spcAft>
                <a:spcPts val="0"/>
              </a:spcAft>
              <a:buSzPts val="1600"/>
              <a:buChar char="+"/>
              <a:defRPr sz="1733"/>
            </a:lvl6pPr>
            <a:lvl7pPr marL="3466993" lvl="6" indent="-357706" rtl="0">
              <a:spcBef>
                <a:spcPts val="0"/>
              </a:spcBef>
              <a:spcAft>
                <a:spcPts val="0"/>
              </a:spcAft>
              <a:buSzPts val="1600"/>
              <a:buChar char="+"/>
              <a:defRPr sz="1733"/>
            </a:lvl7pPr>
            <a:lvl8pPr marL="3962278" lvl="7" indent="-357706" rtl="0">
              <a:spcBef>
                <a:spcPts val="0"/>
              </a:spcBef>
              <a:spcAft>
                <a:spcPts val="0"/>
              </a:spcAft>
              <a:buSzPts val="1600"/>
              <a:buChar char="+"/>
              <a:defRPr sz="1733"/>
            </a:lvl8pPr>
            <a:lvl9pPr marL="4457563" lvl="8" indent="-357706" rtl="0">
              <a:spcBef>
                <a:spcPts val="0"/>
              </a:spcBef>
              <a:spcAft>
                <a:spcPts val="0"/>
              </a:spcAft>
              <a:buSzPts val="1600"/>
              <a:buChar char="+"/>
              <a:defRPr sz="1733"/>
            </a:lvl9pPr>
          </a:lstStyle>
          <a:p>
            <a:endParaRPr/>
          </a:p>
        </p:txBody>
      </p:sp>
      <p:sp>
        <p:nvSpPr>
          <p:cNvPr id="33" name="Google Shape;33;p7"/>
          <p:cNvSpPr txBox="1">
            <a:spLocks noGrp="1"/>
          </p:cNvSpPr>
          <p:nvPr>
            <p:ph type="sldNum" idx="12"/>
          </p:nvPr>
        </p:nvSpPr>
        <p:spPr>
          <a:xfrm>
            <a:off x="11460401" y="6453000"/>
            <a:ext cx="731600" cy="4048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429525781"/>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34"/>
        <p:cNvGrpSpPr/>
        <p:nvPr/>
      </p:nvGrpSpPr>
      <p:grpSpPr>
        <a:xfrm>
          <a:off x="0" y="0"/>
          <a:ext cx="0" cy="0"/>
          <a:chOff x="0" y="0"/>
          <a:chExt cx="0" cy="0"/>
        </a:xfrm>
      </p:grpSpPr>
      <p:sp>
        <p:nvSpPr>
          <p:cNvPr id="35" name="Google Shape;35;p8"/>
          <p:cNvSpPr txBox="1">
            <a:spLocks noGrp="1"/>
          </p:cNvSpPr>
          <p:nvPr>
            <p:ph type="title"/>
          </p:nvPr>
        </p:nvSpPr>
        <p:spPr>
          <a:xfrm>
            <a:off x="1399334" y="1061567"/>
            <a:ext cx="9361200" cy="10004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36" name="Google Shape;36;p8"/>
          <p:cNvSpPr txBox="1">
            <a:spLocks noGrp="1"/>
          </p:cNvSpPr>
          <p:nvPr>
            <p:ph type="sldNum" idx="12"/>
          </p:nvPr>
        </p:nvSpPr>
        <p:spPr>
          <a:xfrm>
            <a:off x="11460401" y="6453000"/>
            <a:ext cx="731600" cy="4048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88490459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9"/>
        <p:cNvGrpSpPr/>
        <p:nvPr/>
      </p:nvGrpSpPr>
      <p:grpSpPr>
        <a:xfrm>
          <a:off x="0" y="0"/>
          <a:ext cx="0" cy="0"/>
          <a:chOff x="0" y="0"/>
          <a:chExt cx="0" cy="0"/>
        </a:xfrm>
      </p:grpSpPr>
      <p:grpSp>
        <p:nvGrpSpPr>
          <p:cNvPr id="10" name="Google Shape;10;p2"/>
          <p:cNvGrpSpPr/>
          <p:nvPr/>
        </p:nvGrpSpPr>
        <p:grpSpPr>
          <a:xfrm>
            <a:off x="-341033" y="67400"/>
            <a:ext cx="14168854" cy="6790600"/>
            <a:chOff x="-255775" y="50550"/>
            <a:chExt cx="10626641" cy="5092950"/>
          </a:xfrm>
        </p:grpSpPr>
        <p:grpSp>
          <p:nvGrpSpPr>
            <p:cNvPr id="11" name="Google Shape;11;p2"/>
            <p:cNvGrpSpPr/>
            <p:nvPr/>
          </p:nvGrpSpPr>
          <p:grpSpPr>
            <a:xfrm>
              <a:off x="104275" y="50550"/>
              <a:ext cx="8948150" cy="772675"/>
              <a:chOff x="104275" y="50550"/>
              <a:chExt cx="8948150" cy="772675"/>
            </a:xfrm>
          </p:grpSpPr>
          <p:sp>
            <p:nvSpPr>
              <p:cNvPr id="12" name="Google Shape;12;p2"/>
              <p:cNvSpPr/>
              <p:nvPr/>
            </p:nvSpPr>
            <p:spPr>
              <a:xfrm>
                <a:off x="86948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3" name="Google Shape;13;p2"/>
              <p:cNvSpPr/>
              <p:nvPr/>
            </p:nvSpPr>
            <p:spPr>
              <a:xfrm>
                <a:off x="5156375" y="146713"/>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4" name="Google Shape;14;p2"/>
              <p:cNvSpPr/>
              <p:nvPr/>
            </p:nvSpPr>
            <p:spPr>
              <a:xfrm>
                <a:off x="7219963" y="349471"/>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5" name="Google Shape;15;p2"/>
              <p:cNvSpPr/>
              <p:nvPr/>
            </p:nvSpPr>
            <p:spPr>
              <a:xfrm>
                <a:off x="7252363" y="114324"/>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6" name="Google Shape;16;p2"/>
              <p:cNvSpPr/>
              <p:nvPr/>
            </p:nvSpPr>
            <p:spPr>
              <a:xfrm>
                <a:off x="7998675" y="22635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7" name="Google Shape;17;p2"/>
              <p:cNvSpPr/>
              <p:nvPr/>
            </p:nvSpPr>
            <p:spPr>
              <a:xfrm>
                <a:off x="6352675"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8" name="Google Shape;18;p2"/>
              <p:cNvSpPr/>
              <p:nvPr/>
            </p:nvSpPr>
            <p:spPr>
              <a:xfrm>
                <a:off x="373670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9" name="Google Shape;19;p2"/>
              <p:cNvSpPr/>
              <p:nvPr/>
            </p:nvSpPr>
            <p:spPr>
              <a:xfrm>
                <a:off x="2805625"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0" name="Google Shape;20;p2"/>
              <p:cNvSpPr/>
              <p:nvPr/>
            </p:nvSpPr>
            <p:spPr>
              <a:xfrm>
                <a:off x="191375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1" name="Google Shape;21;p2"/>
              <p:cNvSpPr/>
              <p:nvPr/>
            </p:nvSpPr>
            <p:spPr>
              <a:xfrm>
                <a:off x="3266675" y="1143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2" name="Google Shape;22;p2"/>
              <p:cNvSpPr/>
              <p:nvPr/>
            </p:nvSpPr>
            <p:spPr>
              <a:xfrm>
                <a:off x="2620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3" name="Google Shape;23;p2"/>
              <p:cNvSpPr/>
              <p:nvPr/>
            </p:nvSpPr>
            <p:spPr>
              <a:xfrm>
                <a:off x="1279125" y="2208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4" name="Google Shape;24;p2"/>
              <p:cNvSpPr/>
              <p:nvPr/>
            </p:nvSpPr>
            <p:spPr>
              <a:xfrm>
                <a:off x="10551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5" name="Google Shape;25;p2"/>
              <p:cNvSpPr/>
              <p:nvPr/>
            </p:nvSpPr>
            <p:spPr>
              <a:xfrm>
                <a:off x="872350" y="3523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26" name="Google Shape;26;p2"/>
              <p:cNvSpPr/>
              <p:nvPr/>
            </p:nvSpPr>
            <p:spPr>
              <a:xfrm>
                <a:off x="7014788" y="2609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27" name="Google Shape;27;p2"/>
              <p:cNvSpPr/>
              <p:nvPr/>
            </p:nvSpPr>
            <p:spPr>
              <a:xfrm>
                <a:off x="8777500" y="3199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28" name="Google Shape;28;p2"/>
              <p:cNvSpPr/>
              <p:nvPr/>
            </p:nvSpPr>
            <p:spPr>
              <a:xfrm>
                <a:off x="4467225" y="1913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29" name="Google Shape;29;p2"/>
              <p:cNvSpPr/>
              <p:nvPr/>
            </p:nvSpPr>
            <p:spPr>
              <a:xfrm>
                <a:off x="2601875" y="196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30" name="Google Shape;30;p2"/>
              <p:cNvSpPr/>
              <p:nvPr/>
            </p:nvSpPr>
            <p:spPr>
              <a:xfrm>
                <a:off x="5288025" y="226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1" name="Google Shape;31;p2"/>
              <p:cNvSpPr/>
              <p:nvPr/>
            </p:nvSpPr>
            <p:spPr>
              <a:xfrm>
                <a:off x="5948425" y="3818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2" name="Google Shape;32;p2"/>
              <p:cNvSpPr/>
              <p:nvPr/>
            </p:nvSpPr>
            <p:spPr>
              <a:xfrm>
                <a:off x="9020025" y="4142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3" name="Google Shape;33;p2"/>
              <p:cNvSpPr/>
              <p:nvPr/>
            </p:nvSpPr>
            <p:spPr>
              <a:xfrm>
                <a:off x="1588200" y="505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4" name="Google Shape;34;p2"/>
              <p:cNvSpPr/>
              <p:nvPr/>
            </p:nvSpPr>
            <p:spPr>
              <a:xfrm>
                <a:off x="36366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5" name="Google Shape;35;p2"/>
              <p:cNvSpPr/>
              <p:nvPr/>
            </p:nvSpPr>
            <p:spPr>
              <a:xfrm>
                <a:off x="104275" y="3494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6" name="Google Shape;36;p2"/>
              <p:cNvSpPr/>
              <p:nvPr/>
            </p:nvSpPr>
            <p:spPr>
              <a:xfrm>
                <a:off x="4558675" y="30070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7" name="Google Shape;37;p2"/>
              <p:cNvSpPr/>
              <p:nvPr/>
            </p:nvSpPr>
            <p:spPr>
              <a:xfrm>
                <a:off x="6054325" y="2904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8" name="Google Shape;38;p2"/>
              <p:cNvSpPr/>
              <p:nvPr/>
            </p:nvSpPr>
            <p:spPr>
              <a:xfrm>
                <a:off x="8181475" y="2904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9" name="Google Shape;39;p2"/>
              <p:cNvSpPr/>
              <p:nvPr/>
            </p:nvSpPr>
            <p:spPr>
              <a:xfrm>
                <a:off x="6024800" y="442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40" name="Google Shape;40;p2"/>
              <p:cNvSpPr/>
              <p:nvPr/>
            </p:nvSpPr>
            <p:spPr>
              <a:xfrm>
                <a:off x="2292625" y="631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1" name="Google Shape;41;p2"/>
              <p:cNvSpPr/>
              <p:nvPr/>
            </p:nvSpPr>
            <p:spPr>
              <a:xfrm>
                <a:off x="546440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2" name="Google Shape;42;p2"/>
              <p:cNvSpPr/>
              <p:nvPr/>
            </p:nvSpPr>
            <p:spPr>
              <a:xfrm>
                <a:off x="29445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3" name="Google Shape;43;p2"/>
              <p:cNvSpPr/>
              <p:nvPr/>
            </p:nvSpPr>
            <p:spPr>
              <a:xfrm>
                <a:off x="7822650" y="6319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4" name="Google Shape;44;p2"/>
              <p:cNvSpPr/>
              <p:nvPr/>
            </p:nvSpPr>
            <p:spPr>
              <a:xfrm>
                <a:off x="8583225" y="7908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grpSp>
        <p:sp>
          <p:nvSpPr>
            <p:cNvPr id="45" name="Google Shape;45;p2"/>
            <p:cNvSpPr/>
            <p:nvPr/>
          </p:nvSpPr>
          <p:spPr>
            <a:xfrm>
              <a:off x="8" y="2296764"/>
              <a:ext cx="4022282" cy="1727094"/>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6" name="Google Shape;46;p2"/>
            <p:cNvSpPr/>
            <p:nvPr/>
          </p:nvSpPr>
          <p:spPr>
            <a:xfrm>
              <a:off x="2576399" y="4023846"/>
              <a:ext cx="2849303" cy="970451"/>
            </a:xfrm>
            <a:custGeom>
              <a:avLst/>
              <a:gdLst/>
              <a:ahLst/>
              <a:cxnLst/>
              <a:rect l="l" t="t" r="r" b="b"/>
              <a:pathLst>
                <a:path w="2870834" h="977784" extrusionOk="0">
                  <a:moveTo>
                    <a:pt x="2870835" y="977785"/>
                  </a:moveTo>
                  <a:cubicBezTo>
                    <a:pt x="2845943" y="605751"/>
                    <a:pt x="2524252" y="324312"/>
                    <a:pt x="2152206" y="349172"/>
                  </a:cubicBezTo>
                  <a:cubicBezTo>
                    <a:pt x="2121916" y="351192"/>
                    <a:pt x="2091817" y="355256"/>
                    <a:pt x="2062099" y="361326"/>
                  </a:cubicBezTo>
                  <a:cubicBezTo>
                    <a:pt x="1974025" y="87578"/>
                    <a:pt x="1680655" y="-62923"/>
                    <a:pt x="1406906" y="25176"/>
                  </a:cubicBezTo>
                  <a:cubicBezTo>
                    <a:pt x="1329372" y="50126"/>
                    <a:pt x="1258760" y="92925"/>
                    <a:pt x="1200785" y="150125"/>
                  </a:cubicBezTo>
                  <a:cubicBezTo>
                    <a:pt x="925068" y="68357"/>
                    <a:pt x="635318" y="225570"/>
                    <a:pt x="553530" y="501274"/>
                  </a:cubicBezTo>
                  <a:cubicBezTo>
                    <a:pt x="543623" y="534656"/>
                    <a:pt x="537084" y="568952"/>
                    <a:pt x="534035" y="603643"/>
                  </a:cubicBezTo>
                  <a:cubicBezTo>
                    <a:pt x="325882" y="529640"/>
                    <a:pt x="97092" y="638409"/>
                    <a:pt x="23114" y="846587"/>
                  </a:cubicBezTo>
                  <a:cubicBezTo>
                    <a:pt x="8128" y="888726"/>
                    <a:pt x="318" y="933068"/>
                    <a:pt x="0" y="97778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7" name="Google Shape;47;p2"/>
            <p:cNvSpPr/>
            <p:nvPr/>
          </p:nvSpPr>
          <p:spPr>
            <a:xfrm>
              <a:off x="2934697" y="3181522"/>
              <a:ext cx="2412605" cy="1105172"/>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8" name="Google Shape;48;p2"/>
            <p:cNvSpPr/>
            <p:nvPr/>
          </p:nvSpPr>
          <p:spPr>
            <a:xfrm>
              <a:off x="4121250" y="2581589"/>
              <a:ext cx="2282313" cy="777338"/>
            </a:xfrm>
            <a:custGeom>
              <a:avLst/>
              <a:gdLst/>
              <a:ahLst/>
              <a:cxnLst/>
              <a:rect l="l" t="t" r="r" b="b"/>
              <a:pathLst>
                <a:path w="2870834" h="977784" extrusionOk="0">
                  <a:moveTo>
                    <a:pt x="2870835" y="977785"/>
                  </a:moveTo>
                  <a:cubicBezTo>
                    <a:pt x="2845943" y="605751"/>
                    <a:pt x="2524252" y="324312"/>
                    <a:pt x="2152206" y="349172"/>
                  </a:cubicBezTo>
                  <a:cubicBezTo>
                    <a:pt x="2121916" y="351192"/>
                    <a:pt x="2091817" y="355256"/>
                    <a:pt x="2062099" y="361326"/>
                  </a:cubicBezTo>
                  <a:cubicBezTo>
                    <a:pt x="1974025" y="87578"/>
                    <a:pt x="1680655" y="-62923"/>
                    <a:pt x="1406906" y="25176"/>
                  </a:cubicBezTo>
                  <a:cubicBezTo>
                    <a:pt x="1329372" y="50126"/>
                    <a:pt x="1258760" y="92925"/>
                    <a:pt x="1200785" y="150125"/>
                  </a:cubicBezTo>
                  <a:cubicBezTo>
                    <a:pt x="925068" y="68357"/>
                    <a:pt x="635318" y="225570"/>
                    <a:pt x="553530" y="501274"/>
                  </a:cubicBezTo>
                  <a:cubicBezTo>
                    <a:pt x="543623" y="534656"/>
                    <a:pt x="537084" y="568952"/>
                    <a:pt x="534035" y="603643"/>
                  </a:cubicBezTo>
                  <a:cubicBezTo>
                    <a:pt x="325882" y="529640"/>
                    <a:pt x="97092" y="638409"/>
                    <a:pt x="23114" y="846587"/>
                  </a:cubicBezTo>
                  <a:cubicBezTo>
                    <a:pt x="8128" y="888726"/>
                    <a:pt x="318" y="933068"/>
                    <a:pt x="0" y="97778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9" name="Google Shape;49;p2"/>
            <p:cNvSpPr/>
            <p:nvPr/>
          </p:nvSpPr>
          <p:spPr>
            <a:xfrm>
              <a:off x="4436987" y="3060039"/>
              <a:ext cx="3817064" cy="1638977"/>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0" name="Google Shape;50;p2"/>
            <p:cNvSpPr/>
            <p:nvPr/>
          </p:nvSpPr>
          <p:spPr>
            <a:xfrm>
              <a:off x="545777" y="3669781"/>
              <a:ext cx="2700819" cy="1029253"/>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1" name="Google Shape;51;p2"/>
            <p:cNvSpPr/>
            <p:nvPr/>
          </p:nvSpPr>
          <p:spPr>
            <a:xfrm flipH="1">
              <a:off x="-1" y="3060048"/>
              <a:ext cx="1483687" cy="679651"/>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2" name="Google Shape;52;p2"/>
            <p:cNvSpPr/>
            <p:nvPr/>
          </p:nvSpPr>
          <p:spPr>
            <a:xfrm>
              <a:off x="6498024" y="3487722"/>
              <a:ext cx="3656211" cy="1393342"/>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3" name="Google Shape;53;p2"/>
            <p:cNvSpPr/>
            <p:nvPr/>
          </p:nvSpPr>
          <p:spPr>
            <a:xfrm flipH="1">
              <a:off x="-255775" y="4169299"/>
              <a:ext cx="1995230" cy="679560"/>
            </a:xfrm>
            <a:custGeom>
              <a:avLst/>
              <a:gdLst/>
              <a:ahLst/>
              <a:cxnLst/>
              <a:rect l="l" t="t" r="r" b="b"/>
              <a:pathLst>
                <a:path w="2870834" h="977784" extrusionOk="0">
                  <a:moveTo>
                    <a:pt x="2870835" y="977785"/>
                  </a:moveTo>
                  <a:cubicBezTo>
                    <a:pt x="2845943" y="605751"/>
                    <a:pt x="2524252" y="324312"/>
                    <a:pt x="2152206" y="349172"/>
                  </a:cubicBezTo>
                  <a:cubicBezTo>
                    <a:pt x="2121916" y="351192"/>
                    <a:pt x="2091817" y="355256"/>
                    <a:pt x="2062099" y="361326"/>
                  </a:cubicBezTo>
                  <a:cubicBezTo>
                    <a:pt x="1974025" y="87578"/>
                    <a:pt x="1680655" y="-62923"/>
                    <a:pt x="1406906" y="25176"/>
                  </a:cubicBezTo>
                  <a:cubicBezTo>
                    <a:pt x="1329372" y="50126"/>
                    <a:pt x="1258760" y="92925"/>
                    <a:pt x="1200785" y="150125"/>
                  </a:cubicBezTo>
                  <a:cubicBezTo>
                    <a:pt x="925068" y="68357"/>
                    <a:pt x="635318" y="225570"/>
                    <a:pt x="553530" y="501274"/>
                  </a:cubicBezTo>
                  <a:cubicBezTo>
                    <a:pt x="543623" y="534656"/>
                    <a:pt x="537084" y="568952"/>
                    <a:pt x="534035" y="603643"/>
                  </a:cubicBezTo>
                  <a:cubicBezTo>
                    <a:pt x="325882" y="529640"/>
                    <a:pt x="97092" y="638409"/>
                    <a:pt x="23114" y="846587"/>
                  </a:cubicBezTo>
                  <a:cubicBezTo>
                    <a:pt x="8128" y="888726"/>
                    <a:pt x="318" y="933068"/>
                    <a:pt x="0" y="97778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4" name="Google Shape;54;p2"/>
            <p:cNvSpPr/>
            <p:nvPr/>
          </p:nvSpPr>
          <p:spPr>
            <a:xfrm flipH="1">
              <a:off x="5924561" y="4366325"/>
              <a:ext cx="1696564" cy="777166"/>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5" name="Google Shape;55;p2"/>
            <p:cNvSpPr/>
            <p:nvPr/>
          </p:nvSpPr>
          <p:spPr>
            <a:xfrm flipH="1">
              <a:off x="6348583" y="2469177"/>
              <a:ext cx="4022282" cy="1727094"/>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nvGrpSpPr>
            <p:cNvPr id="56" name="Google Shape;56;p2"/>
            <p:cNvGrpSpPr/>
            <p:nvPr/>
          </p:nvGrpSpPr>
          <p:grpSpPr>
            <a:xfrm>
              <a:off x="352648" y="1509651"/>
              <a:ext cx="408036" cy="3633849"/>
              <a:chOff x="967895" y="415018"/>
              <a:chExt cx="628714" cy="5600014"/>
            </a:xfrm>
          </p:grpSpPr>
          <p:sp>
            <p:nvSpPr>
              <p:cNvPr id="57" name="Google Shape;57;p2"/>
              <p:cNvSpPr/>
              <p:nvPr/>
            </p:nvSpPr>
            <p:spPr>
              <a:xfrm>
                <a:off x="1207111" y="963632"/>
                <a:ext cx="150300" cy="50514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58" name="Google Shape;58;p2"/>
              <p:cNvGrpSpPr/>
              <p:nvPr/>
            </p:nvGrpSpPr>
            <p:grpSpPr>
              <a:xfrm>
                <a:off x="967895" y="415018"/>
                <a:ext cx="628714" cy="801374"/>
                <a:chOff x="1774126" y="766200"/>
                <a:chExt cx="1582467" cy="2017050"/>
              </a:xfrm>
            </p:grpSpPr>
            <p:sp>
              <p:nvSpPr>
                <p:cNvPr id="59" name="Google Shape;59;p2"/>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0" name="Google Shape;60;p2"/>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1" name="Google Shape;61;p2"/>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2" name="Google Shape;62;p2"/>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3" name="Google Shape;63;p2"/>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4" name="Google Shape;64;p2"/>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5" name="Google Shape;65;p2"/>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6" name="Google Shape;66;p2"/>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67" name="Google Shape;67;p2"/>
            <p:cNvGrpSpPr/>
            <p:nvPr/>
          </p:nvGrpSpPr>
          <p:grpSpPr>
            <a:xfrm>
              <a:off x="1127772" y="2465013"/>
              <a:ext cx="300714" cy="2678487"/>
              <a:chOff x="967895" y="415018"/>
              <a:chExt cx="628714" cy="5600014"/>
            </a:xfrm>
          </p:grpSpPr>
          <p:sp>
            <p:nvSpPr>
              <p:cNvPr id="68" name="Google Shape;68;p2"/>
              <p:cNvSpPr/>
              <p:nvPr/>
            </p:nvSpPr>
            <p:spPr>
              <a:xfrm>
                <a:off x="1207111" y="963632"/>
                <a:ext cx="150300" cy="50514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69" name="Google Shape;69;p2"/>
              <p:cNvGrpSpPr/>
              <p:nvPr/>
            </p:nvGrpSpPr>
            <p:grpSpPr>
              <a:xfrm>
                <a:off x="967895" y="415018"/>
                <a:ext cx="628714" cy="801374"/>
                <a:chOff x="1774126" y="766200"/>
                <a:chExt cx="1582467" cy="2017050"/>
              </a:xfrm>
            </p:grpSpPr>
            <p:sp>
              <p:nvSpPr>
                <p:cNvPr id="70" name="Google Shape;70;p2"/>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1" name="Google Shape;71;p2"/>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2" name="Google Shape;72;p2"/>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3" name="Google Shape;73;p2"/>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4" name="Google Shape;74;p2"/>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5" name="Google Shape;75;p2"/>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6" name="Google Shape;76;p2"/>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7" name="Google Shape;77;p2"/>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78" name="Google Shape;78;p2"/>
            <p:cNvGrpSpPr/>
            <p:nvPr/>
          </p:nvGrpSpPr>
          <p:grpSpPr>
            <a:xfrm>
              <a:off x="7817748" y="622548"/>
              <a:ext cx="408036" cy="4520952"/>
              <a:chOff x="967895" y="415018"/>
              <a:chExt cx="628714" cy="6967101"/>
            </a:xfrm>
          </p:grpSpPr>
          <p:sp>
            <p:nvSpPr>
              <p:cNvPr id="79" name="Google Shape;79;p2"/>
              <p:cNvSpPr/>
              <p:nvPr/>
            </p:nvSpPr>
            <p:spPr>
              <a:xfrm>
                <a:off x="1207111" y="963619"/>
                <a:ext cx="150300" cy="64185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80" name="Google Shape;80;p2"/>
              <p:cNvGrpSpPr/>
              <p:nvPr/>
            </p:nvGrpSpPr>
            <p:grpSpPr>
              <a:xfrm>
                <a:off x="967895" y="415018"/>
                <a:ext cx="628714" cy="801374"/>
                <a:chOff x="1774126" y="766200"/>
                <a:chExt cx="1582467" cy="2017050"/>
              </a:xfrm>
            </p:grpSpPr>
            <p:sp>
              <p:nvSpPr>
                <p:cNvPr id="81" name="Google Shape;81;p2"/>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82" name="Google Shape;82;p2"/>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83" name="Google Shape;83;p2"/>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84" name="Google Shape;84;p2"/>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85" name="Google Shape;85;p2"/>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86" name="Google Shape;86;p2"/>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87" name="Google Shape;87;p2"/>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88" name="Google Shape;88;p2"/>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89" name="Google Shape;89;p2"/>
            <p:cNvGrpSpPr/>
            <p:nvPr/>
          </p:nvGrpSpPr>
          <p:grpSpPr>
            <a:xfrm>
              <a:off x="7200036" y="3261372"/>
              <a:ext cx="284493" cy="1882128"/>
              <a:chOff x="967895" y="415018"/>
              <a:chExt cx="628714" cy="4159398"/>
            </a:xfrm>
          </p:grpSpPr>
          <p:sp>
            <p:nvSpPr>
              <p:cNvPr id="90" name="Google Shape;90;p2"/>
              <p:cNvSpPr/>
              <p:nvPr/>
            </p:nvSpPr>
            <p:spPr>
              <a:xfrm>
                <a:off x="1207123" y="963617"/>
                <a:ext cx="150300" cy="36108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91" name="Google Shape;91;p2"/>
              <p:cNvGrpSpPr/>
              <p:nvPr/>
            </p:nvGrpSpPr>
            <p:grpSpPr>
              <a:xfrm>
                <a:off x="967895" y="415018"/>
                <a:ext cx="628714" cy="801374"/>
                <a:chOff x="1774126" y="766200"/>
                <a:chExt cx="1582467" cy="2017050"/>
              </a:xfrm>
            </p:grpSpPr>
            <p:sp>
              <p:nvSpPr>
                <p:cNvPr id="92" name="Google Shape;92;p2"/>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93" name="Google Shape;93;p2"/>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94" name="Google Shape;94;p2"/>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95" name="Google Shape;95;p2"/>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96" name="Google Shape;96;p2"/>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97" name="Google Shape;97;p2"/>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98" name="Google Shape;98;p2"/>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99" name="Google Shape;99;p2"/>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100" name="Google Shape;100;p2"/>
            <p:cNvGrpSpPr/>
            <p:nvPr/>
          </p:nvGrpSpPr>
          <p:grpSpPr>
            <a:xfrm>
              <a:off x="8299552" y="2676669"/>
              <a:ext cx="333219" cy="2466831"/>
              <a:chOff x="967895" y="415018"/>
              <a:chExt cx="628714" cy="4654398"/>
            </a:xfrm>
          </p:grpSpPr>
          <p:sp>
            <p:nvSpPr>
              <p:cNvPr id="101" name="Google Shape;101;p2"/>
              <p:cNvSpPr/>
              <p:nvPr/>
            </p:nvSpPr>
            <p:spPr>
              <a:xfrm>
                <a:off x="1207136" y="963616"/>
                <a:ext cx="150300" cy="41058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102" name="Google Shape;102;p2"/>
              <p:cNvGrpSpPr/>
              <p:nvPr/>
            </p:nvGrpSpPr>
            <p:grpSpPr>
              <a:xfrm>
                <a:off x="967895" y="415018"/>
                <a:ext cx="628714" cy="801374"/>
                <a:chOff x="1774126" y="766200"/>
                <a:chExt cx="1582467" cy="2017050"/>
              </a:xfrm>
            </p:grpSpPr>
            <p:sp>
              <p:nvSpPr>
                <p:cNvPr id="103" name="Google Shape;103;p2"/>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04" name="Google Shape;104;p2"/>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05" name="Google Shape;105;p2"/>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06" name="Google Shape;106;p2"/>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07" name="Google Shape;107;p2"/>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08" name="Google Shape;108;p2"/>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09" name="Google Shape;109;p2"/>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10" name="Google Shape;110;p2"/>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sp>
        <p:nvSpPr>
          <p:cNvPr id="111" name="Google Shape;111;p2"/>
          <p:cNvSpPr txBox="1">
            <a:spLocks noGrp="1"/>
          </p:cNvSpPr>
          <p:nvPr>
            <p:ph type="ctrTitle"/>
          </p:nvPr>
        </p:nvSpPr>
        <p:spPr>
          <a:xfrm>
            <a:off x="2314234" y="2655767"/>
            <a:ext cx="7563600" cy="1546400"/>
          </a:xfrm>
          <a:prstGeom prst="rect">
            <a:avLst/>
          </a:prstGeom>
        </p:spPr>
        <p:txBody>
          <a:bodyPr spcFirstLastPara="1" wrap="square" lIns="0" tIns="0" rIns="0" bIns="0" anchor="ctr" anchorCtr="0">
            <a:noAutofit/>
          </a:bodyPr>
          <a:lstStyle>
            <a:lvl1pPr lvl="0" algn="ctr" rtl="0">
              <a:spcBef>
                <a:spcPts val="0"/>
              </a:spcBef>
              <a:spcAft>
                <a:spcPts val="0"/>
              </a:spcAft>
              <a:buSzPts val="5800"/>
              <a:buNone/>
              <a:defRPr sz="6283"/>
            </a:lvl1pPr>
            <a:lvl2pPr lvl="1" algn="ctr" rtl="0">
              <a:spcBef>
                <a:spcPts val="0"/>
              </a:spcBef>
              <a:spcAft>
                <a:spcPts val="0"/>
              </a:spcAft>
              <a:buSzPts val="5800"/>
              <a:buNone/>
              <a:defRPr sz="6283"/>
            </a:lvl2pPr>
            <a:lvl3pPr lvl="2" algn="ctr" rtl="0">
              <a:spcBef>
                <a:spcPts val="0"/>
              </a:spcBef>
              <a:spcAft>
                <a:spcPts val="0"/>
              </a:spcAft>
              <a:buSzPts val="5800"/>
              <a:buNone/>
              <a:defRPr sz="6283"/>
            </a:lvl3pPr>
            <a:lvl4pPr lvl="3" algn="ctr" rtl="0">
              <a:spcBef>
                <a:spcPts val="0"/>
              </a:spcBef>
              <a:spcAft>
                <a:spcPts val="0"/>
              </a:spcAft>
              <a:buSzPts val="5800"/>
              <a:buNone/>
              <a:defRPr sz="6283"/>
            </a:lvl4pPr>
            <a:lvl5pPr lvl="4" algn="ctr" rtl="0">
              <a:spcBef>
                <a:spcPts val="0"/>
              </a:spcBef>
              <a:spcAft>
                <a:spcPts val="0"/>
              </a:spcAft>
              <a:buSzPts val="5800"/>
              <a:buNone/>
              <a:defRPr sz="6283"/>
            </a:lvl5pPr>
            <a:lvl6pPr lvl="5" algn="ctr" rtl="0">
              <a:spcBef>
                <a:spcPts val="0"/>
              </a:spcBef>
              <a:spcAft>
                <a:spcPts val="0"/>
              </a:spcAft>
              <a:buSzPts val="5800"/>
              <a:buNone/>
              <a:defRPr sz="6283"/>
            </a:lvl6pPr>
            <a:lvl7pPr lvl="6" algn="ctr" rtl="0">
              <a:spcBef>
                <a:spcPts val="0"/>
              </a:spcBef>
              <a:spcAft>
                <a:spcPts val="0"/>
              </a:spcAft>
              <a:buSzPts val="5800"/>
              <a:buNone/>
              <a:defRPr sz="6283"/>
            </a:lvl7pPr>
            <a:lvl8pPr lvl="7" algn="ctr" rtl="0">
              <a:spcBef>
                <a:spcPts val="0"/>
              </a:spcBef>
              <a:spcAft>
                <a:spcPts val="0"/>
              </a:spcAft>
              <a:buSzPts val="5800"/>
              <a:buNone/>
              <a:defRPr sz="6283"/>
            </a:lvl8pPr>
            <a:lvl9pPr lvl="8" algn="ctr" rtl="0">
              <a:spcBef>
                <a:spcPts val="0"/>
              </a:spcBef>
              <a:spcAft>
                <a:spcPts val="0"/>
              </a:spcAft>
              <a:buSzPts val="5800"/>
              <a:buNone/>
              <a:defRPr sz="6283"/>
            </a:lvl9pPr>
          </a:lstStyle>
          <a:p>
            <a:endParaRPr/>
          </a:p>
        </p:txBody>
      </p:sp>
    </p:spTree>
    <p:extLst>
      <p:ext uri="{BB962C8B-B14F-4D97-AF65-F5344CB8AC3E}">
        <p14:creationId xmlns:p14="http://schemas.microsoft.com/office/powerpoint/2010/main" val="3295181447"/>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7"/>
        <p:cNvGrpSpPr/>
        <p:nvPr/>
      </p:nvGrpSpPr>
      <p:grpSpPr>
        <a:xfrm>
          <a:off x="0" y="0"/>
          <a:ext cx="0" cy="0"/>
          <a:chOff x="0" y="0"/>
          <a:chExt cx="0" cy="0"/>
        </a:xfrm>
      </p:grpSpPr>
      <p:sp>
        <p:nvSpPr>
          <p:cNvPr id="38" name="Google Shape;38;p9"/>
          <p:cNvSpPr txBox="1">
            <a:spLocks noGrp="1"/>
          </p:cNvSpPr>
          <p:nvPr>
            <p:ph type="body" idx="1"/>
          </p:nvPr>
        </p:nvSpPr>
        <p:spPr>
          <a:xfrm>
            <a:off x="2139233" y="4960667"/>
            <a:ext cx="7913600" cy="692800"/>
          </a:xfrm>
          <a:prstGeom prst="rect">
            <a:avLst/>
          </a:prstGeom>
        </p:spPr>
        <p:txBody>
          <a:bodyPr spcFirstLastPara="1" wrap="square" lIns="91425" tIns="91425" rIns="91425" bIns="91425" anchor="b" anchorCtr="0">
            <a:noAutofit/>
          </a:bodyPr>
          <a:lstStyle>
            <a:lvl1pPr marL="495285" lvl="0" indent="-247642" algn="ctr">
              <a:spcBef>
                <a:spcPts val="390"/>
              </a:spcBef>
              <a:spcAft>
                <a:spcPts val="0"/>
              </a:spcAft>
              <a:buSzPts val="1800"/>
              <a:buNone/>
              <a:defRPr sz="1950">
                <a:solidFill>
                  <a:srgbClr val="2A95B7"/>
                </a:solidFill>
              </a:defRPr>
            </a:lvl1pPr>
          </a:lstStyle>
          <a:p>
            <a:endParaRPr/>
          </a:p>
        </p:txBody>
      </p:sp>
      <p:sp>
        <p:nvSpPr>
          <p:cNvPr id="39" name="Google Shape;39;p9"/>
          <p:cNvSpPr txBox="1">
            <a:spLocks noGrp="1"/>
          </p:cNvSpPr>
          <p:nvPr>
            <p:ph type="sldNum" idx="12"/>
          </p:nvPr>
        </p:nvSpPr>
        <p:spPr>
          <a:xfrm>
            <a:off x="11460401" y="6453000"/>
            <a:ext cx="731600" cy="4048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160226043"/>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0"/>
        <p:cNvGrpSpPr/>
        <p:nvPr/>
      </p:nvGrpSpPr>
      <p:grpSpPr>
        <a:xfrm>
          <a:off x="0" y="0"/>
          <a:ext cx="0" cy="0"/>
          <a:chOff x="0" y="0"/>
          <a:chExt cx="0" cy="0"/>
        </a:xfrm>
      </p:grpSpPr>
      <p:sp>
        <p:nvSpPr>
          <p:cNvPr id="41" name="Google Shape;41;p10"/>
          <p:cNvSpPr txBox="1">
            <a:spLocks noGrp="1"/>
          </p:cNvSpPr>
          <p:nvPr>
            <p:ph type="sldNum" idx="12"/>
          </p:nvPr>
        </p:nvSpPr>
        <p:spPr>
          <a:xfrm>
            <a:off x="11460401" y="6453000"/>
            <a:ext cx="731600" cy="4048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591978786"/>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Big Image">
  <p:cSld name="Big Image">
    <p:bg>
      <p:bgPr>
        <a:solidFill>
          <a:srgbClr val="2A95B7"/>
        </a:solidFill>
        <a:effectLst/>
      </p:bgPr>
    </p:bg>
    <p:spTree>
      <p:nvGrpSpPr>
        <p:cNvPr id="1" name="Shape 42"/>
        <p:cNvGrpSpPr/>
        <p:nvPr/>
      </p:nvGrpSpPr>
      <p:grpSpPr>
        <a:xfrm>
          <a:off x="0" y="0"/>
          <a:ext cx="0" cy="0"/>
          <a:chOff x="0" y="0"/>
          <a:chExt cx="0" cy="0"/>
        </a:xfrm>
      </p:grpSpPr>
      <p:pic>
        <p:nvPicPr>
          <p:cNvPr id="43" name="Google Shape;43;p11" descr="scene_trans.png"/>
          <p:cNvPicPr preferRelativeResize="0"/>
          <p:nvPr/>
        </p:nvPicPr>
        <p:blipFill>
          <a:blip r:embed="rId2">
            <a:alphaModFix/>
          </a:blip>
          <a:stretch>
            <a:fillRect/>
          </a:stretch>
        </p:blipFill>
        <p:spPr>
          <a:xfrm>
            <a:off x="0" y="0"/>
            <a:ext cx="12192000" cy="6858000"/>
          </a:xfrm>
          <a:prstGeom prst="rect">
            <a:avLst/>
          </a:prstGeom>
          <a:noFill/>
          <a:ln>
            <a:noFill/>
          </a:ln>
        </p:spPr>
      </p:pic>
      <p:sp>
        <p:nvSpPr>
          <p:cNvPr id="44" name="Google Shape;44;p11"/>
          <p:cNvSpPr txBox="1">
            <a:spLocks noGrp="1"/>
          </p:cNvSpPr>
          <p:nvPr>
            <p:ph type="sldNum" idx="12"/>
          </p:nvPr>
        </p:nvSpPr>
        <p:spPr>
          <a:xfrm>
            <a:off x="11460401" y="6453000"/>
            <a:ext cx="731600" cy="4048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89396948"/>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charset="0"/>
              <a:ea typeface="+mn-ea"/>
              <a:cs typeface="+mn-cs"/>
            </a:endParaRPr>
          </a:p>
        </p:txBody>
      </p:sp>
      <p:sp>
        <p:nvSpPr>
          <p:cNvPr id="5" name="Rectangle 5"/>
          <p:cNvSpPr>
            <a:spLocks noGrp="1" noChangeArrowheads="1"/>
          </p:cNvSpPr>
          <p:nvPr>
            <p:ph type="ftr" sz="quarter" idx="11"/>
          </p:nvPr>
        </p:nvSpPr>
        <p:spPr>
          <a:ln/>
        </p:spPr>
        <p:txBody>
          <a:bodyPr/>
          <a:lstStyle>
            <a:lvl1pPr>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charset="0"/>
              <a:ea typeface="+mn-ea"/>
              <a:cs typeface="+mn-cs"/>
            </a:endParaRPr>
          </a:p>
        </p:txBody>
      </p:sp>
      <p:sp>
        <p:nvSpPr>
          <p:cNvPr id="6" name="Rectangle 6"/>
          <p:cNvSpPr>
            <a:spLocks noGrp="1" noChangeArrowheads="1"/>
          </p:cNvSpPr>
          <p:nvPr>
            <p:ph type="sldNum" sz="quarter" idx="12"/>
          </p:nvPr>
        </p:nvSpPr>
        <p:spPr>
          <a:ln/>
        </p:spPr>
        <p:txBody>
          <a:bodyPr/>
          <a:lstStyle>
            <a:lvl1pPr>
              <a:defRPr/>
            </a:lvl1pPr>
          </a:lstStyle>
          <a:p>
            <a:pPr marL="0" marR="0" lvl="0" indent="0" algn="r" defTabSz="914400" rtl="0" eaLnBrk="1" fontAlgn="auto" latinLnBrk="0" hangingPunct="1">
              <a:lnSpc>
                <a:spcPct val="100000"/>
              </a:lnSpc>
              <a:spcBef>
                <a:spcPct val="0"/>
              </a:spcBef>
              <a:spcAft>
                <a:spcPts val="0"/>
              </a:spcAft>
              <a:buClrTx/>
              <a:buSzTx/>
              <a:buFontTx/>
              <a:buNone/>
              <a:tabLst/>
              <a:defRPr/>
            </a:pPr>
            <a:fld id="{E14C4357-4527-4A6F-8FC0-A5E3D696D97B}" type="slidenum">
              <a:rPr kumimoji="0" lang="en-US" altLang="en-US" sz="1400" b="0" i="0" u="none" strike="noStrike" kern="1200" cap="none" spc="0" normalizeH="0" baseline="0" noProof="0">
                <a:ln>
                  <a:noFill/>
                </a:ln>
                <a:solidFill>
                  <a:srgbClr val="000000"/>
                </a:solidFill>
                <a:effectLst/>
                <a:uLnTx/>
                <a:uFillTx/>
                <a:latin typeface="Arial"/>
                <a:ea typeface="+mn-ea"/>
                <a:cs typeface="+mn-cs"/>
              </a:rPr>
              <a:pPr marL="0" marR="0" lvl="0" indent="0" algn="r" defTabSz="914400" rtl="0" eaLnBrk="1" fontAlgn="auto" latinLnBrk="0" hangingPunct="1">
                <a:lnSpc>
                  <a:spcPct val="100000"/>
                </a:lnSpc>
                <a:spcBef>
                  <a:spcPct val="0"/>
                </a:spcBef>
                <a:spcAft>
                  <a:spcPts val="0"/>
                </a:spcAft>
                <a:buClrTx/>
                <a:buSzTx/>
                <a:buFontTx/>
                <a:buNone/>
                <a:tabLst/>
                <a:defRPr/>
              </a:pPr>
              <a:t>‹#›</a:t>
            </a:fld>
            <a:endParaRPr kumimoji="0" lang="en-US" altLang="en-US" sz="1400" b="0" i="0" u="none" strike="noStrike" kern="1200" cap="none" spc="0" normalizeH="0" baseline="0" noProof="0">
              <a:ln>
                <a:noFill/>
              </a:ln>
              <a:solidFill>
                <a:srgbClr val="000000"/>
              </a:solidFill>
              <a:effectLst/>
              <a:uLnTx/>
              <a:uFillTx/>
              <a:latin typeface="Arial"/>
              <a:ea typeface="+mn-ea"/>
              <a:cs typeface="+mn-cs"/>
            </a:endParaRPr>
          </a:p>
        </p:txBody>
      </p:sp>
    </p:spTree>
    <p:extLst>
      <p:ext uri="{BB962C8B-B14F-4D97-AF65-F5344CB8AC3E}">
        <p14:creationId xmlns:p14="http://schemas.microsoft.com/office/powerpoint/2010/main" val="1129744949"/>
      </p:ext>
    </p:extLst>
  </p:cSld>
  <p:clrMapOvr>
    <a:masterClrMapping/>
  </p:clrMapOvr>
  <p:transition>
    <p:randomBar dir="vert"/>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charset="0"/>
              <a:ea typeface="+mn-ea"/>
              <a:cs typeface="+mn-cs"/>
            </a:endParaRPr>
          </a:p>
        </p:txBody>
      </p:sp>
      <p:sp>
        <p:nvSpPr>
          <p:cNvPr id="5" name="Rectangle 5"/>
          <p:cNvSpPr>
            <a:spLocks noGrp="1" noChangeArrowheads="1"/>
          </p:cNvSpPr>
          <p:nvPr>
            <p:ph type="ftr" sz="quarter" idx="11"/>
          </p:nvPr>
        </p:nvSpPr>
        <p:spPr>
          <a:ln/>
        </p:spPr>
        <p:txBody>
          <a:bodyPr/>
          <a:lstStyle>
            <a:lvl1pPr>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charset="0"/>
              <a:ea typeface="+mn-ea"/>
              <a:cs typeface="+mn-cs"/>
            </a:endParaRPr>
          </a:p>
        </p:txBody>
      </p:sp>
      <p:sp>
        <p:nvSpPr>
          <p:cNvPr id="6" name="Rectangle 6"/>
          <p:cNvSpPr>
            <a:spLocks noGrp="1" noChangeArrowheads="1"/>
          </p:cNvSpPr>
          <p:nvPr>
            <p:ph type="sldNum" sz="quarter" idx="12"/>
          </p:nvPr>
        </p:nvSpPr>
        <p:spPr>
          <a:ln/>
        </p:spPr>
        <p:txBody>
          <a:bodyPr/>
          <a:lstStyle>
            <a:lvl1pPr>
              <a:defRPr/>
            </a:lvl1pPr>
          </a:lstStyle>
          <a:p>
            <a:pPr marL="0" marR="0" lvl="0" indent="0" algn="r" defTabSz="914400" rtl="0" eaLnBrk="1" fontAlgn="auto" latinLnBrk="0" hangingPunct="1">
              <a:lnSpc>
                <a:spcPct val="100000"/>
              </a:lnSpc>
              <a:spcBef>
                <a:spcPct val="0"/>
              </a:spcBef>
              <a:spcAft>
                <a:spcPts val="0"/>
              </a:spcAft>
              <a:buClrTx/>
              <a:buSzTx/>
              <a:buFontTx/>
              <a:buNone/>
              <a:tabLst/>
              <a:defRPr/>
            </a:pPr>
            <a:fld id="{0FE2CF07-AA09-4F84-AF7C-19256C76E821}" type="slidenum">
              <a:rPr kumimoji="0" lang="en-US" altLang="en-US" sz="1400" b="0" i="0" u="none" strike="noStrike" kern="1200" cap="none" spc="0" normalizeH="0" baseline="0" noProof="0">
                <a:ln>
                  <a:noFill/>
                </a:ln>
                <a:solidFill>
                  <a:srgbClr val="000000"/>
                </a:solidFill>
                <a:effectLst/>
                <a:uLnTx/>
                <a:uFillTx/>
                <a:latin typeface="Arial"/>
                <a:ea typeface="+mn-ea"/>
                <a:cs typeface="+mn-cs"/>
              </a:rPr>
              <a:pPr marL="0" marR="0" lvl="0" indent="0" algn="r" defTabSz="914400" rtl="0" eaLnBrk="1" fontAlgn="auto" latinLnBrk="0" hangingPunct="1">
                <a:lnSpc>
                  <a:spcPct val="100000"/>
                </a:lnSpc>
                <a:spcBef>
                  <a:spcPct val="0"/>
                </a:spcBef>
                <a:spcAft>
                  <a:spcPts val="0"/>
                </a:spcAft>
                <a:buClrTx/>
                <a:buSzTx/>
                <a:buFontTx/>
                <a:buNone/>
                <a:tabLst/>
                <a:defRPr/>
              </a:pPr>
              <a:t>‹#›</a:t>
            </a:fld>
            <a:endParaRPr kumimoji="0" lang="en-US" altLang="en-US" sz="1400" b="0" i="0" u="none" strike="noStrike" kern="1200" cap="none" spc="0" normalizeH="0" baseline="0" noProof="0">
              <a:ln>
                <a:noFill/>
              </a:ln>
              <a:solidFill>
                <a:srgbClr val="000000"/>
              </a:solidFill>
              <a:effectLst/>
              <a:uLnTx/>
              <a:uFillTx/>
              <a:latin typeface="Arial"/>
              <a:ea typeface="+mn-ea"/>
              <a:cs typeface="+mn-cs"/>
            </a:endParaRPr>
          </a:p>
        </p:txBody>
      </p:sp>
    </p:spTree>
    <p:extLst>
      <p:ext uri="{BB962C8B-B14F-4D97-AF65-F5344CB8AC3E}">
        <p14:creationId xmlns:p14="http://schemas.microsoft.com/office/powerpoint/2010/main" val="892718702"/>
      </p:ext>
    </p:extLst>
  </p:cSld>
  <p:clrMapOvr>
    <a:masterClrMapping/>
  </p:clrMapOvr>
  <p:transition>
    <p:randomBar dir="vert"/>
  </p:transition>
</p:sldLayout>
</file>

<file path=ppt/slideLayouts/slideLayout1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charset="0"/>
              <a:ea typeface="+mn-ea"/>
              <a:cs typeface="+mn-cs"/>
            </a:endParaRPr>
          </a:p>
        </p:txBody>
      </p:sp>
      <p:sp>
        <p:nvSpPr>
          <p:cNvPr id="5" name="Rectangle 5"/>
          <p:cNvSpPr>
            <a:spLocks noGrp="1" noChangeArrowheads="1"/>
          </p:cNvSpPr>
          <p:nvPr>
            <p:ph type="ftr" sz="quarter" idx="11"/>
          </p:nvPr>
        </p:nvSpPr>
        <p:spPr>
          <a:ln/>
        </p:spPr>
        <p:txBody>
          <a:bodyPr/>
          <a:lstStyle>
            <a:lvl1pPr>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charset="0"/>
              <a:ea typeface="+mn-ea"/>
              <a:cs typeface="+mn-cs"/>
            </a:endParaRPr>
          </a:p>
        </p:txBody>
      </p:sp>
      <p:sp>
        <p:nvSpPr>
          <p:cNvPr id="6" name="Rectangle 6"/>
          <p:cNvSpPr>
            <a:spLocks noGrp="1" noChangeArrowheads="1"/>
          </p:cNvSpPr>
          <p:nvPr>
            <p:ph type="sldNum" sz="quarter" idx="12"/>
          </p:nvPr>
        </p:nvSpPr>
        <p:spPr>
          <a:ln/>
        </p:spPr>
        <p:txBody>
          <a:bodyPr/>
          <a:lstStyle>
            <a:lvl1pPr>
              <a:defRPr/>
            </a:lvl1pPr>
          </a:lstStyle>
          <a:p>
            <a:pPr marL="0" marR="0" lvl="0" indent="0" algn="r" defTabSz="914400" rtl="0" eaLnBrk="1" fontAlgn="auto" latinLnBrk="0" hangingPunct="1">
              <a:lnSpc>
                <a:spcPct val="100000"/>
              </a:lnSpc>
              <a:spcBef>
                <a:spcPct val="0"/>
              </a:spcBef>
              <a:spcAft>
                <a:spcPts val="0"/>
              </a:spcAft>
              <a:buClrTx/>
              <a:buSzTx/>
              <a:buFontTx/>
              <a:buNone/>
              <a:tabLst/>
              <a:defRPr/>
            </a:pPr>
            <a:fld id="{396516AC-313E-4608-9742-C335A814F6E1}" type="slidenum">
              <a:rPr kumimoji="0" lang="en-US" altLang="en-US" sz="1400" b="0" i="0" u="none" strike="noStrike" kern="1200" cap="none" spc="0" normalizeH="0" baseline="0" noProof="0">
                <a:ln>
                  <a:noFill/>
                </a:ln>
                <a:solidFill>
                  <a:srgbClr val="000000"/>
                </a:solidFill>
                <a:effectLst/>
                <a:uLnTx/>
                <a:uFillTx/>
                <a:latin typeface="Arial"/>
                <a:ea typeface="+mn-ea"/>
                <a:cs typeface="+mn-cs"/>
              </a:rPr>
              <a:pPr marL="0" marR="0" lvl="0" indent="0" algn="r" defTabSz="914400" rtl="0" eaLnBrk="1" fontAlgn="auto" latinLnBrk="0" hangingPunct="1">
                <a:lnSpc>
                  <a:spcPct val="100000"/>
                </a:lnSpc>
                <a:spcBef>
                  <a:spcPct val="0"/>
                </a:spcBef>
                <a:spcAft>
                  <a:spcPts val="0"/>
                </a:spcAft>
                <a:buClrTx/>
                <a:buSzTx/>
                <a:buFontTx/>
                <a:buNone/>
                <a:tabLst/>
                <a:defRPr/>
              </a:pPr>
              <a:t>‹#›</a:t>
            </a:fld>
            <a:endParaRPr kumimoji="0" lang="en-US" altLang="en-US" sz="1400" b="0" i="0" u="none" strike="noStrike" kern="1200" cap="none" spc="0" normalizeH="0" baseline="0" noProof="0">
              <a:ln>
                <a:noFill/>
              </a:ln>
              <a:solidFill>
                <a:srgbClr val="000000"/>
              </a:solidFill>
              <a:effectLst/>
              <a:uLnTx/>
              <a:uFillTx/>
              <a:latin typeface="Arial"/>
              <a:ea typeface="+mn-ea"/>
              <a:cs typeface="+mn-cs"/>
            </a:endParaRPr>
          </a:p>
        </p:txBody>
      </p:sp>
    </p:spTree>
    <p:extLst>
      <p:ext uri="{BB962C8B-B14F-4D97-AF65-F5344CB8AC3E}">
        <p14:creationId xmlns:p14="http://schemas.microsoft.com/office/powerpoint/2010/main" val="691524613"/>
      </p:ext>
    </p:extLst>
  </p:cSld>
  <p:clrMapOvr>
    <a:masterClrMapping/>
  </p:clrMapOvr>
  <p:transition>
    <p:randomBar dir="vert"/>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charset="0"/>
              <a:ea typeface="+mn-ea"/>
              <a:cs typeface="+mn-cs"/>
            </a:endParaRPr>
          </a:p>
        </p:txBody>
      </p:sp>
      <p:sp>
        <p:nvSpPr>
          <p:cNvPr id="6" name="Rectangle 5"/>
          <p:cNvSpPr>
            <a:spLocks noGrp="1" noChangeArrowheads="1"/>
          </p:cNvSpPr>
          <p:nvPr>
            <p:ph type="ftr" sz="quarter" idx="11"/>
          </p:nvPr>
        </p:nvSpPr>
        <p:spPr>
          <a:ln/>
        </p:spPr>
        <p:txBody>
          <a:bodyPr/>
          <a:lstStyle>
            <a:lvl1pPr>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charset="0"/>
              <a:ea typeface="+mn-ea"/>
              <a:cs typeface="+mn-cs"/>
            </a:endParaRPr>
          </a:p>
        </p:txBody>
      </p:sp>
      <p:sp>
        <p:nvSpPr>
          <p:cNvPr id="7" name="Rectangle 6"/>
          <p:cNvSpPr>
            <a:spLocks noGrp="1" noChangeArrowheads="1"/>
          </p:cNvSpPr>
          <p:nvPr>
            <p:ph type="sldNum" sz="quarter" idx="12"/>
          </p:nvPr>
        </p:nvSpPr>
        <p:spPr>
          <a:ln/>
        </p:spPr>
        <p:txBody>
          <a:bodyPr/>
          <a:lstStyle>
            <a:lvl1pPr>
              <a:defRPr/>
            </a:lvl1pPr>
          </a:lstStyle>
          <a:p>
            <a:pPr marL="0" marR="0" lvl="0" indent="0" algn="r" defTabSz="914400" rtl="0" eaLnBrk="1" fontAlgn="auto" latinLnBrk="0" hangingPunct="1">
              <a:lnSpc>
                <a:spcPct val="100000"/>
              </a:lnSpc>
              <a:spcBef>
                <a:spcPct val="0"/>
              </a:spcBef>
              <a:spcAft>
                <a:spcPts val="0"/>
              </a:spcAft>
              <a:buClrTx/>
              <a:buSzTx/>
              <a:buFontTx/>
              <a:buNone/>
              <a:tabLst/>
              <a:defRPr/>
            </a:pPr>
            <a:fld id="{5DF0C99E-C4F9-4DAB-AB94-365632577A06}" type="slidenum">
              <a:rPr kumimoji="0" lang="en-US" altLang="en-US" sz="1400" b="0" i="0" u="none" strike="noStrike" kern="1200" cap="none" spc="0" normalizeH="0" baseline="0" noProof="0">
                <a:ln>
                  <a:noFill/>
                </a:ln>
                <a:solidFill>
                  <a:srgbClr val="000000"/>
                </a:solidFill>
                <a:effectLst/>
                <a:uLnTx/>
                <a:uFillTx/>
                <a:latin typeface="Arial"/>
                <a:ea typeface="+mn-ea"/>
                <a:cs typeface="+mn-cs"/>
              </a:rPr>
              <a:pPr marL="0" marR="0" lvl="0" indent="0" algn="r" defTabSz="914400" rtl="0" eaLnBrk="1" fontAlgn="auto" latinLnBrk="0" hangingPunct="1">
                <a:lnSpc>
                  <a:spcPct val="100000"/>
                </a:lnSpc>
                <a:spcBef>
                  <a:spcPct val="0"/>
                </a:spcBef>
                <a:spcAft>
                  <a:spcPts val="0"/>
                </a:spcAft>
                <a:buClrTx/>
                <a:buSzTx/>
                <a:buFontTx/>
                <a:buNone/>
                <a:tabLst/>
                <a:defRPr/>
              </a:pPr>
              <a:t>‹#›</a:t>
            </a:fld>
            <a:endParaRPr kumimoji="0" lang="en-US" altLang="en-US" sz="1400" b="0" i="0" u="none" strike="noStrike" kern="1200" cap="none" spc="0" normalizeH="0" baseline="0" noProof="0">
              <a:ln>
                <a:noFill/>
              </a:ln>
              <a:solidFill>
                <a:srgbClr val="000000"/>
              </a:solidFill>
              <a:effectLst/>
              <a:uLnTx/>
              <a:uFillTx/>
              <a:latin typeface="Arial"/>
              <a:ea typeface="+mn-ea"/>
              <a:cs typeface="+mn-cs"/>
            </a:endParaRPr>
          </a:p>
        </p:txBody>
      </p:sp>
    </p:spTree>
    <p:extLst>
      <p:ext uri="{BB962C8B-B14F-4D97-AF65-F5344CB8AC3E}">
        <p14:creationId xmlns:p14="http://schemas.microsoft.com/office/powerpoint/2010/main" val="2780320253"/>
      </p:ext>
    </p:extLst>
  </p:cSld>
  <p:clrMapOvr>
    <a:masterClrMapping/>
  </p:clrMapOvr>
  <p:transition>
    <p:randomBar dir="vert"/>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charset="0"/>
              <a:ea typeface="+mn-ea"/>
              <a:cs typeface="+mn-cs"/>
            </a:endParaRPr>
          </a:p>
        </p:txBody>
      </p:sp>
      <p:sp>
        <p:nvSpPr>
          <p:cNvPr id="8" name="Rectangle 5"/>
          <p:cNvSpPr>
            <a:spLocks noGrp="1" noChangeArrowheads="1"/>
          </p:cNvSpPr>
          <p:nvPr>
            <p:ph type="ftr" sz="quarter" idx="11"/>
          </p:nvPr>
        </p:nvSpPr>
        <p:spPr>
          <a:ln/>
        </p:spPr>
        <p:txBody>
          <a:bodyPr/>
          <a:lstStyle>
            <a:lvl1pPr>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charset="0"/>
              <a:ea typeface="+mn-ea"/>
              <a:cs typeface="+mn-cs"/>
            </a:endParaRPr>
          </a:p>
        </p:txBody>
      </p:sp>
      <p:sp>
        <p:nvSpPr>
          <p:cNvPr id="9" name="Rectangle 6"/>
          <p:cNvSpPr>
            <a:spLocks noGrp="1" noChangeArrowheads="1"/>
          </p:cNvSpPr>
          <p:nvPr>
            <p:ph type="sldNum" sz="quarter" idx="12"/>
          </p:nvPr>
        </p:nvSpPr>
        <p:spPr>
          <a:ln/>
        </p:spPr>
        <p:txBody>
          <a:bodyPr/>
          <a:lstStyle>
            <a:lvl1pPr>
              <a:defRPr/>
            </a:lvl1pPr>
          </a:lstStyle>
          <a:p>
            <a:pPr marL="0" marR="0" lvl="0" indent="0" algn="r" defTabSz="914400" rtl="0" eaLnBrk="1" fontAlgn="auto" latinLnBrk="0" hangingPunct="1">
              <a:lnSpc>
                <a:spcPct val="100000"/>
              </a:lnSpc>
              <a:spcBef>
                <a:spcPct val="0"/>
              </a:spcBef>
              <a:spcAft>
                <a:spcPts val="0"/>
              </a:spcAft>
              <a:buClrTx/>
              <a:buSzTx/>
              <a:buFontTx/>
              <a:buNone/>
              <a:tabLst/>
              <a:defRPr/>
            </a:pPr>
            <a:fld id="{5DDDF32A-0D3B-4C75-8DD7-AA48D6922FA1}" type="slidenum">
              <a:rPr kumimoji="0" lang="en-US" altLang="en-US" sz="1400" b="0" i="0" u="none" strike="noStrike" kern="1200" cap="none" spc="0" normalizeH="0" baseline="0" noProof="0">
                <a:ln>
                  <a:noFill/>
                </a:ln>
                <a:solidFill>
                  <a:srgbClr val="000000"/>
                </a:solidFill>
                <a:effectLst/>
                <a:uLnTx/>
                <a:uFillTx/>
                <a:latin typeface="Arial"/>
                <a:ea typeface="+mn-ea"/>
                <a:cs typeface="+mn-cs"/>
              </a:rPr>
              <a:pPr marL="0" marR="0" lvl="0" indent="0" algn="r" defTabSz="914400" rtl="0" eaLnBrk="1" fontAlgn="auto" latinLnBrk="0" hangingPunct="1">
                <a:lnSpc>
                  <a:spcPct val="100000"/>
                </a:lnSpc>
                <a:spcBef>
                  <a:spcPct val="0"/>
                </a:spcBef>
                <a:spcAft>
                  <a:spcPts val="0"/>
                </a:spcAft>
                <a:buClrTx/>
                <a:buSzTx/>
                <a:buFontTx/>
                <a:buNone/>
                <a:tabLst/>
                <a:defRPr/>
              </a:pPr>
              <a:t>‹#›</a:t>
            </a:fld>
            <a:endParaRPr kumimoji="0" lang="en-US" altLang="en-US" sz="1400" b="0" i="0" u="none" strike="noStrike" kern="1200" cap="none" spc="0" normalizeH="0" baseline="0" noProof="0">
              <a:ln>
                <a:noFill/>
              </a:ln>
              <a:solidFill>
                <a:srgbClr val="000000"/>
              </a:solidFill>
              <a:effectLst/>
              <a:uLnTx/>
              <a:uFillTx/>
              <a:latin typeface="Arial"/>
              <a:ea typeface="+mn-ea"/>
              <a:cs typeface="+mn-cs"/>
            </a:endParaRPr>
          </a:p>
        </p:txBody>
      </p:sp>
    </p:spTree>
    <p:extLst>
      <p:ext uri="{BB962C8B-B14F-4D97-AF65-F5344CB8AC3E}">
        <p14:creationId xmlns:p14="http://schemas.microsoft.com/office/powerpoint/2010/main" val="3612872581"/>
      </p:ext>
    </p:extLst>
  </p:cSld>
  <p:clrMapOvr>
    <a:masterClrMapping/>
  </p:clrMapOvr>
  <p:transition>
    <p:randomBar dir="vert"/>
  </p:transition>
</p:sldLayout>
</file>

<file path=ppt/slideLayouts/slideLayout1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charset="0"/>
              <a:ea typeface="+mn-ea"/>
              <a:cs typeface="+mn-cs"/>
            </a:endParaRPr>
          </a:p>
        </p:txBody>
      </p:sp>
      <p:sp>
        <p:nvSpPr>
          <p:cNvPr id="4" name="Rectangle 5"/>
          <p:cNvSpPr>
            <a:spLocks noGrp="1" noChangeArrowheads="1"/>
          </p:cNvSpPr>
          <p:nvPr>
            <p:ph type="ftr" sz="quarter" idx="11"/>
          </p:nvPr>
        </p:nvSpPr>
        <p:spPr>
          <a:ln/>
        </p:spPr>
        <p:txBody>
          <a:bodyPr/>
          <a:lstStyle>
            <a:lvl1pPr>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charset="0"/>
              <a:ea typeface="+mn-ea"/>
              <a:cs typeface="+mn-cs"/>
            </a:endParaRPr>
          </a:p>
        </p:txBody>
      </p:sp>
      <p:sp>
        <p:nvSpPr>
          <p:cNvPr id="5" name="Rectangle 6"/>
          <p:cNvSpPr>
            <a:spLocks noGrp="1" noChangeArrowheads="1"/>
          </p:cNvSpPr>
          <p:nvPr>
            <p:ph type="sldNum" sz="quarter" idx="12"/>
          </p:nvPr>
        </p:nvSpPr>
        <p:spPr>
          <a:ln/>
        </p:spPr>
        <p:txBody>
          <a:bodyPr/>
          <a:lstStyle>
            <a:lvl1pPr>
              <a:defRPr/>
            </a:lvl1pPr>
          </a:lstStyle>
          <a:p>
            <a:pPr marL="0" marR="0" lvl="0" indent="0" algn="r" defTabSz="914400" rtl="0" eaLnBrk="1" fontAlgn="auto" latinLnBrk="0" hangingPunct="1">
              <a:lnSpc>
                <a:spcPct val="100000"/>
              </a:lnSpc>
              <a:spcBef>
                <a:spcPct val="0"/>
              </a:spcBef>
              <a:spcAft>
                <a:spcPts val="0"/>
              </a:spcAft>
              <a:buClrTx/>
              <a:buSzTx/>
              <a:buFontTx/>
              <a:buNone/>
              <a:tabLst/>
              <a:defRPr/>
            </a:pPr>
            <a:fld id="{1043E404-FC01-4AA8-BA2C-0B43F9F46548}" type="slidenum">
              <a:rPr kumimoji="0" lang="en-US" altLang="en-US" sz="1400" b="0" i="0" u="none" strike="noStrike" kern="1200" cap="none" spc="0" normalizeH="0" baseline="0" noProof="0">
                <a:ln>
                  <a:noFill/>
                </a:ln>
                <a:solidFill>
                  <a:srgbClr val="000000"/>
                </a:solidFill>
                <a:effectLst/>
                <a:uLnTx/>
                <a:uFillTx/>
                <a:latin typeface="Arial"/>
                <a:ea typeface="+mn-ea"/>
                <a:cs typeface="+mn-cs"/>
              </a:rPr>
              <a:pPr marL="0" marR="0" lvl="0" indent="0" algn="r" defTabSz="914400" rtl="0" eaLnBrk="1" fontAlgn="auto" latinLnBrk="0" hangingPunct="1">
                <a:lnSpc>
                  <a:spcPct val="100000"/>
                </a:lnSpc>
                <a:spcBef>
                  <a:spcPct val="0"/>
                </a:spcBef>
                <a:spcAft>
                  <a:spcPts val="0"/>
                </a:spcAft>
                <a:buClrTx/>
                <a:buSzTx/>
                <a:buFontTx/>
                <a:buNone/>
                <a:tabLst/>
                <a:defRPr/>
              </a:pPr>
              <a:t>‹#›</a:t>
            </a:fld>
            <a:endParaRPr kumimoji="0" lang="en-US" altLang="en-US" sz="1400" b="0" i="0" u="none" strike="noStrike" kern="1200" cap="none" spc="0" normalizeH="0" baseline="0" noProof="0">
              <a:ln>
                <a:noFill/>
              </a:ln>
              <a:solidFill>
                <a:srgbClr val="000000"/>
              </a:solidFill>
              <a:effectLst/>
              <a:uLnTx/>
              <a:uFillTx/>
              <a:latin typeface="Arial"/>
              <a:ea typeface="+mn-ea"/>
              <a:cs typeface="+mn-cs"/>
            </a:endParaRPr>
          </a:p>
        </p:txBody>
      </p:sp>
    </p:spTree>
    <p:extLst>
      <p:ext uri="{BB962C8B-B14F-4D97-AF65-F5344CB8AC3E}">
        <p14:creationId xmlns:p14="http://schemas.microsoft.com/office/powerpoint/2010/main" val="3383153444"/>
      </p:ext>
    </p:extLst>
  </p:cSld>
  <p:clrMapOvr>
    <a:masterClrMapping/>
  </p:clrMapOvr>
  <p:transition>
    <p:randomBar dir="vert"/>
  </p:transition>
</p:sldLayout>
</file>

<file path=ppt/slideLayouts/slideLayout1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charset="0"/>
              <a:ea typeface="+mn-ea"/>
              <a:cs typeface="+mn-cs"/>
            </a:endParaRPr>
          </a:p>
        </p:txBody>
      </p:sp>
      <p:sp>
        <p:nvSpPr>
          <p:cNvPr id="3" name="Rectangle 5"/>
          <p:cNvSpPr>
            <a:spLocks noGrp="1" noChangeArrowheads="1"/>
          </p:cNvSpPr>
          <p:nvPr>
            <p:ph type="ftr" sz="quarter" idx="11"/>
          </p:nvPr>
        </p:nvSpPr>
        <p:spPr>
          <a:ln/>
        </p:spPr>
        <p:txBody>
          <a:bodyPr/>
          <a:lstStyle>
            <a:lvl1pPr>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charset="0"/>
              <a:ea typeface="+mn-ea"/>
              <a:cs typeface="+mn-cs"/>
            </a:endParaRPr>
          </a:p>
        </p:txBody>
      </p:sp>
      <p:sp>
        <p:nvSpPr>
          <p:cNvPr id="4" name="Rectangle 6"/>
          <p:cNvSpPr>
            <a:spLocks noGrp="1" noChangeArrowheads="1"/>
          </p:cNvSpPr>
          <p:nvPr>
            <p:ph type="sldNum" sz="quarter" idx="12"/>
          </p:nvPr>
        </p:nvSpPr>
        <p:spPr>
          <a:ln/>
        </p:spPr>
        <p:txBody>
          <a:bodyPr/>
          <a:lstStyle>
            <a:lvl1pPr>
              <a:defRPr/>
            </a:lvl1pPr>
          </a:lstStyle>
          <a:p>
            <a:pPr marL="0" marR="0" lvl="0" indent="0" algn="r" defTabSz="914400" rtl="0" eaLnBrk="1" fontAlgn="auto" latinLnBrk="0" hangingPunct="1">
              <a:lnSpc>
                <a:spcPct val="100000"/>
              </a:lnSpc>
              <a:spcBef>
                <a:spcPct val="0"/>
              </a:spcBef>
              <a:spcAft>
                <a:spcPts val="0"/>
              </a:spcAft>
              <a:buClrTx/>
              <a:buSzTx/>
              <a:buFontTx/>
              <a:buNone/>
              <a:tabLst/>
              <a:defRPr/>
            </a:pPr>
            <a:fld id="{4C82B273-D1F6-4A9F-B39B-4CB0975525D5}" type="slidenum">
              <a:rPr kumimoji="0" lang="en-US" altLang="en-US" sz="1400" b="0" i="0" u="none" strike="noStrike" kern="1200" cap="none" spc="0" normalizeH="0" baseline="0" noProof="0">
                <a:ln>
                  <a:noFill/>
                </a:ln>
                <a:solidFill>
                  <a:srgbClr val="000000"/>
                </a:solidFill>
                <a:effectLst/>
                <a:uLnTx/>
                <a:uFillTx/>
                <a:latin typeface="Arial"/>
                <a:ea typeface="+mn-ea"/>
                <a:cs typeface="+mn-cs"/>
              </a:rPr>
              <a:pPr marL="0" marR="0" lvl="0" indent="0" algn="r" defTabSz="914400" rtl="0" eaLnBrk="1" fontAlgn="auto" latinLnBrk="0" hangingPunct="1">
                <a:lnSpc>
                  <a:spcPct val="100000"/>
                </a:lnSpc>
                <a:spcBef>
                  <a:spcPct val="0"/>
                </a:spcBef>
                <a:spcAft>
                  <a:spcPts val="0"/>
                </a:spcAft>
                <a:buClrTx/>
                <a:buSzTx/>
                <a:buFontTx/>
                <a:buNone/>
                <a:tabLst/>
                <a:defRPr/>
              </a:pPr>
              <a:t>‹#›</a:t>
            </a:fld>
            <a:endParaRPr kumimoji="0" lang="en-US" altLang="en-US" sz="1400" b="0" i="0" u="none" strike="noStrike" kern="1200" cap="none" spc="0" normalizeH="0" baseline="0" noProof="0">
              <a:ln>
                <a:noFill/>
              </a:ln>
              <a:solidFill>
                <a:srgbClr val="000000"/>
              </a:solidFill>
              <a:effectLst/>
              <a:uLnTx/>
              <a:uFillTx/>
              <a:latin typeface="Arial"/>
              <a:ea typeface="+mn-ea"/>
              <a:cs typeface="+mn-cs"/>
            </a:endParaRPr>
          </a:p>
        </p:txBody>
      </p:sp>
    </p:spTree>
    <p:extLst>
      <p:ext uri="{BB962C8B-B14F-4D97-AF65-F5344CB8AC3E}">
        <p14:creationId xmlns:p14="http://schemas.microsoft.com/office/powerpoint/2010/main" val="40794040"/>
      </p:ext>
    </p:extLst>
  </p:cSld>
  <p:clrMapOvr>
    <a:masterClrMapping/>
  </p:clrMapOvr>
  <p:transition>
    <p:randomBar dir="vert"/>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Subtitle">
  <p:cSld name="Subtitle">
    <p:bg>
      <p:bgPr>
        <a:gradFill>
          <a:gsLst>
            <a:gs pos="0">
              <a:srgbClr val="A778C5"/>
            </a:gs>
            <a:gs pos="72000">
              <a:srgbClr val="F8C2C2"/>
            </a:gs>
            <a:gs pos="100000">
              <a:srgbClr val="FFE599"/>
            </a:gs>
          </a:gsLst>
          <a:lin ang="5400012" scaled="0"/>
        </a:gradFill>
        <a:effectLst/>
      </p:bgPr>
    </p:bg>
    <p:spTree>
      <p:nvGrpSpPr>
        <p:cNvPr id="1" name="Shape 112"/>
        <p:cNvGrpSpPr/>
        <p:nvPr/>
      </p:nvGrpSpPr>
      <p:grpSpPr>
        <a:xfrm>
          <a:off x="0" y="0"/>
          <a:ext cx="0" cy="0"/>
          <a:chOff x="0" y="0"/>
          <a:chExt cx="0" cy="0"/>
        </a:xfrm>
      </p:grpSpPr>
      <p:grpSp>
        <p:nvGrpSpPr>
          <p:cNvPr id="113" name="Google Shape;113;p3"/>
          <p:cNvGrpSpPr/>
          <p:nvPr/>
        </p:nvGrpSpPr>
        <p:grpSpPr>
          <a:xfrm>
            <a:off x="-1" y="67401"/>
            <a:ext cx="13827823" cy="7050285"/>
            <a:chOff x="-1" y="50550"/>
            <a:chExt cx="10370867" cy="5287714"/>
          </a:xfrm>
        </p:grpSpPr>
        <p:sp>
          <p:nvSpPr>
            <p:cNvPr id="114" name="Google Shape;114;p3"/>
            <p:cNvSpPr/>
            <p:nvPr/>
          </p:nvSpPr>
          <p:spPr>
            <a:xfrm>
              <a:off x="8" y="2753964"/>
              <a:ext cx="4022282" cy="1727094"/>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15" name="Google Shape;115;p3"/>
            <p:cNvSpPr/>
            <p:nvPr/>
          </p:nvSpPr>
          <p:spPr>
            <a:xfrm>
              <a:off x="2934697" y="3638722"/>
              <a:ext cx="2412605" cy="1105172"/>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16" name="Google Shape;116;p3"/>
            <p:cNvSpPr/>
            <p:nvPr/>
          </p:nvSpPr>
          <p:spPr>
            <a:xfrm>
              <a:off x="4121250" y="3038789"/>
              <a:ext cx="2282313" cy="777338"/>
            </a:xfrm>
            <a:custGeom>
              <a:avLst/>
              <a:gdLst/>
              <a:ahLst/>
              <a:cxnLst/>
              <a:rect l="l" t="t" r="r" b="b"/>
              <a:pathLst>
                <a:path w="2870834" h="977784" extrusionOk="0">
                  <a:moveTo>
                    <a:pt x="2870835" y="977785"/>
                  </a:moveTo>
                  <a:cubicBezTo>
                    <a:pt x="2845943" y="605751"/>
                    <a:pt x="2524252" y="324312"/>
                    <a:pt x="2152206" y="349172"/>
                  </a:cubicBezTo>
                  <a:cubicBezTo>
                    <a:pt x="2121916" y="351192"/>
                    <a:pt x="2091817" y="355256"/>
                    <a:pt x="2062099" y="361326"/>
                  </a:cubicBezTo>
                  <a:cubicBezTo>
                    <a:pt x="1974025" y="87578"/>
                    <a:pt x="1680655" y="-62923"/>
                    <a:pt x="1406906" y="25176"/>
                  </a:cubicBezTo>
                  <a:cubicBezTo>
                    <a:pt x="1329372" y="50126"/>
                    <a:pt x="1258760" y="92925"/>
                    <a:pt x="1200785" y="150125"/>
                  </a:cubicBezTo>
                  <a:cubicBezTo>
                    <a:pt x="925068" y="68357"/>
                    <a:pt x="635318" y="225570"/>
                    <a:pt x="553530" y="501274"/>
                  </a:cubicBezTo>
                  <a:cubicBezTo>
                    <a:pt x="543623" y="534656"/>
                    <a:pt x="537084" y="568952"/>
                    <a:pt x="534035" y="603643"/>
                  </a:cubicBezTo>
                  <a:cubicBezTo>
                    <a:pt x="325882" y="529640"/>
                    <a:pt x="97092" y="638409"/>
                    <a:pt x="23114" y="846587"/>
                  </a:cubicBezTo>
                  <a:cubicBezTo>
                    <a:pt x="8128" y="888726"/>
                    <a:pt x="318" y="933068"/>
                    <a:pt x="0" y="97778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17" name="Google Shape;117;p3"/>
            <p:cNvSpPr/>
            <p:nvPr/>
          </p:nvSpPr>
          <p:spPr>
            <a:xfrm>
              <a:off x="4436987" y="3517239"/>
              <a:ext cx="3817064" cy="1638977"/>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18" name="Google Shape;118;p3"/>
            <p:cNvSpPr/>
            <p:nvPr/>
          </p:nvSpPr>
          <p:spPr>
            <a:xfrm>
              <a:off x="545777" y="4126981"/>
              <a:ext cx="2700819" cy="1029253"/>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19" name="Google Shape;119;p3"/>
            <p:cNvSpPr/>
            <p:nvPr/>
          </p:nvSpPr>
          <p:spPr>
            <a:xfrm flipH="1">
              <a:off x="-1" y="3517248"/>
              <a:ext cx="1483687" cy="679651"/>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20" name="Google Shape;120;p3"/>
            <p:cNvSpPr/>
            <p:nvPr/>
          </p:nvSpPr>
          <p:spPr>
            <a:xfrm>
              <a:off x="6498024" y="3944922"/>
              <a:ext cx="3656211" cy="1393342"/>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21" name="Google Shape;121;p3"/>
            <p:cNvSpPr/>
            <p:nvPr/>
          </p:nvSpPr>
          <p:spPr>
            <a:xfrm flipH="1">
              <a:off x="6348583" y="2926377"/>
              <a:ext cx="4022282" cy="1727094"/>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nvGrpSpPr>
            <p:cNvPr id="122" name="Google Shape;122;p3"/>
            <p:cNvGrpSpPr/>
            <p:nvPr/>
          </p:nvGrpSpPr>
          <p:grpSpPr>
            <a:xfrm>
              <a:off x="352648" y="1966851"/>
              <a:ext cx="408036" cy="3176572"/>
              <a:chOff x="967895" y="415018"/>
              <a:chExt cx="628714" cy="4895318"/>
            </a:xfrm>
          </p:grpSpPr>
          <p:sp>
            <p:nvSpPr>
              <p:cNvPr id="123" name="Google Shape;123;p3"/>
              <p:cNvSpPr/>
              <p:nvPr/>
            </p:nvSpPr>
            <p:spPr>
              <a:xfrm>
                <a:off x="1207111" y="963637"/>
                <a:ext cx="150300" cy="43467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124" name="Google Shape;124;p3"/>
              <p:cNvGrpSpPr/>
              <p:nvPr/>
            </p:nvGrpSpPr>
            <p:grpSpPr>
              <a:xfrm>
                <a:off x="967895" y="415018"/>
                <a:ext cx="628714" cy="801374"/>
                <a:chOff x="1774126" y="766200"/>
                <a:chExt cx="1582467" cy="2017050"/>
              </a:xfrm>
            </p:grpSpPr>
            <p:sp>
              <p:nvSpPr>
                <p:cNvPr id="125" name="Google Shape;125;p3"/>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26" name="Google Shape;126;p3"/>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27" name="Google Shape;127;p3"/>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28" name="Google Shape;128;p3"/>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29" name="Google Shape;129;p3"/>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30" name="Google Shape;130;p3"/>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31" name="Google Shape;131;p3"/>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32" name="Google Shape;132;p3"/>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133" name="Google Shape;133;p3"/>
            <p:cNvGrpSpPr/>
            <p:nvPr/>
          </p:nvGrpSpPr>
          <p:grpSpPr>
            <a:xfrm>
              <a:off x="1127772" y="2922213"/>
              <a:ext cx="300714" cy="2221192"/>
              <a:chOff x="967895" y="415018"/>
              <a:chExt cx="628714" cy="4643930"/>
            </a:xfrm>
          </p:grpSpPr>
          <p:sp>
            <p:nvSpPr>
              <p:cNvPr id="134" name="Google Shape;134;p3"/>
              <p:cNvSpPr/>
              <p:nvPr/>
            </p:nvSpPr>
            <p:spPr>
              <a:xfrm>
                <a:off x="1207134" y="963649"/>
                <a:ext cx="150300" cy="40953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135" name="Google Shape;135;p3"/>
              <p:cNvGrpSpPr/>
              <p:nvPr/>
            </p:nvGrpSpPr>
            <p:grpSpPr>
              <a:xfrm>
                <a:off x="967895" y="415018"/>
                <a:ext cx="628714" cy="801374"/>
                <a:chOff x="1774126" y="766200"/>
                <a:chExt cx="1582467" cy="2017050"/>
              </a:xfrm>
            </p:grpSpPr>
            <p:sp>
              <p:nvSpPr>
                <p:cNvPr id="136" name="Google Shape;136;p3"/>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37" name="Google Shape;137;p3"/>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38" name="Google Shape;138;p3"/>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39" name="Google Shape;139;p3"/>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40" name="Google Shape;140;p3"/>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41" name="Google Shape;141;p3"/>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42" name="Google Shape;142;p3"/>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43" name="Google Shape;143;p3"/>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144" name="Google Shape;144;p3"/>
            <p:cNvGrpSpPr/>
            <p:nvPr/>
          </p:nvGrpSpPr>
          <p:grpSpPr>
            <a:xfrm>
              <a:off x="7817748" y="1079748"/>
              <a:ext cx="408036" cy="4063663"/>
              <a:chOff x="967895" y="415018"/>
              <a:chExt cx="628714" cy="6262387"/>
            </a:xfrm>
          </p:grpSpPr>
          <p:sp>
            <p:nvSpPr>
              <p:cNvPr id="145" name="Google Shape;145;p3"/>
              <p:cNvSpPr/>
              <p:nvPr/>
            </p:nvSpPr>
            <p:spPr>
              <a:xfrm>
                <a:off x="1207111" y="963605"/>
                <a:ext cx="150300" cy="57138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146" name="Google Shape;146;p3"/>
              <p:cNvGrpSpPr/>
              <p:nvPr/>
            </p:nvGrpSpPr>
            <p:grpSpPr>
              <a:xfrm>
                <a:off x="967895" y="415018"/>
                <a:ext cx="628714" cy="801374"/>
                <a:chOff x="1774126" y="766200"/>
                <a:chExt cx="1582467" cy="2017050"/>
              </a:xfrm>
            </p:grpSpPr>
            <p:sp>
              <p:nvSpPr>
                <p:cNvPr id="147" name="Google Shape;147;p3"/>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48" name="Google Shape;148;p3"/>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49" name="Google Shape;149;p3"/>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50" name="Google Shape;150;p3"/>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51" name="Google Shape;151;p3"/>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52" name="Google Shape;152;p3"/>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53" name="Google Shape;153;p3"/>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54" name="Google Shape;154;p3"/>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155" name="Google Shape;155;p3"/>
            <p:cNvGrpSpPr/>
            <p:nvPr/>
          </p:nvGrpSpPr>
          <p:grpSpPr>
            <a:xfrm>
              <a:off x="7200036" y="3718572"/>
              <a:ext cx="284493" cy="1424795"/>
              <a:chOff x="967895" y="415018"/>
              <a:chExt cx="628714" cy="3148718"/>
            </a:xfrm>
          </p:grpSpPr>
          <p:sp>
            <p:nvSpPr>
              <p:cNvPr id="156" name="Google Shape;156;p3"/>
              <p:cNvSpPr/>
              <p:nvPr/>
            </p:nvSpPr>
            <p:spPr>
              <a:xfrm>
                <a:off x="1207096" y="963636"/>
                <a:ext cx="150300" cy="26001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157" name="Google Shape;157;p3"/>
              <p:cNvGrpSpPr/>
              <p:nvPr/>
            </p:nvGrpSpPr>
            <p:grpSpPr>
              <a:xfrm>
                <a:off x="967895" y="415018"/>
                <a:ext cx="628714" cy="801374"/>
                <a:chOff x="1774126" y="766200"/>
                <a:chExt cx="1582467" cy="2017050"/>
              </a:xfrm>
            </p:grpSpPr>
            <p:sp>
              <p:nvSpPr>
                <p:cNvPr id="158" name="Google Shape;158;p3"/>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59" name="Google Shape;159;p3"/>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60" name="Google Shape;160;p3"/>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61" name="Google Shape;161;p3"/>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62" name="Google Shape;162;p3"/>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63" name="Google Shape;163;p3"/>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64" name="Google Shape;164;p3"/>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65" name="Google Shape;165;p3"/>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166" name="Google Shape;166;p3"/>
            <p:cNvGrpSpPr/>
            <p:nvPr/>
          </p:nvGrpSpPr>
          <p:grpSpPr>
            <a:xfrm>
              <a:off x="8299552" y="3133869"/>
              <a:ext cx="333219" cy="2017814"/>
              <a:chOff x="967895" y="415018"/>
              <a:chExt cx="628714" cy="3807196"/>
            </a:xfrm>
          </p:grpSpPr>
          <p:sp>
            <p:nvSpPr>
              <p:cNvPr id="167" name="Google Shape;167;p3"/>
              <p:cNvSpPr/>
              <p:nvPr/>
            </p:nvSpPr>
            <p:spPr>
              <a:xfrm>
                <a:off x="1207136" y="963615"/>
                <a:ext cx="150300" cy="32586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168" name="Google Shape;168;p3"/>
              <p:cNvGrpSpPr/>
              <p:nvPr/>
            </p:nvGrpSpPr>
            <p:grpSpPr>
              <a:xfrm>
                <a:off x="967895" y="415018"/>
                <a:ext cx="628714" cy="801374"/>
                <a:chOff x="1774126" y="766200"/>
                <a:chExt cx="1582467" cy="2017050"/>
              </a:xfrm>
            </p:grpSpPr>
            <p:sp>
              <p:nvSpPr>
                <p:cNvPr id="169" name="Google Shape;169;p3"/>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70" name="Google Shape;170;p3"/>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71" name="Google Shape;171;p3"/>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72" name="Google Shape;172;p3"/>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73" name="Google Shape;173;p3"/>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74" name="Google Shape;174;p3"/>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75" name="Google Shape;175;p3"/>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76" name="Google Shape;176;p3"/>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177" name="Google Shape;177;p3"/>
            <p:cNvGrpSpPr/>
            <p:nvPr/>
          </p:nvGrpSpPr>
          <p:grpSpPr>
            <a:xfrm>
              <a:off x="104275" y="50550"/>
              <a:ext cx="8948150" cy="772675"/>
              <a:chOff x="104275" y="50550"/>
              <a:chExt cx="8948150" cy="772675"/>
            </a:xfrm>
          </p:grpSpPr>
          <p:sp>
            <p:nvSpPr>
              <p:cNvPr id="178" name="Google Shape;178;p3"/>
              <p:cNvSpPr/>
              <p:nvPr/>
            </p:nvSpPr>
            <p:spPr>
              <a:xfrm>
                <a:off x="8694850" y="114325"/>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79" name="Google Shape;179;p3"/>
              <p:cNvSpPr/>
              <p:nvPr/>
            </p:nvSpPr>
            <p:spPr>
              <a:xfrm>
                <a:off x="5156375" y="146713"/>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80" name="Google Shape;180;p3"/>
              <p:cNvSpPr/>
              <p:nvPr/>
            </p:nvSpPr>
            <p:spPr>
              <a:xfrm>
                <a:off x="7219963" y="349471"/>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81" name="Google Shape;181;p3"/>
              <p:cNvSpPr/>
              <p:nvPr/>
            </p:nvSpPr>
            <p:spPr>
              <a:xfrm>
                <a:off x="7252363" y="114324"/>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82" name="Google Shape;182;p3"/>
              <p:cNvSpPr/>
              <p:nvPr/>
            </p:nvSpPr>
            <p:spPr>
              <a:xfrm>
                <a:off x="7998675" y="226350"/>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83" name="Google Shape;183;p3"/>
              <p:cNvSpPr/>
              <p:nvPr/>
            </p:nvSpPr>
            <p:spPr>
              <a:xfrm>
                <a:off x="6352675" y="114325"/>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84" name="Google Shape;184;p3"/>
              <p:cNvSpPr/>
              <p:nvPr/>
            </p:nvSpPr>
            <p:spPr>
              <a:xfrm>
                <a:off x="3736700" y="300700"/>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85" name="Google Shape;185;p3"/>
              <p:cNvSpPr/>
              <p:nvPr/>
            </p:nvSpPr>
            <p:spPr>
              <a:xfrm>
                <a:off x="2805625" y="300700"/>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86" name="Google Shape;186;p3"/>
              <p:cNvSpPr/>
              <p:nvPr/>
            </p:nvSpPr>
            <p:spPr>
              <a:xfrm>
                <a:off x="1913750" y="300700"/>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87" name="Google Shape;187;p3"/>
              <p:cNvSpPr/>
              <p:nvPr/>
            </p:nvSpPr>
            <p:spPr>
              <a:xfrm>
                <a:off x="3266675" y="114325"/>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88" name="Google Shape;188;p3"/>
              <p:cNvSpPr/>
              <p:nvPr/>
            </p:nvSpPr>
            <p:spPr>
              <a:xfrm>
                <a:off x="262050" y="114325"/>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89" name="Google Shape;189;p3"/>
              <p:cNvSpPr/>
              <p:nvPr/>
            </p:nvSpPr>
            <p:spPr>
              <a:xfrm>
                <a:off x="1279125" y="220825"/>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90" name="Google Shape;190;p3"/>
              <p:cNvSpPr/>
              <p:nvPr/>
            </p:nvSpPr>
            <p:spPr>
              <a:xfrm>
                <a:off x="1055175" y="472350"/>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91" name="Google Shape;191;p3"/>
              <p:cNvSpPr/>
              <p:nvPr/>
            </p:nvSpPr>
            <p:spPr>
              <a:xfrm>
                <a:off x="872350" y="3523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192" name="Google Shape;192;p3"/>
              <p:cNvSpPr/>
              <p:nvPr/>
            </p:nvSpPr>
            <p:spPr>
              <a:xfrm>
                <a:off x="7014788" y="2609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193" name="Google Shape;193;p3"/>
              <p:cNvSpPr/>
              <p:nvPr/>
            </p:nvSpPr>
            <p:spPr>
              <a:xfrm>
                <a:off x="8777500" y="3199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194" name="Google Shape;194;p3"/>
              <p:cNvSpPr/>
              <p:nvPr/>
            </p:nvSpPr>
            <p:spPr>
              <a:xfrm>
                <a:off x="4467225" y="1913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195" name="Google Shape;195;p3"/>
              <p:cNvSpPr/>
              <p:nvPr/>
            </p:nvSpPr>
            <p:spPr>
              <a:xfrm>
                <a:off x="2601875" y="196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196" name="Google Shape;196;p3"/>
              <p:cNvSpPr/>
              <p:nvPr/>
            </p:nvSpPr>
            <p:spPr>
              <a:xfrm>
                <a:off x="5288025" y="226350"/>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97" name="Google Shape;197;p3"/>
              <p:cNvSpPr/>
              <p:nvPr/>
            </p:nvSpPr>
            <p:spPr>
              <a:xfrm>
                <a:off x="5948425" y="381875"/>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98" name="Google Shape;198;p3"/>
              <p:cNvSpPr/>
              <p:nvPr/>
            </p:nvSpPr>
            <p:spPr>
              <a:xfrm>
                <a:off x="9020025" y="414275"/>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99" name="Google Shape;199;p3"/>
              <p:cNvSpPr/>
              <p:nvPr/>
            </p:nvSpPr>
            <p:spPr>
              <a:xfrm>
                <a:off x="1588200" y="50550"/>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00" name="Google Shape;200;p3"/>
              <p:cNvSpPr/>
              <p:nvPr/>
            </p:nvSpPr>
            <p:spPr>
              <a:xfrm>
                <a:off x="3636675" y="472350"/>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01" name="Google Shape;201;p3"/>
              <p:cNvSpPr/>
              <p:nvPr/>
            </p:nvSpPr>
            <p:spPr>
              <a:xfrm>
                <a:off x="104275" y="349475"/>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02" name="Google Shape;202;p3"/>
              <p:cNvSpPr/>
              <p:nvPr/>
            </p:nvSpPr>
            <p:spPr>
              <a:xfrm>
                <a:off x="4558675" y="300700"/>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03" name="Google Shape;203;p3"/>
              <p:cNvSpPr/>
              <p:nvPr/>
            </p:nvSpPr>
            <p:spPr>
              <a:xfrm>
                <a:off x="6054325" y="290425"/>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04" name="Google Shape;204;p3"/>
              <p:cNvSpPr/>
              <p:nvPr/>
            </p:nvSpPr>
            <p:spPr>
              <a:xfrm>
                <a:off x="8181475" y="290425"/>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05" name="Google Shape;205;p3"/>
              <p:cNvSpPr/>
              <p:nvPr/>
            </p:nvSpPr>
            <p:spPr>
              <a:xfrm>
                <a:off x="6024800" y="442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206" name="Google Shape;206;p3"/>
              <p:cNvSpPr/>
              <p:nvPr/>
            </p:nvSpPr>
            <p:spPr>
              <a:xfrm>
                <a:off x="2292625" y="631975"/>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07" name="Google Shape;207;p3"/>
              <p:cNvSpPr/>
              <p:nvPr/>
            </p:nvSpPr>
            <p:spPr>
              <a:xfrm>
                <a:off x="5464400" y="719975"/>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08" name="Google Shape;208;p3"/>
              <p:cNvSpPr/>
              <p:nvPr/>
            </p:nvSpPr>
            <p:spPr>
              <a:xfrm>
                <a:off x="294450" y="719975"/>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09" name="Google Shape;209;p3"/>
              <p:cNvSpPr/>
              <p:nvPr/>
            </p:nvSpPr>
            <p:spPr>
              <a:xfrm>
                <a:off x="7822650" y="631975"/>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10" name="Google Shape;210;p3"/>
              <p:cNvSpPr/>
              <p:nvPr/>
            </p:nvSpPr>
            <p:spPr>
              <a:xfrm>
                <a:off x="8583225" y="790825"/>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grpSp>
      </p:grpSp>
      <p:sp>
        <p:nvSpPr>
          <p:cNvPr id="211" name="Google Shape;211;p3"/>
          <p:cNvSpPr txBox="1">
            <a:spLocks noGrp="1"/>
          </p:cNvSpPr>
          <p:nvPr>
            <p:ph type="ctrTitle"/>
          </p:nvPr>
        </p:nvSpPr>
        <p:spPr>
          <a:xfrm>
            <a:off x="2176800" y="2230751"/>
            <a:ext cx="7838400" cy="1738400"/>
          </a:xfrm>
          <a:prstGeom prst="rect">
            <a:avLst/>
          </a:prstGeom>
        </p:spPr>
        <p:txBody>
          <a:bodyPr spcFirstLastPara="1" wrap="square" lIns="0" tIns="0" rIns="0" bIns="0" anchor="b" anchorCtr="0">
            <a:noAutofit/>
          </a:bodyPr>
          <a:lstStyle>
            <a:lvl1pPr lvl="0" algn="ctr" rtl="0">
              <a:spcBef>
                <a:spcPts val="0"/>
              </a:spcBef>
              <a:spcAft>
                <a:spcPts val="0"/>
              </a:spcAft>
              <a:buSzPts val="4800"/>
              <a:buNone/>
              <a:defRPr sz="5200"/>
            </a:lvl1pPr>
            <a:lvl2pPr lvl="1" algn="ctr" rtl="0">
              <a:spcBef>
                <a:spcPts val="0"/>
              </a:spcBef>
              <a:spcAft>
                <a:spcPts val="0"/>
              </a:spcAft>
              <a:buSzPts val="4800"/>
              <a:buNone/>
              <a:defRPr sz="5200"/>
            </a:lvl2pPr>
            <a:lvl3pPr lvl="2" algn="ctr" rtl="0">
              <a:spcBef>
                <a:spcPts val="0"/>
              </a:spcBef>
              <a:spcAft>
                <a:spcPts val="0"/>
              </a:spcAft>
              <a:buSzPts val="4800"/>
              <a:buNone/>
              <a:defRPr sz="5200"/>
            </a:lvl3pPr>
            <a:lvl4pPr lvl="3" algn="ctr" rtl="0">
              <a:spcBef>
                <a:spcPts val="0"/>
              </a:spcBef>
              <a:spcAft>
                <a:spcPts val="0"/>
              </a:spcAft>
              <a:buSzPts val="4800"/>
              <a:buNone/>
              <a:defRPr sz="5200"/>
            </a:lvl4pPr>
            <a:lvl5pPr lvl="4" algn="ctr" rtl="0">
              <a:spcBef>
                <a:spcPts val="0"/>
              </a:spcBef>
              <a:spcAft>
                <a:spcPts val="0"/>
              </a:spcAft>
              <a:buSzPts val="4800"/>
              <a:buNone/>
              <a:defRPr sz="5200"/>
            </a:lvl5pPr>
            <a:lvl6pPr lvl="5" algn="ctr" rtl="0">
              <a:spcBef>
                <a:spcPts val="0"/>
              </a:spcBef>
              <a:spcAft>
                <a:spcPts val="0"/>
              </a:spcAft>
              <a:buSzPts val="4800"/>
              <a:buNone/>
              <a:defRPr sz="5200"/>
            </a:lvl6pPr>
            <a:lvl7pPr lvl="6" algn="ctr" rtl="0">
              <a:spcBef>
                <a:spcPts val="0"/>
              </a:spcBef>
              <a:spcAft>
                <a:spcPts val="0"/>
              </a:spcAft>
              <a:buSzPts val="4800"/>
              <a:buNone/>
              <a:defRPr sz="5200"/>
            </a:lvl7pPr>
            <a:lvl8pPr lvl="7" algn="ctr" rtl="0">
              <a:spcBef>
                <a:spcPts val="0"/>
              </a:spcBef>
              <a:spcAft>
                <a:spcPts val="0"/>
              </a:spcAft>
              <a:buSzPts val="4800"/>
              <a:buNone/>
              <a:defRPr sz="5200"/>
            </a:lvl8pPr>
            <a:lvl9pPr lvl="8" algn="ctr" rtl="0">
              <a:spcBef>
                <a:spcPts val="0"/>
              </a:spcBef>
              <a:spcAft>
                <a:spcPts val="0"/>
              </a:spcAft>
              <a:buSzPts val="4800"/>
              <a:buNone/>
              <a:defRPr sz="5200"/>
            </a:lvl9pPr>
          </a:lstStyle>
          <a:p>
            <a:endParaRPr/>
          </a:p>
        </p:txBody>
      </p:sp>
      <p:sp>
        <p:nvSpPr>
          <p:cNvPr id="212" name="Google Shape;212;p3"/>
          <p:cNvSpPr txBox="1">
            <a:spLocks noGrp="1"/>
          </p:cNvSpPr>
          <p:nvPr>
            <p:ph type="subTitle" idx="1"/>
          </p:nvPr>
        </p:nvSpPr>
        <p:spPr>
          <a:xfrm>
            <a:off x="2176800" y="4098451"/>
            <a:ext cx="7838400" cy="528800"/>
          </a:xfrm>
          <a:prstGeom prst="rect">
            <a:avLst/>
          </a:prstGeom>
        </p:spPr>
        <p:txBody>
          <a:bodyPr spcFirstLastPara="1" wrap="square" lIns="0" tIns="0" rIns="0" bIns="0" anchor="t" anchorCtr="0">
            <a:noAutofit/>
          </a:bodyPr>
          <a:lstStyle>
            <a:lvl1pPr lvl="0" algn="ctr" rtl="0">
              <a:spcBef>
                <a:spcPts val="0"/>
              </a:spcBef>
              <a:spcAft>
                <a:spcPts val="0"/>
              </a:spcAft>
              <a:buSzPts val="2200"/>
              <a:buNone/>
              <a:defRPr sz="2383"/>
            </a:lvl1pPr>
            <a:lvl2pPr lvl="1" algn="ctr" rtl="0">
              <a:spcBef>
                <a:spcPts val="867"/>
              </a:spcBef>
              <a:spcAft>
                <a:spcPts val="0"/>
              </a:spcAft>
              <a:buSzPts val="2800"/>
              <a:buNone/>
              <a:defRPr sz="3033"/>
            </a:lvl2pPr>
            <a:lvl3pPr lvl="2" algn="ctr" rtl="0">
              <a:spcBef>
                <a:spcPts val="867"/>
              </a:spcBef>
              <a:spcAft>
                <a:spcPts val="0"/>
              </a:spcAft>
              <a:buSzPts val="2800"/>
              <a:buNone/>
              <a:defRPr sz="3033"/>
            </a:lvl3pPr>
            <a:lvl4pPr lvl="3" algn="ctr" rtl="0">
              <a:spcBef>
                <a:spcPts val="867"/>
              </a:spcBef>
              <a:spcAft>
                <a:spcPts val="0"/>
              </a:spcAft>
              <a:buSzPts val="2800"/>
              <a:buNone/>
              <a:defRPr sz="3033"/>
            </a:lvl4pPr>
            <a:lvl5pPr lvl="4" algn="ctr" rtl="0">
              <a:spcBef>
                <a:spcPts val="867"/>
              </a:spcBef>
              <a:spcAft>
                <a:spcPts val="0"/>
              </a:spcAft>
              <a:buSzPts val="2800"/>
              <a:buNone/>
              <a:defRPr sz="3033"/>
            </a:lvl5pPr>
            <a:lvl6pPr lvl="5" algn="ctr" rtl="0">
              <a:spcBef>
                <a:spcPts val="867"/>
              </a:spcBef>
              <a:spcAft>
                <a:spcPts val="0"/>
              </a:spcAft>
              <a:buSzPts val="2800"/>
              <a:buNone/>
              <a:defRPr sz="3033"/>
            </a:lvl6pPr>
            <a:lvl7pPr lvl="6" algn="ctr" rtl="0">
              <a:spcBef>
                <a:spcPts val="867"/>
              </a:spcBef>
              <a:spcAft>
                <a:spcPts val="0"/>
              </a:spcAft>
              <a:buSzPts val="2800"/>
              <a:buNone/>
              <a:defRPr sz="3033"/>
            </a:lvl7pPr>
            <a:lvl8pPr lvl="7" algn="ctr" rtl="0">
              <a:spcBef>
                <a:spcPts val="867"/>
              </a:spcBef>
              <a:spcAft>
                <a:spcPts val="0"/>
              </a:spcAft>
              <a:buSzPts val="2800"/>
              <a:buNone/>
              <a:defRPr sz="3033"/>
            </a:lvl8pPr>
            <a:lvl9pPr lvl="8" algn="ctr" rtl="0">
              <a:spcBef>
                <a:spcPts val="867"/>
              </a:spcBef>
              <a:spcAft>
                <a:spcPts val="867"/>
              </a:spcAft>
              <a:buSzPts val="2800"/>
              <a:buNone/>
              <a:defRPr sz="3033"/>
            </a:lvl9pPr>
          </a:lstStyle>
          <a:p>
            <a:endParaRPr/>
          </a:p>
        </p:txBody>
      </p:sp>
    </p:spTree>
    <p:extLst>
      <p:ext uri="{BB962C8B-B14F-4D97-AF65-F5344CB8AC3E}">
        <p14:creationId xmlns:p14="http://schemas.microsoft.com/office/powerpoint/2010/main" val="1745525905"/>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charset="0"/>
              <a:ea typeface="+mn-ea"/>
              <a:cs typeface="+mn-cs"/>
            </a:endParaRPr>
          </a:p>
        </p:txBody>
      </p:sp>
      <p:sp>
        <p:nvSpPr>
          <p:cNvPr id="6" name="Rectangle 5"/>
          <p:cNvSpPr>
            <a:spLocks noGrp="1" noChangeArrowheads="1"/>
          </p:cNvSpPr>
          <p:nvPr>
            <p:ph type="ftr" sz="quarter" idx="11"/>
          </p:nvPr>
        </p:nvSpPr>
        <p:spPr>
          <a:ln/>
        </p:spPr>
        <p:txBody>
          <a:bodyPr/>
          <a:lstStyle>
            <a:lvl1pPr>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charset="0"/>
              <a:ea typeface="+mn-ea"/>
              <a:cs typeface="+mn-cs"/>
            </a:endParaRPr>
          </a:p>
        </p:txBody>
      </p:sp>
      <p:sp>
        <p:nvSpPr>
          <p:cNvPr id="7" name="Rectangle 6"/>
          <p:cNvSpPr>
            <a:spLocks noGrp="1" noChangeArrowheads="1"/>
          </p:cNvSpPr>
          <p:nvPr>
            <p:ph type="sldNum" sz="quarter" idx="12"/>
          </p:nvPr>
        </p:nvSpPr>
        <p:spPr>
          <a:ln/>
        </p:spPr>
        <p:txBody>
          <a:bodyPr/>
          <a:lstStyle>
            <a:lvl1pPr>
              <a:defRPr/>
            </a:lvl1pPr>
          </a:lstStyle>
          <a:p>
            <a:pPr marL="0" marR="0" lvl="0" indent="0" algn="r" defTabSz="914400" rtl="0" eaLnBrk="1" fontAlgn="auto" latinLnBrk="0" hangingPunct="1">
              <a:lnSpc>
                <a:spcPct val="100000"/>
              </a:lnSpc>
              <a:spcBef>
                <a:spcPct val="0"/>
              </a:spcBef>
              <a:spcAft>
                <a:spcPts val="0"/>
              </a:spcAft>
              <a:buClrTx/>
              <a:buSzTx/>
              <a:buFontTx/>
              <a:buNone/>
              <a:tabLst/>
              <a:defRPr/>
            </a:pPr>
            <a:fld id="{D172FB2E-4EC8-4834-B1D2-76071FCAAD50}" type="slidenum">
              <a:rPr kumimoji="0" lang="en-US" altLang="en-US" sz="1400" b="0" i="0" u="none" strike="noStrike" kern="1200" cap="none" spc="0" normalizeH="0" baseline="0" noProof="0">
                <a:ln>
                  <a:noFill/>
                </a:ln>
                <a:solidFill>
                  <a:srgbClr val="000000"/>
                </a:solidFill>
                <a:effectLst/>
                <a:uLnTx/>
                <a:uFillTx/>
                <a:latin typeface="Arial"/>
                <a:ea typeface="+mn-ea"/>
                <a:cs typeface="+mn-cs"/>
              </a:rPr>
              <a:pPr marL="0" marR="0" lvl="0" indent="0" algn="r" defTabSz="914400" rtl="0" eaLnBrk="1" fontAlgn="auto" latinLnBrk="0" hangingPunct="1">
                <a:lnSpc>
                  <a:spcPct val="100000"/>
                </a:lnSpc>
                <a:spcBef>
                  <a:spcPct val="0"/>
                </a:spcBef>
                <a:spcAft>
                  <a:spcPts val="0"/>
                </a:spcAft>
                <a:buClrTx/>
                <a:buSzTx/>
                <a:buFontTx/>
                <a:buNone/>
                <a:tabLst/>
                <a:defRPr/>
              </a:pPr>
              <a:t>‹#›</a:t>
            </a:fld>
            <a:endParaRPr kumimoji="0" lang="en-US" altLang="en-US" sz="1400" b="0" i="0" u="none" strike="noStrike" kern="1200" cap="none" spc="0" normalizeH="0" baseline="0" noProof="0">
              <a:ln>
                <a:noFill/>
              </a:ln>
              <a:solidFill>
                <a:srgbClr val="000000"/>
              </a:solidFill>
              <a:effectLst/>
              <a:uLnTx/>
              <a:uFillTx/>
              <a:latin typeface="Arial"/>
              <a:ea typeface="+mn-ea"/>
              <a:cs typeface="+mn-cs"/>
            </a:endParaRPr>
          </a:p>
        </p:txBody>
      </p:sp>
    </p:spTree>
    <p:extLst>
      <p:ext uri="{BB962C8B-B14F-4D97-AF65-F5344CB8AC3E}">
        <p14:creationId xmlns:p14="http://schemas.microsoft.com/office/powerpoint/2010/main" val="818231529"/>
      </p:ext>
    </p:extLst>
  </p:cSld>
  <p:clrMapOvr>
    <a:masterClrMapping/>
  </p:clrMapOvr>
  <p:transition>
    <p:randomBar dir="vert"/>
  </p:transition>
</p:sldLayout>
</file>

<file path=ppt/slideLayouts/slideLayout1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charset="0"/>
              <a:ea typeface="+mn-ea"/>
              <a:cs typeface="+mn-cs"/>
            </a:endParaRPr>
          </a:p>
        </p:txBody>
      </p:sp>
      <p:sp>
        <p:nvSpPr>
          <p:cNvPr id="6" name="Rectangle 5"/>
          <p:cNvSpPr>
            <a:spLocks noGrp="1" noChangeArrowheads="1"/>
          </p:cNvSpPr>
          <p:nvPr>
            <p:ph type="ftr" sz="quarter" idx="11"/>
          </p:nvPr>
        </p:nvSpPr>
        <p:spPr>
          <a:ln/>
        </p:spPr>
        <p:txBody>
          <a:bodyPr/>
          <a:lstStyle>
            <a:lvl1pPr>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charset="0"/>
              <a:ea typeface="+mn-ea"/>
              <a:cs typeface="+mn-cs"/>
            </a:endParaRPr>
          </a:p>
        </p:txBody>
      </p:sp>
      <p:sp>
        <p:nvSpPr>
          <p:cNvPr id="7" name="Rectangle 6"/>
          <p:cNvSpPr>
            <a:spLocks noGrp="1" noChangeArrowheads="1"/>
          </p:cNvSpPr>
          <p:nvPr>
            <p:ph type="sldNum" sz="quarter" idx="12"/>
          </p:nvPr>
        </p:nvSpPr>
        <p:spPr>
          <a:ln/>
        </p:spPr>
        <p:txBody>
          <a:bodyPr/>
          <a:lstStyle>
            <a:lvl1pPr>
              <a:defRPr/>
            </a:lvl1pPr>
          </a:lstStyle>
          <a:p>
            <a:pPr marL="0" marR="0" lvl="0" indent="0" algn="r" defTabSz="914400" rtl="0" eaLnBrk="1" fontAlgn="auto" latinLnBrk="0" hangingPunct="1">
              <a:lnSpc>
                <a:spcPct val="100000"/>
              </a:lnSpc>
              <a:spcBef>
                <a:spcPct val="0"/>
              </a:spcBef>
              <a:spcAft>
                <a:spcPts val="0"/>
              </a:spcAft>
              <a:buClrTx/>
              <a:buSzTx/>
              <a:buFontTx/>
              <a:buNone/>
              <a:tabLst/>
              <a:defRPr/>
            </a:pPr>
            <a:fld id="{F1ADDCB5-33A6-452D-A1F1-9622C8FF3C40}" type="slidenum">
              <a:rPr kumimoji="0" lang="en-US" altLang="en-US" sz="1400" b="0" i="0" u="none" strike="noStrike" kern="1200" cap="none" spc="0" normalizeH="0" baseline="0" noProof="0">
                <a:ln>
                  <a:noFill/>
                </a:ln>
                <a:solidFill>
                  <a:srgbClr val="000000"/>
                </a:solidFill>
                <a:effectLst/>
                <a:uLnTx/>
                <a:uFillTx/>
                <a:latin typeface="Arial"/>
                <a:ea typeface="+mn-ea"/>
                <a:cs typeface="+mn-cs"/>
              </a:rPr>
              <a:pPr marL="0" marR="0" lvl="0" indent="0" algn="r" defTabSz="914400" rtl="0" eaLnBrk="1" fontAlgn="auto" latinLnBrk="0" hangingPunct="1">
                <a:lnSpc>
                  <a:spcPct val="100000"/>
                </a:lnSpc>
                <a:spcBef>
                  <a:spcPct val="0"/>
                </a:spcBef>
                <a:spcAft>
                  <a:spcPts val="0"/>
                </a:spcAft>
                <a:buClrTx/>
                <a:buSzTx/>
                <a:buFontTx/>
                <a:buNone/>
                <a:tabLst/>
                <a:defRPr/>
              </a:pPr>
              <a:t>‹#›</a:t>
            </a:fld>
            <a:endParaRPr kumimoji="0" lang="en-US" altLang="en-US" sz="1400" b="0" i="0" u="none" strike="noStrike" kern="1200" cap="none" spc="0" normalizeH="0" baseline="0" noProof="0">
              <a:ln>
                <a:noFill/>
              </a:ln>
              <a:solidFill>
                <a:srgbClr val="000000"/>
              </a:solidFill>
              <a:effectLst/>
              <a:uLnTx/>
              <a:uFillTx/>
              <a:latin typeface="Arial"/>
              <a:ea typeface="+mn-ea"/>
              <a:cs typeface="+mn-cs"/>
            </a:endParaRPr>
          </a:p>
        </p:txBody>
      </p:sp>
    </p:spTree>
    <p:extLst>
      <p:ext uri="{BB962C8B-B14F-4D97-AF65-F5344CB8AC3E}">
        <p14:creationId xmlns:p14="http://schemas.microsoft.com/office/powerpoint/2010/main" val="3302269486"/>
      </p:ext>
    </p:extLst>
  </p:cSld>
  <p:clrMapOvr>
    <a:masterClrMapping/>
  </p:clrMapOvr>
  <p:transition>
    <p:randomBar dir="vert"/>
  </p:transition>
</p:sldLayout>
</file>

<file path=ppt/slideLayouts/slideLayout1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charset="0"/>
              <a:ea typeface="+mn-ea"/>
              <a:cs typeface="+mn-cs"/>
            </a:endParaRPr>
          </a:p>
        </p:txBody>
      </p:sp>
      <p:sp>
        <p:nvSpPr>
          <p:cNvPr id="5" name="Rectangle 5"/>
          <p:cNvSpPr>
            <a:spLocks noGrp="1" noChangeArrowheads="1"/>
          </p:cNvSpPr>
          <p:nvPr>
            <p:ph type="ftr" sz="quarter" idx="11"/>
          </p:nvPr>
        </p:nvSpPr>
        <p:spPr>
          <a:ln/>
        </p:spPr>
        <p:txBody>
          <a:bodyPr/>
          <a:lstStyle>
            <a:lvl1pPr>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charset="0"/>
              <a:ea typeface="+mn-ea"/>
              <a:cs typeface="+mn-cs"/>
            </a:endParaRPr>
          </a:p>
        </p:txBody>
      </p:sp>
      <p:sp>
        <p:nvSpPr>
          <p:cNvPr id="6" name="Rectangle 6"/>
          <p:cNvSpPr>
            <a:spLocks noGrp="1" noChangeArrowheads="1"/>
          </p:cNvSpPr>
          <p:nvPr>
            <p:ph type="sldNum" sz="quarter" idx="12"/>
          </p:nvPr>
        </p:nvSpPr>
        <p:spPr>
          <a:ln/>
        </p:spPr>
        <p:txBody>
          <a:bodyPr/>
          <a:lstStyle>
            <a:lvl1pPr>
              <a:defRPr/>
            </a:lvl1pPr>
          </a:lstStyle>
          <a:p>
            <a:pPr marL="0" marR="0" lvl="0" indent="0" algn="r" defTabSz="914400" rtl="0" eaLnBrk="1" fontAlgn="auto" latinLnBrk="0" hangingPunct="1">
              <a:lnSpc>
                <a:spcPct val="100000"/>
              </a:lnSpc>
              <a:spcBef>
                <a:spcPct val="0"/>
              </a:spcBef>
              <a:spcAft>
                <a:spcPts val="0"/>
              </a:spcAft>
              <a:buClrTx/>
              <a:buSzTx/>
              <a:buFontTx/>
              <a:buNone/>
              <a:tabLst/>
              <a:defRPr/>
            </a:pPr>
            <a:fld id="{6F6D1EBA-6041-4BF5-8ECE-C912A55FA93E}" type="slidenum">
              <a:rPr kumimoji="0" lang="en-US" altLang="en-US" sz="1400" b="0" i="0" u="none" strike="noStrike" kern="1200" cap="none" spc="0" normalizeH="0" baseline="0" noProof="0">
                <a:ln>
                  <a:noFill/>
                </a:ln>
                <a:solidFill>
                  <a:srgbClr val="000000"/>
                </a:solidFill>
                <a:effectLst/>
                <a:uLnTx/>
                <a:uFillTx/>
                <a:latin typeface="Arial"/>
                <a:ea typeface="+mn-ea"/>
                <a:cs typeface="+mn-cs"/>
              </a:rPr>
              <a:pPr marL="0" marR="0" lvl="0" indent="0" algn="r" defTabSz="914400" rtl="0" eaLnBrk="1" fontAlgn="auto" latinLnBrk="0" hangingPunct="1">
                <a:lnSpc>
                  <a:spcPct val="100000"/>
                </a:lnSpc>
                <a:spcBef>
                  <a:spcPct val="0"/>
                </a:spcBef>
                <a:spcAft>
                  <a:spcPts val="0"/>
                </a:spcAft>
                <a:buClrTx/>
                <a:buSzTx/>
                <a:buFontTx/>
                <a:buNone/>
                <a:tabLst/>
                <a:defRPr/>
              </a:pPr>
              <a:t>‹#›</a:t>
            </a:fld>
            <a:endParaRPr kumimoji="0" lang="en-US" altLang="en-US" sz="1400" b="0" i="0" u="none" strike="noStrike" kern="1200" cap="none" spc="0" normalizeH="0" baseline="0" noProof="0">
              <a:ln>
                <a:noFill/>
              </a:ln>
              <a:solidFill>
                <a:srgbClr val="000000"/>
              </a:solidFill>
              <a:effectLst/>
              <a:uLnTx/>
              <a:uFillTx/>
              <a:latin typeface="Arial"/>
              <a:ea typeface="+mn-ea"/>
              <a:cs typeface="+mn-cs"/>
            </a:endParaRPr>
          </a:p>
        </p:txBody>
      </p:sp>
    </p:spTree>
    <p:extLst>
      <p:ext uri="{BB962C8B-B14F-4D97-AF65-F5344CB8AC3E}">
        <p14:creationId xmlns:p14="http://schemas.microsoft.com/office/powerpoint/2010/main" val="793937825"/>
      </p:ext>
    </p:extLst>
  </p:cSld>
  <p:clrMapOvr>
    <a:masterClrMapping/>
  </p:clrMapOvr>
  <p:transition>
    <p:randomBar dir="vert"/>
  </p:transition>
</p:sldLayout>
</file>

<file path=ppt/slideLayouts/slideLayout1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charset="0"/>
              <a:ea typeface="+mn-ea"/>
              <a:cs typeface="+mn-cs"/>
            </a:endParaRPr>
          </a:p>
        </p:txBody>
      </p:sp>
      <p:sp>
        <p:nvSpPr>
          <p:cNvPr id="5" name="Rectangle 5"/>
          <p:cNvSpPr>
            <a:spLocks noGrp="1" noChangeArrowheads="1"/>
          </p:cNvSpPr>
          <p:nvPr>
            <p:ph type="ftr" sz="quarter" idx="11"/>
          </p:nvPr>
        </p:nvSpPr>
        <p:spPr>
          <a:ln/>
        </p:spPr>
        <p:txBody>
          <a:bodyPr/>
          <a:lstStyle>
            <a:lvl1pPr>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charset="0"/>
              <a:ea typeface="+mn-ea"/>
              <a:cs typeface="+mn-cs"/>
            </a:endParaRPr>
          </a:p>
        </p:txBody>
      </p:sp>
      <p:sp>
        <p:nvSpPr>
          <p:cNvPr id="6" name="Rectangle 6"/>
          <p:cNvSpPr>
            <a:spLocks noGrp="1" noChangeArrowheads="1"/>
          </p:cNvSpPr>
          <p:nvPr>
            <p:ph type="sldNum" sz="quarter" idx="12"/>
          </p:nvPr>
        </p:nvSpPr>
        <p:spPr>
          <a:ln/>
        </p:spPr>
        <p:txBody>
          <a:bodyPr/>
          <a:lstStyle>
            <a:lvl1pPr>
              <a:defRPr/>
            </a:lvl1pPr>
          </a:lstStyle>
          <a:p>
            <a:pPr marL="0" marR="0" lvl="0" indent="0" algn="r" defTabSz="914400" rtl="0" eaLnBrk="1" fontAlgn="auto" latinLnBrk="0" hangingPunct="1">
              <a:lnSpc>
                <a:spcPct val="100000"/>
              </a:lnSpc>
              <a:spcBef>
                <a:spcPct val="0"/>
              </a:spcBef>
              <a:spcAft>
                <a:spcPts val="0"/>
              </a:spcAft>
              <a:buClrTx/>
              <a:buSzTx/>
              <a:buFontTx/>
              <a:buNone/>
              <a:tabLst/>
              <a:defRPr/>
            </a:pPr>
            <a:fld id="{5735837B-5167-4CAC-B53D-C2801750461D}" type="slidenum">
              <a:rPr kumimoji="0" lang="en-US" altLang="en-US" sz="1400" b="0" i="0" u="none" strike="noStrike" kern="1200" cap="none" spc="0" normalizeH="0" baseline="0" noProof="0">
                <a:ln>
                  <a:noFill/>
                </a:ln>
                <a:solidFill>
                  <a:srgbClr val="000000"/>
                </a:solidFill>
                <a:effectLst/>
                <a:uLnTx/>
                <a:uFillTx/>
                <a:latin typeface="Arial"/>
                <a:ea typeface="+mn-ea"/>
                <a:cs typeface="+mn-cs"/>
              </a:rPr>
              <a:pPr marL="0" marR="0" lvl="0" indent="0" algn="r" defTabSz="914400" rtl="0" eaLnBrk="1" fontAlgn="auto" latinLnBrk="0" hangingPunct="1">
                <a:lnSpc>
                  <a:spcPct val="100000"/>
                </a:lnSpc>
                <a:spcBef>
                  <a:spcPct val="0"/>
                </a:spcBef>
                <a:spcAft>
                  <a:spcPts val="0"/>
                </a:spcAft>
                <a:buClrTx/>
                <a:buSzTx/>
                <a:buFontTx/>
                <a:buNone/>
                <a:tabLst/>
                <a:defRPr/>
              </a:pPr>
              <a:t>‹#›</a:t>
            </a:fld>
            <a:endParaRPr kumimoji="0" lang="en-US" altLang="en-US" sz="1400" b="0" i="0" u="none" strike="noStrike" kern="1200" cap="none" spc="0" normalizeH="0" baseline="0" noProof="0">
              <a:ln>
                <a:noFill/>
              </a:ln>
              <a:solidFill>
                <a:srgbClr val="000000"/>
              </a:solidFill>
              <a:effectLst/>
              <a:uLnTx/>
              <a:uFillTx/>
              <a:latin typeface="Arial"/>
              <a:ea typeface="+mn-ea"/>
              <a:cs typeface="+mn-cs"/>
            </a:endParaRPr>
          </a:p>
        </p:txBody>
      </p:sp>
    </p:spTree>
    <p:extLst>
      <p:ext uri="{BB962C8B-B14F-4D97-AF65-F5344CB8AC3E}">
        <p14:creationId xmlns:p14="http://schemas.microsoft.com/office/powerpoint/2010/main" val="1903181545"/>
      </p:ext>
    </p:extLst>
  </p:cSld>
  <p:clrMapOvr>
    <a:masterClrMapping/>
  </p:clrMapOvr>
  <p:transition>
    <p:randomBar dir="vert"/>
  </p:transition>
</p:sldLayout>
</file>

<file path=ppt/slideLayouts/slideLayout144.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09600" y="274639"/>
            <a:ext cx="10972800" cy="585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charset="0"/>
              <a:ea typeface="+mn-ea"/>
              <a:cs typeface="+mn-cs"/>
            </a:endParaRPr>
          </a:p>
        </p:txBody>
      </p:sp>
      <p:sp>
        <p:nvSpPr>
          <p:cNvPr id="4" name="Rectangle 5"/>
          <p:cNvSpPr>
            <a:spLocks noGrp="1" noChangeArrowheads="1"/>
          </p:cNvSpPr>
          <p:nvPr>
            <p:ph type="ftr" sz="quarter" idx="11"/>
          </p:nvPr>
        </p:nvSpPr>
        <p:spPr>
          <a:ln/>
        </p:spPr>
        <p:txBody>
          <a:bodyPr/>
          <a:lstStyle>
            <a:lvl1pPr>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charset="0"/>
              <a:ea typeface="+mn-ea"/>
              <a:cs typeface="+mn-cs"/>
            </a:endParaRPr>
          </a:p>
        </p:txBody>
      </p:sp>
      <p:sp>
        <p:nvSpPr>
          <p:cNvPr id="5" name="Rectangle 6"/>
          <p:cNvSpPr>
            <a:spLocks noGrp="1" noChangeArrowheads="1"/>
          </p:cNvSpPr>
          <p:nvPr>
            <p:ph type="sldNum" sz="quarter" idx="12"/>
          </p:nvPr>
        </p:nvSpPr>
        <p:spPr>
          <a:ln/>
        </p:spPr>
        <p:txBody>
          <a:bodyPr/>
          <a:lstStyle>
            <a:lvl1pPr>
              <a:defRPr/>
            </a:lvl1pPr>
          </a:lstStyle>
          <a:p>
            <a:pPr marL="0" marR="0" lvl="0" indent="0" algn="r" defTabSz="914400" rtl="0" eaLnBrk="1" fontAlgn="auto" latinLnBrk="0" hangingPunct="1">
              <a:lnSpc>
                <a:spcPct val="100000"/>
              </a:lnSpc>
              <a:spcBef>
                <a:spcPct val="0"/>
              </a:spcBef>
              <a:spcAft>
                <a:spcPts val="0"/>
              </a:spcAft>
              <a:buClrTx/>
              <a:buSzTx/>
              <a:buFontTx/>
              <a:buNone/>
              <a:tabLst/>
              <a:defRPr/>
            </a:pPr>
            <a:fld id="{9C187384-1631-427A-8C6B-43ABBF2F17CC}" type="slidenum">
              <a:rPr kumimoji="0" lang="en-US" altLang="en-US" sz="1400" b="0" i="0" u="none" strike="noStrike" kern="1200" cap="none" spc="0" normalizeH="0" baseline="0" noProof="0">
                <a:ln>
                  <a:noFill/>
                </a:ln>
                <a:solidFill>
                  <a:srgbClr val="000000"/>
                </a:solidFill>
                <a:effectLst/>
                <a:uLnTx/>
                <a:uFillTx/>
                <a:latin typeface="Arial"/>
                <a:ea typeface="+mn-ea"/>
                <a:cs typeface="+mn-cs"/>
              </a:rPr>
              <a:pPr marL="0" marR="0" lvl="0" indent="0" algn="r" defTabSz="914400" rtl="0" eaLnBrk="1" fontAlgn="auto" latinLnBrk="0" hangingPunct="1">
                <a:lnSpc>
                  <a:spcPct val="100000"/>
                </a:lnSpc>
                <a:spcBef>
                  <a:spcPct val="0"/>
                </a:spcBef>
                <a:spcAft>
                  <a:spcPts val="0"/>
                </a:spcAft>
                <a:buClrTx/>
                <a:buSzTx/>
                <a:buFontTx/>
                <a:buNone/>
                <a:tabLst/>
                <a:defRPr/>
              </a:pPr>
              <a:t>‹#›</a:t>
            </a:fld>
            <a:endParaRPr kumimoji="0" lang="en-US" altLang="en-US" sz="1400" b="0" i="0" u="none" strike="noStrike" kern="1200" cap="none" spc="0" normalizeH="0" baseline="0" noProof="0">
              <a:ln>
                <a:noFill/>
              </a:ln>
              <a:solidFill>
                <a:srgbClr val="000000"/>
              </a:solidFill>
              <a:effectLst/>
              <a:uLnTx/>
              <a:uFillTx/>
              <a:latin typeface="Arial"/>
              <a:ea typeface="+mn-ea"/>
              <a:cs typeface="+mn-cs"/>
            </a:endParaRPr>
          </a:p>
        </p:txBody>
      </p:sp>
    </p:spTree>
    <p:extLst>
      <p:ext uri="{BB962C8B-B14F-4D97-AF65-F5344CB8AC3E}">
        <p14:creationId xmlns:p14="http://schemas.microsoft.com/office/powerpoint/2010/main" val="1357197357"/>
      </p:ext>
    </p:extLst>
  </p:cSld>
  <p:clrMapOvr>
    <a:masterClrMapping/>
  </p:clrMapOvr>
  <p:transition>
    <p:randomBar dir="vert"/>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723490768"/>
      </p:ext>
    </p:extLst>
  </p:cSld>
  <p:clrMapOvr>
    <a:masterClrMapping/>
  </p:clrMapOvr>
  <p:transition>
    <p:randomBar dir="vert"/>
  </p:transition>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815048968"/>
      </p:ext>
    </p:extLst>
  </p:cSld>
  <p:clrMapOvr>
    <a:masterClrMapping/>
  </p:clrMapOvr>
  <p:transition>
    <p:randomBar dir="vert"/>
  </p:transition>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1_Section Header">
    <p:spTree>
      <p:nvGrpSpPr>
        <p:cNvPr id="1" name=""/>
        <p:cNvGrpSpPr/>
        <p:nvPr/>
      </p:nvGrpSpPr>
      <p:grpSpPr>
        <a:xfrm>
          <a:off x="0" y="0"/>
          <a:ext cx="0" cy="0"/>
          <a:chOff x="0" y="0"/>
          <a:chExt cx="0" cy="0"/>
        </a:xfrm>
      </p:grpSpPr>
    </p:spTree>
    <p:extLst>
      <p:ext uri="{BB962C8B-B14F-4D97-AF65-F5344CB8AC3E}">
        <p14:creationId xmlns:p14="http://schemas.microsoft.com/office/powerpoint/2010/main" val="745133568"/>
      </p:ext>
    </p:extLst>
  </p:cSld>
  <p:clrMapOvr>
    <a:masterClrMapping/>
  </p:clrMapOvr>
  <p:transition>
    <p:randomBar dir="vert"/>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1_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496356789"/>
      </p:ext>
    </p:extLst>
  </p:cSld>
  <p:clrMapOvr>
    <a:masterClrMapping/>
  </p:clrMapOvr>
  <p:transition>
    <p:randomBar dir="vert"/>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1_Comparison">
    <p:spTree>
      <p:nvGrpSpPr>
        <p:cNvPr id="1" name=""/>
        <p:cNvGrpSpPr/>
        <p:nvPr/>
      </p:nvGrpSpPr>
      <p:grpSpPr>
        <a:xfrm>
          <a:off x="0" y="0"/>
          <a:ext cx="0" cy="0"/>
          <a:chOff x="0" y="0"/>
          <a:chExt cx="0" cy="0"/>
        </a:xfrm>
      </p:grpSpPr>
    </p:spTree>
    <p:extLst>
      <p:ext uri="{BB962C8B-B14F-4D97-AF65-F5344CB8AC3E}">
        <p14:creationId xmlns:p14="http://schemas.microsoft.com/office/powerpoint/2010/main" val="1931648863"/>
      </p:ext>
    </p:extLst>
  </p:cSld>
  <p:clrMapOvr>
    <a:masterClrMapping/>
  </p:clrMapOvr>
  <p:transition>
    <p:randomBar dir="vert"/>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Quote">
  <p:cSld name="Quote">
    <p:bg>
      <p:bgPr>
        <a:gradFill>
          <a:gsLst>
            <a:gs pos="0">
              <a:schemeClr val="dk1"/>
            </a:gs>
            <a:gs pos="67000">
              <a:schemeClr val="accent1"/>
            </a:gs>
            <a:gs pos="100000">
              <a:srgbClr val="B4A7D6"/>
            </a:gs>
          </a:gsLst>
          <a:lin ang="5400012" scaled="0"/>
        </a:gradFill>
        <a:effectLst/>
      </p:bgPr>
    </p:bg>
    <p:spTree>
      <p:nvGrpSpPr>
        <p:cNvPr id="1" name="Shape 213"/>
        <p:cNvGrpSpPr/>
        <p:nvPr/>
      </p:nvGrpSpPr>
      <p:grpSpPr>
        <a:xfrm>
          <a:off x="0" y="0"/>
          <a:ext cx="0" cy="0"/>
          <a:chOff x="0" y="0"/>
          <a:chExt cx="0" cy="0"/>
        </a:xfrm>
      </p:grpSpPr>
      <p:grpSp>
        <p:nvGrpSpPr>
          <p:cNvPr id="214" name="Google Shape;214;p4"/>
          <p:cNvGrpSpPr/>
          <p:nvPr/>
        </p:nvGrpSpPr>
        <p:grpSpPr>
          <a:xfrm>
            <a:off x="-1" y="67401"/>
            <a:ext cx="13827823" cy="7050285"/>
            <a:chOff x="-1" y="50550"/>
            <a:chExt cx="10370867" cy="5287714"/>
          </a:xfrm>
        </p:grpSpPr>
        <p:sp>
          <p:nvSpPr>
            <p:cNvPr id="215" name="Google Shape;215;p4"/>
            <p:cNvSpPr/>
            <p:nvPr/>
          </p:nvSpPr>
          <p:spPr>
            <a:xfrm>
              <a:off x="8" y="2753964"/>
              <a:ext cx="4022282" cy="1727094"/>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C5E0FE">
                    <a:alpha val="34509"/>
                  </a:srgbClr>
                </a:gs>
                <a:gs pos="100000">
                  <a:srgbClr val="6D9EEB">
                    <a:alpha val="0"/>
                  </a:srgbClr>
                </a:gs>
              </a:gsLst>
              <a:lin ang="540070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16" name="Google Shape;216;p4"/>
            <p:cNvSpPr/>
            <p:nvPr/>
          </p:nvSpPr>
          <p:spPr>
            <a:xfrm>
              <a:off x="2934697" y="3638722"/>
              <a:ext cx="2412605" cy="1105172"/>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C5E0FE">
                    <a:alpha val="34509"/>
                  </a:srgbClr>
                </a:gs>
                <a:gs pos="100000">
                  <a:srgbClr val="6D9EEB">
                    <a:alpha val="0"/>
                  </a:srgbClr>
                </a:gs>
              </a:gsLst>
              <a:lin ang="540070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17" name="Google Shape;217;p4"/>
            <p:cNvSpPr/>
            <p:nvPr/>
          </p:nvSpPr>
          <p:spPr>
            <a:xfrm>
              <a:off x="4121250" y="3038789"/>
              <a:ext cx="2282313" cy="777338"/>
            </a:xfrm>
            <a:custGeom>
              <a:avLst/>
              <a:gdLst/>
              <a:ahLst/>
              <a:cxnLst/>
              <a:rect l="l" t="t" r="r" b="b"/>
              <a:pathLst>
                <a:path w="2870834" h="977784" extrusionOk="0">
                  <a:moveTo>
                    <a:pt x="2870835" y="977785"/>
                  </a:moveTo>
                  <a:cubicBezTo>
                    <a:pt x="2845943" y="605751"/>
                    <a:pt x="2524252" y="324312"/>
                    <a:pt x="2152206" y="349172"/>
                  </a:cubicBezTo>
                  <a:cubicBezTo>
                    <a:pt x="2121916" y="351192"/>
                    <a:pt x="2091817" y="355256"/>
                    <a:pt x="2062099" y="361326"/>
                  </a:cubicBezTo>
                  <a:cubicBezTo>
                    <a:pt x="1974025" y="87578"/>
                    <a:pt x="1680655" y="-62923"/>
                    <a:pt x="1406906" y="25176"/>
                  </a:cubicBezTo>
                  <a:cubicBezTo>
                    <a:pt x="1329372" y="50126"/>
                    <a:pt x="1258760" y="92925"/>
                    <a:pt x="1200785" y="150125"/>
                  </a:cubicBezTo>
                  <a:cubicBezTo>
                    <a:pt x="925068" y="68357"/>
                    <a:pt x="635318" y="225570"/>
                    <a:pt x="553530" y="501274"/>
                  </a:cubicBezTo>
                  <a:cubicBezTo>
                    <a:pt x="543623" y="534656"/>
                    <a:pt x="537084" y="568952"/>
                    <a:pt x="534035" y="603643"/>
                  </a:cubicBezTo>
                  <a:cubicBezTo>
                    <a:pt x="325882" y="529640"/>
                    <a:pt x="97092" y="638409"/>
                    <a:pt x="23114" y="846587"/>
                  </a:cubicBezTo>
                  <a:cubicBezTo>
                    <a:pt x="8128" y="888726"/>
                    <a:pt x="318" y="933068"/>
                    <a:pt x="0" y="977785"/>
                  </a:cubicBezTo>
                  <a:close/>
                </a:path>
              </a:pathLst>
            </a:custGeom>
            <a:gradFill>
              <a:gsLst>
                <a:gs pos="0">
                  <a:srgbClr val="C5E0FE">
                    <a:alpha val="34509"/>
                  </a:srgbClr>
                </a:gs>
                <a:gs pos="100000">
                  <a:srgbClr val="6D9EEB">
                    <a:alpha val="0"/>
                  </a:srgbClr>
                </a:gs>
              </a:gsLst>
              <a:lin ang="540070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18" name="Google Shape;218;p4"/>
            <p:cNvSpPr/>
            <p:nvPr/>
          </p:nvSpPr>
          <p:spPr>
            <a:xfrm>
              <a:off x="4436987" y="3517239"/>
              <a:ext cx="3817064" cy="1638977"/>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C5E0FE">
                    <a:alpha val="34509"/>
                  </a:srgbClr>
                </a:gs>
                <a:gs pos="100000">
                  <a:srgbClr val="6D9EEB">
                    <a:alpha val="0"/>
                  </a:srgbClr>
                </a:gs>
              </a:gsLst>
              <a:lin ang="540070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19" name="Google Shape;219;p4"/>
            <p:cNvSpPr/>
            <p:nvPr/>
          </p:nvSpPr>
          <p:spPr>
            <a:xfrm>
              <a:off x="545777" y="4126981"/>
              <a:ext cx="2700819" cy="1029253"/>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C5E0FE">
                    <a:alpha val="34509"/>
                  </a:srgbClr>
                </a:gs>
                <a:gs pos="100000">
                  <a:srgbClr val="6D9EEB">
                    <a:alpha val="0"/>
                  </a:srgbClr>
                </a:gs>
              </a:gsLst>
              <a:lin ang="540070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20" name="Google Shape;220;p4"/>
            <p:cNvSpPr/>
            <p:nvPr/>
          </p:nvSpPr>
          <p:spPr>
            <a:xfrm flipH="1">
              <a:off x="-1" y="3517248"/>
              <a:ext cx="1483687" cy="679651"/>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C5E0FE">
                    <a:alpha val="34509"/>
                  </a:srgbClr>
                </a:gs>
                <a:gs pos="100000">
                  <a:srgbClr val="6D9EEB">
                    <a:alpha val="0"/>
                  </a:srgbClr>
                </a:gs>
              </a:gsLst>
              <a:lin ang="540070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21" name="Google Shape;221;p4"/>
            <p:cNvSpPr/>
            <p:nvPr/>
          </p:nvSpPr>
          <p:spPr>
            <a:xfrm>
              <a:off x="6498024" y="3944922"/>
              <a:ext cx="3656211" cy="1393342"/>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C5E0FE">
                    <a:alpha val="34509"/>
                  </a:srgbClr>
                </a:gs>
                <a:gs pos="100000">
                  <a:srgbClr val="6D9EEB">
                    <a:alpha val="0"/>
                  </a:srgbClr>
                </a:gs>
              </a:gsLst>
              <a:lin ang="540070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22" name="Google Shape;222;p4"/>
            <p:cNvSpPr/>
            <p:nvPr/>
          </p:nvSpPr>
          <p:spPr>
            <a:xfrm flipH="1">
              <a:off x="6348583" y="2926377"/>
              <a:ext cx="4022282" cy="1727094"/>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C5E0FE">
                    <a:alpha val="34509"/>
                  </a:srgbClr>
                </a:gs>
                <a:gs pos="100000">
                  <a:srgbClr val="6D9EEB">
                    <a:alpha val="0"/>
                  </a:srgbClr>
                </a:gs>
              </a:gsLst>
              <a:lin ang="540070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nvGrpSpPr>
            <p:cNvPr id="223" name="Google Shape;223;p4"/>
            <p:cNvGrpSpPr/>
            <p:nvPr/>
          </p:nvGrpSpPr>
          <p:grpSpPr>
            <a:xfrm>
              <a:off x="352648" y="1966851"/>
              <a:ext cx="408036" cy="3176572"/>
              <a:chOff x="967895" y="415018"/>
              <a:chExt cx="628714" cy="4895318"/>
            </a:xfrm>
          </p:grpSpPr>
          <p:sp>
            <p:nvSpPr>
              <p:cNvPr id="224" name="Google Shape;224;p4"/>
              <p:cNvSpPr/>
              <p:nvPr/>
            </p:nvSpPr>
            <p:spPr>
              <a:xfrm>
                <a:off x="1207111" y="963637"/>
                <a:ext cx="150300" cy="4346700"/>
              </a:xfrm>
              <a:prstGeom prst="trapezoid">
                <a:avLst>
                  <a:gd name="adj" fmla="val 25183"/>
                </a:avLst>
              </a:prstGeom>
              <a:gradFill>
                <a:gsLst>
                  <a:gs pos="0">
                    <a:srgbClr val="C5E0FE">
                      <a:alpha val="34509"/>
                      <a:alpha val="16200"/>
                    </a:srgbClr>
                  </a:gs>
                  <a:gs pos="100000">
                    <a:srgbClr val="6D9EEB">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225" name="Google Shape;225;p4"/>
              <p:cNvGrpSpPr/>
              <p:nvPr/>
            </p:nvGrpSpPr>
            <p:grpSpPr>
              <a:xfrm>
                <a:off x="967895" y="415018"/>
                <a:ext cx="628714" cy="801374"/>
                <a:chOff x="1774126" y="766200"/>
                <a:chExt cx="1582467" cy="2017050"/>
              </a:xfrm>
            </p:grpSpPr>
            <p:sp>
              <p:nvSpPr>
                <p:cNvPr id="226" name="Google Shape;226;p4"/>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27" name="Google Shape;227;p4"/>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28" name="Google Shape;228;p4"/>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29" name="Google Shape;229;p4"/>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30" name="Google Shape;230;p4"/>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31" name="Google Shape;231;p4"/>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32" name="Google Shape;232;p4"/>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33" name="Google Shape;233;p4"/>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234" name="Google Shape;234;p4"/>
            <p:cNvGrpSpPr/>
            <p:nvPr/>
          </p:nvGrpSpPr>
          <p:grpSpPr>
            <a:xfrm>
              <a:off x="1127772" y="2922213"/>
              <a:ext cx="300714" cy="2221192"/>
              <a:chOff x="967895" y="415018"/>
              <a:chExt cx="628714" cy="4643930"/>
            </a:xfrm>
          </p:grpSpPr>
          <p:sp>
            <p:nvSpPr>
              <p:cNvPr id="235" name="Google Shape;235;p4"/>
              <p:cNvSpPr/>
              <p:nvPr/>
            </p:nvSpPr>
            <p:spPr>
              <a:xfrm>
                <a:off x="1207134" y="963649"/>
                <a:ext cx="150300" cy="4095300"/>
              </a:xfrm>
              <a:prstGeom prst="trapezoid">
                <a:avLst>
                  <a:gd name="adj" fmla="val 25183"/>
                </a:avLst>
              </a:prstGeom>
              <a:gradFill>
                <a:gsLst>
                  <a:gs pos="0">
                    <a:srgbClr val="C5E0FE">
                      <a:alpha val="34509"/>
                      <a:alpha val="16200"/>
                    </a:srgbClr>
                  </a:gs>
                  <a:gs pos="100000">
                    <a:srgbClr val="6D9EEB">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236" name="Google Shape;236;p4"/>
              <p:cNvGrpSpPr/>
              <p:nvPr/>
            </p:nvGrpSpPr>
            <p:grpSpPr>
              <a:xfrm>
                <a:off x="967895" y="415018"/>
                <a:ext cx="628714" cy="801374"/>
                <a:chOff x="1774126" y="766200"/>
                <a:chExt cx="1582467" cy="2017050"/>
              </a:xfrm>
            </p:grpSpPr>
            <p:sp>
              <p:nvSpPr>
                <p:cNvPr id="237" name="Google Shape;237;p4"/>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38" name="Google Shape;238;p4"/>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39" name="Google Shape;239;p4"/>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40" name="Google Shape;240;p4"/>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41" name="Google Shape;241;p4"/>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42" name="Google Shape;242;p4"/>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43" name="Google Shape;243;p4"/>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44" name="Google Shape;244;p4"/>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245" name="Google Shape;245;p4"/>
            <p:cNvGrpSpPr/>
            <p:nvPr/>
          </p:nvGrpSpPr>
          <p:grpSpPr>
            <a:xfrm>
              <a:off x="7817748" y="1079748"/>
              <a:ext cx="408036" cy="4063663"/>
              <a:chOff x="967895" y="415018"/>
              <a:chExt cx="628714" cy="6262387"/>
            </a:xfrm>
          </p:grpSpPr>
          <p:sp>
            <p:nvSpPr>
              <p:cNvPr id="246" name="Google Shape;246;p4"/>
              <p:cNvSpPr/>
              <p:nvPr/>
            </p:nvSpPr>
            <p:spPr>
              <a:xfrm>
                <a:off x="1207111" y="963605"/>
                <a:ext cx="150300" cy="5713800"/>
              </a:xfrm>
              <a:prstGeom prst="trapezoid">
                <a:avLst>
                  <a:gd name="adj" fmla="val 25183"/>
                </a:avLst>
              </a:prstGeom>
              <a:gradFill>
                <a:gsLst>
                  <a:gs pos="0">
                    <a:srgbClr val="C5E0FE">
                      <a:alpha val="34509"/>
                      <a:alpha val="16200"/>
                    </a:srgbClr>
                  </a:gs>
                  <a:gs pos="100000">
                    <a:srgbClr val="6D9EEB">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247" name="Google Shape;247;p4"/>
              <p:cNvGrpSpPr/>
              <p:nvPr/>
            </p:nvGrpSpPr>
            <p:grpSpPr>
              <a:xfrm>
                <a:off x="967895" y="415018"/>
                <a:ext cx="628714" cy="801374"/>
                <a:chOff x="1774126" y="766200"/>
                <a:chExt cx="1582467" cy="2017050"/>
              </a:xfrm>
            </p:grpSpPr>
            <p:sp>
              <p:nvSpPr>
                <p:cNvPr id="248" name="Google Shape;248;p4"/>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49" name="Google Shape;249;p4"/>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50" name="Google Shape;250;p4"/>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51" name="Google Shape;251;p4"/>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52" name="Google Shape;252;p4"/>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53" name="Google Shape;253;p4"/>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54" name="Google Shape;254;p4"/>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55" name="Google Shape;255;p4"/>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256" name="Google Shape;256;p4"/>
            <p:cNvGrpSpPr/>
            <p:nvPr/>
          </p:nvGrpSpPr>
          <p:grpSpPr>
            <a:xfrm>
              <a:off x="7200036" y="3718572"/>
              <a:ext cx="284493" cy="1424795"/>
              <a:chOff x="967895" y="415018"/>
              <a:chExt cx="628714" cy="3148718"/>
            </a:xfrm>
          </p:grpSpPr>
          <p:sp>
            <p:nvSpPr>
              <p:cNvPr id="257" name="Google Shape;257;p4"/>
              <p:cNvSpPr/>
              <p:nvPr/>
            </p:nvSpPr>
            <p:spPr>
              <a:xfrm>
                <a:off x="1207096" y="963636"/>
                <a:ext cx="150300" cy="2600100"/>
              </a:xfrm>
              <a:prstGeom prst="trapezoid">
                <a:avLst>
                  <a:gd name="adj" fmla="val 25183"/>
                </a:avLst>
              </a:prstGeom>
              <a:gradFill>
                <a:gsLst>
                  <a:gs pos="0">
                    <a:srgbClr val="C5E0FE">
                      <a:alpha val="34509"/>
                      <a:alpha val="16200"/>
                    </a:srgbClr>
                  </a:gs>
                  <a:gs pos="100000">
                    <a:srgbClr val="6D9EEB">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258" name="Google Shape;258;p4"/>
              <p:cNvGrpSpPr/>
              <p:nvPr/>
            </p:nvGrpSpPr>
            <p:grpSpPr>
              <a:xfrm>
                <a:off x="967895" y="415018"/>
                <a:ext cx="628714" cy="801374"/>
                <a:chOff x="1774126" y="766200"/>
                <a:chExt cx="1582467" cy="2017050"/>
              </a:xfrm>
            </p:grpSpPr>
            <p:sp>
              <p:nvSpPr>
                <p:cNvPr id="259" name="Google Shape;259;p4"/>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60" name="Google Shape;260;p4"/>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61" name="Google Shape;261;p4"/>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62" name="Google Shape;262;p4"/>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63" name="Google Shape;263;p4"/>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64" name="Google Shape;264;p4"/>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65" name="Google Shape;265;p4"/>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66" name="Google Shape;266;p4"/>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267" name="Google Shape;267;p4"/>
            <p:cNvGrpSpPr/>
            <p:nvPr/>
          </p:nvGrpSpPr>
          <p:grpSpPr>
            <a:xfrm>
              <a:off x="8299552" y="3133869"/>
              <a:ext cx="333219" cy="2017814"/>
              <a:chOff x="967895" y="415018"/>
              <a:chExt cx="628714" cy="3807196"/>
            </a:xfrm>
          </p:grpSpPr>
          <p:sp>
            <p:nvSpPr>
              <p:cNvPr id="268" name="Google Shape;268;p4"/>
              <p:cNvSpPr/>
              <p:nvPr/>
            </p:nvSpPr>
            <p:spPr>
              <a:xfrm>
                <a:off x="1207136" y="963615"/>
                <a:ext cx="150300" cy="3258600"/>
              </a:xfrm>
              <a:prstGeom prst="trapezoid">
                <a:avLst>
                  <a:gd name="adj" fmla="val 25183"/>
                </a:avLst>
              </a:prstGeom>
              <a:gradFill>
                <a:gsLst>
                  <a:gs pos="0">
                    <a:srgbClr val="C5E0FE">
                      <a:alpha val="34509"/>
                      <a:alpha val="16200"/>
                    </a:srgbClr>
                  </a:gs>
                  <a:gs pos="100000">
                    <a:srgbClr val="6D9EEB">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269" name="Google Shape;269;p4"/>
              <p:cNvGrpSpPr/>
              <p:nvPr/>
            </p:nvGrpSpPr>
            <p:grpSpPr>
              <a:xfrm>
                <a:off x="967895" y="415018"/>
                <a:ext cx="628714" cy="801374"/>
                <a:chOff x="1774126" y="766200"/>
                <a:chExt cx="1582467" cy="2017050"/>
              </a:xfrm>
            </p:grpSpPr>
            <p:sp>
              <p:nvSpPr>
                <p:cNvPr id="270" name="Google Shape;270;p4"/>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71" name="Google Shape;271;p4"/>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72" name="Google Shape;272;p4"/>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73" name="Google Shape;273;p4"/>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74" name="Google Shape;274;p4"/>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75" name="Google Shape;275;p4"/>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76" name="Google Shape;276;p4"/>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77" name="Google Shape;277;p4"/>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278" name="Google Shape;278;p4"/>
            <p:cNvGrpSpPr/>
            <p:nvPr/>
          </p:nvGrpSpPr>
          <p:grpSpPr>
            <a:xfrm>
              <a:off x="104275" y="50550"/>
              <a:ext cx="8948150" cy="772675"/>
              <a:chOff x="104275" y="50550"/>
              <a:chExt cx="8948150" cy="772675"/>
            </a:xfrm>
          </p:grpSpPr>
          <p:sp>
            <p:nvSpPr>
              <p:cNvPr id="279" name="Google Shape;279;p4"/>
              <p:cNvSpPr/>
              <p:nvPr/>
            </p:nvSpPr>
            <p:spPr>
              <a:xfrm>
                <a:off x="86948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80" name="Google Shape;280;p4"/>
              <p:cNvSpPr/>
              <p:nvPr/>
            </p:nvSpPr>
            <p:spPr>
              <a:xfrm>
                <a:off x="5156375" y="146713"/>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81" name="Google Shape;281;p4"/>
              <p:cNvSpPr/>
              <p:nvPr/>
            </p:nvSpPr>
            <p:spPr>
              <a:xfrm>
                <a:off x="7219963" y="349471"/>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82" name="Google Shape;282;p4"/>
              <p:cNvSpPr/>
              <p:nvPr/>
            </p:nvSpPr>
            <p:spPr>
              <a:xfrm>
                <a:off x="7252363" y="114324"/>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83" name="Google Shape;283;p4"/>
              <p:cNvSpPr/>
              <p:nvPr/>
            </p:nvSpPr>
            <p:spPr>
              <a:xfrm>
                <a:off x="7998675" y="22635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84" name="Google Shape;284;p4"/>
              <p:cNvSpPr/>
              <p:nvPr/>
            </p:nvSpPr>
            <p:spPr>
              <a:xfrm>
                <a:off x="6352675"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85" name="Google Shape;285;p4"/>
              <p:cNvSpPr/>
              <p:nvPr/>
            </p:nvSpPr>
            <p:spPr>
              <a:xfrm>
                <a:off x="373670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86" name="Google Shape;286;p4"/>
              <p:cNvSpPr/>
              <p:nvPr/>
            </p:nvSpPr>
            <p:spPr>
              <a:xfrm>
                <a:off x="2805625"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87" name="Google Shape;287;p4"/>
              <p:cNvSpPr/>
              <p:nvPr/>
            </p:nvSpPr>
            <p:spPr>
              <a:xfrm>
                <a:off x="191375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88" name="Google Shape;288;p4"/>
              <p:cNvSpPr/>
              <p:nvPr/>
            </p:nvSpPr>
            <p:spPr>
              <a:xfrm>
                <a:off x="3266675" y="1143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89" name="Google Shape;289;p4"/>
              <p:cNvSpPr/>
              <p:nvPr/>
            </p:nvSpPr>
            <p:spPr>
              <a:xfrm>
                <a:off x="2620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90" name="Google Shape;290;p4"/>
              <p:cNvSpPr/>
              <p:nvPr/>
            </p:nvSpPr>
            <p:spPr>
              <a:xfrm>
                <a:off x="1279125" y="2208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91" name="Google Shape;291;p4"/>
              <p:cNvSpPr/>
              <p:nvPr/>
            </p:nvSpPr>
            <p:spPr>
              <a:xfrm>
                <a:off x="10551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92" name="Google Shape;292;p4"/>
              <p:cNvSpPr/>
              <p:nvPr/>
            </p:nvSpPr>
            <p:spPr>
              <a:xfrm>
                <a:off x="872350" y="3523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293" name="Google Shape;293;p4"/>
              <p:cNvSpPr/>
              <p:nvPr/>
            </p:nvSpPr>
            <p:spPr>
              <a:xfrm>
                <a:off x="7014788" y="2609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294" name="Google Shape;294;p4"/>
              <p:cNvSpPr/>
              <p:nvPr/>
            </p:nvSpPr>
            <p:spPr>
              <a:xfrm>
                <a:off x="8777500" y="3199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295" name="Google Shape;295;p4"/>
              <p:cNvSpPr/>
              <p:nvPr/>
            </p:nvSpPr>
            <p:spPr>
              <a:xfrm>
                <a:off x="4467225" y="1913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296" name="Google Shape;296;p4"/>
              <p:cNvSpPr/>
              <p:nvPr/>
            </p:nvSpPr>
            <p:spPr>
              <a:xfrm>
                <a:off x="2601875" y="196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297" name="Google Shape;297;p4"/>
              <p:cNvSpPr/>
              <p:nvPr/>
            </p:nvSpPr>
            <p:spPr>
              <a:xfrm>
                <a:off x="5288025" y="226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98" name="Google Shape;298;p4"/>
              <p:cNvSpPr/>
              <p:nvPr/>
            </p:nvSpPr>
            <p:spPr>
              <a:xfrm>
                <a:off x="5948425" y="3818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99" name="Google Shape;299;p4"/>
              <p:cNvSpPr/>
              <p:nvPr/>
            </p:nvSpPr>
            <p:spPr>
              <a:xfrm>
                <a:off x="9020025" y="4142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00" name="Google Shape;300;p4"/>
              <p:cNvSpPr/>
              <p:nvPr/>
            </p:nvSpPr>
            <p:spPr>
              <a:xfrm>
                <a:off x="1588200" y="505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01" name="Google Shape;301;p4"/>
              <p:cNvSpPr/>
              <p:nvPr/>
            </p:nvSpPr>
            <p:spPr>
              <a:xfrm>
                <a:off x="36366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02" name="Google Shape;302;p4"/>
              <p:cNvSpPr/>
              <p:nvPr/>
            </p:nvSpPr>
            <p:spPr>
              <a:xfrm>
                <a:off x="104275" y="3494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03" name="Google Shape;303;p4"/>
              <p:cNvSpPr/>
              <p:nvPr/>
            </p:nvSpPr>
            <p:spPr>
              <a:xfrm>
                <a:off x="4558675" y="30070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04" name="Google Shape;304;p4"/>
              <p:cNvSpPr/>
              <p:nvPr/>
            </p:nvSpPr>
            <p:spPr>
              <a:xfrm>
                <a:off x="6054325" y="2904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05" name="Google Shape;305;p4"/>
              <p:cNvSpPr/>
              <p:nvPr/>
            </p:nvSpPr>
            <p:spPr>
              <a:xfrm>
                <a:off x="8181475" y="2904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06" name="Google Shape;306;p4"/>
              <p:cNvSpPr/>
              <p:nvPr/>
            </p:nvSpPr>
            <p:spPr>
              <a:xfrm>
                <a:off x="6024800" y="442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307" name="Google Shape;307;p4"/>
              <p:cNvSpPr/>
              <p:nvPr/>
            </p:nvSpPr>
            <p:spPr>
              <a:xfrm>
                <a:off x="2292625" y="631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08" name="Google Shape;308;p4"/>
              <p:cNvSpPr/>
              <p:nvPr/>
            </p:nvSpPr>
            <p:spPr>
              <a:xfrm>
                <a:off x="546440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09" name="Google Shape;309;p4"/>
              <p:cNvSpPr/>
              <p:nvPr/>
            </p:nvSpPr>
            <p:spPr>
              <a:xfrm>
                <a:off x="29445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10" name="Google Shape;310;p4"/>
              <p:cNvSpPr/>
              <p:nvPr/>
            </p:nvSpPr>
            <p:spPr>
              <a:xfrm>
                <a:off x="7822650" y="6319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11" name="Google Shape;311;p4"/>
              <p:cNvSpPr/>
              <p:nvPr/>
            </p:nvSpPr>
            <p:spPr>
              <a:xfrm>
                <a:off x="8583225" y="7908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grpSp>
      </p:grpSp>
      <p:sp>
        <p:nvSpPr>
          <p:cNvPr id="312" name="Google Shape;312;p4"/>
          <p:cNvSpPr txBox="1">
            <a:spLocks noGrp="1"/>
          </p:cNvSpPr>
          <p:nvPr>
            <p:ph type="body" idx="1"/>
          </p:nvPr>
        </p:nvSpPr>
        <p:spPr>
          <a:xfrm>
            <a:off x="2234100" y="2882400"/>
            <a:ext cx="7704800" cy="1093200"/>
          </a:xfrm>
          <a:prstGeom prst="rect">
            <a:avLst/>
          </a:prstGeom>
          <a:effectLst>
            <a:outerShdw blurRad="28575" dist="9525" dir="5400000" algn="bl" rotWithShape="0">
              <a:schemeClr val="dk1">
                <a:alpha val="38000"/>
              </a:schemeClr>
            </a:outerShdw>
          </a:effectLst>
        </p:spPr>
        <p:txBody>
          <a:bodyPr spcFirstLastPara="1" wrap="square" lIns="0" tIns="0" rIns="0" bIns="0" anchor="ctr" anchorCtr="0">
            <a:noAutofit/>
          </a:bodyPr>
          <a:lstStyle>
            <a:lvl1pPr marL="495285" lvl="0" indent="-440253" algn="ctr" rtl="0">
              <a:spcBef>
                <a:spcPts val="0"/>
              </a:spcBef>
              <a:spcAft>
                <a:spcPts val="0"/>
              </a:spcAft>
              <a:buClr>
                <a:schemeClr val="lt1"/>
              </a:buClr>
              <a:buSzPts val="2800"/>
              <a:buFont typeface="Space Grotesk Light"/>
              <a:buChar char="➢"/>
              <a:defRPr sz="3033">
                <a:solidFill>
                  <a:schemeClr val="lt1"/>
                </a:solidFill>
                <a:latin typeface="Space Grotesk Light"/>
                <a:ea typeface="Space Grotesk Light"/>
                <a:cs typeface="Space Grotesk Light"/>
                <a:sym typeface="Space Grotesk Light"/>
              </a:defRPr>
            </a:lvl1pPr>
            <a:lvl2pPr marL="990570" lvl="1" indent="-440253" algn="ctr" rtl="0">
              <a:spcBef>
                <a:spcPts val="867"/>
              </a:spcBef>
              <a:spcAft>
                <a:spcPts val="0"/>
              </a:spcAft>
              <a:buClr>
                <a:schemeClr val="lt1"/>
              </a:buClr>
              <a:buSzPts val="2800"/>
              <a:buFont typeface="Space Grotesk Light"/>
              <a:buChar char="▻"/>
              <a:defRPr sz="3033">
                <a:solidFill>
                  <a:schemeClr val="lt1"/>
                </a:solidFill>
                <a:latin typeface="Space Grotesk Light"/>
                <a:ea typeface="Space Grotesk Light"/>
                <a:cs typeface="Space Grotesk Light"/>
                <a:sym typeface="Space Grotesk Light"/>
              </a:defRPr>
            </a:lvl2pPr>
            <a:lvl3pPr marL="1485854" lvl="2" indent="-440253" algn="ctr" rtl="0">
              <a:spcBef>
                <a:spcPts val="867"/>
              </a:spcBef>
              <a:spcAft>
                <a:spcPts val="0"/>
              </a:spcAft>
              <a:buClr>
                <a:schemeClr val="lt1"/>
              </a:buClr>
              <a:buSzPts val="2800"/>
              <a:buFont typeface="Space Grotesk Light"/>
              <a:buChar char="■"/>
              <a:defRPr sz="3033">
                <a:solidFill>
                  <a:schemeClr val="lt1"/>
                </a:solidFill>
                <a:latin typeface="Space Grotesk Light"/>
                <a:ea typeface="Space Grotesk Light"/>
                <a:cs typeface="Space Grotesk Light"/>
                <a:sym typeface="Space Grotesk Light"/>
              </a:defRPr>
            </a:lvl3pPr>
            <a:lvl4pPr marL="1981139" lvl="3" indent="-440253" algn="ctr" rtl="0">
              <a:spcBef>
                <a:spcPts val="867"/>
              </a:spcBef>
              <a:spcAft>
                <a:spcPts val="0"/>
              </a:spcAft>
              <a:buClr>
                <a:schemeClr val="lt1"/>
              </a:buClr>
              <a:buSzPts val="2800"/>
              <a:buFont typeface="Space Grotesk Light"/>
              <a:buChar char="●"/>
              <a:defRPr sz="3033">
                <a:solidFill>
                  <a:schemeClr val="lt1"/>
                </a:solidFill>
                <a:latin typeface="Space Grotesk Light"/>
                <a:ea typeface="Space Grotesk Light"/>
                <a:cs typeface="Space Grotesk Light"/>
                <a:sym typeface="Space Grotesk Light"/>
              </a:defRPr>
            </a:lvl4pPr>
            <a:lvl5pPr marL="2476424" lvl="4" indent="-440253" algn="ctr" rtl="0">
              <a:spcBef>
                <a:spcPts val="867"/>
              </a:spcBef>
              <a:spcAft>
                <a:spcPts val="0"/>
              </a:spcAft>
              <a:buClr>
                <a:schemeClr val="lt1"/>
              </a:buClr>
              <a:buSzPts val="2800"/>
              <a:buFont typeface="Space Grotesk Light"/>
              <a:buChar char="○"/>
              <a:defRPr sz="3033">
                <a:solidFill>
                  <a:schemeClr val="lt1"/>
                </a:solidFill>
                <a:latin typeface="Space Grotesk Light"/>
                <a:ea typeface="Space Grotesk Light"/>
                <a:cs typeface="Space Grotesk Light"/>
                <a:sym typeface="Space Grotesk Light"/>
              </a:defRPr>
            </a:lvl5pPr>
            <a:lvl6pPr marL="2971709" lvl="5" indent="-440253" algn="ctr" rtl="0">
              <a:spcBef>
                <a:spcPts val="867"/>
              </a:spcBef>
              <a:spcAft>
                <a:spcPts val="0"/>
              </a:spcAft>
              <a:buClr>
                <a:schemeClr val="lt1"/>
              </a:buClr>
              <a:buSzPts val="2800"/>
              <a:buFont typeface="Space Grotesk Light"/>
              <a:buChar char="■"/>
              <a:defRPr sz="3033">
                <a:solidFill>
                  <a:schemeClr val="lt1"/>
                </a:solidFill>
                <a:latin typeface="Space Grotesk Light"/>
                <a:ea typeface="Space Grotesk Light"/>
                <a:cs typeface="Space Grotesk Light"/>
                <a:sym typeface="Space Grotesk Light"/>
              </a:defRPr>
            </a:lvl6pPr>
            <a:lvl7pPr marL="3466993" lvl="6" indent="-440253" algn="ctr" rtl="0">
              <a:spcBef>
                <a:spcPts val="867"/>
              </a:spcBef>
              <a:spcAft>
                <a:spcPts val="0"/>
              </a:spcAft>
              <a:buClr>
                <a:schemeClr val="lt1"/>
              </a:buClr>
              <a:buSzPts val="2800"/>
              <a:buFont typeface="Space Grotesk Light"/>
              <a:buChar char="●"/>
              <a:defRPr sz="3033">
                <a:solidFill>
                  <a:schemeClr val="lt1"/>
                </a:solidFill>
                <a:latin typeface="Space Grotesk Light"/>
                <a:ea typeface="Space Grotesk Light"/>
                <a:cs typeface="Space Grotesk Light"/>
                <a:sym typeface="Space Grotesk Light"/>
              </a:defRPr>
            </a:lvl7pPr>
            <a:lvl8pPr marL="3962278" lvl="7" indent="-440253" algn="ctr" rtl="0">
              <a:spcBef>
                <a:spcPts val="867"/>
              </a:spcBef>
              <a:spcAft>
                <a:spcPts val="0"/>
              </a:spcAft>
              <a:buClr>
                <a:schemeClr val="lt1"/>
              </a:buClr>
              <a:buSzPts val="2800"/>
              <a:buFont typeface="Space Grotesk Light"/>
              <a:buChar char="○"/>
              <a:defRPr sz="3033">
                <a:solidFill>
                  <a:schemeClr val="lt1"/>
                </a:solidFill>
                <a:latin typeface="Space Grotesk Light"/>
                <a:ea typeface="Space Grotesk Light"/>
                <a:cs typeface="Space Grotesk Light"/>
                <a:sym typeface="Space Grotesk Light"/>
              </a:defRPr>
            </a:lvl8pPr>
            <a:lvl9pPr marL="4457563" lvl="8" indent="-440253" algn="ctr" rtl="0">
              <a:spcBef>
                <a:spcPts val="867"/>
              </a:spcBef>
              <a:spcAft>
                <a:spcPts val="867"/>
              </a:spcAft>
              <a:buClr>
                <a:schemeClr val="lt1"/>
              </a:buClr>
              <a:buSzPts val="2800"/>
              <a:buFont typeface="Space Grotesk Light"/>
              <a:buChar char="■"/>
              <a:defRPr sz="3033">
                <a:solidFill>
                  <a:schemeClr val="lt1"/>
                </a:solidFill>
                <a:latin typeface="Space Grotesk Light"/>
                <a:ea typeface="Space Grotesk Light"/>
                <a:cs typeface="Space Grotesk Light"/>
                <a:sym typeface="Space Grotesk Light"/>
              </a:defRPr>
            </a:lvl9pPr>
          </a:lstStyle>
          <a:p>
            <a:endParaRPr/>
          </a:p>
        </p:txBody>
      </p:sp>
      <p:sp>
        <p:nvSpPr>
          <p:cNvPr id="313" name="Google Shape;313;p4"/>
          <p:cNvSpPr txBox="1">
            <a:spLocks noGrp="1"/>
          </p:cNvSpPr>
          <p:nvPr>
            <p:ph type="sldNum" idx="12"/>
          </p:nvPr>
        </p:nvSpPr>
        <p:spPr>
          <a:xfrm>
            <a:off x="5730201" y="6129935"/>
            <a:ext cx="731600" cy="524800"/>
          </a:xfrm>
          <a:prstGeom prst="rect">
            <a:avLst/>
          </a:prstGeom>
        </p:spPr>
        <p:txBody>
          <a:bodyPr spcFirstLastPara="1" wrap="square" lIns="0" tIns="0" rIns="0" bIns="0" anchor="ctr" anchorCtr="0">
            <a:noAutofit/>
          </a:bodyPr>
          <a:lstStyle>
            <a:lvl1pPr lvl="0" rtl="0">
              <a:buNone/>
              <a:defRPr>
                <a:solidFill>
                  <a:schemeClr val="lt1"/>
                </a:solidFill>
              </a:defRPr>
            </a:lvl1pPr>
            <a:lvl2pPr lvl="1" rtl="0">
              <a:buNone/>
              <a:defRPr>
                <a:solidFill>
                  <a:schemeClr val="lt1"/>
                </a:solidFill>
              </a:defRPr>
            </a:lvl2pPr>
            <a:lvl3pPr lvl="2" rtl="0">
              <a:buNone/>
              <a:defRPr>
                <a:solidFill>
                  <a:schemeClr val="lt1"/>
                </a:solidFill>
              </a:defRPr>
            </a:lvl3pPr>
            <a:lvl4pPr lvl="3" rtl="0">
              <a:buNone/>
              <a:defRPr>
                <a:solidFill>
                  <a:schemeClr val="lt1"/>
                </a:solidFill>
              </a:defRPr>
            </a:lvl4pPr>
            <a:lvl5pPr lvl="4" rtl="0">
              <a:buNone/>
              <a:defRPr>
                <a:solidFill>
                  <a:schemeClr val="lt1"/>
                </a:solidFill>
              </a:defRPr>
            </a:lvl5pPr>
            <a:lvl6pPr lvl="5" rtl="0">
              <a:buNone/>
              <a:defRPr>
                <a:solidFill>
                  <a:schemeClr val="lt1"/>
                </a:solidFill>
              </a:defRPr>
            </a:lvl6pPr>
            <a:lvl7pPr lvl="6" rtl="0">
              <a:buNone/>
              <a:defRPr>
                <a:solidFill>
                  <a:schemeClr val="lt1"/>
                </a:solidFill>
              </a:defRPr>
            </a:lvl7pPr>
            <a:lvl8pPr lvl="7" rtl="0">
              <a:buNone/>
              <a:defRPr>
                <a:solidFill>
                  <a:schemeClr val="lt1"/>
                </a:solidFill>
              </a:defRPr>
            </a:lvl8pPr>
            <a:lvl9pPr lvl="8" rtl="0">
              <a:buNone/>
              <a:defRPr>
                <a:solidFill>
                  <a:schemeClr val="lt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293088266"/>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4037392028"/>
      </p:ext>
    </p:extLst>
  </p:cSld>
  <p:clrMapOvr>
    <a:masterClrMapping/>
  </p:clrMapOvr>
  <p:transition>
    <p:randomBar dir="vert"/>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1_Content with Capt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1941874745"/>
      </p:ext>
    </p:extLst>
  </p:cSld>
  <p:clrMapOvr>
    <a:masterClrMapping/>
  </p:clrMapOvr>
  <p:transition>
    <p:randomBar dir="vert"/>
  </p:transition>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1_Picture with Capt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2832633135"/>
      </p:ext>
    </p:extLst>
  </p:cSld>
  <p:clrMapOvr>
    <a:masterClrMapping/>
  </p:clrMapOvr>
  <p:transition>
    <p:randomBar dir="vert"/>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1_Title and Vertical Text">
    <p:spTree>
      <p:nvGrpSpPr>
        <p:cNvPr id="1" name=""/>
        <p:cNvGrpSpPr/>
        <p:nvPr/>
      </p:nvGrpSpPr>
      <p:grpSpPr>
        <a:xfrm>
          <a:off x="0" y="0"/>
          <a:ext cx="0" cy="0"/>
          <a:chOff x="0" y="0"/>
          <a:chExt cx="0" cy="0"/>
        </a:xfrm>
      </p:grpSpPr>
    </p:spTree>
    <p:extLst>
      <p:ext uri="{BB962C8B-B14F-4D97-AF65-F5344CB8AC3E}">
        <p14:creationId xmlns:p14="http://schemas.microsoft.com/office/powerpoint/2010/main" val="2014679783"/>
      </p:ext>
    </p:extLst>
  </p:cSld>
  <p:clrMapOvr>
    <a:masterClrMapping/>
  </p:clrMapOvr>
  <p:transition>
    <p:randomBar dir="vert"/>
  </p:transition>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1_Vertical Title and Text">
    <p:spTree>
      <p:nvGrpSpPr>
        <p:cNvPr id="1" name=""/>
        <p:cNvGrpSpPr/>
        <p:nvPr/>
      </p:nvGrpSpPr>
      <p:grpSpPr>
        <a:xfrm>
          <a:off x="0" y="0"/>
          <a:ext cx="0" cy="0"/>
          <a:chOff x="0" y="0"/>
          <a:chExt cx="0" cy="0"/>
        </a:xfrm>
      </p:grpSpPr>
    </p:spTree>
    <p:extLst>
      <p:ext uri="{BB962C8B-B14F-4D97-AF65-F5344CB8AC3E}">
        <p14:creationId xmlns:p14="http://schemas.microsoft.com/office/powerpoint/2010/main" val="99392740"/>
      </p:ext>
    </p:extLst>
  </p:cSld>
  <p:clrMapOvr>
    <a:masterClrMapping/>
  </p:clrMapOvr>
  <p:transition>
    <p:randomBar dir="vert"/>
  </p:transition>
</p:sldLayout>
</file>

<file path=ppt/slideLayouts/slideLayout155.xml><?xml version="1.0" encoding="utf-8"?>
<p:sldLayout xmlns:a="http://schemas.openxmlformats.org/drawingml/2006/main" xmlns:r="http://schemas.openxmlformats.org/officeDocument/2006/relationships" xmlns:p="http://schemas.openxmlformats.org/presentationml/2006/main" showMasterSp="0" preserve="1" userDrawn="1">
  <p:cSld name="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3579530508"/>
      </p:ext>
    </p:extLst>
  </p:cSld>
  <p:clrMapOvr>
    <a:masterClrMapping/>
  </p:clrMapOvr>
  <p:transition>
    <p:randomBar dir="vert"/>
  </p:transition>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6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536701" y="2055814"/>
            <a:ext cx="3357563" cy="1733551"/>
          </a:xfrm>
          <a:custGeom>
            <a:avLst/>
            <a:gdLst>
              <a:gd name="connsiteX0" fmla="*/ 0 w 3357563"/>
              <a:gd name="connsiteY0" fmla="*/ 0 h 1733550"/>
              <a:gd name="connsiteX1" fmla="*/ 3357563 w 3357563"/>
              <a:gd name="connsiteY1" fmla="*/ 0 h 1733550"/>
              <a:gd name="connsiteX2" fmla="*/ 3357563 w 3357563"/>
              <a:gd name="connsiteY2" fmla="*/ 1733550 h 1733550"/>
              <a:gd name="connsiteX3" fmla="*/ 0 w 3357563"/>
              <a:gd name="connsiteY3" fmla="*/ 1733550 h 1733550"/>
            </a:gdLst>
            <a:ahLst/>
            <a:cxnLst>
              <a:cxn ang="0">
                <a:pos x="connsiteX0" y="connsiteY0"/>
              </a:cxn>
              <a:cxn ang="0">
                <a:pos x="connsiteX1" y="connsiteY1"/>
              </a:cxn>
              <a:cxn ang="0">
                <a:pos x="connsiteX2" y="connsiteY2"/>
              </a:cxn>
              <a:cxn ang="0">
                <a:pos x="connsiteX3" y="connsiteY3"/>
              </a:cxn>
            </a:cxnLst>
            <a:rect l="l" t="t" r="r" b="b"/>
            <a:pathLst>
              <a:path w="3357563" h="1733550">
                <a:moveTo>
                  <a:pt x="0" y="0"/>
                </a:moveTo>
                <a:lnTo>
                  <a:pt x="3357563" y="0"/>
                </a:lnTo>
                <a:lnTo>
                  <a:pt x="3357563" y="1733550"/>
                </a:lnTo>
                <a:lnTo>
                  <a:pt x="0" y="1733550"/>
                </a:lnTo>
                <a:close/>
              </a:path>
            </a:pathLst>
          </a:custGeom>
        </p:spPr>
        <p:txBody>
          <a:bodyPr wrap="square">
            <a:noAutofit/>
          </a:bodyPr>
          <a:lstStyle/>
          <a:p>
            <a:endParaRPr lang="zh-CN" altLang="en-US"/>
          </a:p>
        </p:txBody>
      </p:sp>
      <p:sp>
        <p:nvSpPr>
          <p:cNvPr id="9" name="图片占位符 8"/>
          <p:cNvSpPr>
            <a:spLocks noGrp="1"/>
          </p:cNvSpPr>
          <p:nvPr>
            <p:ph type="pic" sz="quarter" idx="11"/>
          </p:nvPr>
        </p:nvSpPr>
        <p:spPr>
          <a:xfrm>
            <a:off x="1536701" y="4005266"/>
            <a:ext cx="3357563" cy="1643063"/>
          </a:xfrm>
          <a:custGeom>
            <a:avLst/>
            <a:gdLst>
              <a:gd name="connsiteX0" fmla="*/ 0 w 3357563"/>
              <a:gd name="connsiteY0" fmla="*/ 0 h 1643063"/>
              <a:gd name="connsiteX1" fmla="*/ 3357563 w 3357563"/>
              <a:gd name="connsiteY1" fmla="*/ 0 h 1643063"/>
              <a:gd name="connsiteX2" fmla="*/ 3357563 w 3357563"/>
              <a:gd name="connsiteY2" fmla="*/ 1643063 h 1643063"/>
              <a:gd name="connsiteX3" fmla="*/ 0 w 3357563"/>
              <a:gd name="connsiteY3" fmla="*/ 1643063 h 1643063"/>
            </a:gdLst>
            <a:ahLst/>
            <a:cxnLst>
              <a:cxn ang="0">
                <a:pos x="connsiteX0" y="connsiteY0"/>
              </a:cxn>
              <a:cxn ang="0">
                <a:pos x="connsiteX1" y="connsiteY1"/>
              </a:cxn>
              <a:cxn ang="0">
                <a:pos x="connsiteX2" y="connsiteY2"/>
              </a:cxn>
              <a:cxn ang="0">
                <a:pos x="connsiteX3" y="connsiteY3"/>
              </a:cxn>
            </a:cxnLst>
            <a:rect l="l" t="t" r="r" b="b"/>
            <a:pathLst>
              <a:path w="3357563" h="1643063">
                <a:moveTo>
                  <a:pt x="0" y="0"/>
                </a:moveTo>
                <a:lnTo>
                  <a:pt x="3357563" y="0"/>
                </a:lnTo>
                <a:lnTo>
                  <a:pt x="3357563" y="1643063"/>
                </a:lnTo>
                <a:lnTo>
                  <a:pt x="0" y="1643063"/>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1602582237"/>
      </p:ext>
    </p:extLst>
  </p:cSld>
  <p:clrMapOvr>
    <a:masterClrMapping/>
  </p:clrMapOvr>
  <p:transition>
    <p:randomBar dir="vert"/>
  </p:transition>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5_自定义版式">
    <p:spTree>
      <p:nvGrpSpPr>
        <p:cNvPr id="1" name=""/>
        <p:cNvGrpSpPr/>
        <p:nvPr/>
      </p:nvGrpSpPr>
      <p:grpSpPr>
        <a:xfrm>
          <a:off x="0" y="0"/>
          <a:ext cx="0" cy="0"/>
          <a:chOff x="0" y="0"/>
          <a:chExt cx="0" cy="0"/>
        </a:xfrm>
      </p:grpSpPr>
      <p:sp>
        <p:nvSpPr>
          <p:cNvPr id="15" name="图片占位符 14"/>
          <p:cNvSpPr>
            <a:spLocks noGrp="1"/>
          </p:cNvSpPr>
          <p:nvPr>
            <p:ph type="pic" sz="quarter" idx="10"/>
          </p:nvPr>
        </p:nvSpPr>
        <p:spPr>
          <a:xfrm>
            <a:off x="2133482" y="2895601"/>
            <a:ext cx="7925036" cy="3097212"/>
          </a:xfrm>
          <a:custGeom>
            <a:avLst/>
            <a:gdLst>
              <a:gd name="connsiteX0" fmla="*/ 7183790 w 7925036"/>
              <a:gd name="connsiteY0" fmla="*/ 1616275 h 3097212"/>
              <a:gd name="connsiteX1" fmla="*/ 7925036 w 7925036"/>
              <a:gd name="connsiteY1" fmla="*/ 2356744 h 3097212"/>
              <a:gd name="connsiteX2" fmla="*/ 7183790 w 7925036"/>
              <a:gd name="connsiteY2" fmla="*/ 3097212 h 3097212"/>
              <a:gd name="connsiteX3" fmla="*/ 6442543 w 7925036"/>
              <a:gd name="connsiteY3" fmla="*/ 2356744 h 3097212"/>
              <a:gd name="connsiteX4" fmla="*/ 3942686 w 7925036"/>
              <a:gd name="connsiteY4" fmla="*/ 1616275 h 3097212"/>
              <a:gd name="connsiteX5" fmla="*/ 4683931 w 7925036"/>
              <a:gd name="connsiteY5" fmla="*/ 2356744 h 3097212"/>
              <a:gd name="connsiteX6" fmla="*/ 3942686 w 7925036"/>
              <a:gd name="connsiteY6" fmla="*/ 3097212 h 3097212"/>
              <a:gd name="connsiteX7" fmla="*/ 3201438 w 7925036"/>
              <a:gd name="connsiteY7" fmla="*/ 2356744 h 3097212"/>
              <a:gd name="connsiteX8" fmla="*/ 741248 w 7925036"/>
              <a:gd name="connsiteY8" fmla="*/ 1616275 h 3097212"/>
              <a:gd name="connsiteX9" fmla="*/ 1482494 w 7925036"/>
              <a:gd name="connsiteY9" fmla="*/ 2356744 h 3097212"/>
              <a:gd name="connsiteX10" fmla="*/ 741248 w 7925036"/>
              <a:gd name="connsiteY10" fmla="*/ 3097212 h 3097212"/>
              <a:gd name="connsiteX11" fmla="*/ 1 w 7925036"/>
              <a:gd name="connsiteY11" fmla="*/ 2356744 h 3097212"/>
              <a:gd name="connsiteX12" fmla="*/ 5537959 w 7925036"/>
              <a:gd name="connsiteY12" fmla="*/ 6223 h 3097212"/>
              <a:gd name="connsiteX13" fmla="*/ 7076454 w 7925036"/>
              <a:gd name="connsiteY13" fmla="*/ 1545496 h 3097212"/>
              <a:gd name="connsiteX14" fmla="*/ 5537959 w 7925036"/>
              <a:gd name="connsiteY14" fmla="*/ 3084768 h 3097212"/>
              <a:gd name="connsiteX15" fmla="*/ 3999465 w 7925036"/>
              <a:gd name="connsiteY15" fmla="*/ 1545496 h 3097212"/>
              <a:gd name="connsiteX16" fmla="*/ 2340410 w 7925036"/>
              <a:gd name="connsiteY16" fmla="*/ 6223 h 3097212"/>
              <a:gd name="connsiteX17" fmla="*/ 3879683 w 7925036"/>
              <a:gd name="connsiteY17" fmla="*/ 1545496 h 3097212"/>
              <a:gd name="connsiteX18" fmla="*/ 2340410 w 7925036"/>
              <a:gd name="connsiteY18" fmla="*/ 3084768 h 3097212"/>
              <a:gd name="connsiteX19" fmla="*/ 801137 w 7925036"/>
              <a:gd name="connsiteY19" fmla="*/ 1545496 h 3097212"/>
              <a:gd name="connsiteX20" fmla="*/ 7183790 w 7925036"/>
              <a:gd name="connsiteY20" fmla="*/ 0 h 3097212"/>
              <a:gd name="connsiteX21" fmla="*/ 7925036 w 7925036"/>
              <a:gd name="connsiteY21" fmla="*/ 741247 h 3097212"/>
              <a:gd name="connsiteX22" fmla="*/ 7183790 w 7925036"/>
              <a:gd name="connsiteY22" fmla="*/ 1482493 h 3097212"/>
              <a:gd name="connsiteX23" fmla="*/ 6442543 w 7925036"/>
              <a:gd name="connsiteY23" fmla="*/ 741247 h 3097212"/>
              <a:gd name="connsiteX24" fmla="*/ 3942686 w 7925036"/>
              <a:gd name="connsiteY24" fmla="*/ 0 h 3097212"/>
              <a:gd name="connsiteX25" fmla="*/ 4683931 w 7925036"/>
              <a:gd name="connsiteY25" fmla="*/ 741247 h 3097212"/>
              <a:gd name="connsiteX26" fmla="*/ 3942686 w 7925036"/>
              <a:gd name="connsiteY26" fmla="*/ 1482493 h 3097212"/>
              <a:gd name="connsiteX27" fmla="*/ 3201438 w 7925036"/>
              <a:gd name="connsiteY27" fmla="*/ 741247 h 3097212"/>
              <a:gd name="connsiteX28" fmla="*/ 741247 w 7925036"/>
              <a:gd name="connsiteY28" fmla="*/ 0 h 3097212"/>
              <a:gd name="connsiteX29" fmla="*/ 1482493 w 7925036"/>
              <a:gd name="connsiteY29" fmla="*/ 741247 h 3097212"/>
              <a:gd name="connsiteX30" fmla="*/ 741247 w 7925036"/>
              <a:gd name="connsiteY30" fmla="*/ 1482493 h 3097212"/>
              <a:gd name="connsiteX31" fmla="*/ 0 w 7925036"/>
              <a:gd name="connsiteY31" fmla="*/ 741247 h 309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925036" h="3097212">
                <a:moveTo>
                  <a:pt x="7183790" y="1616275"/>
                </a:moveTo>
                <a:lnTo>
                  <a:pt x="7925036" y="2356744"/>
                </a:lnTo>
                <a:lnTo>
                  <a:pt x="7183790" y="3097212"/>
                </a:lnTo>
                <a:lnTo>
                  <a:pt x="6442543" y="2356744"/>
                </a:lnTo>
                <a:close/>
                <a:moveTo>
                  <a:pt x="3942686" y="1616275"/>
                </a:moveTo>
                <a:lnTo>
                  <a:pt x="4683931" y="2356744"/>
                </a:lnTo>
                <a:lnTo>
                  <a:pt x="3942686" y="3097212"/>
                </a:lnTo>
                <a:lnTo>
                  <a:pt x="3201438" y="2356744"/>
                </a:lnTo>
                <a:close/>
                <a:moveTo>
                  <a:pt x="741248" y="1616275"/>
                </a:moveTo>
                <a:lnTo>
                  <a:pt x="1482494" y="2356744"/>
                </a:lnTo>
                <a:lnTo>
                  <a:pt x="741248" y="3097212"/>
                </a:lnTo>
                <a:lnTo>
                  <a:pt x="1" y="2356744"/>
                </a:lnTo>
                <a:close/>
                <a:moveTo>
                  <a:pt x="5537959" y="6223"/>
                </a:moveTo>
                <a:lnTo>
                  <a:pt x="7076454" y="1545496"/>
                </a:lnTo>
                <a:lnTo>
                  <a:pt x="5537959" y="3084768"/>
                </a:lnTo>
                <a:lnTo>
                  <a:pt x="3999465" y="1545496"/>
                </a:lnTo>
                <a:close/>
                <a:moveTo>
                  <a:pt x="2340410" y="6223"/>
                </a:moveTo>
                <a:lnTo>
                  <a:pt x="3879683" y="1545496"/>
                </a:lnTo>
                <a:lnTo>
                  <a:pt x="2340410" y="3084768"/>
                </a:lnTo>
                <a:lnTo>
                  <a:pt x="801137" y="1545496"/>
                </a:lnTo>
                <a:close/>
                <a:moveTo>
                  <a:pt x="7183790" y="0"/>
                </a:moveTo>
                <a:lnTo>
                  <a:pt x="7925036" y="741247"/>
                </a:lnTo>
                <a:lnTo>
                  <a:pt x="7183790" y="1482493"/>
                </a:lnTo>
                <a:lnTo>
                  <a:pt x="6442543" y="741247"/>
                </a:lnTo>
                <a:close/>
                <a:moveTo>
                  <a:pt x="3942686" y="0"/>
                </a:moveTo>
                <a:lnTo>
                  <a:pt x="4683931" y="741247"/>
                </a:lnTo>
                <a:lnTo>
                  <a:pt x="3942686" y="1482493"/>
                </a:lnTo>
                <a:lnTo>
                  <a:pt x="3201438" y="741247"/>
                </a:lnTo>
                <a:close/>
                <a:moveTo>
                  <a:pt x="741247" y="0"/>
                </a:moveTo>
                <a:lnTo>
                  <a:pt x="1482493" y="741247"/>
                </a:lnTo>
                <a:lnTo>
                  <a:pt x="741247" y="1482493"/>
                </a:lnTo>
                <a:lnTo>
                  <a:pt x="0" y="74124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2836763039"/>
      </p:ext>
    </p:extLst>
  </p:cSld>
  <p:clrMapOvr>
    <a:masterClrMapping/>
  </p:clrMapOvr>
  <p:transition>
    <p:randomBar dir="vert"/>
  </p:transition>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4_自定义版式">
    <p:spTree>
      <p:nvGrpSpPr>
        <p:cNvPr id="1" name=""/>
        <p:cNvGrpSpPr/>
        <p:nvPr/>
      </p:nvGrpSpPr>
      <p:grpSpPr>
        <a:xfrm>
          <a:off x="0" y="0"/>
          <a:ext cx="0" cy="0"/>
          <a:chOff x="0" y="0"/>
          <a:chExt cx="0" cy="0"/>
        </a:xfrm>
      </p:grpSpPr>
      <p:sp>
        <p:nvSpPr>
          <p:cNvPr id="11" name="图片占位符 10"/>
          <p:cNvSpPr>
            <a:spLocks noGrp="1"/>
          </p:cNvSpPr>
          <p:nvPr>
            <p:ph type="pic" sz="quarter" idx="10"/>
          </p:nvPr>
        </p:nvSpPr>
        <p:spPr>
          <a:xfrm>
            <a:off x="1602561" y="2349501"/>
            <a:ext cx="2715668" cy="1871664"/>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wrap="square">
            <a:noAutofit/>
          </a:bodyPr>
          <a:lstStyle/>
          <a:p>
            <a:endParaRPr lang="zh-CN" altLang="en-US"/>
          </a:p>
        </p:txBody>
      </p:sp>
      <p:sp>
        <p:nvSpPr>
          <p:cNvPr id="12" name="图片占位符 11"/>
          <p:cNvSpPr>
            <a:spLocks noGrp="1"/>
          </p:cNvSpPr>
          <p:nvPr>
            <p:ph type="pic" sz="quarter" idx="11"/>
          </p:nvPr>
        </p:nvSpPr>
        <p:spPr>
          <a:xfrm>
            <a:off x="4739200" y="2349501"/>
            <a:ext cx="2713605" cy="1871664"/>
          </a:xfrm>
          <a:custGeom>
            <a:avLst/>
            <a:gdLst>
              <a:gd name="connsiteX0" fmla="*/ 395183 w 2713605"/>
              <a:gd name="connsiteY0" fmla="*/ 0 h 1871664"/>
              <a:gd name="connsiteX1" fmla="*/ 2713605 w 2713605"/>
              <a:gd name="connsiteY1" fmla="*/ 0 h 1871664"/>
              <a:gd name="connsiteX2" fmla="*/ 2713605 w 2713605"/>
              <a:gd name="connsiteY2" fmla="*/ 1476481 h 1871664"/>
              <a:gd name="connsiteX3" fmla="*/ 2318422 w 2713605"/>
              <a:gd name="connsiteY3" fmla="*/ 1871664 h 1871664"/>
              <a:gd name="connsiteX4" fmla="*/ 0 w 2713605"/>
              <a:gd name="connsiteY4" fmla="*/ 1871664 h 1871664"/>
              <a:gd name="connsiteX5" fmla="*/ 0 w 2713605"/>
              <a:gd name="connsiteY5" fmla="*/ 395183 h 1871664"/>
              <a:gd name="connsiteX6" fmla="*/ 395183 w 2713605"/>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605" h="1871664">
                <a:moveTo>
                  <a:pt x="395183" y="0"/>
                </a:moveTo>
                <a:lnTo>
                  <a:pt x="2713605" y="0"/>
                </a:lnTo>
                <a:lnTo>
                  <a:pt x="2713605" y="1476481"/>
                </a:lnTo>
                <a:cubicBezTo>
                  <a:pt x="2713605" y="1694735"/>
                  <a:pt x="2536676" y="1871664"/>
                  <a:pt x="2318422" y="1871664"/>
                </a:cubicBezTo>
                <a:lnTo>
                  <a:pt x="0" y="1871664"/>
                </a:lnTo>
                <a:lnTo>
                  <a:pt x="0" y="395183"/>
                </a:lnTo>
                <a:cubicBezTo>
                  <a:pt x="0" y="176929"/>
                  <a:pt x="176929" y="0"/>
                  <a:pt x="395183" y="0"/>
                </a:cubicBezTo>
                <a:close/>
              </a:path>
            </a:pathLst>
          </a:custGeom>
        </p:spPr>
        <p:txBody>
          <a:bodyPr wrap="square">
            <a:noAutofit/>
          </a:bodyPr>
          <a:lstStyle/>
          <a:p>
            <a:endParaRPr lang="zh-CN" altLang="en-US"/>
          </a:p>
        </p:txBody>
      </p:sp>
      <p:sp>
        <p:nvSpPr>
          <p:cNvPr id="13" name="图片占位符 12"/>
          <p:cNvSpPr>
            <a:spLocks noGrp="1"/>
          </p:cNvSpPr>
          <p:nvPr>
            <p:ph type="pic" sz="quarter" idx="12"/>
          </p:nvPr>
        </p:nvSpPr>
        <p:spPr>
          <a:xfrm>
            <a:off x="7873775" y="2349501"/>
            <a:ext cx="2715668" cy="1871664"/>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wrap="square">
            <a:noAutofit/>
          </a:bodyPr>
          <a:lstStyle/>
          <a:p>
            <a:endParaRPr lang="zh-CN" altLang="en-US"/>
          </a:p>
        </p:txBody>
      </p:sp>
    </p:spTree>
    <p:extLst>
      <p:ext uri="{BB962C8B-B14F-4D97-AF65-F5344CB8AC3E}">
        <p14:creationId xmlns:p14="http://schemas.microsoft.com/office/powerpoint/2010/main" val="1767544046"/>
      </p:ext>
    </p:extLst>
  </p:cSld>
  <p:clrMapOvr>
    <a:masterClrMapping/>
  </p:clrMapOvr>
  <p:transition>
    <p:randomBar dir="vert"/>
  </p:transition>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3_自定义版式">
    <p:spTree>
      <p:nvGrpSpPr>
        <p:cNvPr id="1" name=""/>
        <p:cNvGrpSpPr/>
        <p:nvPr/>
      </p:nvGrpSpPr>
      <p:grpSpPr>
        <a:xfrm>
          <a:off x="0" y="0"/>
          <a:ext cx="0" cy="0"/>
          <a:chOff x="0" y="0"/>
          <a:chExt cx="0" cy="0"/>
        </a:xfrm>
      </p:grpSpPr>
      <p:sp>
        <p:nvSpPr>
          <p:cNvPr id="7" name="图片占位符 6"/>
          <p:cNvSpPr>
            <a:spLocks noGrp="1"/>
          </p:cNvSpPr>
          <p:nvPr>
            <p:ph type="pic" sz="quarter" idx="10"/>
          </p:nvPr>
        </p:nvSpPr>
        <p:spPr>
          <a:xfrm>
            <a:off x="1274238" y="1882721"/>
            <a:ext cx="4921473" cy="4154963"/>
          </a:xfrm>
          <a:custGeom>
            <a:avLst/>
            <a:gdLst>
              <a:gd name="connsiteX0" fmla="*/ 2132019 w 4921473"/>
              <a:gd name="connsiteY0" fmla="*/ 3483422 h 4154963"/>
              <a:gd name="connsiteX1" fmla="*/ 2796098 w 4921473"/>
              <a:gd name="connsiteY1" fmla="*/ 3483422 h 4154963"/>
              <a:gd name="connsiteX2" fmla="*/ 2796098 w 4921473"/>
              <a:gd name="connsiteY2" fmla="*/ 4154963 h 4154963"/>
              <a:gd name="connsiteX3" fmla="*/ 2132019 w 4921473"/>
              <a:gd name="connsiteY3" fmla="*/ 4154963 h 4154963"/>
              <a:gd name="connsiteX4" fmla="*/ 1427727 w 4921473"/>
              <a:gd name="connsiteY4" fmla="*/ 2801561 h 4154963"/>
              <a:gd name="connsiteX5" fmla="*/ 2078049 w 4921473"/>
              <a:gd name="connsiteY5" fmla="*/ 2801561 h 4154963"/>
              <a:gd name="connsiteX6" fmla="*/ 2078049 w 4921473"/>
              <a:gd name="connsiteY6" fmla="*/ 3463573 h 4154963"/>
              <a:gd name="connsiteX7" fmla="*/ 1427727 w 4921473"/>
              <a:gd name="connsiteY7" fmla="*/ 3463573 h 4154963"/>
              <a:gd name="connsiteX8" fmla="*/ 3556472 w 4921473"/>
              <a:gd name="connsiteY8" fmla="*/ 2086542 h 4154963"/>
              <a:gd name="connsiteX9" fmla="*/ 4224225 w 4921473"/>
              <a:gd name="connsiteY9" fmla="*/ 2086542 h 4154963"/>
              <a:gd name="connsiteX10" fmla="*/ 4224225 w 4921473"/>
              <a:gd name="connsiteY10" fmla="*/ 2744336 h 4154963"/>
              <a:gd name="connsiteX11" fmla="*/ 3556472 w 4921473"/>
              <a:gd name="connsiteY11" fmla="*/ 2744336 h 4154963"/>
              <a:gd name="connsiteX12" fmla="*/ 2124359 w 4921473"/>
              <a:gd name="connsiteY12" fmla="*/ 2086542 h 4154963"/>
              <a:gd name="connsiteX13" fmla="*/ 2792112 w 4921473"/>
              <a:gd name="connsiteY13" fmla="*/ 2086542 h 4154963"/>
              <a:gd name="connsiteX14" fmla="*/ 3510162 w 4921473"/>
              <a:gd name="connsiteY14" fmla="*/ 2086542 h 4154963"/>
              <a:gd name="connsiteX15" fmla="*/ 3510162 w 4921473"/>
              <a:gd name="connsiteY15" fmla="*/ 2845120 h 4154963"/>
              <a:gd name="connsiteX16" fmla="*/ 3508423 w 4921473"/>
              <a:gd name="connsiteY16" fmla="*/ 2845120 h 4154963"/>
              <a:gd name="connsiteX17" fmla="*/ 3508423 w 4921473"/>
              <a:gd name="connsiteY17" fmla="*/ 3442112 h 4154963"/>
              <a:gd name="connsiteX18" fmla="*/ 2128032 w 4921473"/>
              <a:gd name="connsiteY18" fmla="*/ 3442112 h 4154963"/>
              <a:gd name="connsiteX19" fmla="*/ 2128032 w 4921473"/>
              <a:gd name="connsiteY19" fmla="*/ 2785541 h 4154963"/>
              <a:gd name="connsiteX20" fmla="*/ 2124359 w 4921473"/>
              <a:gd name="connsiteY20" fmla="*/ 2785541 h 4154963"/>
              <a:gd name="connsiteX21" fmla="*/ 686466 w 4921473"/>
              <a:gd name="connsiteY21" fmla="*/ 1377147 h 4154963"/>
              <a:gd name="connsiteX22" fmla="*/ 2078049 w 4921473"/>
              <a:gd name="connsiteY22" fmla="*/ 1377147 h 4154963"/>
              <a:gd name="connsiteX23" fmla="*/ 2078049 w 4921473"/>
              <a:gd name="connsiteY23" fmla="*/ 2757537 h 4154963"/>
              <a:gd name="connsiteX24" fmla="*/ 686466 w 4921473"/>
              <a:gd name="connsiteY24" fmla="*/ 2757537 h 4154963"/>
              <a:gd name="connsiteX25" fmla="*/ 1 w 4921473"/>
              <a:gd name="connsiteY25" fmla="*/ 1373614 h 4154963"/>
              <a:gd name="connsiteX26" fmla="*/ 652889 w 4921473"/>
              <a:gd name="connsiteY26" fmla="*/ 1373614 h 4154963"/>
              <a:gd name="connsiteX27" fmla="*/ 652889 w 4921473"/>
              <a:gd name="connsiteY27" fmla="*/ 2045230 h 4154963"/>
              <a:gd name="connsiteX28" fmla="*/ 1 w 4921473"/>
              <a:gd name="connsiteY28" fmla="*/ 2045230 h 4154963"/>
              <a:gd name="connsiteX29" fmla="*/ 2123130 w 4921473"/>
              <a:gd name="connsiteY29" fmla="*/ 682259 h 4154963"/>
              <a:gd name="connsiteX30" fmla="*/ 2790883 w 4921473"/>
              <a:gd name="connsiteY30" fmla="*/ 682259 h 4154963"/>
              <a:gd name="connsiteX31" fmla="*/ 2790883 w 4921473"/>
              <a:gd name="connsiteY31" fmla="*/ 1370536 h 4154963"/>
              <a:gd name="connsiteX32" fmla="*/ 2794979 w 4921473"/>
              <a:gd name="connsiteY32" fmla="*/ 1370536 h 4154963"/>
              <a:gd name="connsiteX33" fmla="*/ 2794979 w 4921473"/>
              <a:gd name="connsiteY33" fmla="*/ 2042152 h 4154963"/>
              <a:gd name="connsiteX34" fmla="*/ 2119034 w 4921473"/>
              <a:gd name="connsiteY34" fmla="*/ 2042152 h 4154963"/>
              <a:gd name="connsiteX35" fmla="*/ 2119034 w 4921473"/>
              <a:gd name="connsiteY35" fmla="*/ 1370536 h 4154963"/>
              <a:gd name="connsiteX36" fmla="*/ 2123130 w 4921473"/>
              <a:gd name="connsiteY36" fmla="*/ 1370536 h 4154963"/>
              <a:gd name="connsiteX37" fmla="*/ 2835964 w 4921473"/>
              <a:gd name="connsiteY37" fmla="*/ 1 h 4154963"/>
              <a:gd name="connsiteX38" fmla="*/ 4216355 w 4921473"/>
              <a:gd name="connsiteY38" fmla="*/ 1 h 4154963"/>
              <a:gd name="connsiteX39" fmla="*/ 4216355 w 4921473"/>
              <a:gd name="connsiteY39" fmla="*/ 682258 h 4154963"/>
              <a:gd name="connsiteX40" fmla="*/ 4921473 w 4921473"/>
              <a:gd name="connsiteY40" fmla="*/ 682258 h 4154963"/>
              <a:gd name="connsiteX41" fmla="*/ 4921473 w 4921473"/>
              <a:gd name="connsiteY41" fmla="*/ 2045230 h 4154963"/>
              <a:gd name="connsiteX42" fmla="*/ 4216355 w 4921473"/>
              <a:gd name="connsiteY42" fmla="*/ 2045230 h 4154963"/>
              <a:gd name="connsiteX43" fmla="*/ 3541082 w 4921473"/>
              <a:gd name="connsiteY43" fmla="*/ 2045230 h 4154963"/>
              <a:gd name="connsiteX44" fmla="*/ 2835964 w 4921473"/>
              <a:gd name="connsiteY44" fmla="*/ 2045230 h 4154963"/>
              <a:gd name="connsiteX45" fmla="*/ 689754 w 4921473"/>
              <a:gd name="connsiteY45" fmla="*/ 0 h 4154963"/>
              <a:gd name="connsiteX46" fmla="*/ 1421146 w 4921473"/>
              <a:gd name="connsiteY46" fmla="*/ 0 h 4154963"/>
              <a:gd name="connsiteX47" fmla="*/ 1576973 w 4921473"/>
              <a:gd name="connsiteY47" fmla="*/ 0 h 4154963"/>
              <a:gd name="connsiteX48" fmla="*/ 2078048 w 4921473"/>
              <a:gd name="connsiteY48" fmla="*/ 0 h 4154963"/>
              <a:gd name="connsiteX49" fmla="*/ 2078048 w 4921473"/>
              <a:gd name="connsiteY49" fmla="*/ 1327683 h 4154963"/>
              <a:gd name="connsiteX50" fmla="*/ 1427726 w 4921473"/>
              <a:gd name="connsiteY50" fmla="*/ 1327683 h 4154963"/>
              <a:gd name="connsiteX51" fmla="*/ 1421146 w 4921473"/>
              <a:gd name="connsiteY51" fmla="*/ 1327683 h 4154963"/>
              <a:gd name="connsiteX52" fmla="*/ 0 w 4921473"/>
              <a:gd name="connsiteY52" fmla="*/ 1327683 h 4154963"/>
              <a:gd name="connsiteX53" fmla="*/ 0 w 4921473"/>
              <a:gd name="connsiteY53" fmla="*/ 682257 h 4154963"/>
              <a:gd name="connsiteX54" fmla="*/ 689754 w 4921473"/>
              <a:gd name="connsiteY54" fmla="*/ 682257 h 41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921473" h="4154963">
                <a:moveTo>
                  <a:pt x="2132019" y="3483422"/>
                </a:moveTo>
                <a:lnTo>
                  <a:pt x="2796098" y="3483422"/>
                </a:lnTo>
                <a:lnTo>
                  <a:pt x="2796098" y="4154963"/>
                </a:lnTo>
                <a:lnTo>
                  <a:pt x="2132019" y="4154963"/>
                </a:lnTo>
                <a:close/>
                <a:moveTo>
                  <a:pt x="1427727" y="2801561"/>
                </a:moveTo>
                <a:lnTo>
                  <a:pt x="2078049" y="2801561"/>
                </a:lnTo>
                <a:lnTo>
                  <a:pt x="2078049" y="3463573"/>
                </a:lnTo>
                <a:lnTo>
                  <a:pt x="1427727" y="3463573"/>
                </a:lnTo>
                <a:close/>
                <a:moveTo>
                  <a:pt x="3556472" y="2086542"/>
                </a:moveTo>
                <a:lnTo>
                  <a:pt x="4224225" y="2086542"/>
                </a:lnTo>
                <a:lnTo>
                  <a:pt x="4224225" y="2744336"/>
                </a:lnTo>
                <a:lnTo>
                  <a:pt x="3556472" y="2744336"/>
                </a:lnTo>
                <a:close/>
                <a:moveTo>
                  <a:pt x="2124359" y="2086542"/>
                </a:moveTo>
                <a:lnTo>
                  <a:pt x="2792112" y="2086542"/>
                </a:lnTo>
                <a:lnTo>
                  <a:pt x="3510162" y="2086542"/>
                </a:lnTo>
                <a:lnTo>
                  <a:pt x="3510162" y="2845120"/>
                </a:lnTo>
                <a:lnTo>
                  <a:pt x="3508423" y="2845120"/>
                </a:lnTo>
                <a:lnTo>
                  <a:pt x="3508423" y="3442112"/>
                </a:lnTo>
                <a:lnTo>
                  <a:pt x="2128032" y="3442112"/>
                </a:lnTo>
                <a:lnTo>
                  <a:pt x="2128032" y="2785541"/>
                </a:lnTo>
                <a:lnTo>
                  <a:pt x="2124359" y="2785541"/>
                </a:lnTo>
                <a:close/>
                <a:moveTo>
                  <a:pt x="686466" y="1377147"/>
                </a:moveTo>
                <a:lnTo>
                  <a:pt x="2078049" y="1377147"/>
                </a:lnTo>
                <a:lnTo>
                  <a:pt x="2078049" y="2757537"/>
                </a:lnTo>
                <a:lnTo>
                  <a:pt x="686466" y="2757537"/>
                </a:lnTo>
                <a:close/>
                <a:moveTo>
                  <a:pt x="1" y="1373614"/>
                </a:moveTo>
                <a:lnTo>
                  <a:pt x="652889" y="1373614"/>
                </a:lnTo>
                <a:lnTo>
                  <a:pt x="652889" y="2045230"/>
                </a:lnTo>
                <a:lnTo>
                  <a:pt x="1" y="2045230"/>
                </a:lnTo>
                <a:close/>
                <a:moveTo>
                  <a:pt x="2123130" y="682259"/>
                </a:moveTo>
                <a:lnTo>
                  <a:pt x="2790883" y="682259"/>
                </a:lnTo>
                <a:lnTo>
                  <a:pt x="2790883" y="1370536"/>
                </a:lnTo>
                <a:lnTo>
                  <a:pt x="2794979" y="1370536"/>
                </a:lnTo>
                <a:lnTo>
                  <a:pt x="2794979" y="2042152"/>
                </a:lnTo>
                <a:lnTo>
                  <a:pt x="2119034" y="2042152"/>
                </a:lnTo>
                <a:lnTo>
                  <a:pt x="2119034" y="1370536"/>
                </a:lnTo>
                <a:lnTo>
                  <a:pt x="2123130" y="1370536"/>
                </a:lnTo>
                <a:close/>
                <a:moveTo>
                  <a:pt x="2835964" y="1"/>
                </a:moveTo>
                <a:lnTo>
                  <a:pt x="4216355" y="1"/>
                </a:lnTo>
                <a:lnTo>
                  <a:pt x="4216355" y="682258"/>
                </a:lnTo>
                <a:lnTo>
                  <a:pt x="4921473" y="682258"/>
                </a:lnTo>
                <a:lnTo>
                  <a:pt x="4921473" y="2045230"/>
                </a:lnTo>
                <a:lnTo>
                  <a:pt x="4216355" y="2045230"/>
                </a:lnTo>
                <a:lnTo>
                  <a:pt x="3541082" y="2045230"/>
                </a:lnTo>
                <a:lnTo>
                  <a:pt x="2835964" y="2045230"/>
                </a:lnTo>
                <a:close/>
                <a:moveTo>
                  <a:pt x="689754" y="0"/>
                </a:moveTo>
                <a:lnTo>
                  <a:pt x="1421146" y="0"/>
                </a:lnTo>
                <a:lnTo>
                  <a:pt x="1576973" y="0"/>
                </a:lnTo>
                <a:lnTo>
                  <a:pt x="2078048" y="0"/>
                </a:lnTo>
                <a:lnTo>
                  <a:pt x="2078048" y="1327683"/>
                </a:lnTo>
                <a:lnTo>
                  <a:pt x="1427726" y="1327683"/>
                </a:lnTo>
                <a:lnTo>
                  <a:pt x="1421146" y="1327683"/>
                </a:lnTo>
                <a:lnTo>
                  <a:pt x="0" y="1327683"/>
                </a:lnTo>
                <a:lnTo>
                  <a:pt x="0" y="682257"/>
                </a:lnTo>
                <a:lnTo>
                  <a:pt x="689754" y="68225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2643855806"/>
      </p:ext>
    </p:extLst>
  </p:cSld>
  <p:clrMapOvr>
    <a:masterClrMapping/>
  </p:clrMapOvr>
  <p:transition>
    <p:randomBar dir="vert"/>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 1 column" type="tx">
  <p:cSld name="Title + 1 column">
    <p:spTree>
      <p:nvGrpSpPr>
        <p:cNvPr id="1" name="Shape 314"/>
        <p:cNvGrpSpPr/>
        <p:nvPr/>
      </p:nvGrpSpPr>
      <p:grpSpPr>
        <a:xfrm>
          <a:off x="0" y="0"/>
          <a:ext cx="0" cy="0"/>
          <a:chOff x="0" y="0"/>
          <a:chExt cx="0" cy="0"/>
        </a:xfrm>
      </p:grpSpPr>
      <p:grpSp>
        <p:nvGrpSpPr>
          <p:cNvPr id="315" name="Google Shape;315;p5"/>
          <p:cNvGrpSpPr/>
          <p:nvPr/>
        </p:nvGrpSpPr>
        <p:grpSpPr>
          <a:xfrm>
            <a:off x="139034" y="67401"/>
            <a:ext cx="13688788" cy="7050285"/>
            <a:chOff x="104275" y="50550"/>
            <a:chExt cx="10266591" cy="5287714"/>
          </a:xfrm>
        </p:grpSpPr>
        <p:sp>
          <p:nvSpPr>
            <p:cNvPr id="316" name="Google Shape;316;p5"/>
            <p:cNvSpPr/>
            <p:nvPr/>
          </p:nvSpPr>
          <p:spPr>
            <a:xfrm>
              <a:off x="2444298" y="3856703"/>
              <a:ext cx="2558390" cy="1098526"/>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17" name="Google Shape;317;p5"/>
            <p:cNvSpPr/>
            <p:nvPr/>
          </p:nvSpPr>
          <p:spPr>
            <a:xfrm>
              <a:off x="5295333" y="4495140"/>
              <a:ext cx="1449771" cy="493781"/>
            </a:xfrm>
            <a:custGeom>
              <a:avLst/>
              <a:gdLst/>
              <a:ahLst/>
              <a:cxnLst/>
              <a:rect l="l" t="t" r="r" b="b"/>
              <a:pathLst>
                <a:path w="2870834" h="977784" extrusionOk="0">
                  <a:moveTo>
                    <a:pt x="2870835" y="977785"/>
                  </a:moveTo>
                  <a:cubicBezTo>
                    <a:pt x="2845943" y="605751"/>
                    <a:pt x="2524252" y="324312"/>
                    <a:pt x="2152206" y="349172"/>
                  </a:cubicBezTo>
                  <a:cubicBezTo>
                    <a:pt x="2121916" y="351192"/>
                    <a:pt x="2091817" y="355256"/>
                    <a:pt x="2062099" y="361326"/>
                  </a:cubicBezTo>
                  <a:cubicBezTo>
                    <a:pt x="1974025" y="87578"/>
                    <a:pt x="1680655" y="-62923"/>
                    <a:pt x="1406906" y="25176"/>
                  </a:cubicBezTo>
                  <a:cubicBezTo>
                    <a:pt x="1329372" y="50126"/>
                    <a:pt x="1258760" y="92925"/>
                    <a:pt x="1200785" y="150125"/>
                  </a:cubicBezTo>
                  <a:cubicBezTo>
                    <a:pt x="925068" y="68357"/>
                    <a:pt x="635318" y="225570"/>
                    <a:pt x="553530" y="501274"/>
                  </a:cubicBezTo>
                  <a:cubicBezTo>
                    <a:pt x="543623" y="534656"/>
                    <a:pt x="537084" y="568952"/>
                    <a:pt x="534035" y="603643"/>
                  </a:cubicBezTo>
                  <a:cubicBezTo>
                    <a:pt x="325882" y="529640"/>
                    <a:pt x="97092" y="638409"/>
                    <a:pt x="23114" y="846587"/>
                  </a:cubicBezTo>
                  <a:cubicBezTo>
                    <a:pt x="8128" y="888726"/>
                    <a:pt x="318" y="933068"/>
                    <a:pt x="0" y="97778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18" name="Google Shape;318;p5"/>
            <p:cNvSpPr/>
            <p:nvPr/>
          </p:nvSpPr>
          <p:spPr>
            <a:xfrm>
              <a:off x="4159304" y="3962484"/>
              <a:ext cx="1535294" cy="703291"/>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19" name="Google Shape;319;p5"/>
            <p:cNvSpPr/>
            <p:nvPr/>
          </p:nvSpPr>
          <p:spPr>
            <a:xfrm>
              <a:off x="4832518" y="3687079"/>
              <a:ext cx="3420308" cy="1468618"/>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20" name="Google Shape;320;p5"/>
            <p:cNvSpPr/>
            <p:nvPr/>
          </p:nvSpPr>
          <p:spPr>
            <a:xfrm>
              <a:off x="2867782" y="4501768"/>
              <a:ext cx="1717868" cy="654661"/>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21" name="Google Shape;321;p5"/>
            <p:cNvSpPr/>
            <p:nvPr/>
          </p:nvSpPr>
          <p:spPr>
            <a:xfrm flipH="1">
              <a:off x="2057325" y="4709438"/>
              <a:ext cx="941819" cy="431431"/>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22" name="Google Shape;322;p5"/>
            <p:cNvSpPr/>
            <p:nvPr/>
          </p:nvSpPr>
          <p:spPr>
            <a:xfrm>
              <a:off x="6498024" y="3944922"/>
              <a:ext cx="3656211" cy="1393342"/>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23" name="Google Shape;323;p5"/>
            <p:cNvSpPr/>
            <p:nvPr/>
          </p:nvSpPr>
          <p:spPr>
            <a:xfrm flipH="1">
              <a:off x="6348583" y="2926377"/>
              <a:ext cx="4022282" cy="1727094"/>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nvGrpSpPr>
            <p:cNvPr id="324" name="Google Shape;324;p5"/>
            <p:cNvGrpSpPr/>
            <p:nvPr/>
          </p:nvGrpSpPr>
          <p:grpSpPr>
            <a:xfrm>
              <a:off x="7817748" y="1079748"/>
              <a:ext cx="408036" cy="4063663"/>
              <a:chOff x="967895" y="415018"/>
              <a:chExt cx="628714" cy="6262387"/>
            </a:xfrm>
          </p:grpSpPr>
          <p:sp>
            <p:nvSpPr>
              <p:cNvPr id="325" name="Google Shape;325;p5"/>
              <p:cNvSpPr/>
              <p:nvPr/>
            </p:nvSpPr>
            <p:spPr>
              <a:xfrm>
                <a:off x="1207111" y="963605"/>
                <a:ext cx="150300" cy="57138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326" name="Google Shape;326;p5"/>
              <p:cNvGrpSpPr/>
              <p:nvPr/>
            </p:nvGrpSpPr>
            <p:grpSpPr>
              <a:xfrm>
                <a:off x="967895" y="415018"/>
                <a:ext cx="628714" cy="801374"/>
                <a:chOff x="1774126" y="766200"/>
                <a:chExt cx="1582467" cy="2017050"/>
              </a:xfrm>
            </p:grpSpPr>
            <p:sp>
              <p:nvSpPr>
                <p:cNvPr id="327" name="Google Shape;327;p5"/>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28" name="Google Shape;328;p5"/>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29" name="Google Shape;329;p5"/>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30" name="Google Shape;330;p5"/>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31" name="Google Shape;331;p5"/>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32" name="Google Shape;332;p5"/>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33" name="Google Shape;333;p5"/>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34" name="Google Shape;334;p5"/>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335" name="Google Shape;335;p5"/>
            <p:cNvGrpSpPr/>
            <p:nvPr/>
          </p:nvGrpSpPr>
          <p:grpSpPr>
            <a:xfrm>
              <a:off x="7200036" y="3718572"/>
              <a:ext cx="284493" cy="1424795"/>
              <a:chOff x="967895" y="415018"/>
              <a:chExt cx="628714" cy="3148718"/>
            </a:xfrm>
          </p:grpSpPr>
          <p:sp>
            <p:nvSpPr>
              <p:cNvPr id="336" name="Google Shape;336;p5"/>
              <p:cNvSpPr/>
              <p:nvPr/>
            </p:nvSpPr>
            <p:spPr>
              <a:xfrm>
                <a:off x="1207096" y="963636"/>
                <a:ext cx="150300" cy="26001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337" name="Google Shape;337;p5"/>
              <p:cNvGrpSpPr/>
              <p:nvPr/>
            </p:nvGrpSpPr>
            <p:grpSpPr>
              <a:xfrm>
                <a:off x="967895" y="415018"/>
                <a:ext cx="628714" cy="801374"/>
                <a:chOff x="1774126" y="766200"/>
                <a:chExt cx="1582467" cy="2017050"/>
              </a:xfrm>
            </p:grpSpPr>
            <p:sp>
              <p:nvSpPr>
                <p:cNvPr id="338" name="Google Shape;338;p5"/>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39" name="Google Shape;339;p5"/>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40" name="Google Shape;340;p5"/>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41" name="Google Shape;341;p5"/>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42" name="Google Shape;342;p5"/>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43" name="Google Shape;343;p5"/>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44" name="Google Shape;344;p5"/>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45" name="Google Shape;345;p5"/>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346" name="Google Shape;346;p5"/>
            <p:cNvGrpSpPr/>
            <p:nvPr/>
          </p:nvGrpSpPr>
          <p:grpSpPr>
            <a:xfrm>
              <a:off x="8299552" y="3133869"/>
              <a:ext cx="333219" cy="2017814"/>
              <a:chOff x="967895" y="415018"/>
              <a:chExt cx="628714" cy="3807196"/>
            </a:xfrm>
          </p:grpSpPr>
          <p:sp>
            <p:nvSpPr>
              <p:cNvPr id="347" name="Google Shape;347;p5"/>
              <p:cNvSpPr/>
              <p:nvPr/>
            </p:nvSpPr>
            <p:spPr>
              <a:xfrm>
                <a:off x="1207136" y="963615"/>
                <a:ext cx="150300" cy="32586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348" name="Google Shape;348;p5"/>
              <p:cNvGrpSpPr/>
              <p:nvPr/>
            </p:nvGrpSpPr>
            <p:grpSpPr>
              <a:xfrm>
                <a:off x="967895" y="415018"/>
                <a:ext cx="628714" cy="801374"/>
                <a:chOff x="1774126" y="766200"/>
                <a:chExt cx="1582467" cy="2017050"/>
              </a:xfrm>
            </p:grpSpPr>
            <p:sp>
              <p:nvSpPr>
                <p:cNvPr id="349" name="Google Shape;349;p5"/>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50" name="Google Shape;350;p5"/>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51" name="Google Shape;351;p5"/>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52" name="Google Shape;352;p5"/>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53" name="Google Shape;353;p5"/>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54" name="Google Shape;354;p5"/>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55" name="Google Shape;355;p5"/>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56" name="Google Shape;356;p5"/>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357" name="Google Shape;357;p5"/>
            <p:cNvGrpSpPr/>
            <p:nvPr/>
          </p:nvGrpSpPr>
          <p:grpSpPr>
            <a:xfrm>
              <a:off x="104275" y="50550"/>
              <a:ext cx="8948150" cy="772675"/>
              <a:chOff x="104275" y="50550"/>
              <a:chExt cx="8948150" cy="772675"/>
            </a:xfrm>
          </p:grpSpPr>
          <p:sp>
            <p:nvSpPr>
              <p:cNvPr id="358" name="Google Shape;358;p5"/>
              <p:cNvSpPr/>
              <p:nvPr/>
            </p:nvSpPr>
            <p:spPr>
              <a:xfrm>
                <a:off x="86948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59" name="Google Shape;359;p5"/>
              <p:cNvSpPr/>
              <p:nvPr/>
            </p:nvSpPr>
            <p:spPr>
              <a:xfrm>
                <a:off x="5156375" y="146713"/>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60" name="Google Shape;360;p5"/>
              <p:cNvSpPr/>
              <p:nvPr/>
            </p:nvSpPr>
            <p:spPr>
              <a:xfrm>
                <a:off x="7219963" y="349471"/>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61" name="Google Shape;361;p5"/>
              <p:cNvSpPr/>
              <p:nvPr/>
            </p:nvSpPr>
            <p:spPr>
              <a:xfrm>
                <a:off x="7252363" y="114324"/>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62" name="Google Shape;362;p5"/>
              <p:cNvSpPr/>
              <p:nvPr/>
            </p:nvSpPr>
            <p:spPr>
              <a:xfrm>
                <a:off x="7998675" y="22635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63" name="Google Shape;363;p5"/>
              <p:cNvSpPr/>
              <p:nvPr/>
            </p:nvSpPr>
            <p:spPr>
              <a:xfrm>
                <a:off x="6352675"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64" name="Google Shape;364;p5"/>
              <p:cNvSpPr/>
              <p:nvPr/>
            </p:nvSpPr>
            <p:spPr>
              <a:xfrm>
                <a:off x="373670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65" name="Google Shape;365;p5"/>
              <p:cNvSpPr/>
              <p:nvPr/>
            </p:nvSpPr>
            <p:spPr>
              <a:xfrm>
                <a:off x="2805625"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66" name="Google Shape;366;p5"/>
              <p:cNvSpPr/>
              <p:nvPr/>
            </p:nvSpPr>
            <p:spPr>
              <a:xfrm>
                <a:off x="191375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67" name="Google Shape;367;p5"/>
              <p:cNvSpPr/>
              <p:nvPr/>
            </p:nvSpPr>
            <p:spPr>
              <a:xfrm>
                <a:off x="3266675" y="1143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68" name="Google Shape;368;p5"/>
              <p:cNvSpPr/>
              <p:nvPr/>
            </p:nvSpPr>
            <p:spPr>
              <a:xfrm>
                <a:off x="2620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69" name="Google Shape;369;p5"/>
              <p:cNvSpPr/>
              <p:nvPr/>
            </p:nvSpPr>
            <p:spPr>
              <a:xfrm>
                <a:off x="1279125" y="2208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70" name="Google Shape;370;p5"/>
              <p:cNvSpPr/>
              <p:nvPr/>
            </p:nvSpPr>
            <p:spPr>
              <a:xfrm>
                <a:off x="10551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71" name="Google Shape;371;p5"/>
              <p:cNvSpPr/>
              <p:nvPr/>
            </p:nvSpPr>
            <p:spPr>
              <a:xfrm>
                <a:off x="872350" y="3523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372" name="Google Shape;372;p5"/>
              <p:cNvSpPr/>
              <p:nvPr/>
            </p:nvSpPr>
            <p:spPr>
              <a:xfrm>
                <a:off x="7014788" y="2609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373" name="Google Shape;373;p5"/>
              <p:cNvSpPr/>
              <p:nvPr/>
            </p:nvSpPr>
            <p:spPr>
              <a:xfrm>
                <a:off x="8777500" y="3199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374" name="Google Shape;374;p5"/>
              <p:cNvSpPr/>
              <p:nvPr/>
            </p:nvSpPr>
            <p:spPr>
              <a:xfrm>
                <a:off x="4467225" y="1913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375" name="Google Shape;375;p5"/>
              <p:cNvSpPr/>
              <p:nvPr/>
            </p:nvSpPr>
            <p:spPr>
              <a:xfrm>
                <a:off x="2601875" y="196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376" name="Google Shape;376;p5"/>
              <p:cNvSpPr/>
              <p:nvPr/>
            </p:nvSpPr>
            <p:spPr>
              <a:xfrm>
                <a:off x="5288025" y="226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77" name="Google Shape;377;p5"/>
              <p:cNvSpPr/>
              <p:nvPr/>
            </p:nvSpPr>
            <p:spPr>
              <a:xfrm>
                <a:off x="5948425" y="3818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78" name="Google Shape;378;p5"/>
              <p:cNvSpPr/>
              <p:nvPr/>
            </p:nvSpPr>
            <p:spPr>
              <a:xfrm>
                <a:off x="9020025" y="4142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79" name="Google Shape;379;p5"/>
              <p:cNvSpPr/>
              <p:nvPr/>
            </p:nvSpPr>
            <p:spPr>
              <a:xfrm>
                <a:off x="1588200" y="505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80" name="Google Shape;380;p5"/>
              <p:cNvSpPr/>
              <p:nvPr/>
            </p:nvSpPr>
            <p:spPr>
              <a:xfrm>
                <a:off x="36366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81" name="Google Shape;381;p5"/>
              <p:cNvSpPr/>
              <p:nvPr/>
            </p:nvSpPr>
            <p:spPr>
              <a:xfrm>
                <a:off x="104275" y="3494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82" name="Google Shape;382;p5"/>
              <p:cNvSpPr/>
              <p:nvPr/>
            </p:nvSpPr>
            <p:spPr>
              <a:xfrm>
                <a:off x="4558675" y="30070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83" name="Google Shape;383;p5"/>
              <p:cNvSpPr/>
              <p:nvPr/>
            </p:nvSpPr>
            <p:spPr>
              <a:xfrm>
                <a:off x="6054325" y="2904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84" name="Google Shape;384;p5"/>
              <p:cNvSpPr/>
              <p:nvPr/>
            </p:nvSpPr>
            <p:spPr>
              <a:xfrm>
                <a:off x="8181475" y="2904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85" name="Google Shape;385;p5"/>
              <p:cNvSpPr/>
              <p:nvPr/>
            </p:nvSpPr>
            <p:spPr>
              <a:xfrm>
                <a:off x="6024800" y="442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386" name="Google Shape;386;p5"/>
              <p:cNvSpPr/>
              <p:nvPr/>
            </p:nvSpPr>
            <p:spPr>
              <a:xfrm>
                <a:off x="2292625" y="631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87" name="Google Shape;387;p5"/>
              <p:cNvSpPr/>
              <p:nvPr/>
            </p:nvSpPr>
            <p:spPr>
              <a:xfrm>
                <a:off x="546440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88" name="Google Shape;388;p5"/>
              <p:cNvSpPr/>
              <p:nvPr/>
            </p:nvSpPr>
            <p:spPr>
              <a:xfrm>
                <a:off x="29445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89" name="Google Shape;389;p5"/>
              <p:cNvSpPr/>
              <p:nvPr/>
            </p:nvSpPr>
            <p:spPr>
              <a:xfrm>
                <a:off x="7822650" y="6319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90" name="Google Shape;390;p5"/>
              <p:cNvSpPr/>
              <p:nvPr/>
            </p:nvSpPr>
            <p:spPr>
              <a:xfrm>
                <a:off x="8583225" y="7908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grpSp>
      </p:grpSp>
      <p:sp>
        <p:nvSpPr>
          <p:cNvPr id="391" name="Google Shape;391;p5"/>
          <p:cNvSpPr txBox="1">
            <a:spLocks noGrp="1"/>
          </p:cNvSpPr>
          <p:nvPr>
            <p:ph type="title"/>
          </p:nvPr>
        </p:nvSpPr>
        <p:spPr>
          <a:xfrm>
            <a:off x="1140401" y="1114667"/>
            <a:ext cx="8321200" cy="528400"/>
          </a:xfrm>
          <a:prstGeom prst="rect">
            <a:avLst/>
          </a:prstGeom>
        </p:spPr>
        <p:txBody>
          <a:bodyPr spcFirstLastPara="1" wrap="square" lIns="0" tIns="0" rIns="0" bIns="0" anchor="b"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392" name="Google Shape;392;p5"/>
          <p:cNvSpPr txBox="1">
            <a:spLocks noGrp="1"/>
          </p:cNvSpPr>
          <p:nvPr>
            <p:ph type="body" idx="1"/>
          </p:nvPr>
        </p:nvSpPr>
        <p:spPr>
          <a:xfrm>
            <a:off x="1140401" y="2071767"/>
            <a:ext cx="8321200" cy="3778800"/>
          </a:xfrm>
          <a:prstGeom prst="rect">
            <a:avLst/>
          </a:prstGeom>
        </p:spPr>
        <p:txBody>
          <a:bodyPr spcFirstLastPara="1" wrap="square" lIns="0" tIns="0" rIns="0" bIns="0" anchor="t" anchorCtr="0">
            <a:noAutofit/>
          </a:bodyPr>
          <a:lstStyle>
            <a:lvl1pPr marL="495285" lvl="0" indent="-398979" rtl="0">
              <a:spcBef>
                <a:spcPts val="0"/>
              </a:spcBef>
              <a:spcAft>
                <a:spcPts val="0"/>
              </a:spcAft>
              <a:buSzPts val="2200"/>
              <a:buChar char="➢"/>
              <a:defRPr/>
            </a:lvl1pPr>
            <a:lvl2pPr marL="990570" lvl="1" indent="-398979" rtl="0">
              <a:spcBef>
                <a:spcPts val="867"/>
              </a:spcBef>
              <a:spcAft>
                <a:spcPts val="0"/>
              </a:spcAft>
              <a:buSzPts val="2200"/>
              <a:buChar char="▻"/>
              <a:defRPr/>
            </a:lvl2pPr>
            <a:lvl3pPr marL="1485854" lvl="2" indent="-398979" rtl="0">
              <a:spcBef>
                <a:spcPts val="867"/>
              </a:spcBef>
              <a:spcAft>
                <a:spcPts val="0"/>
              </a:spcAft>
              <a:buSzPts val="2200"/>
              <a:buChar char="■"/>
              <a:defRPr/>
            </a:lvl3pPr>
            <a:lvl4pPr marL="1981139" lvl="3" indent="-398979" rtl="0">
              <a:spcBef>
                <a:spcPts val="867"/>
              </a:spcBef>
              <a:spcAft>
                <a:spcPts val="0"/>
              </a:spcAft>
              <a:buSzPts val="2200"/>
              <a:buChar char="●"/>
              <a:defRPr/>
            </a:lvl4pPr>
            <a:lvl5pPr marL="2476424" lvl="4" indent="-398979" rtl="0">
              <a:spcBef>
                <a:spcPts val="867"/>
              </a:spcBef>
              <a:spcAft>
                <a:spcPts val="0"/>
              </a:spcAft>
              <a:buSzPts val="2200"/>
              <a:buChar char="○"/>
              <a:defRPr/>
            </a:lvl5pPr>
            <a:lvl6pPr marL="2971709" lvl="5" indent="-398979" rtl="0">
              <a:spcBef>
                <a:spcPts val="867"/>
              </a:spcBef>
              <a:spcAft>
                <a:spcPts val="0"/>
              </a:spcAft>
              <a:buSzPts val="2200"/>
              <a:buChar char="■"/>
              <a:defRPr/>
            </a:lvl6pPr>
            <a:lvl7pPr marL="3466993" lvl="6" indent="-398979" rtl="0">
              <a:spcBef>
                <a:spcPts val="867"/>
              </a:spcBef>
              <a:spcAft>
                <a:spcPts val="0"/>
              </a:spcAft>
              <a:buSzPts val="2200"/>
              <a:buChar char="●"/>
              <a:defRPr/>
            </a:lvl7pPr>
            <a:lvl8pPr marL="3962278" lvl="7" indent="-398979" rtl="0">
              <a:spcBef>
                <a:spcPts val="867"/>
              </a:spcBef>
              <a:spcAft>
                <a:spcPts val="0"/>
              </a:spcAft>
              <a:buSzPts val="2200"/>
              <a:buChar char="○"/>
              <a:defRPr/>
            </a:lvl8pPr>
            <a:lvl9pPr marL="4457563" lvl="8" indent="-398979" rtl="0">
              <a:spcBef>
                <a:spcPts val="867"/>
              </a:spcBef>
              <a:spcAft>
                <a:spcPts val="867"/>
              </a:spcAft>
              <a:buSzPts val="2200"/>
              <a:buChar char="■"/>
              <a:defRPr/>
            </a:lvl9pPr>
          </a:lstStyle>
          <a:p>
            <a:endParaRPr/>
          </a:p>
        </p:txBody>
      </p:sp>
      <p:sp>
        <p:nvSpPr>
          <p:cNvPr id="393" name="Google Shape;393;p5"/>
          <p:cNvSpPr txBox="1">
            <a:spLocks noGrp="1"/>
          </p:cNvSpPr>
          <p:nvPr>
            <p:ph type="sldNum" idx="12"/>
          </p:nvPr>
        </p:nvSpPr>
        <p:spPr>
          <a:xfrm>
            <a:off x="5730201" y="61299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543697082"/>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2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644787" y="1840521"/>
            <a:ext cx="2240221" cy="2330857"/>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wrap="square">
            <a:noAutofit/>
          </a:bodyPr>
          <a:lstStyle/>
          <a:p>
            <a:endParaRPr lang="zh-CN" altLang="en-US"/>
          </a:p>
        </p:txBody>
      </p:sp>
      <p:sp>
        <p:nvSpPr>
          <p:cNvPr id="9" name="图片占位符 8"/>
          <p:cNvSpPr>
            <a:spLocks noGrp="1"/>
          </p:cNvSpPr>
          <p:nvPr>
            <p:ph type="pic" sz="quarter" idx="11"/>
          </p:nvPr>
        </p:nvSpPr>
        <p:spPr>
          <a:xfrm>
            <a:off x="6610487" y="1840521"/>
            <a:ext cx="2240221" cy="2330857"/>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4075469168"/>
      </p:ext>
    </p:extLst>
  </p:cSld>
  <p:clrMapOvr>
    <a:masterClrMapping/>
  </p:clrMapOvr>
  <p:transition>
    <p:randomBar dir="vert"/>
  </p:transition>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1_自定义版式">
    <p:spTree>
      <p:nvGrpSpPr>
        <p:cNvPr id="1" name=""/>
        <p:cNvGrpSpPr/>
        <p:nvPr/>
      </p:nvGrpSpPr>
      <p:grpSpPr>
        <a:xfrm>
          <a:off x="0" y="0"/>
          <a:ext cx="0" cy="0"/>
          <a:chOff x="0" y="0"/>
          <a:chExt cx="0" cy="0"/>
        </a:xfrm>
      </p:grpSpPr>
      <p:sp>
        <p:nvSpPr>
          <p:cNvPr id="12" name="图片占位符 11"/>
          <p:cNvSpPr>
            <a:spLocks noGrp="1"/>
          </p:cNvSpPr>
          <p:nvPr>
            <p:ph type="pic" sz="quarter" idx="10"/>
          </p:nvPr>
        </p:nvSpPr>
        <p:spPr>
          <a:xfrm>
            <a:off x="5767387" y="1886745"/>
            <a:ext cx="4869099" cy="3459956"/>
          </a:xfrm>
          <a:custGeom>
            <a:avLst/>
            <a:gdLst>
              <a:gd name="connsiteX0" fmla="*/ 2473924 w 4869098"/>
              <a:gd name="connsiteY0" fmla="*/ 2213541 h 3459956"/>
              <a:gd name="connsiteX1" fmla="*/ 4869098 w 4869098"/>
              <a:gd name="connsiteY1" fmla="*/ 2456172 h 3459956"/>
              <a:gd name="connsiteX2" fmla="*/ 4869098 w 4869098"/>
              <a:gd name="connsiteY2" fmla="*/ 3459956 h 3459956"/>
              <a:gd name="connsiteX3" fmla="*/ 2473924 w 4869098"/>
              <a:gd name="connsiteY3" fmla="*/ 3453172 h 3459956"/>
              <a:gd name="connsiteX4" fmla="*/ 2473924 w 4869098"/>
              <a:gd name="connsiteY4" fmla="*/ 2213541 h 3459956"/>
              <a:gd name="connsiteX5" fmla="*/ 2398636 w 4869098"/>
              <a:gd name="connsiteY5" fmla="*/ 2213541 h 3459956"/>
              <a:gd name="connsiteX6" fmla="*/ 2398636 w 4869098"/>
              <a:gd name="connsiteY6" fmla="*/ 3453172 h 3459956"/>
              <a:gd name="connsiteX7" fmla="*/ 3462 w 4869098"/>
              <a:gd name="connsiteY7" fmla="*/ 3459956 h 3459956"/>
              <a:gd name="connsiteX8" fmla="*/ 3462 w 4869098"/>
              <a:gd name="connsiteY8" fmla="*/ 2456172 h 3459956"/>
              <a:gd name="connsiteX9" fmla="*/ 4869098 w 4869098"/>
              <a:gd name="connsiteY9" fmla="*/ 1030600 h 3459956"/>
              <a:gd name="connsiteX10" fmla="*/ 4869098 w 4869098"/>
              <a:gd name="connsiteY10" fmla="*/ 2410890 h 3459956"/>
              <a:gd name="connsiteX11" fmla="*/ 2472425 w 4869098"/>
              <a:gd name="connsiteY11" fmla="*/ 2162533 h 3459956"/>
              <a:gd name="connsiteX12" fmla="*/ 2469749 w 4869098"/>
              <a:gd name="connsiteY12" fmla="*/ 1267319 h 3459956"/>
              <a:gd name="connsiteX13" fmla="*/ 0 w 4869098"/>
              <a:gd name="connsiteY13" fmla="*/ 1030600 h 3459956"/>
              <a:gd name="connsiteX14" fmla="*/ 2399349 w 4869098"/>
              <a:gd name="connsiteY14" fmla="*/ 1267319 h 3459956"/>
              <a:gd name="connsiteX15" fmla="*/ 2396673 w 4869098"/>
              <a:gd name="connsiteY15" fmla="*/ 2162533 h 3459956"/>
              <a:gd name="connsiteX16" fmla="*/ 0 w 4869098"/>
              <a:gd name="connsiteY16" fmla="*/ 2410890 h 3459956"/>
              <a:gd name="connsiteX17" fmla="*/ 0 w 4869098"/>
              <a:gd name="connsiteY17" fmla="*/ 0 h 3459956"/>
              <a:gd name="connsiteX18" fmla="*/ 4869098 w 4869098"/>
              <a:gd name="connsiteY18" fmla="*/ 0 h 3459956"/>
              <a:gd name="connsiteX19" fmla="*/ 4869098 w 4869098"/>
              <a:gd name="connsiteY19" fmla="*/ 980164 h 3459956"/>
              <a:gd name="connsiteX20" fmla="*/ 2423170 w 4869098"/>
              <a:gd name="connsiteY20" fmla="*/ 1221025 h 3459956"/>
              <a:gd name="connsiteX21" fmla="*/ 0 w 4869098"/>
              <a:gd name="connsiteY21" fmla="*/ 979523 h 3459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69098" h="3459956">
                <a:moveTo>
                  <a:pt x="2473924" y="2213541"/>
                </a:moveTo>
                <a:lnTo>
                  <a:pt x="4869098" y="2456172"/>
                </a:lnTo>
                <a:lnTo>
                  <a:pt x="4869098" y="3459956"/>
                </a:lnTo>
                <a:lnTo>
                  <a:pt x="2473924" y="3453172"/>
                </a:lnTo>
                <a:cubicBezTo>
                  <a:pt x="2476395" y="3046117"/>
                  <a:pt x="2471453" y="2620596"/>
                  <a:pt x="2473924" y="2213541"/>
                </a:cubicBezTo>
                <a:close/>
                <a:moveTo>
                  <a:pt x="2398636" y="2213541"/>
                </a:moveTo>
                <a:cubicBezTo>
                  <a:pt x="2401108" y="2620596"/>
                  <a:pt x="2396165" y="3046117"/>
                  <a:pt x="2398636" y="3453172"/>
                </a:cubicBezTo>
                <a:lnTo>
                  <a:pt x="3462" y="3459956"/>
                </a:lnTo>
                <a:lnTo>
                  <a:pt x="3462" y="2456172"/>
                </a:lnTo>
                <a:close/>
                <a:moveTo>
                  <a:pt x="4869098" y="1030600"/>
                </a:moveTo>
                <a:lnTo>
                  <a:pt x="4869098" y="2410890"/>
                </a:lnTo>
                <a:lnTo>
                  <a:pt x="2472425" y="2162533"/>
                </a:lnTo>
                <a:cubicBezTo>
                  <a:pt x="2471533" y="1864128"/>
                  <a:pt x="2470641" y="1565723"/>
                  <a:pt x="2469749" y="1267319"/>
                </a:cubicBezTo>
                <a:close/>
                <a:moveTo>
                  <a:pt x="0" y="1030600"/>
                </a:moveTo>
                <a:lnTo>
                  <a:pt x="2399349" y="1267319"/>
                </a:lnTo>
                <a:cubicBezTo>
                  <a:pt x="2398457" y="1565723"/>
                  <a:pt x="2397565" y="1864128"/>
                  <a:pt x="2396673" y="2162533"/>
                </a:cubicBezTo>
                <a:lnTo>
                  <a:pt x="0" y="2410890"/>
                </a:lnTo>
                <a:close/>
                <a:moveTo>
                  <a:pt x="0" y="0"/>
                </a:moveTo>
                <a:lnTo>
                  <a:pt x="4869098" y="0"/>
                </a:lnTo>
                <a:lnTo>
                  <a:pt x="4869098" y="980164"/>
                </a:lnTo>
                <a:lnTo>
                  <a:pt x="2423170" y="1221025"/>
                </a:lnTo>
                <a:lnTo>
                  <a:pt x="0" y="979523"/>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420089647"/>
      </p:ext>
    </p:extLst>
  </p:cSld>
  <p:clrMapOvr>
    <a:masterClrMapping/>
  </p:clrMapOvr>
  <p:transition>
    <p:randomBar dir="vert"/>
  </p:transition>
</p:sldLayout>
</file>

<file path=ppt/slideLayouts/slideLayout162.xml><?xml version="1.0" encoding="utf-8"?>
<p:sldLayout xmlns:a="http://schemas.openxmlformats.org/drawingml/2006/main" xmlns:r="http://schemas.openxmlformats.org/officeDocument/2006/relationships" xmlns:p="http://schemas.openxmlformats.org/presentationml/2006/main" userDrawn="1">
  <p:cSld name="7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838200" y="6356351"/>
            <a:ext cx="2743200" cy="365125"/>
          </a:xfrm>
          <a:prstGeom prst="rect">
            <a:avLst/>
          </a:prstGeom>
        </p:spPr>
        <p:txBody>
          <a:bodyPr/>
          <a:lstStyle>
            <a:lvl1pPr>
              <a:defRPr smtClean="0">
                <a:solidFill>
                  <a:prstClr val="black">
                    <a:tint val="75000"/>
                  </a:prstClr>
                </a:solidFill>
              </a:defRPr>
            </a:lvl1pPr>
          </a:lstStyle>
          <a:p>
            <a:pPr marL="0" marR="0" lvl="0" indent="0" algn="l" defTabSz="914377" rtl="0" eaLnBrk="1" fontAlgn="auto" latinLnBrk="0" hangingPunct="1">
              <a:lnSpc>
                <a:spcPct val="100000"/>
              </a:lnSpc>
              <a:spcBef>
                <a:spcPct val="0"/>
              </a:spcBef>
              <a:spcAft>
                <a:spcPts val="0"/>
              </a:spcAft>
              <a:buClrTx/>
              <a:buSzTx/>
              <a:buFontTx/>
              <a:buNone/>
              <a:tabLst/>
              <a:defRPr/>
            </a:pPr>
            <a:fld id="{39ADED8E-4E0B-498D-B715-B157A890E4DE}" type="datetimeFigureOut">
              <a:rPr kumimoji="0" lang="zh-CN" altLang="en-US" sz="1867" b="0" i="0" u="none" strike="noStrike" kern="1200" cap="none" spc="0" normalizeH="0" baseline="0" noProof="0">
                <a:ln>
                  <a:noFill/>
                </a:ln>
                <a:solidFill>
                  <a:prstClr val="black">
                    <a:tint val="75000"/>
                  </a:prstClr>
                </a:solidFill>
                <a:effectLst/>
                <a:uLnTx/>
                <a:uFillTx/>
                <a:latin typeface="Arial" charset="0"/>
                <a:ea typeface="+mn-ea"/>
                <a:cs typeface="Arial" panose="020B0604020202020204" pitchFamily="34" charset="0"/>
              </a:rPr>
              <a:pPr marL="0" marR="0" lvl="0" indent="0" algn="l" defTabSz="914377" rtl="0" eaLnBrk="1" fontAlgn="auto" latinLnBrk="0" hangingPunct="1">
                <a:lnSpc>
                  <a:spcPct val="100000"/>
                </a:lnSpc>
                <a:spcBef>
                  <a:spcPct val="0"/>
                </a:spcBef>
                <a:spcAft>
                  <a:spcPts val="0"/>
                </a:spcAft>
                <a:buClrTx/>
                <a:buSzTx/>
                <a:buFontTx/>
                <a:buNone/>
                <a:tabLst/>
                <a:defRPr/>
              </a:pPr>
              <a:t>2023/11/24</a:t>
            </a:fld>
            <a:endParaRPr kumimoji="0" lang="zh-CN" altLang="en-US" sz="1867" b="0" i="0" u="none" strike="noStrike" kern="1200" cap="none" spc="0" normalizeH="0" baseline="0" noProof="0">
              <a:ln>
                <a:noFill/>
              </a:ln>
              <a:solidFill>
                <a:prstClr val="black">
                  <a:tint val="75000"/>
                </a:prstClr>
              </a:solidFill>
              <a:effectLst/>
              <a:uLnTx/>
              <a:uFillTx/>
              <a:latin typeface="Arial" charset="0"/>
              <a:ea typeface="+mn-ea"/>
              <a:cs typeface="Arial" panose="020B0604020202020204" pitchFamily="34" charset="0"/>
            </a:endParaRPr>
          </a:p>
        </p:txBody>
      </p:sp>
      <p:sp>
        <p:nvSpPr>
          <p:cNvPr id="3" name="页脚占位符 3"/>
          <p:cNvSpPr>
            <a:spLocks noGrp="1"/>
          </p:cNvSpPr>
          <p:nvPr>
            <p:ph type="ftr" sz="quarter" idx="11"/>
          </p:nvPr>
        </p:nvSpPr>
        <p:spPr>
          <a:xfrm>
            <a:off x="4038600" y="6356351"/>
            <a:ext cx="4114800" cy="365125"/>
          </a:xfrm>
          <a:prstGeom prst="rect">
            <a:avLst/>
          </a:prstGeom>
        </p:spPr>
        <p:txBody>
          <a:bodyPr/>
          <a:lstStyle>
            <a:lvl1pPr>
              <a:defRPr>
                <a:solidFill>
                  <a:prstClr val="black">
                    <a:tint val="75000"/>
                  </a:prstClr>
                </a:solidFill>
              </a:defRPr>
            </a:lvl1pPr>
          </a:lstStyle>
          <a:p>
            <a:pPr marL="0" marR="0" lvl="0" indent="0" algn="ctr" defTabSz="914377" rtl="0" eaLnBrk="1" fontAlgn="auto" latinLnBrk="0" hangingPunct="1">
              <a:lnSpc>
                <a:spcPct val="100000"/>
              </a:lnSpc>
              <a:spcBef>
                <a:spcPct val="0"/>
              </a:spcBef>
              <a:spcAft>
                <a:spcPts val="0"/>
              </a:spcAft>
              <a:buClrTx/>
              <a:buSzTx/>
              <a:buFontTx/>
              <a:buNone/>
              <a:tabLst/>
              <a:defRPr/>
            </a:pPr>
            <a:endParaRPr kumimoji="0" lang="zh-CN" altLang="en-US" sz="1867" b="0" i="0" u="none" strike="noStrike" kern="1200" cap="none" spc="0" normalizeH="0" baseline="0" noProof="0">
              <a:ln>
                <a:noFill/>
              </a:ln>
              <a:solidFill>
                <a:prstClr val="black">
                  <a:tint val="75000"/>
                </a:prstClr>
              </a:solidFill>
              <a:effectLst/>
              <a:uLnTx/>
              <a:uFillTx/>
              <a:latin typeface="Arial" charset="0"/>
              <a:ea typeface="+mn-ea"/>
              <a:cs typeface="Arial" panose="020B0604020202020204" pitchFamily="34" charset="0"/>
            </a:endParaRPr>
          </a:p>
        </p:txBody>
      </p:sp>
      <p:sp>
        <p:nvSpPr>
          <p:cNvPr id="4" name="灯片编号占位符 4"/>
          <p:cNvSpPr>
            <a:spLocks noGrp="1"/>
          </p:cNvSpPr>
          <p:nvPr>
            <p:ph type="sldNum" sz="quarter" idx="12"/>
          </p:nvPr>
        </p:nvSpPr>
        <p:spPr>
          <a:xfrm>
            <a:off x="8610600" y="6356351"/>
            <a:ext cx="2743200" cy="365125"/>
          </a:xfrm>
          <a:prstGeom prst="rect">
            <a:avLst/>
          </a:prstGeom>
        </p:spPr>
        <p:txBody>
          <a:bodyPr/>
          <a:lstStyle>
            <a:lvl1pPr>
              <a:defRPr>
                <a:solidFill>
                  <a:prstClr val="black">
                    <a:tint val="75000"/>
                  </a:prstClr>
                </a:solidFill>
              </a:defRPr>
            </a:lvl1pPr>
          </a:lstStyle>
          <a:p>
            <a:pPr marL="0" marR="0" lvl="0" indent="0" algn="r" defTabSz="914377" rtl="0" eaLnBrk="1" fontAlgn="auto" latinLnBrk="0" hangingPunct="1">
              <a:lnSpc>
                <a:spcPct val="100000"/>
              </a:lnSpc>
              <a:spcBef>
                <a:spcPct val="0"/>
              </a:spcBef>
              <a:spcAft>
                <a:spcPts val="0"/>
              </a:spcAft>
              <a:buClrTx/>
              <a:buSzTx/>
              <a:buFontTx/>
              <a:buNone/>
              <a:tabLst/>
              <a:defRPr/>
            </a:pPr>
            <a:fld id="{18634F15-13D2-4C0D-99FD-67E8D2F909DD}" type="slidenum">
              <a:rPr kumimoji="0" lang="zh-CN" altLang="en-US" sz="1867" b="0" i="0" u="none" strike="noStrike" kern="1200" cap="none" spc="0" normalizeH="0" baseline="0" noProof="0" smtClean="0">
                <a:ln>
                  <a:noFill/>
                </a:ln>
                <a:solidFill>
                  <a:prstClr val="black">
                    <a:tint val="75000"/>
                  </a:prstClr>
                </a:solidFill>
                <a:effectLst/>
                <a:uLnTx/>
                <a:uFillTx/>
                <a:latin typeface="Arial"/>
                <a:ea typeface="+mn-ea"/>
                <a:cs typeface="Arial" panose="020B0604020202020204" pitchFamily="34" charset="0"/>
              </a:rPr>
              <a:pPr marL="0" marR="0" lvl="0" indent="0" algn="r" defTabSz="914377" rtl="0" eaLnBrk="1" fontAlgn="auto" latinLnBrk="0" hangingPunct="1">
                <a:lnSpc>
                  <a:spcPct val="100000"/>
                </a:lnSpc>
                <a:spcBef>
                  <a:spcPct val="0"/>
                </a:spcBef>
                <a:spcAft>
                  <a:spcPts val="0"/>
                </a:spcAft>
                <a:buClrTx/>
                <a:buSzTx/>
                <a:buFontTx/>
                <a:buNone/>
                <a:tabLst/>
                <a:defRPr/>
              </a:pPr>
              <a:t>‹#›</a:t>
            </a:fld>
            <a:endParaRPr kumimoji="0" lang="zh-CN" altLang="en-US" sz="1867" b="0" i="0" u="none" strike="noStrike" kern="1200" cap="none" spc="0" normalizeH="0" baseline="0" noProof="0">
              <a:ln>
                <a:noFill/>
              </a:ln>
              <a:solidFill>
                <a:prstClr val="black">
                  <a:tint val="75000"/>
                </a:prstClr>
              </a:solidFill>
              <a:effectLst/>
              <a:uLnTx/>
              <a:uFillTx/>
              <a:latin typeface="Arial"/>
              <a:ea typeface="+mn-ea"/>
              <a:cs typeface="Arial" panose="020B0604020202020204" pitchFamily="34" charset="0"/>
            </a:endParaRPr>
          </a:p>
        </p:txBody>
      </p:sp>
    </p:spTree>
    <p:extLst>
      <p:ext uri="{BB962C8B-B14F-4D97-AF65-F5344CB8AC3E}">
        <p14:creationId xmlns:p14="http://schemas.microsoft.com/office/powerpoint/2010/main" val="2494251132"/>
      </p:ext>
    </p:extLst>
  </p:cSld>
  <p:clrMapOvr>
    <a:masterClrMapping/>
  </p:clrMapOvr>
  <p:transition>
    <p:randomBar dir="vert"/>
  </p:transition>
</p:sldLayout>
</file>

<file path=ppt/slideLayouts/slideLayout163.xml><?xml version="1.0" encoding="utf-8"?>
<p:sldLayout xmlns:a="http://schemas.openxmlformats.org/drawingml/2006/main" xmlns:r="http://schemas.openxmlformats.org/officeDocument/2006/relationships" xmlns:p="http://schemas.openxmlformats.org/presentationml/2006/main" userDrawn="1">
  <p:cSld name="24_自定义版式">
    <p:spTree>
      <p:nvGrpSpPr>
        <p:cNvPr id="1" name=""/>
        <p:cNvGrpSpPr/>
        <p:nvPr/>
      </p:nvGrpSpPr>
      <p:grpSpPr>
        <a:xfrm>
          <a:off x="0" y="0"/>
          <a:ext cx="0" cy="0"/>
          <a:chOff x="0" y="0"/>
          <a:chExt cx="0" cy="0"/>
        </a:xfrm>
      </p:grpSpPr>
      <p:sp>
        <p:nvSpPr>
          <p:cNvPr id="3" name="日期占位符 2"/>
          <p:cNvSpPr>
            <a:spLocks noGrp="1"/>
          </p:cNvSpPr>
          <p:nvPr>
            <p:ph type="dt" sz="half" idx="10"/>
          </p:nvPr>
        </p:nvSpPr>
        <p:spPr>
          <a:xfrm>
            <a:off x="838200" y="6356351"/>
            <a:ext cx="2743200" cy="365125"/>
          </a:xfrm>
          <a:prstGeom prst="rect">
            <a:avLst/>
          </a:prstGeom>
        </p:spPr>
        <p:txBody>
          <a:bodyPr/>
          <a:lstStyle/>
          <a:p>
            <a:pPr marL="0" marR="0" lvl="0" indent="0" algn="l" defTabSz="914377" rtl="0" eaLnBrk="1" fontAlgn="auto" latinLnBrk="0" hangingPunct="1">
              <a:lnSpc>
                <a:spcPct val="100000"/>
              </a:lnSpc>
              <a:spcBef>
                <a:spcPct val="0"/>
              </a:spcBef>
              <a:spcAft>
                <a:spcPts val="0"/>
              </a:spcAft>
              <a:buClrTx/>
              <a:buSzTx/>
              <a:buFontTx/>
              <a:buNone/>
              <a:tabLst/>
              <a:defRPr/>
            </a:pPr>
            <a:fld id="{32BF82D2-7A68-459D-A996-9BDDA2518FA4}" type="datetimeFigureOut">
              <a:rPr kumimoji="0" lang="zh-CN" altLang="en-US" sz="1867" b="0" i="0" u="none" strike="noStrike" kern="1200" cap="none" spc="0" normalizeH="0" baseline="0" noProof="0" smtClean="0">
                <a:ln>
                  <a:noFill/>
                </a:ln>
                <a:solidFill>
                  <a:prstClr val="black">
                    <a:tint val="75000"/>
                  </a:prstClr>
                </a:solidFill>
                <a:effectLst/>
                <a:uLnTx/>
                <a:uFillTx/>
                <a:latin typeface="Arial" charset="0"/>
                <a:ea typeface="+mn-ea"/>
                <a:cs typeface="Arial" panose="020B0604020202020204" pitchFamily="34" charset="0"/>
              </a:rPr>
              <a:pPr marL="0" marR="0" lvl="0" indent="0" algn="l" defTabSz="914377" rtl="0" eaLnBrk="1" fontAlgn="auto" latinLnBrk="0" hangingPunct="1">
                <a:lnSpc>
                  <a:spcPct val="100000"/>
                </a:lnSpc>
                <a:spcBef>
                  <a:spcPct val="0"/>
                </a:spcBef>
                <a:spcAft>
                  <a:spcPts val="0"/>
                </a:spcAft>
                <a:buClrTx/>
                <a:buSzTx/>
                <a:buFontTx/>
                <a:buNone/>
                <a:tabLst/>
                <a:defRPr/>
              </a:pPr>
              <a:t>2023/11/24</a:t>
            </a:fld>
            <a:endParaRPr kumimoji="0" lang="zh-CN" altLang="en-US" sz="1867" b="0" i="0" u="none" strike="noStrike" kern="1200" cap="none" spc="0" normalizeH="0" baseline="0" noProof="0">
              <a:ln>
                <a:noFill/>
              </a:ln>
              <a:solidFill>
                <a:prstClr val="black">
                  <a:tint val="75000"/>
                </a:prstClr>
              </a:solidFill>
              <a:effectLst/>
              <a:uLnTx/>
              <a:uFillTx/>
              <a:latin typeface="Arial" charset="0"/>
              <a:ea typeface="+mn-ea"/>
              <a:cs typeface="Arial" panose="020B0604020202020204" pitchFamily="34" charset="0"/>
            </a:endParaRPr>
          </a:p>
        </p:txBody>
      </p:sp>
      <p:sp>
        <p:nvSpPr>
          <p:cNvPr id="4" name="页脚占位符 3"/>
          <p:cNvSpPr>
            <a:spLocks noGrp="1"/>
          </p:cNvSpPr>
          <p:nvPr>
            <p:ph type="ftr" sz="quarter" idx="11"/>
          </p:nvPr>
        </p:nvSpPr>
        <p:spPr>
          <a:xfrm>
            <a:off x="4038600" y="6356351"/>
            <a:ext cx="4114800" cy="365125"/>
          </a:xfrm>
          <a:prstGeom prst="rect">
            <a:avLst/>
          </a:prstGeom>
        </p:spPr>
        <p:txBody>
          <a:bodyPr/>
          <a:lstStyle/>
          <a:p>
            <a:pPr marL="0" marR="0" lvl="0" indent="0" algn="ctr" defTabSz="914377" rtl="0" eaLnBrk="1" fontAlgn="auto" latinLnBrk="0" hangingPunct="1">
              <a:lnSpc>
                <a:spcPct val="100000"/>
              </a:lnSpc>
              <a:spcBef>
                <a:spcPct val="0"/>
              </a:spcBef>
              <a:spcAft>
                <a:spcPts val="0"/>
              </a:spcAft>
              <a:buClrTx/>
              <a:buSzTx/>
              <a:buFontTx/>
              <a:buNone/>
              <a:tabLst/>
              <a:defRPr/>
            </a:pPr>
            <a:endParaRPr kumimoji="0" lang="zh-CN" altLang="en-US" sz="1867" b="0" i="0" u="none" strike="noStrike" kern="1200" cap="none" spc="0" normalizeH="0" baseline="0" noProof="0">
              <a:ln>
                <a:noFill/>
              </a:ln>
              <a:solidFill>
                <a:prstClr val="black">
                  <a:tint val="75000"/>
                </a:prstClr>
              </a:solidFill>
              <a:effectLst/>
              <a:uLnTx/>
              <a:uFillTx/>
              <a:latin typeface="Arial" charset="0"/>
              <a:ea typeface="+mn-ea"/>
              <a:cs typeface="Arial" panose="020B0604020202020204" pitchFamily="34" charset="0"/>
            </a:endParaRPr>
          </a:p>
        </p:txBody>
      </p:sp>
      <p:sp>
        <p:nvSpPr>
          <p:cNvPr id="5" name="灯片编号占位符 4"/>
          <p:cNvSpPr>
            <a:spLocks noGrp="1"/>
          </p:cNvSpPr>
          <p:nvPr>
            <p:ph type="sldNum" sz="quarter" idx="12"/>
          </p:nvPr>
        </p:nvSpPr>
        <p:spPr>
          <a:xfrm>
            <a:off x="8610600" y="6356351"/>
            <a:ext cx="2743200" cy="365125"/>
          </a:xfrm>
          <a:prstGeom prst="rect">
            <a:avLst/>
          </a:prstGeom>
        </p:spPr>
        <p:txBody>
          <a:bodyPr/>
          <a:lstStyle/>
          <a:p>
            <a:pPr marL="0" marR="0" lvl="0" indent="0" algn="r" defTabSz="914377" rtl="0" eaLnBrk="1" fontAlgn="auto" latinLnBrk="0" hangingPunct="1">
              <a:lnSpc>
                <a:spcPct val="100000"/>
              </a:lnSpc>
              <a:spcBef>
                <a:spcPct val="0"/>
              </a:spcBef>
              <a:spcAft>
                <a:spcPts val="0"/>
              </a:spcAft>
              <a:buClrTx/>
              <a:buSzTx/>
              <a:buFontTx/>
              <a:buNone/>
              <a:tabLst/>
              <a:defRPr/>
            </a:pPr>
            <a:fld id="{3E01EE5D-26FB-46D5-A381-ECFB35BF1D34}" type="slidenum">
              <a:rPr kumimoji="0" lang="zh-CN" altLang="en-US" sz="1867" b="0" i="0" u="none" strike="noStrike" kern="1200" cap="none" spc="0" normalizeH="0" baseline="0" noProof="0" smtClean="0">
                <a:ln>
                  <a:noFill/>
                </a:ln>
                <a:solidFill>
                  <a:prstClr val="black">
                    <a:tint val="75000"/>
                  </a:prstClr>
                </a:solidFill>
                <a:effectLst/>
                <a:uLnTx/>
                <a:uFillTx/>
                <a:latin typeface="Arial"/>
                <a:ea typeface="+mn-ea"/>
                <a:cs typeface="Arial" panose="020B0604020202020204" pitchFamily="34" charset="0"/>
              </a:rPr>
              <a:pPr marL="0" marR="0" lvl="0" indent="0" algn="r" defTabSz="914377" rtl="0" eaLnBrk="1" fontAlgn="auto" latinLnBrk="0" hangingPunct="1">
                <a:lnSpc>
                  <a:spcPct val="100000"/>
                </a:lnSpc>
                <a:spcBef>
                  <a:spcPct val="0"/>
                </a:spcBef>
                <a:spcAft>
                  <a:spcPts val="0"/>
                </a:spcAft>
                <a:buClrTx/>
                <a:buSzTx/>
                <a:buFontTx/>
                <a:buNone/>
                <a:tabLst/>
                <a:defRPr/>
              </a:pPr>
              <a:t>‹#›</a:t>
            </a:fld>
            <a:endParaRPr kumimoji="0" lang="zh-CN" altLang="en-US" sz="1867" b="0" i="0" u="none" strike="noStrike" kern="1200" cap="none" spc="0" normalizeH="0" baseline="0" noProof="0">
              <a:ln>
                <a:noFill/>
              </a:ln>
              <a:solidFill>
                <a:prstClr val="black">
                  <a:tint val="75000"/>
                </a:prstClr>
              </a:solidFill>
              <a:effectLst/>
              <a:uLnTx/>
              <a:uFillTx/>
              <a:latin typeface="Arial"/>
              <a:ea typeface="+mn-ea"/>
              <a:cs typeface="Arial" panose="020B0604020202020204" pitchFamily="34" charset="0"/>
            </a:endParaRPr>
          </a:p>
        </p:txBody>
      </p:sp>
    </p:spTree>
    <p:extLst>
      <p:ext uri="{BB962C8B-B14F-4D97-AF65-F5344CB8AC3E}">
        <p14:creationId xmlns:p14="http://schemas.microsoft.com/office/powerpoint/2010/main" val="473169642"/>
      </p:ext>
    </p:extLst>
  </p:cSld>
  <p:clrMapOvr>
    <a:masterClrMapping/>
  </p:clrMapOvr>
  <p:transition>
    <p:randomBar dir="vert"/>
  </p:transition>
</p:sldLayout>
</file>

<file path=ppt/slideLayouts/slideLayout164.xml><?xml version="1.0" encoding="utf-8"?>
<p:sldLayout xmlns:a="http://schemas.openxmlformats.org/drawingml/2006/main" xmlns:r="http://schemas.openxmlformats.org/officeDocument/2006/relationships" xmlns:p="http://schemas.openxmlformats.org/presentationml/2006/main" userDrawn="1">
  <p:cSld name="25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838200" y="6356351"/>
            <a:ext cx="2743200" cy="365125"/>
          </a:xfrm>
          <a:prstGeom prst="rect">
            <a:avLst/>
          </a:prstGeom>
        </p:spPr>
        <p:txBody>
          <a:bodyPr/>
          <a:lstStyle>
            <a:lvl1pPr>
              <a:defRPr>
                <a:solidFill>
                  <a:prstClr val="black">
                    <a:tint val="75000"/>
                  </a:prstClr>
                </a:solidFill>
                <a:cs typeface="+mn-cs"/>
              </a:defRPr>
            </a:lvl1pPr>
          </a:lstStyle>
          <a:p>
            <a:pPr marL="0" marR="0" lvl="0" indent="0" algn="l" defTabSz="914377" rtl="0" eaLnBrk="1" fontAlgn="auto" latinLnBrk="0" hangingPunct="1">
              <a:lnSpc>
                <a:spcPct val="100000"/>
              </a:lnSpc>
              <a:spcBef>
                <a:spcPct val="0"/>
              </a:spcBef>
              <a:spcAft>
                <a:spcPts val="0"/>
              </a:spcAft>
              <a:buClrTx/>
              <a:buSzTx/>
              <a:buFontTx/>
              <a:buNone/>
              <a:tabLst/>
              <a:defRPr/>
            </a:pPr>
            <a:fld id="{0C6303A0-9065-42AF-906A-DE1E800FE257}" type="datetimeFigureOut">
              <a:rPr kumimoji="0" lang="zh-CN" altLang="en-US" sz="1867" b="0" i="0" u="none" strike="noStrike" kern="1200" cap="none" spc="0" normalizeH="0" baseline="0" noProof="0" smtClean="0">
                <a:ln>
                  <a:noFill/>
                </a:ln>
                <a:solidFill>
                  <a:prstClr val="black">
                    <a:tint val="75000"/>
                  </a:prstClr>
                </a:solidFill>
                <a:effectLst/>
                <a:uLnTx/>
                <a:uFillTx/>
                <a:latin typeface="Arial" charset="0"/>
                <a:ea typeface="+mn-ea"/>
                <a:cs typeface="+mn-cs"/>
              </a:rPr>
              <a:pPr marL="0" marR="0" lvl="0" indent="0" algn="l" defTabSz="914377" rtl="0" eaLnBrk="1" fontAlgn="auto" latinLnBrk="0" hangingPunct="1">
                <a:lnSpc>
                  <a:spcPct val="100000"/>
                </a:lnSpc>
                <a:spcBef>
                  <a:spcPct val="0"/>
                </a:spcBef>
                <a:spcAft>
                  <a:spcPts val="0"/>
                </a:spcAft>
                <a:buClrTx/>
                <a:buSzTx/>
                <a:buFontTx/>
                <a:buNone/>
                <a:tabLst/>
                <a:defRPr/>
              </a:pPr>
              <a:t>2023/11/24</a:t>
            </a:fld>
            <a:endParaRPr kumimoji="0" lang="zh-CN" altLang="en-US" sz="1867" b="0" i="0" u="none" strike="noStrike" kern="1200" cap="none" spc="0" normalizeH="0" baseline="0" noProof="0">
              <a:ln>
                <a:noFill/>
              </a:ln>
              <a:solidFill>
                <a:prstClr val="black">
                  <a:tint val="75000"/>
                </a:prstClr>
              </a:solidFill>
              <a:effectLst/>
              <a:uLnTx/>
              <a:uFillTx/>
              <a:latin typeface="Arial" charset="0"/>
              <a:ea typeface="+mn-ea"/>
              <a:cs typeface="+mn-cs"/>
            </a:endParaRPr>
          </a:p>
        </p:txBody>
      </p:sp>
      <p:sp>
        <p:nvSpPr>
          <p:cNvPr id="3" name="页脚占位符 3"/>
          <p:cNvSpPr>
            <a:spLocks noGrp="1"/>
          </p:cNvSpPr>
          <p:nvPr>
            <p:ph type="ftr" sz="quarter" idx="11"/>
          </p:nvPr>
        </p:nvSpPr>
        <p:spPr>
          <a:xfrm>
            <a:off x="4038600" y="6356351"/>
            <a:ext cx="4114800" cy="365125"/>
          </a:xfrm>
          <a:prstGeom prst="rect">
            <a:avLst/>
          </a:prstGeom>
        </p:spPr>
        <p:txBody>
          <a:bodyPr/>
          <a:lstStyle>
            <a:lvl1pPr>
              <a:defRPr>
                <a:solidFill>
                  <a:prstClr val="black">
                    <a:tint val="75000"/>
                  </a:prstClr>
                </a:solidFill>
                <a:cs typeface="+mn-cs"/>
              </a:defRPr>
            </a:lvl1pPr>
          </a:lstStyle>
          <a:p>
            <a:pPr marL="0" marR="0" lvl="0" indent="0" algn="ctr" defTabSz="914377" rtl="0" eaLnBrk="1" fontAlgn="auto" latinLnBrk="0" hangingPunct="1">
              <a:lnSpc>
                <a:spcPct val="100000"/>
              </a:lnSpc>
              <a:spcBef>
                <a:spcPct val="0"/>
              </a:spcBef>
              <a:spcAft>
                <a:spcPts val="0"/>
              </a:spcAft>
              <a:buClrTx/>
              <a:buSzTx/>
              <a:buFontTx/>
              <a:buNone/>
              <a:tabLst/>
              <a:defRPr/>
            </a:pPr>
            <a:endParaRPr kumimoji="0" lang="zh-CN" altLang="en-US" sz="1867" b="0" i="0" u="none" strike="noStrike" kern="1200" cap="none" spc="0" normalizeH="0" baseline="0" noProof="0">
              <a:ln>
                <a:noFill/>
              </a:ln>
              <a:solidFill>
                <a:prstClr val="black">
                  <a:tint val="75000"/>
                </a:prstClr>
              </a:solidFill>
              <a:effectLst/>
              <a:uLnTx/>
              <a:uFillTx/>
              <a:latin typeface="Arial" charset="0"/>
              <a:ea typeface="+mn-ea"/>
              <a:cs typeface="+mn-cs"/>
            </a:endParaRPr>
          </a:p>
        </p:txBody>
      </p:sp>
      <p:sp>
        <p:nvSpPr>
          <p:cNvPr id="4" name="灯片编号占位符 4"/>
          <p:cNvSpPr>
            <a:spLocks noGrp="1"/>
          </p:cNvSpPr>
          <p:nvPr>
            <p:ph type="sldNum" sz="quarter" idx="12"/>
          </p:nvPr>
        </p:nvSpPr>
        <p:spPr>
          <a:xfrm>
            <a:off x="8610600" y="6356351"/>
            <a:ext cx="2743200" cy="365125"/>
          </a:xfrm>
          <a:prstGeom prst="rect">
            <a:avLst/>
          </a:prstGeom>
        </p:spPr>
        <p:txBody>
          <a:bodyPr/>
          <a:lstStyle>
            <a:lvl1pPr>
              <a:defRPr>
                <a:solidFill>
                  <a:prstClr val="black">
                    <a:tint val="75000"/>
                  </a:prstClr>
                </a:solidFill>
                <a:cs typeface="+mn-cs"/>
              </a:defRPr>
            </a:lvl1pPr>
          </a:lstStyle>
          <a:p>
            <a:pPr marL="0" marR="0" lvl="0" indent="0" algn="r" defTabSz="914377" rtl="0" eaLnBrk="1" fontAlgn="auto" latinLnBrk="0" hangingPunct="1">
              <a:lnSpc>
                <a:spcPct val="100000"/>
              </a:lnSpc>
              <a:spcBef>
                <a:spcPct val="0"/>
              </a:spcBef>
              <a:spcAft>
                <a:spcPts val="0"/>
              </a:spcAft>
              <a:buClrTx/>
              <a:buSzTx/>
              <a:buFontTx/>
              <a:buNone/>
              <a:tabLst/>
              <a:defRPr/>
            </a:pPr>
            <a:fld id="{2AD3D7CA-7BD8-4738-B6AB-718737AA462A}" type="slidenum">
              <a:rPr kumimoji="0" lang="zh-CN" altLang="en-US" sz="1867" b="0" i="0" u="none" strike="noStrike" kern="1200" cap="none" spc="0" normalizeH="0" baseline="0" noProof="0" smtClean="0">
                <a:ln>
                  <a:noFill/>
                </a:ln>
                <a:solidFill>
                  <a:prstClr val="black">
                    <a:tint val="75000"/>
                  </a:prstClr>
                </a:solidFill>
                <a:effectLst/>
                <a:uLnTx/>
                <a:uFillTx/>
                <a:latin typeface="Arial"/>
                <a:ea typeface="+mn-ea"/>
                <a:cs typeface="+mn-cs"/>
              </a:rPr>
              <a:pPr marL="0" marR="0" lvl="0" indent="0" algn="r" defTabSz="914377" rtl="0" eaLnBrk="1" fontAlgn="auto" latinLnBrk="0" hangingPunct="1">
                <a:lnSpc>
                  <a:spcPct val="100000"/>
                </a:lnSpc>
                <a:spcBef>
                  <a:spcPct val="0"/>
                </a:spcBef>
                <a:spcAft>
                  <a:spcPts val="0"/>
                </a:spcAft>
                <a:buClrTx/>
                <a:buSzTx/>
                <a:buFontTx/>
                <a:buNone/>
                <a:tabLst/>
                <a:defRPr/>
              </a:pPr>
              <a:t>‹#›</a:t>
            </a:fld>
            <a:endParaRPr kumimoji="0" lang="zh-CN" altLang="en-US" sz="1867" b="0" i="0" u="none" strike="noStrike" kern="1200" cap="none" spc="0" normalizeH="0" baseline="0" noProof="0">
              <a:ln>
                <a:noFill/>
              </a:ln>
              <a:solidFill>
                <a:prstClr val="black">
                  <a:tint val="75000"/>
                </a:prstClr>
              </a:solidFill>
              <a:effectLst/>
              <a:uLnTx/>
              <a:uFillTx/>
              <a:latin typeface="Arial"/>
              <a:ea typeface="+mn-ea"/>
              <a:cs typeface="+mn-cs"/>
            </a:endParaRPr>
          </a:p>
        </p:txBody>
      </p:sp>
    </p:spTree>
    <p:extLst>
      <p:ext uri="{BB962C8B-B14F-4D97-AF65-F5344CB8AC3E}">
        <p14:creationId xmlns:p14="http://schemas.microsoft.com/office/powerpoint/2010/main" val="2520882770"/>
      </p:ext>
    </p:extLst>
  </p:cSld>
  <p:clrMapOvr>
    <a:masterClrMapping/>
  </p:clrMapOvr>
  <p:transition>
    <p:randomBar dir="vert"/>
  </p:transition>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234951" y="0"/>
            <a:ext cx="12661901"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080361445"/>
      </p:ext>
    </p:extLst>
  </p:cSld>
  <p:clrMapOvr>
    <a:masterClrMapping/>
  </p:clrMapOvr>
  <p:transition>
    <p:randomBar dir="vert"/>
  </p:transition>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pic>
        <p:nvPicPr>
          <p:cNvPr id="2" name="图片 7"/>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234949" y="2"/>
            <a:ext cx="12700001" cy="68786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549467145"/>
      </p:ext>
    </p:extLst>
  </p:cSld>
  <p:clrMapOvr>
    <a:masterClrMapping/>
  </p:clrMapOvr>
  <p:transition>
    <p:randomBar dir="vert"/>
  </p:transition>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节标题">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075267" y="-455612"/>
            <a:ext cx="14293851" cy="77422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819567292"/>
      </p:ext>
    </p:extLst>
  </p:cSld>
  <p:clrMapOvr>
    <a:masterClrMapping/>
  </p:clrMapOvr>
  <p:transition>
    <p:randomBar dir="vert"/>
  </p:transition>
</p:sldLayout>
</file>

<file path=ppt/slideLayouts/slideLayout168.xml><?xml version="1.0" encoding="utf-8"?>
<p:sldLayout xmlns:a="http://schemas.openxmlformats.org/drawingml/2006/main" xmlns:r="http://schemas.openxmlformats.org/officeDocument/2006/relationships" xmlns:p="http://schemas.openxmlformats.org/presentationml/2006/main" userDrawn="1">
  <p:cSld name="26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838200" y="6356351"/>
            <a:ext cx="2743200" cy="365125"/>
          </a:xfrm>
          <a:prstGeom prst="rect">
            <a:avLst/>
          </a:prstGeom>
        </p:spPr>
        <p:txBody>
          <a:bodyPr/>
          <a:lstStyle>
            <a:lvl1pPr>
              <a:defRPr>
                <a:solidFill>
                  <a:prstClr val="black">
                    <a:tint val="75000"/>
                  </a:prstClr>
                </a:solidFill>
                <a:cs typeface="Arial" panose="020B0604020202020204" pitchFamily="34" charset="0"/>
              </a:defRPr>
            </a:lvl1pPr>
          </a:lstStyle>
          <a:p>
            <a:pPr marL="0" marR="0" lvl="0" indent="0" algn="l" defTabSz="914377" rtl="0" eaLnBrk="1" fontAlgn="auto" latinLnBrk="0" hangingPunct="1">
              <a:lnSpc>
                <a:spcPct val="100000"/>
              </a:lnSpc>
              <a:spcBef>
                <a:spcPct val="0"/>
              </a:spcBef>
              <a:spcAft>
                <a:spcPts val="0"/>
              </a:spcAft>
              <a:buClrTx/>
              <a:buSzTx/>
              <a:buFontTx/>
              <a:buNone/>
              <a:tabLst/>
              <a:defRPr/>
            </a:pPr>
            <a:fld id="{3ACFC516-0EBD-4852-9DFD-FFC809B16810}" type="datetimeFigureOut">
              <a:rPr kumimoji="0" lang="zh-CN" altLang="en-US" sz="1867" b="0" i="0" u="none" strike="noStrike" kern="1200" cap="none" spc="0" normalizeH="0" baseline="0" noProof="0" smtClean="0">
                <a:ln>
                  <a:noFill/>
                </a:ln>
                <a:solidFill>
                  <a:prstClr val="black">
                    <a:tint val="75000"/>
                  </a:prstClr>
                </a:solidFill>
                <a:effectLst/>
                <a:uLnTx/>
                <a:uFillTx/>
                <a:latin typeface="Arial" charset="0"/>
                <a:ea typeface="+mn-ea"/>
                <a:cs typeface="Arial" panose="020B0604020202020204" pitchFamily="34" charset="0"/>
              </a:rPr>
              <a:pPr marL="0" marR="0" lvl="0" indent="0" algn="l" defTabSz="914377" rtl="0" eaLnBrk="1" fontAlgn="auto" latinLnBrk="0" hangingPunct="1">
                <a:lnSpc>
                  <a:spcPct val="100000"/>
                </a:lnSpc>
                <a:spcBef>
                  <a:spcPct val="0"/>
                </a:spcBef>
                <a:spcAft>
                  <a:spcPts val="0"/>
                </a:spcAft>
                <a:buClrTx/>
                <a:buSzTx/>
                <a:buFontTx/>
                <a:buNone/>
                <a:tabLst/>
                <a:defRPr/>
              </a:pPr>
              <a:t>2023/11/24</a:t>
            </a:fld>
            <a:endParaRPr kumimoji="0" lang="zh-CN" altLang="en-US" sz="1867" b="0" i="0" u="none" strike="noStrike" kern="1200" cap="none" spc="0" normalizeH="0" baseline="0" noProof="0">
              <a:ln>
                <a:noFill/>
              </a:ln>
              <a:solidFill>
                <a:prstClr val="black">
                  <a:tint val="75000"/>
                </a:prstClr>
              </a:solidFill>
              <a:effectLst/>
              <a:uLnTx/>
              <a:uFillTx/>
              <a:latin typeface="Arial" charset="0"/>
              <a:ea typeface="+mn-ea"/>
              <a:cs typeface="Arial" panose="020B0604020202020204" pitchFamily="34" charset="0"/>
            </a:endParaRPr>
          </a:p>
        </p:txBody>
      </p:sp>
      <p:sp>
        <p:nvSpPr>
          <p:cNvPr id="3" name="页脚占位符 3"/>
          <p:cNvSpPr>
            <a:spLocks noGrp="1"/>
          </p:cNvSpPr>
          <p:nvPr>
            <p:ph type="ftr" sz="quarter" idx="11"/>
          </p:nvPr>
        </p:nvSpPr>
        <p:spPr>
          <a:xfrm>
            <a:off x="4038600" y="6356351"/>
            <a:ext cx="4114800" cy="365125"/>
          </a:xfrm>
          <a:prstGeom prst="rect">
            <a:avLst/>
          </a:prstGeom>
        </p:spPr>
        <p:txBody>
          <a:bodyPr/>
          <a:lstStyle>
            <a:lvl1pPr>
              <a:defRPr>
                <a:solidFill>
                  <a:prstClr val="black">
                    <a:tint val="75000"/>
                  </a:prstClr>
                </a:solidFill>
                <a:cs typeface="Arial" panose="020B0604020202020204" pitchFamily="34" charset="0"/>
              </a:defRPr>
            </a:lvl1pPr>
          </a:lstStyle>
          <a:p>
            <a:pPr marL="0" marR="0" lvl="0" indent="0" algn="ctr" defTabSz="914377" rtl="0" eaLnBrk="1" fontAlgn="auto" latinLnBrk="0" hangingPunct="1">
              <a:lnSpc>
                <a:spcPct val="100000"/>
              </a:lnSpc>
              <a:spcBef>
                <a:spcPct val="0"/>
              </a:spcBef>
              <a:spcAft>
                <a:spcPts val="0"/>
              </a:spcAft>
              <a:buClrTx/>
              <a:buSzTx/>
              <a:buFontTx/>
              <a:buNone/>
              <a:tabLst/>
              <a:defRPr/>
            </a:pPr>
            <a:endParaRPr kumimoji="0" lang="zh-CN" altLang="en-US" sz="1867" b="0" i="0" u="none" strike="noStrike" kern="1200" cap="none" spc="0" normalizeH="0" baseline="0" noProof="0">
              <a:ln>
                <a:noFill/>
              </a:ln>
              <a:solidFill>
                <a:prstClr val="black">
                  <a:tint val="75000"/>
                </a:prstClr>
              </a:solidFill>
              <a:effectLst/>
              <a:uLnTx/>
              <a:uFillTx/>
              <a:latin typeface="Arial" charset="0"/>
              <a:ea typeface="+mn-ea"/>
              <a:cs typeface="Arial" panose="020B0604020202020204" pitchFamily="34" charset="0"/>
            </a:endParaRPr>
          </a:p>
        </p:txBody>
      </p:sp>
      <p:sp>
        <p:nvSpPr>
          <p:cNvPr id="4" name="灯片编号占位符 4"/>
          <p:cNvSpPr>
            <a:spLocks noGrp="1"/>
          </p:cNvSpPr>
          <p:nvPr>
            <p:ph type="sldNum" sz="quarter" idx="12"/>
          </p:nvPr>
        </p:nvSpPr>
        <p:spPr>
          <a:xfrm>
            <a:off x="8610600" y="6356351"/>
            <a:ext cx="2743200" cy="365125"/>
          </a:xfrm>
          <a:prstGeom prst="rect">
            <a:avLst/>
          </a:prstGeom>
        </p:spPr>
        <p:txBody>
          <a:bodyPr/>
          <a:lstStyle>
            <a:lvl1pPr>
              <a:defRPr>
                <a:solidFill>
                  <a:prstClr val="black">
                    <a:tint val="75000"/>
                  </a:prstClr>
                </a:solidFill>
                <a:cs typeface="Arial" panose="020B0604020202020204" pitchFamily="34" charset="0"/>
              </a:defRPr>
            </a:lvl1pPr>
          </a:lstStyle>
          <a:p>
            <a:pPr marL="0" marR="0" lvl="0" indent="0" algn="r" defTabSz="914377" rtl="0" eaLnBrk="1" fontAlgn="auto" latinLnBrk="0" hangingPunct="1">
              <a:lnSpc>
                <a:spcPct val="100000"/>
              </a:lnSpc>
              <a:spcBef>
                <a:spcPct val="0"/>
              </a:spcBef>
              <a:spcAft>
                <a:spcPts val="0"/>
              </a:spcAft>
              <a:buClrTx/>
              <a:buSzTx/>
              <a:buFontTx/>
              <a:buNone/>
              <a:tabLst/>
              <a:defRPr/>
            </a:pPr>
            <a:fld id="{855DB59F-0B7A-4009-ADD8-CBB6E0E22669}" type="slidenum">
              <a:rPr kumimoji="0" lang="zh-CN" altLang="en-US" sz="1867" b="0" i="0" u="none" strike="noStrike" kern="1200" cap="none" spc="0" normalizeH="0" baseline="0" noProof="0" smtClean="0">
                <a:ln>
                  <a:noFill/>
                </a:ln>
                <a:solidFill>
                  <a:prstClr val="black">
                    <a:tint val="75000"/>
                  </a:prstClr>
                </a:solidFill>
                <a:effectLst/>
                <a:uLnTx/>
                <a:uFillTx/>
                <a:latin typeface="Arial"/>
                <a:ea typeface="+mn-ea"/>
                <a:cs typeface="Arial" panose="020B0604020202020204" pitchFamily="34" charset="0"/>
              </a:rPr>
              <a:pPr marL="0" marR="0" lvl="0" indent="0" algn="r" defTabSz="914377" rtl="0" eaLnBrk="1" fontAlgn="auto" latinLnBrk="0" hangingPunct="1">
                <a:lnSpc>
                  <a:spcPct val="100000"/>
                </a:lnSpc>
                <a:spcBef>
                  <a:spcPct val="0"/>
                </a:spcBef>
                <a:spcAft>
                  <a:spcPts val="0"/>
                </a:spcAft>
                <a:buClrTx/>
                <a:buSzTx/>
                <a:buFontTx/>
                <a:buNone/>
                <a:tabLst/>
                <a:defRPr/>
              </a:pPr>
              <a:t>‹#›</a:t>
            </a:fld>
            <a:endParaRPr kumimoji="0" lang="zh-CN" altLang="en-US" sz="1867" b="0" i="0" u="none" strike="noStrike" kern="1200" cap="none" spc="0" normalizeH="0" baseline="0" noProof="0">
              <a:ln>
                <a:noFill/>
              </a:ln>
              <a:solidFill>
                <a:prstClr val="black">
                  <a:tint val="75000"/>
                </a:prstClr>
              </a:solidFill>
              <a:effectLst/>
              <a:uLnTx/>
              <a:uFillTx/>
              <a:latin typeface="Arial"/>
              <a:ea typeface="+mn-ea"/>
              <a:cs typeface="Arial" panose="020B0604020202020204" pitchFamily="34" charset="0"/>
            </a:endParaRPr>
          </a:p>
        </p:txBody>
      </p:sp>
    </p:spTree>
    <p:extLst>
      <p:ext uri="{BB962C8B-B14F-4D97-AF65-F5344CB8AC3E}">
        <p14:creationId xmlns:p14="http://schemas.microsoft.com/office/powerpoint/2010/main" val="967775376"/>
      </p:ext>
    </p:extLst>
  </p:cSld>
  <p:clrMapOvr>
    <a:masterClrMapping/>
  </p:clrMapOvr>
  <p:transition>
    <p:randomBar dir="vert"/>
  </p:transition>
</p:sldLayout>
</file>

<file path=ppt/slideLayouts/slideLayout169.xml><?xml version="1.0" encoding="utf-8"?>
<p:sldLayout xmlns:a="http://schemas.openxmlformats.org/drawingml/2006/main" xmlns:r="http://schemas.openxmlformats.org/officeDocument/2006/relationships" xmlns:p="http://schemas.openxmlformats.org/presentationml/2006/main" userDrawn="1">
  <p:cSld name="1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3456650394"/>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 2 columns" type="twoColTx">
  <p:cSld name="Title + 2 columns">
    <p:spTree>
      <p:nvGrpSpPr>
        <p:cNvPr id="1" name="Shape 394"/>
        <p:cNvGrpSpPr/>
        <p:nvPr/>
      </p:nvGrpSpPr>
      <p:grpSpPr>
        <a:xfrm>
          <a:off x="0" y="0"/>
          <a:ext cx="0" cy="0"/>
          <a:chOff x="0" y="0"/>
          <a:chExt cx="0" cy="0"/>
        </a:xfrm>
      </p:grpSpPr>
      <p:grpSp>
        <p:nvGrpSpPr>
          <p:cNvPr id="395" name="Google Shape;395;p6"/>
          <p:cNvGrpSpPr/>
          <p:nvPr/>
        </p:nvGrpSpPr>
        <p:grpSpPr>
          <a:xfrm>
            <a:off x="139034" y="67401"/>
            <a:ext cx="13688788" cy="7050285"/>
            <a:chOff x="104275" y="50550"/>
            <a:chExt cx="10266591" cy="5287714"/>
          </a:xfrm>
        </p:grpSpPr>
        <p:sp>
          <p:nvSpPr>
            <p:cNvPr id="396" name="Google Shape;396;p6"/>
            <p:cNvSpPr/>
            <p:nvPr/>
          </p:nvSpPr>
          <p:spPr>
            <a:xfrm>
              <a:off x="2444298" y="3856703"/>
              <a:ext cx="2558390" cy="1098526"/>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97" name="Google Shape;397;p6"/>
            <p:cNvSpPr/>
            <p:nvPr/>
          </p:nvSpPr>
          <p:spPr>
            <a:xfrm>
              <a:off x="5295333" y="4495140"/>
              <a:ext cx="1449771" cy="493781"/>
            </a:xfrm>
            <a:custGeom>
              <a:avLst/>
              <a:gdLst/>
              <a:ahLst/>
              <a:cxnLst/>
              <a:rect l="l" t="t" r="r" b="b"/>
              <a:pathLst>
                <a:path w="2870834" h="977784" extrusionOk="0">
                  <a:moveTo>
                    <a:pt x="2870835" y="977785"/>
                  </a:moveTo>
                  <a:cubicBezTo>
                    <a:pt x="2845943" y="605751"/>
                    <a:pt x="2524252" y="324312"/>
                    <a:pt x="2152206" y="349172"/>
                  </a:cubicBezTo>
                  <a:cubicBezTo>
                    <a:pt x="2121916" y="351192"/>
                    <a:pt x="2091817" y="355256"/>
                    <a:pt x="2062099" y="361326"/>
                  </a:cubicBezTo>
                  <a:cubicBezTo>
                    <a:pt x="1974025" y="87578"/>
                    <a:pt x="1680655" y="-62923"/>
                    <a:pt x="1406906" y="25176"/>
                  </a:cubicBezTo>
                  <a:cubicBezTo>
                    <a:pt x="1329372" y="50126"/>
                    <a:pt x="1258760" y="92925"/>
                    <a:pt x="1200785" y="150125"/>
                  </a:cubicBezTo>
                  <a:cubicBezTo>
                    <a:pt x="925068" y="68357"/>
                    <a:pt x="635318" y="225570"/>
                    <a:pt x="553530" y="501274"/>
                  </a:cubicBezTo>
                  <a:cubicBezTo>
                    <a:pt x="543623" y="534656"/>
                    <a:pt x="537084" y="568952"/>
                    <a:pt x="534035" y="603643"/>
                  </a:cubicBezTo>
                  <a:cubicBezTo>
                    <a:pt x="325882" y="529640"/>
                    <a:pt x="97092" y="638409"/>
                    <a:pt x="23114" y="846587"/>
                  </a:cubicBezTo>
                  <a:cubicBezTo>
                    <a:pt x="8128" y="888726"/>
                    <a:pt x="318" y="933068"/>
                    <a:pt x="0" y="97778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98" name="Google Shape;398;p6"/>
            <p:cNvSpPr/>
            <p:nvPr/>
          </p:nvSpPr>
          <p:spPr>
            <a:xfrm>
              <a:off x="4159304" y="3962484"/>
              <a:ext cx="1535294" cy="703291"/>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99" name="Google Shape;399;p6"/>
            <p:cNvSpPr/>
            <p:nvPr/>
          </p:nvSpPr>
          <p:spPr>
            <a:xfrm>
              <a:off x="4832518" y="3687079"/>
              <a:ext cx="3420308" cy="1468618"/>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00" name="Google Shape;400;p6"/>
            <p:cNvSpPr/>
            <p:nvPr/>
          </p:nvSpPr>
          <p:spPr>
            <a:xfrm>
              <a:off x="2867782" y="4501768"/>
              <a:ext cx="1717868" cy="654661"/>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01" name="Google Shape;401;p6"/>
            <p:cNvSpPr/>
            <p:nvPr/>
          </p:nvSpPr>
          <p:spPr>
            <a:xfrm flipH="1">
              <a:off x="2057325" y="4709438"/>
              <a:ext cx="941819" cy="431431"/>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02" name="Google Shape;402;p6"/>
            <p:cNvSpPr/>
            <p:nvPr/>
          </p:nvSpPr>
          <p:spPr>
            <a:xfrm>
              <a:off x="6498024" y="3944922"/>
              <a:ext cx="3656211" cy="1393342"/>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03" name="Google Shape;403;p6"/>
            <p:cNvSpPr/>
            <p:nvPr/>
          </p:nvSpPr>
          <p:spPr>
            <a:xfrm flipH="1">
              <a:off x="6348583" y="2926377"/>
              <a:ext cx="4022282" cy="1727094"/>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nvGrpSpPr>
            <p:cNvPr id="404" name="Google Shape;404;p6"/>
            <p:cNvGrpSpPr/>
            <p:nvPr/>
          </p:nvGrpSpPr>
          <p:grpSpPr>
            <a:xfrm>
              <a:off x="7817748" y="1079748"/>
              <a:ext cx="408036" cy="4063663"/>
              <a:chOff x="967895" y="415018"/>
              <a:chExt cx="628714" cy="6262387"/>
            </a:xfrm>
          </p:grpSpPr>
          <p:sp>
            <p:nvSpPr>
              <p:cNvPr id="405" name="Google Shape;405;p6"/>
              <p:cNvSpPr/>
              <p:nvPr/>
            </p:nvSpPr>
            <p:spPr>
              <a:xfrm>
                <a:off x="1207111" y="963605"/>
                <a:ext cx="150300" cy="57138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406" name="Google Shape;406;p6"/>
              <p:cNvGrpSpPr/>
              <p:nvPr/>
            </p:nvGrpSpPr>
            <p:grpSpPr>
              <a:xfrm>
                <a:off x="967895" y="415018"/>
                <a:ext cx="628714" cy="801374"/>
                <a:chOff x="1774126" y="766200"/>
                <a:chExt cx="1582467" cy="2017050"/>
              </a:xfrm>
            </p:grpSpPr>
            <p:sp>
              <p:nvSpPr>
                <p:cNvPr id="407" name="Google Shape;407;p6"/>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08" name="Google Shape;408;p6"/>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09" name="Google Shape;409;p6"/>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10" name="Google Shape;410;p6"/>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11" name="Google Shape;411;p6"/>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12" name="Google Shape;412;p6"/>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13" name="Google Shape;413;p6"/>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14" name="Google Shape;414;p6"/>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415" name="Google Shape;415;p6"/>
            <p:cNvGrpSpPr/>
            <p:nvPr/>
          </p:nvGrpSpPr>
          <p:grpSpPr>
            <a:xfrm>
              <a:off x="7200036" y="3718572"/>
              <a:ext cx="284493" cy="1424795"/>
              <a:chOff x="967895" y="415018"/>
              <a:chExt cx="628714" cy="3148718"/>
            </a:xfrm>
          </p:grpSpPr>
          <p:sp>
            <p:nvSpPr>
              <p:cNvPr id="416" name="Google Shape;416;p6"/>
              <p:cNvSpPr/>
              <p:nvPr/>
            </p:nvSpPr>
            <p:spPr>
              <a:xfrm>
                <a:off x="1207096" y="963636"/>
                <a:ext cx="150300" cy="26001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417" name="Google Shape;417;p6"/>
              <p:cNvGrpSpPr/>
              <p:nvPr/>
            </p:nvGrpSpPr>
            <p:grpSpPr>
              <a:xfrm>
                <a:off x="967895" y="415018"/>
                <a:ext cx="628714" cy="801374"/>
                <a:chOff x="1774126" y="766200"/>
                <a:chExt cx="1582467" cy="2017050"/>
              </a:xfrm>
            </p:grpSpPr>
            <p:sp>
              <p:nvSpPr>
                <p:cNvPr id="418" name="Google Shape;418;p6"/>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19" name="Google Shape;419;p6"/>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20" name="Google Shape;420;p6"/>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21" name="Google Shape;421;p6"/>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22" name="Google Shape;422;p6"/>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23" name="Google Shape;423;p6"/>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24" name="Google Shape;424;p6"/>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25" name="Google Shape;425;p6"/>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426" name="Google Shape;426;p6"/>
            <p:cNvGrpSpPr/>
            <p:nvPr/>
          </p:nvGrpSpPr>
          <p:grpSpPr>
            <a:xfrm>
              <a:off x="8299552" y="3133869"/>
              <a:ext cx="333219" cy="2017814"/>
              <a:chOff x="967895" y="415018"/>
              <a:chExt cx="628714" cy="3807196"/>
            </a:xfrm>
          </p:grpSpPr>
          <p:sp>
            <p:nvSpPr>
              <p:cNvPr id="427" name="Google Shape;427;p6"/>
              <p:cNvSpPr/>
              <p:nvPr/>
            </p:nvSpPr>
            <p:spPr>
              <a:xfrm>
                <a:off x="1207136" y="963615"/>
                <a:ext cx="150300" cy="32586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428" name="Google Shape;428;p6"/>
              <p:cNvGrpSpPr/>
              <p:nvPr/>
            </p:nvGrpSpPr>
            <p:grpSpPr>
              <a:xfrm>
                <a:off x="967895" y="415018"/>
                <a:ext cx="628714" cy="801374"/>
                <a:chOff x="1774126" y="766200"/>
                <a:chExt cx="1582467" cy="2017050"/>
              </a:xfrm>
            </p:grpSpPr>
            <p:sp>
              <p:nvSpPr>
                <p:cNvPr id="429" name="Google Shape;429;p6"/>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30" name="Google Shape;430;p6"/>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31" name="Google Shape;431;p6"/>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32" name="Google Shape;432;p6"/>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33" name="Google Shape;433;p6"/>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34" name="Google Shape;434;p6"/>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35" name="Google Shape;435;p6"/>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36" name="Google Shape;436;p6"/>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437" name="Google Shape;437;p6"/>
            <p:cNvGrpSpPr/>
            <p:nvPr/>
          </p:nvGrpSpPr>
          <p:grpSpPr>
            <a:xfrm>
              <a:off x="104275" y="50550"/>
              <a:ext cx="8948150" cy="772675"/>
              <a:chOff x="104275" y="50550"/>
              <a:chExt cx="8948150" cy="772675"/>
            </a:xfrm>
          </p:grpSpPr>
          <p:sp>
            <p:nvSpPr>
              <p:cNvPr id="438" name="Google Shape;438;p6"/>
              <p:cNvSpPr/>
              <p:nvPr/>
            </p:nvSpPr>
            <p:spPr>
              <a:xfrm>
                <a:off x="86948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39" name="Google Shape;439;p6"/>
              <p:cNvSpPr/>
              <p:nvPr/>
            </p:nvSpPr>
            <p:spPr>
              <a:xfrm>
                <a:off x="5156375" y="146713"/>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40" name="Google Shape;440;p6"/>
              <p:cNvSpPr/>
              <p:nvPr/>
            </p:nvSpPr>
            <p:spPr>
              <a:xfrm>
                <a:off x="7219963" y="349471"/>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41" name="Google Shape;441;p6"/>
              <p:cNvSpPr/>
              <p:nvPr/>
            </p:nvSpPr>
            <p:spPr>
              <a:xfrm>
                <a:off x="7252363" y="114324"/>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42" name="Google Shape;442;p6"/>
              <p:cNvSpPr/>
              <p:nvPr/>
            </p:nvSpPr>
            <p:spPr>
              <a:xfrm>
                <a:off x="7998675" y="22635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43" name="Google Shape;443;p6"/>
              <p:cNvSpPr/>
              <p:nvPr/>
            </p:nvSpPr>
            <p:spPr>
              <a:xfrm>
                <a:off x="6352675"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44" name="Google Shape;444;p6"/>
              <p:cNvSpPr/>
              <p:nvPr/>
            </p:nvSpPr>
            <p:spPr>
              <a:xfrm>
                <a:off x="373670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45" name="Google Shape;445;p6"/>
              <p:cNvSpPr/>
              <p:nvPr/>
            </p:nvSpPr>
            <p:spPr>
              <a:xfrm>
                <a:off x="2805625"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46" name="Google Shape;446;p6"/>
              <p:cNvSpPr/>
              <p:nvPr/>
            </p:nvSpPr>
            <p:spPr>
              <a:xfrm>
                <a:off x="191375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47" name="Google Shape;447;p6"/>
              <p:cNvSpPr/>
              <p:nvPr/>
            </p:nvSpPr>
            <p:spPr>
              <a:xfrm>
                <a:off x="3266675" y="1143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48" name="Google Shape;448;p6"/>
              <p:cNvSpPr/>
              <p:nvPr/>
            </p:nvSpPr>
            <p:spPr>
              <a:xfrm>
                <a:off x="2620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49" name="Google Shape;449;p6"/>
              <p:cNvSpPr/>
              <p:nvPr/>
            </p:nvSpPr>
            <p:spPr>
              <a:xfrm>
                <a:off x="1279125" y="2208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50" name="Google Shape;450;p6"/>
              <p:cNvSpPr/>
              <p:nvPr/>
            </p:nvSpPr>
            <p:spPr>
              <a:xfrm>
                <a:off x="10551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51" name="Google Shape;451;p6"/>
              <p:cNvSpPr/>
              <p:nvPr/>
            </p:nvSpPr>
            <p:spPr>
              <a:xfrm>
                <a:off x="872350" y="3523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452" name="Google Shape;452;p6"/>
              <p:cNvSpPr/>
              <p:nvPr/>
            </p:nvSpPr>
            <p:spPr>
              <a:xfrm>
                <a:off x="7014788" y="2609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453" name="Google Shape;453;p6"/>
              <p:cNvSpPr/>
              <p:nvPr/>
            </p:nvSpPr>
            <p:spPr>
              <a:xfrm>
                <a:off x="8777500" y="3199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454" name="Google Shape;454;p6"/>
              <p:cNvSpPr/>
              <p:nvPr/>
            </p:nvSpPr>
            <p:spPr>
              <a:xfrm>
                <a:off x="4467225" y="1913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455" name="Google Shape;455;p6"/>
              <p:cNvSpPr/>
              <p:nvPr/>
            </p:nvSpPr>
            <p:spPr>
              <a:xfrm>
                <a:off x="2601875" y="196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456" name="Google Shape;456;p6"/>
              <p:cNvSpPr/>
              <p:nvPr/>
            </p:nvSpPr>
            <p:spPr>
              <a:xfrm>
                <a:off x="5288025" y="226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57" name="Google Shape;457;p6"/>
              <p:cNvSpPr/>
              <p:nvPr/>
            </p:nvSpPr>
            <p:spPr>
              <a:xfrm>
                <a:off x="5948425" y="3818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58" name="Google Shape;458;p6"/>
              <p:cNvSpPr/>
              <p:nvPr/>
            </p:nvSpPr>
            <p:spPr>
              <a:xfrm>
                <a:off x="9020025" y="4142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59" name="Google Shape;459;p6"/>
              <p:cNvSpPr/>
              <p:nvPr/>
            </p:nvSpPr>
            <p:spPr>
              <a:xfrm>
                <a:off x="1588200" y="505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60" name="Google Shape;460;p6"/>
              <p:cNvSpPr/>
              <p:nvPr/>
            </p:nvSpPr>
            <p:spPr>
              <a:xfrm>
                <a:off x="36366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61" name="Google Shape;461;p6"/>
              <p:cNvSpPr/>
              <p:nvPr/>
            </p:nvSpPr>
            <p:spPr>
              <a:xfrm>
                <a:off x="104275" y="3494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62" name="Google Shape;462;p6"/>
              <p:cNvSpPr/>
              <p:nvPr/>
            </p:nvSpPr>
            <p:spPr>
              <a:xfrm>
                <a:off x="4558675" y="30070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63" name="Google Shape;463;p6"/>
              <p:cNvSpPr/>
              <p:nvPr/>
            </p:nvSpPr>
            <p:spPr>
              <a:xfrm>
                <a:off x="6054325" y="2904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64" name="Google Shape;464;p6"/>
              <p:cNvSpPr/>
              <p:nvPr/>
            </p:nvSpPr>
            <p:spPr>
              <a:xfrm>
                <a:off x="8181475" y="2904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65" name="Google Shape;465;p6"/>
              <p:cNvSpPr/>
              <p:nvPr/>
            </p:nvSpPr>
            <p:spPr>
              <a:xfrm>
                <a:off x="6024800" y="442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466" name="Google Shape;466;p6"/>
              <p:cNvSpPr/>
              <p:nvPr/>
            </p:nvSpPr>
            <p:spPr>
              <a:xfrm>
                <a:off x="2292625" y="631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67" name="Google Shape;467;p6"/>
              <p:cNvSpPr/>
              <p:nvPr/>
            </p:nvSpPr>
            <p:spPr>
              <a:xfrm>
                <a:off x="546440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68" name="Google Shape;468;p6"/>
              <p:cNvSpPr/>
              <p:nvPr/>
            </p:nvSpPr>
            <p:spPr>
              <a:xfrm>
                <a:off x="29445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69" name="Google Shape;469;p6"/>
              <p:cNvSpPr/>
              <p:nvPr/>
            </p:nvSpPr>
            <p:spPr>
              <a:xfrm>
                <a:off x="7822650" y="6319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70" name="Google Shape;470;p6"/>
              <p:cNvSpPr/>
              <p:nvPr/>
            </p:nvSpPr>
            <p:spPr>
              <a:xfrm>
                <a:off x="8583225" y="7908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grpSp>
      </p:grpSp>
      <p:sp>
        <p:nvSpPr>
          <p:cNvPr id="471" name="Google Shape;471;p6"/>
          <p:cNvSpPr txBox="1">
            <a:spLocks noGrp="1"/>
          </p:cNvSpPr>
          <p:nvPr>
            <p:ph type="title"/>
          </p:nvPr>
        </p:nvSpPr>
        <p:spPr>
          <a:xfrm>
            <a:off x="1140401" y="1114667"/>
            <a:ext cx="8321200" cy="528400"/>
          </a:xfrm>
          <a:prstGeom prst="rect">
            <a:avLst/>
          </a:prstGeom>
        </p:spPr>
        <p:txBody>
          <a:bodyPr spcFirstLastPara="1" wrap="square" lIns="0" tIns="0" rIns="0" bIns="0" anchor="b"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472" name="Google Shape;472;p6"/>
          <p:cNvSpPr txBox="1">
            <a:spLocks noGrp="1"/>
          </p:cNvSpPr>
          <p:nvPr>
            <p:ph type="body" idx="1"/>
          </p:nvPr>
        </p:nvSpPr>
        <p:spPr>
          <a:xfrm>
            <a:off x="1140401" y="2071767"/>
            <a:ext cx="3910000" cy="3914400"/>
          </a:xfrm>
          <a:prstGeom prst="rect">
            <a:avLst/>
          </a:prstGeom>
        </p:spPr>
        <p:txBody>
          <a:bodyPr spcFirstLastPara="1" wrap="square" lIns="0" tIns="0" rIns="0" bIns="0" anchor="t" anchorCtr="0">
            <a:noAutofit/>
          </a:bodyPr>
          <a:lstStyle>
            <a:lvl1pPr marL="495285" lvl="0" indent="-385221" rtl="0">
              <a:spcBef>
                <a:spcPts val="0"/>
              </a:spcBef>
              <a:spcAft>
                <a:spcPts val="0"/>
              </a:spcAft>
              <a:buSzPts val="2000"/>
              <a:buChar char="➢"/>
              <a:defRPr sz="2167"/>
            </a:lvl1pPr>
            <a:lvl2pPr marL="990570" lvl="1" indent="-385221" rtl="0">
              <a:spcBef>
                <a:spcPts val="867"/>
              </a:spcBef>
              <a:spcAft>
                <a:spcPts val="0"/>
              </a:spcAft>
              <a:buSzPts val="2000"/>
              <a:buChar char="▻"/>
              <a:defRPr sz="2167"/>
            </a:lvl2pPr>
            <a:lvl3pPr marL="1485854" lvl="2" indent="-385221" rtl="0">
              <a:spcBef>
                <a:spcPts val="867"/>
              </a:spcBef>
              <a:spcAft>
                <a:spcPts val="0"/>
              </a:spcAft>
              <a:buSzPts val="2000"/>
              <a:buChar char="■"/>
              <a:defRPr sz="2167"/>
            </a:lvl3pPr>
            <a:lvl4pPr marL="1981139" lvl="3" indent="-385221" rtl="0">
              <a:spcBef>
                <a:spcPts val="867"/>
              </a:spcBef>
              <a:spcAft>
                <a:spcPts val="0"/>
              </a:spcAft>
              <a:buSzPts val="2000"/>
              <a:buChar char="●"/>
              <a:defRPr sz="2167"/>
            </a:lvl4pPr>
            <a:lvl5pPr marL="2476424" lvl="4" indent="-385221" rtl="0">
              <a:spcBef>
                <a:spcPts val="867"/>
              </a:spcBef>
              <a:spcAft>
                <a:spcPts val="0"/>
              </a:spcAft>
              <a:buSzPts val="2000"/>
              <a:buChar char="○"/>
              <a:defRPr sz="2167"/>
            </a:lvl5pPr>
            <a:lvl6pPr marL="2971709" lvl="5" indent="-385221" rtl="0">
              <a:spcBef>
                <a:spcPts val="867"/>
              </a:spcBef>
              <a:spcAft>
                <a:spcPts val="0"/>
              </a:spcAft>
              <a:buSzPts val="2000"/>
              <a:buChar char="■"/>
              <a:defRPr sz="2167"/>
            </a:lvl6pPr>
            <a:lvl7pPr marL="3466993" lvl="6" indent="-385221" rtl="0">
              <a:spcBef>
                <a:spcPts val="867"/>
              </a:spcBef>
              <a:spcAft>
                <a:spcPts val="0"/>
              </a:spcAft>
              <a:buSzPts val="2000"/>
              <a:buChar char="●"/>
              <a:defRPr sz="2167"/>
            </a:lvl7pPr>
            <a:lvl8pPr marL="3962278" lvl="7" indent="-385221" rtl="0">
              <a:spcBef>
                <a:spcPts val="867"/>
              </a:spcBef>
              <a:spcAft>
                <a:spcPts val="0"/>
              </a:spcAft>
              <a:buSzPts val="2000"/>
              <a:buChar char="○"/>
              <a:defRPr sz="2167"/>
            </a:lvl8pPr>
            <a:lvl9pPr marL="4457563" lvl="8" indent="-385221" rtl="0">
              <a:spcBef>
                <a:spcPts val="867"/>
              </a:spcBef>
              <a:spcAft>
                <a:spcPts val="867"/>
              </a:spcAft>
              <a:buSzPts val="2000"/>
              <a:buChar char="■"/>
              <a:defRPr sz="2167"/>
            </a:lvl9pPr>
          </a:lstStyle>
          <a:p>
            <a:endParaRPr/>
          </a:p>
        </p:txBody>
      </p:sp>
      <p:sp>
        <p:nvSpPr>
          <p:cNvPr id="473" name="Google Shape;473;p6"/>
          <p:cNvSpPr txBox="1">
            <a:spLocks noGrp="1"/>
          </p:cNvSpPr>
          <p:nvPr>
            <p:ph type="body" idx="2"/>
          </p:nvPr>
        </p:nvSpPr>
        <p:spPr>
          <a:xfrm>
            <a:off x="5599028" y="2071767"/>
            <a:ext cx="3910000" cy="3914400"/>
          </a:xfrm>
          <a:prstGeom prst="rect">
            <a:avLst/>
          </a:prstGeom>
        </p:spPr>
        <p:txBody>
          <a:bodyPr spcFirstLastPara="1" wrap="square" lIns="0" tIns="0" rIns="0" bIns="0" anchor="t" anchorCtr="0">
            <a:noAutofit/>
          </a:bodyPr>
          <a:lstStyle>
            <a:lvl1pPr marL="495285" lvl="0" indent="-385221" rtl="0">
              <a:spcBef>
                <a:spcPts val="0"/>
              </a:spcBef>
              <a:spcAft>
                <a:spcPts val="0"/>
              </a:spcAft>
              <a:buSzPts val="2000"/>
              <a:buChar char="➢"/>
              <a:defRPr sz="2167"/>
            </a:lvl1pPr>
            <a:lvl2pPr marL="990570" lvl="1" indent="-385221" rtl="0">
              <a:spcBef>
                <a:spcPts val="867"/>
              </a:spcBef>
              <a:spcAft>
                <a:spcPts val="0"/>
              </a:spcAft>
              <a:buSzPts val="2000"/>
              <a:buChar char="▻"/>
              <a:defRPr sz="2167"/>
            </a:lvl2pPr>
            <a:lvl3pPr marL="1485854" lvl="2" indent="-385221" rtl="0">
              <a:spcBef>
                <a:spcPts val="867"/>
              </a:spcBef>
              <a:spcAft>
                <a:spcPts val="0"/>
              </a:spcAft>
              <a:buSzPts val="2000"/>
              <a:buChar char="■"/>
              <a:defRPr sz="2167"/>
            </a:lvl3pPr>
            <a:lvl4pPr marL="1981139" lvl="3" indent="-385221" rtl="0">
              <a:spcBef>
                <a:spcPts val="867"/>
              </a:spcBef>
              <a:spcAft>
                <a:spcPts val="0"/>
              </a:spcAft>
              <a:buSzPts val="2000"/>
              <a:buChar char="●"/>
              <a:defRPr sz="2167"/>
            </a:lvl4pPr>
            <a:lvl5pPr marL="2476424" lvl="4" indent="-385221" rtl="0">
              <a:spcBef>
                <a:spcPts val="867"/>
              </a:spcBef>
              <a:spcAft>
                <a:spcPts val="0"/>
              </a:spcAft>
              <a:buSzPts val="2000"/>
              <a:buChar char="○"/>
              <a:defRPr sz="2167"/>
            </a:lvl5pPr>
            <a:lvl6pPr marL="2971709" lvl="5" indent="-385221" rtl="0">
              <a:spcBef>
                <a:spcPts val="867"/>
              </a:spcBef>
              <a:spcAft>
                <a:spcPts val="0"/>
              </a:spcAft>
              <a:buSzPts val="2000"/>
              <a:buChar char="■"/>
              <a:defRPr sz="2167"/>
            </a:lvl6pPr>
            <a:lvl7pPr marL="3466993" lvl="6" indent="-385221" rtl="0">
              <a:spcBef>
                <a:spcPts val="867"/>
              </a:spcBef>
              <a:spcAft>
                <a:spcPts val="0"/>
              </a:spcAft>
              <a:buSzPts val="2000"/>
              <a:buChar char="●"/>
              <a:defRPr sz="2167"/>
            </a:lvl7pPr>
            <a:lvl8pPr marL="3962278" lvl="7" indent="-385221" rtl="0">
              <a:spcBef>
                <a:spcPts val="867"/>
              </a:spcBef>
              <a:spcAft>
                <a:spcPts val="0"/>
              </a:spcAft>
              <a:buSzPts val="2000"/>
              <a:buChar char="○"/>
              <a:defRPr sz="2167"/>
            </a:lvl8pPr>
            <a:lvl9pPr marL="4457563" lvl="8" indent="-385221" rtl="0">
              <a:spcBef>
                <a:spcPts val="867"/>
              </a:spcBef>
              <a:spcAft>
                <a:spcPts val="867"/>
              </a:spcAft>
              <a:buSzPts val="2000"/>
              <a:buChar char="■"/>
              <a:defRPr sz="2167"/>
            </a:lvl9pPr>
          </a:lstStyle>
          <a:p>
            <a:endParaRPr/>
          </a:p>
        </p:txBody>
      </p:sp>
      <p:sp>
        <p:nvSpPr>
          <p:cNvPr id="474" name="Google Shape;474;p6"/>
          <p:cNvSpPr txBox="1">
            <a:spLocks noGrp="1"/>
          </p:cNvSpPr>
          <p:nvPr>
            <p:ph type="sldNum" idx="12"/>
          </p:nvPr>
        </p:nvSpPr>
        <p:spPr>
          <a:xfrm>
            <a:off x="5730201" y="61299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687544952"/>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userDrawn="1">
  <p:cSld name="28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838200" y="6356351"/>
            <a:ext cx="2743200" cy="365125"/>
          </a:xfrm>
          <a:prstGeom prst="rect">
            <a:avLst/>
          </a:prstGeom>
        </p:spPr>
        <p:txBody>
          <a:bodyPr/>
          <a:lstStyle>
            <a:lvl1pPr>
              <a:defRPr>
                <a:solidFill>
                  <a:prstClr val="black">
                    <a:tint val="75000"/>
                  </a:prstClr>
                </a:solidFill>
              </a:defRPr>
            </a:lvl1pPr>
          </a:lstStyle>
          <a:p>
            <a:pPr marL="0" marR="0" lvl="0" indent="0" algn="l" defTabSz="914377" rtl="0" eaLnBrk="1" fontAlgn="auto" latinLnBrk="0" hangingPunct="1">
              <a:lnSpc>
                <a:spcPct val="100000"/>
              </a:lnSpc>
              <a:spcBef>
                <a:spcPct val="0"/>
              </a:spcBef>
              <a:spcAft>
                <a:spcPts val="0"/>
              </a:spcAft>
              <a:buClrTx/>
              <a:buSzTx/>
              <a:buFontTx/>
              <a:buNone/>
              <a:tabLst/>
              <a:defRPr/>
            </a:pPr>
            <a:fld id="{233108B3-3C5F-434E-B7C6-124BB30C5988}" type="datetimeFigureOut">
              <a:rPr kumimoji="0" lang="zh-CN" altLang="en-US" sz="1867" b="0" i="0" u="none" strike="noStrike" kern="1200" cap="none" spc="0" normalizeH="0" baseline="0" noProof="0" smtClean="0">
                <a:ln>
                  <a:noFill/>
                </a:ln>
                <a:solidFill>
                  <a:prstClr val="black">
                    <a:tint val="75000"/>
                  </a:prstClr>
                </a:solidFill>
                <a:effectLst/>
                <a:uLnTx/>
                <a:uFillTx/>
                <a:latin typeface="Arial" charset="0"/>
                <a:ea typeface="+mn-ea"/>
                <a:cs typeface="Arial" panose="020B0604020202020204" pitchFamily="34" charset="0"/>
              </a:rPr>
              <a:pPr marL="0" marR="0" lvl="0" indent="0" algn="l" defTabSz="914377" rtl="0" eaLnBrk="1" fontAlgn="auto" latinLnBrk="0" hangingPunct="1">
                <a:lnSpc>
                  <a:spcPct val="100000"/>
                </a:lnSpc>
                <a:spcBef>
                  <a:spcPct val="0"/>
                </a:spcBef>
                <a:spcAft>
                  <a:spcPts val="0"/>
                </a:spcAft>
                <a:buClrTx/>
                <a:buSzTx/>
                <a:buFontTx/>
                <a:buNone/>
                <a:tabLst/>
                <a:defRPr/>
              </a:pPr>
              <a:t>2023/11/24</a:t>
            </a:fld>
            <a:endParaRPr kumimoji="0" lang="zh-CN" altLang="en-US" sz="1867" b="0" i="0" u="none" strike="noStrike" kern="1200" cap="none" spc="0" normalizeH="0" baseline="0" noProof="0">
              <a:ln>
                <a:noFill/>
              </a:ln>
              <a:solidFill>
                <a:prstClr val="black">
                  <a:tint val="75000"/>
                </a:prstClr>
              </a:solidFill>
              <a:effectLst/>
              <a:uLnTx/>
              <a:uFillTx/>
              <a:latin typeface="Arial" charset="0"/>
              <a:ea typeface="+mn-ea"/>
              <a:cs typeface="Arial" panose="020B0604020202020204" pitchFamily="34" charset="0"/>
            </a:endParaRPr>
          </a:p>
        </p:txBody>
      </p:sp>
      <p:sp>
        <p:nvSpPr>
          <p:cNvPr id="3" name="页脚占位符 3"/>
          <p:cNvSpPr>
            <a:spLocks noGrp="1"/>
          </p:cNvSpPr>
          <p:nvPr>
            <p:ph type="ftr" sz="quarter" idx="11"/>
          </p:nvPr>
        </p:nvSpPr>
        <p:spPr>
          <a:xfrm>
            <a:off x="4038600" y="6356351"/>
            <a:ext cx="4114800" cy="365125"/>
          </a:xfrm>
          <a:prstGeom prst="rect">
            <a:avLst/>
          </a:prstGeom>
        </p:spPr>
        <p:txBody>
          <a:bodyPr/>
          <a:lstStyle>
            <a:lvl1pPr>
              <a:defRPr>
                <a:solidFill>
                  <a:prstClr val="black">
                    <a:tint val="75000"/>
                  </a:prstClr>
                </a:solidFill>
              </a:defRPr>
            </a:lvl1pPr>
          </a:lstStyle>
          <a:p>
            <a:pPr marL="0" marR="0" lvl="0" indent="0" algn="ctr" defTabSz="914377" rtl="0" eaLnBrk="1" fontAlgn="auto" latinLnBrk="0" hangingPunct="1">
              <a:lnSpc>
                <a:spcPct val="100000"/>
              </a:lnSpc>
              <a:spcBef>
                <a:spcPct val="0"/>
              </a:spcBef>
              <a:spcAft>
                <a:spcPts val="0"/>
              </a:spcAft>
              <a:buClrTx/>
              <a:buSzTx/>
              <a:buFontTx/>
              <a:buNone/>
              <a:tabLst/>
              <a:defRPr/>
            </a:pPr>
            <a:endParaRPr kumimoji="0" lang="zh-CN" altLang="en-US" sz="1867" b="0" i="0" u="none" strike="noStrike" kern="1200" cap="none" spc="0" normalizeH="0" baseline="0" noProof="0">
              <a:ln>
                <a:noFill/>
              </a:ln>
              <a:solidFill>
                <a:prstClr val="black">
                  <a:tint val="75000"/>
                </a:prstClr>
              </a:solidFill>
              <a:effectLst/>
              <a:uLnTx/>
              <a:uFillTx/>
              <a:latin typeface="Arial" charset="0"/>
              <a:ea typeface="+mn-ea"/>
              <a:cs typeface="Arial" panose="020B0604020202020204" pitchFamily="34" charset="0"/>
            </a:endParaRPr>
          </a:p>
        </p:txBody>
      </p:sp>
      <p:sp>
        <p:nvSpPr>
          <p:cNvPr id="4" name="灯片编号占位符 4"/>
          <p:cNvSpPr>
            <a:spLocks noGrp="1"/>
          </p:cNvSpPr>
          <p:nvPr>
            <p:ph type="sldNum" sz="quarter" idx="12"/>
          </p:nvPr>
        </p:nvSpPr>
        <p:spPr>
          <a:xfrm>
            <a:off x="8610600" y="6356351"/>
            <a:ext cx="2743200" cy="365125"/>
          </a:xfrm>
          <a:prstGeom prst="rect">
            <a:avLst/>
          </a:prstGeom>
        </p:spPr>
        <p:txBody>
          <a:bodyPr/>
          <a:lstStyle>
            <a:lvl1pPr>
              <a:defRPr>
                <a:solidFill>
                  <a:prstClr val="black">
                    <a:tint val="75000"/>
                  </a:prstClr>
                </a:solidFill>
              </a:defRPr>
            </a:lvl1pPr>
          </a:lstStyle>
          <a:p>
            <a:pPr marL="0" marR="0" lvl="0" indent="0" algn="r" defTabSz="914377" rtl="0" eaLnBrk="1" fontAlgn="auto" latinLnBrk="0" hangingPunct="1">
              <a:lnSpc>
                <a:spcPct val="100000"/>
              </a:lnSpc>
              <a:spcBef>
                <a:spcPct val="0"/>
              </a:spcBef>
              <a:spcAft>
                <a:spcPts val="0"/>
              </a:spcAft>
              <a:buClrTx/>
              <a:buSzTx/>
              <a:buFontTx/>
              <a:buNone/>
              <a:tabLst/>
              <a:defRPr/>
            </a:pPr>
            <a:fld id="{0FCC38CE-CFED-41E2-93E2-A213294AFB8B}" type="slidenum">
              <a:rPr kumimoji="0" lang="zh-CN" altLang="en-US" sz="1867" b="0" i="0" u="none" strike="noStrike" kern="1200" cap="none" spc="0" normalizeH="0" baseline="0" noProof="0" smtClean="0">
                <a:ln>
                  <a:noFill/>
                </a:ln>
                <a:solidFill>
                  <a:prstClr val="black">
                    <a:tint val="75000"/>
                  </a:prstClr>
                </a:solidFill>
                <a:effectLst/>
                <a:uLnTx/>
                <a:uFillTx/>
                <a:latin typeface="Arial"/>
                <a:ea typeface="+mn-ea"/>
                <a:cs typeface="Arial" panose="020B0604020202020204" pitchFamily="34" charset="0"/>
              </a:rPr>
              <a:pPr marL="0" marR="0" lvl="0" indent="0" algn="r" defTabSz="914377" rtl="0" eaLnBrk="1" fontAlgn="auto" latinLnBrk="0" hangingPunct="1">
                <a:lnSpc>
                  <a:spcPct val="100000"/>
                </a:lnSpc>
                <a:spcBef>
                  <a:spcPct val="0"/>
                </a:spcBef>
                <a:spcAft>
                  <a:spcPts val="0"/>
                </a:spcAft>
                <a:buClrTx/>
                <a:buSzTx/>
                <a:buFontTx/>
                <a:buNone/>
                <a:tabLst/>
                <a:defRPr/>
              </a:pPr>
              <a:t>‹#›</a:t>
            </a:fld>
            <a:endParaRPr kumimoji="0" lang="zh-CN" altLang="en-US" sz="1867" b="0" i="0" u="none" strike="noStrike" kern="1200" cap="none" spc="0" normalizeH="0" baseline="0" noProof="0">
              <a:ln>
                <a:noFill/>
              </a:ln>
              <a:solidFill>
                <a:prstClr val="black">
                  <a:tint val="75000"/>
                </a:prstClr>
              </a:solidFill>
              <a:effectLst/>
              <a:uLnTx/>
              <a:uFillTx/>
              <a:latin typeface="Arial"/>
              <a:ea typeface="+mn-ea"/>
              <a:cs typeface="Arial" panose="020B0604020202020204" pitchFamily="34" charset="0"/>
            </a:endParaRPr>
          </a:p>
        </p:txBody>
      </p:sp>
    </p:spTree>
    <p:extLst>
      <p:ext uri="{BB962C8B-B14F-4D97-AF65-F5344CB8AC3E}">
        <p14:creationId xmlns:p14="http://schemas.microsoft.com/office/powerpoint/2010/main" val="1926565284"/>
      </p:ext>
    </p:extLst>
  </p:cSld>
  <p:clrMapOvr>
    <a:masterClrMapping/>
  </p:clrMapOvr>
  <p:transition>
    <p:randomBar dir="vert"/>
  </p:transition>
</p:sldLayout>
</file>

<file path=ppt/slideLayouts/slideLayout171.xml><?xml version="1.0" encoding="utf-8"?>
<p:sldLayout xmlns:a="http://schemas.openxmlformats.org/drawingml/2006/main" xmlns:r="http://schemas.openxmlformats.org/officeDocument/2006/relationships" xmlns:p="http://schemas.openxmlformats.org/presentationml/2006/main" userDrawn="1">
  <p:cSld name="29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7205663" y="6042025"/>
            <a:ext cx="911225" cy="365125"/>
          </a:xfrm>
          <a:prstGeom prst="rect">
            <a:avLst/>
          </a:prstGeom>
        </p:spPr>
        <p:txBody>
          <a:bodyPr/>
          <a:lstStyle>
            <a:lvl1pPr eaLnBrk="0" hangingPunct="0">
              <a:spcBef>
                <a:spcPct val="0"/>
              </a:spcBef>
              <a:defRPr>
                <a:solidFill>
                  <a:prstClr val="black">
                    <a:tint val="75000"/>
                  </a:prstClr>
                </a:solidFill>
                <a:latin typeface="Arial" panose="020B0604020202020204" pitchFamily="34" charset="0"/>
              </a:defRPr>
            </a:lvl1pPr>
          </a:lstStyle>
          <a:p>
            <a:pPr marL="0" marR="0" lvl="0" indent="0" algn="l" defTabSz="914400" rtl="0" eaLnBrk="0" fontAlgn="auto" latinLnBrk="0" hangingPunct="0">
              <a:lnSpc>
                <a:spcPct val="100000"/>
              </a:lnSpc>
              <a:spcBef>
                <a:spcPct val="0"/>
              </a:spcBef>
              <a:spcAft>
                <a:spcPts val="0"/>
              </a:spcAft>
              <a:buClrTx/>
              <a:buSzTx/>
              <a:buFontTx/>
              <a:buNone/>
              <a:tabLst/>
              <a:defRPr/>
            </a:pPr>
            <a:fld id="{DD22C65B-FAC9-421A-9391-569306C0644A}" type="datetimeFigureOut">
              <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rPr>
              <a:pPr marL="0" marR="0" lvl="0" indent="0" algn="l" defTabSz="914400" rtl="0" eaLnBrk="0" fontAlgn="auto" latinLnBrk="0" hangingPunct="0">
                <a:lnSpc>
                  <a:spcPct val="100000"/>
                </a:lnSpc>
                <a:spcBef>
                  <a:spcPct val="0"/>
                </a:spcBef>
                <a:spcAft>
                  <a:spcPts val="0"/>
                </a:spcAft>
                <a:buClrTx/>
                <a:buSzTx/>
                <a:buFontTx/>
                <a:buNone/>
                <a:tabLst/>
                <a:defRPr/>
              </a:pPr>
              <a:t>2023/11/24</a:t>
            </a:fld>
            <a:endPar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endParaRPr>
          </a:p>
        </p:txBody>
      </p:sp>
      <p:sp>
        <p:nvSpPr>
          <p:cNvPr id="3" name="页脚占位符 3"/>
          <p:cNvSpPr>
            <a:spLocks noGrp="1"/>
          </p:cNvSpPr>
          <p:nvPr>
            <p:ph type="ftr" sz="quarter" idx="11"/>
          </p:nvPr>
        </p:nvSpPr>
        <p:spPr>
          <a:xfrm>
            <a:off x="677863" y="6042025"/>
            <a:ext cx="6297612" cy="365125"/>
          </a:xfrm>
          <a:prstGeom prst="rect">
            <a:avLst/>
          </a:prstGeom>
        </p:spPr>
        <p:txBody>
          <a:bodyPr/>
          <a:lstStyle>
            <a:lvl1pPr eaLnBrk="0" hangingPunct="0">
              <a:spcBef>
                <a:spcPct val="0"/>
              </a:spcBef>
              <a:defRPr>
                <a:solidFill>
                  <a:prstClr val="black">
                    <a:tint val="75000"/>
                  </a:prstClr>
                </a:solidFill>
                <a:latin typeface="Arial" panose="020B0604020202020204" pitchFamily="34" charset="0"/>
              </a:defRPr>
            </a:lvl1pPr>
          </a:lstStyle>
          <a:p>
            <a:pPr marL="0" marR="0" lvl="0" indent="0" algn="ctr" defTabSz="914400" rtl="0" eaLnBrk="0" fontAlgn="auto" latinLnBrk="0" hangingPunct="0">
              <a:lnSpc>
                <a:spcPct val="100000"/>
              </a:lnSpc>
              <a:spcBef>
                <a:spcPct val="0"/>
              </a:spcBef>
              <a:spcAft>
                <a:spcPts val="0"/>
              </a:spcAft>
              <a:buClrTx/>
              <a:buSzTx/>
              <a:buFontTx/>
              <a:buNone/>
              <a:tabLst/>
              <a:defRPr/>
            </a:pPr>
            <a:endPar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endParaRPr>
          </a:p>
        </p:txBody>
      </p:sp>
      <p:sp>
        <p:nvSpPr>
          <p:cNvPr id="4" name="灯片编号占位符 4"/>
          <p:cNvSpPr>
            <a:spLocks noGrp="1"/>
          </p:cNvSpPr>
          <p:nvPr>
            <p:ph type="sldNum" sz="quarter" idx="12"/>
          </p:nvPr>
        </p:nvSpPr>
        <p:spPr>
          <a:xfrm>
            <a:off x="8589963" y="6042025"/>
            <a:ext cx="684212" cy="365125"/>
          </a:xfrm>
          <a:prstGeom prst="rect">
            <a:avLst/>
          </a:prstGeom>
        </p:spPr>
        <p:txBody>
          <a:bodyPr/>
          <a:lstStyle>
            <a:lvl1pPr eaLnBrk="0" hangingPunct="0">
              <a:spcBef>
                <a:spcPct val="0"/>
              </a:spcBef>
              <a:defRPr>
                <a:solidFill>
                  <a:prstClr val="black">
                    <a:tint val="75000"/>
                  </a:prstClr>
                </a:solidFill>
                <a:latin typeface="Arial" panose="020B0604020202020204" pitchFamily="34" charset="0"/>
              </a:defRPr>
            </a:lvl1pPr>
          </a:lstStyle>
          <a:p>
            <a:pPr marL="0" marR="0" lvl="0" indent="0" algn="r" defTabSz="914400" rtl="0" eaLnBrk="0" fontAlgn="auto" latinLnBrk="0" hangingPunct="0">
              <a:lnSpc>
                <a:spcPct val="100000"/>
              </a:lnSpc>
              <a:spcBef>
                <a:spcPct val="0"/>
              </a:spcBef>
              <a:spcAft>
                <a:spcPts val="0"/>
              </a:spcAft>
              <a:buClrTx/>
              <a:buSzTx/>
              <a:buFontTx/>
              <a:buNone/>
              <a:tabLst/>
              <a:defRPr/>
            </a:pPr>
            <a:fld id="{BEBC0E72-BF06-4A19-B2CD-574FB1E7DA1E}" type="slidenum">
              <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rPr>
              <a:pPr marL="0" marR="0" lvl="0" indent="0" algn="r" defTabSz="914400" rtl="0" eaLnBrk="0" fontAlgn="auto" latinLnBrk="0" hangingPunct="0">
                <a:lnSpc>
                  <a:spcPct val="100000"/>
                </a:lnSpc>
                <a:spcBef>
                  <a:spcPct val="0"/>
                </a:spcBef>
                <a:spcAft>
                  <a:spcPts val="0"/>
                </a:spcAft>
                <a:buClrTx/>
                <a:buSzTx/>
                <a:buFontTx/>
                <a:buNone/>
                <a:tabLst/>
                <a:defRPr/>
              </a:pPr>
              <a:t>‹#›</a:t>
            </a:fld>
            <a:endPar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551264903"/>
      </p:ext>
    </p:extLst>
  </p:cSld>
  <p:clrMapOvr>
    <a:masterClrMapping/>
  </p:clrMapOvr>
  <p:transition>
    <p:randomBar dir="vert"/>
  </p:transition>
</p:sldLayout>
</file>

<file path=ppt/slideLayouts/slideLayout172.xml><?xml version="1.0" encoding="utf-8"?>
<p:sldLayout xmlns:a="http://schemas.openxmlformats.org/drawingml/2006/main" xmlns:r="http://schemas.openxmlformats.org/officeDocument/2006/relationships" xmlns:p="http://schemas.openxmlformats.org/presentationml/2006/main" userDrawn="1">
  <p:cSld name="30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7205663" y="6042025"/>
            <a:ext cx="911225" cy="365125"/>
          </a:xfrm>
          <a:prstGeom prst="rect">
            <a:avLst/>
          </a:prstGeom>
        </p:spPr>
        <p:txBody>
          <a:bodyPr/>
          <a:lstStyle>
            <a:lvl1pPr eaLnBrk="0" hangingPunct="0">
              <a:spcBef>
                <a:spcPct val="0"/>
              </a:spcBef>
              <a:defRPr>
                <a:solidFill>
                  <a:prstClr val="black">
                    <a:tint val="75000"/>
                  </a:prstClr>
                </a:solidFill>
                <a:latin typeface="Arial" panose="020B0604020202020204" pitchFamily="34" charset="0"/>
              </a:defRPr>
            </a:lvl1pPr>
          </a:lstStyle>
          <a:p>
            <a:pPr marL="0" marR="0" lvl="0" indent="0" algn="l" defTabSz="914400" rtl="0" eaLnBrk="0" fontAlgn="auto" latinLnBrk="0" hangingPunct="0">
              <a:lnSpc>
                <a:spcPct val="100000"/>
              </a:lnSpc>
              <a:spcBef>
                <a:spcPct val="0"/>
              </a:spcBef>
              <a:spcAft>
                <a:spcPts val="0"/>
              </a:spcAft>
              <a:buClrTx/>
              <a:buSzTx/>
              <a:buFontTx/>
              <a:buNone/>
              <a:tabLst/>
              <a:defRPr/>
            </a:pPr>
            <a:fld id="{60329089-014F-40B7-AF9F-C11F97BF94C2}" type="datetimeFigureOut">
              <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rPr>
              <a:pPr marL="0" marR="0" lvl="0" indent="0" algn="l" defTabSz="914400" rtl="0" eaLnBrk="0" fontAlgn="auto" latinLnBrk="0" hangingPunct="0">
                <a:lnSpc>
                  <a:spcPct val="100000"/>
                </a:lnSpc>
                <a:spcBef>
                  <a:spcPct val="0"/>
                </a:spcBef>
                <a:spcAft>
                  <a:spcPts val="0"/>
                </a:spcAft>
                <a:buClrTx/>
                <a:buSzTx/>
                <a:buFontTx/>
                <a:buNone/>
                <a:tabLst/>
                <a:defRPr/>
              </a:pPr>
              <a:t>2023/11/24</a:t>
            </a:fld>
            <a:endPar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endParaRPr>
          </a:p>
        </p:txBody>
      </p:sp>
      <p:sp>
        <p:nvSpPr>
          <p:cNvPr id="3" name="页脚占位符 3"/>
          <p:cNvSpPr>
            <a:spLocks noGrp="1"/>
          </p:cNvSpPr>
          <p:nvPr>
            <p:ph type="ftr" sz="quarter" idx="11"/>
          </p:nvPr>
        </p:nvSpPr>
        <p:spPr>
          <a:xfrm>
            <a:off x="677863" y="6042025"/>
            <a:ext cx="6297612" cy="365125"/>
          </a:xfrm>
          <a:prstGeom prst="rect">
            <a:avLst/>
          </a:prstGeom>
        </p:spPr>
        <p:txBody>
          <a:bodyPr/>
          <a:lstStyle>
            <a:lvl1pPr eaLnBrk="0" hangingPunct="0">
              <a:spcBef>
                <a:spcPct val="0"/>
              </a:spcBef>
              <a:defRPr>
                <a:solidFill>
                  <a:prstClr val="black">
                    <a:tint val="75000"/>
                  </a:prstClr>
                </a:solidFill>
                <a:latin typeface="Arial" panose="020B0604020202020204" pitchFamily="34" charset="0"/>
              </a:defRPr>
            </a:lvl1pPr>
          </a:lstStyle>
          <a:p>
            <a:pPr marL="0" marR="0" lvl="0" indent="0" algn="ctr" defTabSz="914400" rtl="0" eaLnBrk="0" fontAlgn="auto" latinLnBrk="0" hangingPunct="0">
              <a:lnSpc>
                <a:spcPct val="100000"/>
              </a:lnSpc>
              <a:spcBef>
                <a:spcPct val="0"/>
              </a:spcBef>
              <a:spcAft>
                <a:spcPts val="0"/>
              </a:spcAft>
              <a:buClrTx/>
              <a:buSzTx/>
              <a:buFontTx/>
              <a:buNone/>
              <a:tabLst/>
              <a:defRPr/>
            </a:pPr>
            <a:endPar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endParaRPr>
          </a:p>
        </p:txBody>
      </p:sp>
      <p:sp>
        <p:nvSpPr>
          <p:cNvPr id="4" name="灯片编号占位符 4"/>
          <p:cNvSpPr>
            <a:spLocks noGrp="1"/>
          </p:cNvSpPr>
          <p:nvPr>
            <p:ph type="sldNum" sz="quarter" idx="12"/>
          </p:nvPr>
        </p:nvSpPr>
        <p:spPr>
          <a:xfrm>
            <a:off x="8589963" y="6042025"/>
            <a:ext cx="684212" cy="365125"/>
          </a:xfrm>
          <a:prstGeom prst="rect">
            <a:avLst/>
          </a:prstGeom>
        </p:spPr>
        <p:txBody>
          <a:bodyPr/>
          <a:lstStyle>
            <a:lvl1pPr eaLnBrk="0" hangingPunct="0">
              <a:spcBef>
                <a:spcPct val="0"/>
              </a:spcBef>
              <a:defRPr>
                <a:solidFill>
                  <a:prstClr val="black">
                    <a:tint val="75000"/>
                  </a:prstClr>
                </a:solidFill>
                <a:latin typeface="Arial" panose="020B0604020202020204" pitchFamily="34" charset="0"/>
              </a:defRPr>
            </a:lvl1pPr>
          </a:lstStyle>
          <a:p>
            <a:pPr marL="0" marR="0" lvl="0" indent="0" algn="r" defTabSz="914400" rtl="0" eaLnBrk="0" fontAlgn="auto" latinLnBrk="0" hangingPunct="0">
              <a:lnSpc>
                <a:spcPct val="100000"/>
              </a:lnSpc>
              <a:spcBef>
                <a:spcPct val="0"/>
              </a:spcBef>
              <a:spcAft>
                <a:spcPts val="0"/>
              </a:spcAft>
              <a:buClrTx/>
              <a:buSzTx/>
              <a:buFontTx/>
              <a:buNone/>
              <a:tabLst/>
              <a:defRPr/>
            </a:pPr>
            <a:fld id="{C06FD32C-10E6-4306-A8A9-F7761EEB30E2}" type="slidenum">
              <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rPr>
              <a:pPr marL="0" marR="0" lvl="0" indent="0" algn="r" defTabSz="914400" rtl="0" eaLnBrk="0" fontAlgn="auto" latinLnBrk="0" hangingPunct="0">
                <a:lnSpc>
                  <a:spcPct val="100000"/>
                </a:lnSpc>
                <a:spcBef>
                  <a:spcPct val="0"/>
                </a:spcBef>
                <a:spcAft>
                  <a:spcPts val="0"/>
                </a:spcAft>
                <a:buClrTx/>
                <a:buSzTx/>
                <a:buFontTx/>
                <a:buNone/>
                <a:tabLst/>
                <a:defRPr/>
              </a:pPr>
              <a:t>‹#›</a:t>
            </a:fld>
            <a:endPar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213661510"/>
      </p:ext>
    </p:extLst>
  </p:cSld>
  <p:clrMapOvr>
    <a:masterClrMapping/>
  </p:clrMapOvr>
  <p:transition>
    <p:randomBar dir="vert"/>
  </p:transition>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3_标题幻灯片">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234950" y="0"/>
            <a:ext cx="126619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126257176"/>
      </p:ext>
    </p:extLst>
  </p:cSld>
  <p:clrMapOvr>
    <a:masterClrMapping/>
  </p:clrMapOvr>
  <p:transition>
    <p:randomBar dir="vert"/>
  </p:transition>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4_标题和内容">
    <p:spTree>
      <p:nvGrpSpPr>
        <p:cNvPr id="1" name=""/>
        <p:cNvGrpSpPr/>
        <p:nvPr/>
      </p:nvGrpSpPr>
      <p:grpSpPr>
        <a:xfrm>
          <a:off x="0" y="0"/>
          <a:ext cx="0" cy="0"/>
          <a:chOff x="0" y="0"/>
          <a:chExt cx="0" cy="0"/>
        </a:xfrm>
      </p:grpSpPr>
      <p:pic>
        <p:nvPicPr>
          <p:cNvPr id="2" name="图片 7"/>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234950" y="0"/>
            <a:ext cx="12700000" cy="6878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94154934"/>
      </p:ext>
    </p:extLst>
  </p:cSld>
  <p:clrMapOvr>
    <a:masterClrMapping/>
  </p:clrMapOvr>
  <p:transition>
    <p:randomBar dir="vert"/>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3_节标题">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074738" y="-455613"/>
            <a:ext cx="14293851" cy="7742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662519973"/>
      </p:ext>
    </p:extLst>
  </p:cSld>
  <p:clrMapOvr>
    <a:masterClrMapping/>
  </p:clrMapOvr>
  <p:transition>
    <p:randomBar dir="vert"/>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userDrawn="1">
  <p:cSld name="60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7205133" y="6041362"/>
            <a:ext cx="911939" cy="365125"/>
          </a:xfrm>
          <a:prstGeom prst="rect">
            <a:avLst/>
          </a:prstGeom>
        </p:spPr>
        <p:txBody>
          <a:bodyPr/>
          <a:lstStyle>
            <a:lvl1pPr>
              <a:defRPr smtClean="0">
                <a:solidFill>
                  <a:prstClr val="black">
                    <a:tint val="75000"/>
                  </a:prstClr>
                </a:solidFill>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fld id="{39ADED8E-4E0B-498D-B715-B157A890E4DE}" type="datetimeFigureOut">
              <a:rPr kumimoji="0" lang="zh-CN" altLang="en-US" sz="1400" b="0" i="0" u="none" strike="noStrike" kern="1200" cap="none" spc="0" normalizeH="0" baseline="0" noProof="0">
                <a:ln>
                  <a:noFill/>
                </a:ln>
                <a:solidFill>
                  <a:prstClr val="black">
                    <a:tint val="75000"/>
                  </a:prstClr>
                </a:solidFill>
                <a:effectLst/>
                <a:uLnTx/>
                <a:uFillTx/>
                <a:latin typeface="Arial" charset="0"/>
                <a:ea typeface="+mn-ea"/>
                <a:cs typeface="Arial" panose="020B0604020202020204" pitchFamily="34" charset="0"/>
              </a:rPr>
              <a:pPr marL="0" marR="0" lvl="0" indent="0" algn="l" defTabSz="914400" rtl="0" eaLnBrk="1" fontAlgn="auto" latinLnBrk="0" hangingPunct="1">
                <a:lnSpc>
                  <a:spcPct val="100000"/>
                </a:lnSpc>
                <a:spcBef>
                  <a:spcPct val="0"/>
                </a:spcBef>
                <a:spcAft>
                  <a:spcPts val="0"/>
                </a:spcAft>
                <a:buClrTx/>
                <a:buSzTx/>
                <a:buFontTx/>
                <a:buNone/>
                <a:tabLst/>
                <a:defRPr/>
              </a:pPr>
              <a:t>2023/11/24</a:t>
            </a:fld>
            <a:endParaRPr kumimoji="0" lang="zh-CN" altLang="en-US" sz="1400" b="0" i="0" u="none" strike="noStrike" kern="1200" cap="none" spc="0" normalizeH="0" baseline="0" noProof="0">
              <a:ln>
                <a:noFill/>
              </a:ln>
              <a:solidFill>
                <a:prstClr val="black">
                  <a:tint val="75000"/>
                </a:prstClr>
              </a:solidFill>
              <a:effectLst/>
              <a:uLnTx/>
              <a:uFillTx/>
              <a:latin typeface="Arial" charset="0"/>
              <a:ea typeface="+mn-ea"/>
              <a:cs typeface="Arial" panose="020B0604020202020204" pitchFamily="34" charset="0"/>
            </a:endParaRPr>
          </a:p>
        </p:txBody>
      </p:sp>
      <p:sp>
        <p:nvSpPr>
          <p:cNvPr id="3" name="页脚占位符 3"/>
          <p:cNvSpPr>
            <a:spLocks noGrp="1"/>
          </p:cNvSpPr>
          <p:nvPr>
            <p:ph type="ftr" sz="quarter" idx="11"/>
          </p:nvPr>
        </p:nvSpPr>
        <p:spPr>
          <a:xfrm>
            <a:off x="677334" y="6041362"/>
            <a:ext cx="6297612" cy="365125"/>
          </a:xfrm>
          <a:prstGeom prst="rect">
            <a:avLst/>
          </a:prstGeom>
        </p:spPr>
        <p:txBody>
          <a:bodyPr/>
          <a:lstStyle>
            <a:lvl1pPr>
              <a:defRPr>
                <a:solidFill>
                  <a:prstClr val="black">
                    <a:tint val="75000"/>
                  </a:prstClr>
                </a:solidFill>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zh-CN" altLang="en-US" sz="1400" b="0" i="0" u="none" strike="noStrike" kern="1200" cap="none" spc="0" normalizeH="0" baseline="0" noProof="0">
              <a:ln>
                <a:noFill/>
              </a:ln>
              <a:solidFill>
                <a:prstClr val="black">
                  <a:tint val="75000"/>
                </a:prstClr>
              </a:solidFill>
              <a:effectLst/>
              <a:uLnTx/>
              <a:uFillTx/>
              <a:latin typeface="Arial" charset="0"/>
              <a:ea typeface="+mn-ea"/>
              <a:cs typeface="Arial" panose="020B0604020202020204" pitchFamily="34" charset="0"/>
            </a:endParaRPr>
          </a:p>
        </p:txBody>
      </p:sp>
      <p:sp>
        <p:nvSpPr>
          <p:cNvPr id="4" name="灯片编号占位符 4"/>
          <p:cNvSpPr>
            <a:spLocks noGrp="1"/>
          </p:cNvSpPr>
          <p:nvPr>
            <p:ph type="sldNum" sz="quarter" idx="12"/>
          </p:nvPr>
        </p:nvSpPr>
        <p:spPr>
          <a:xfrm>
            <a:off x="8590663" y="6041362"/>
            <a:ext cx="683339" cy="365125"/>
          </a:xfrm>
          <a:prstGeom prst="rect">
            <a:avLst/>
          </a:prstGeom>
        </p:spPr>
        <p:txBody>
          <a:bodyPr/>
          <a:lstStyle>
            <a:lvl1pPr>
              <a:defRPr>
                <a:solidFill>
                  <a:prstClr val="black">
                    <a:tint val="75000"/>
                  </a:prstClr>
                </a:solidFill>
              </a:defRPr>
            </a:lvl1pPr>
          </a:lstStyle>
          <a:p>
            <a:pPr marL="0" marR="0" lvl="0" indent="0" algn="r" defTabSz="914400" rtl="0" eaLnBrk="1" fontAlgn="auto" latinLnBrk="0" hangingPunct="1">
              <a:lnSpc>
                <a:spcPct val="100000"/>
              </a:lnSpc>
              <a:spcBef>
                <a:spcPct val="0"/>
              </a:spcBef>
              <a:spcAft>
                <a:spcPts val="0"/>
              </a:spcAft>
              <a:buClrTx/>
              <a:buSzTx/>
              <a:buFontTx/>
              <a:buNone/>
              <a:tabLst/>
              <a:defRPr/>
            </a:pPr>
            <a:fld id="{18634F15-13D2-4C0D-99FD-67E8D2F909DD}" type="slidenum">
              <a:rPr kumimoji="0" lang="zh-CN" altLang="en-US" sz="1400" b="0" i="0" u="none" strike="noStrike" kern="1200" cap="none" spc="0" normalizeH="0" baseline="0" noProof="0">
                <a:ln>
                  <a:noFill/>
                </a:ln>
                <a:solidFill>
                  <a:prstClr val="black">
                    <a:tint val="75000"/>
                  </a:prstClr>
                </a:solidFill>
                <a:effectLst/>
                <a:uLnTx/>
                <a:uFillTx/>
                <a:latin typeface="Arial"/>
                <a:ea typeface="+mn-ea"/>
                <a:cs typeface="Arial" panose="020B0604020202020204" pitchFamily="34" charset="0"/>
              </a:rPr>
              <a:pPr marL="0" marR="0" lvl="0" indent="0" algn="r" defTabSz="914400" rtl="0" eaLnBrk="1" fontAlgn="auto" latinLnBrk="0" hangingPunct="1">
                <a:lnSpc>
                  <a:spcPct val="100000"/>
                </a:lnSpc>
                <a:spcBef>
                  <a:spcPct val="0"/>
                </a:spcBef>
                <a:spcAft>
                  <a:spcPts val="0"/>
                </a:spcAft>
                <a:buClrTx/>
                <a:buSzTx/>
                <a:buFontTx/>
                <a:buNone/>
                <a:tabLst/>
                <a:defRPr/>
              </a:pPr>
              <a:t>‹#›</a:t>
            </a:fld>
            <a:endParaRPr kumimoji="0" lang="zh-CN" altLang="en-US" sz="1400" b="0" i="0" u="none" strike="noStrike" kern="1200" cap="none" spc="0" normalizeH="0" baseline="0" noProof="0">
              <a:ln>
                <a:noFill/>
              </a:ln>
              <a:solidFill>
                <a:prstClr val="black">
                  <a:tint val="75000"/>
                </a:prstClr>
              </a:solidFill>
              <a:effectLst/>
              <a:uLnTx/>
              <a:uFillTx/>
              <a:latin typeface="Arial"/>
              <a:ea typeface="+mn-ea"/>
              <a:cs typeface="Arial" panose="020B0604020202020204" pitchFamily="34" charset="0"/>
            </a:endParaRPr>
          </a:p>
        </p:txBody>
      </p:sp>
    </p:spTree>
    <p:extLst>
      <p:ext uri="{BB962C8B-B14F-4D97-AF65-F5344CB8AC3E}">
        <p14:creationId xmlns:p14="http://schemas.microsoft.com/office/powerpoint/2010/main" val="1379071858"/>
      </p:ext>
    </p:extLst>
  </p:cSld>
  <p:clrMapOvr>
    <a:masterClrMapping/>
  </p:clrMapOvr>
  <p:transition>
    <p:randomBar dir="vert"/>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userDrawn="1">
  <p:cSld name="72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838200" y="6356350"/>
            <a:ext cx="2743200" cy="365125"/>
          </a:xfrm>
          <a:prstGeom prst="rect">
            <a:avLst/>
          </a:prstGeom>
        </p:spPr>
        <p:txBody>
          <a:bodyPr/>
          <a:lstStyle>
            <a:lvl1pPr>
              <a:defRPr smtClean="0">
                <a:solidFill>
                  <a:prstClr val="black">
                    <a:tint val="75000"/>
                  </a:prstClr>
                </a:solidFill>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fld id="{39ADED8E-4E0B-498D-B715-B157A890E4DE}" type="datetimeFigureOut">
              <a:rPr kumimoji="0" lang="zh-CN" altLang="en-US" sz="1400" b="0" i="0" u="none" strike="noStrike" kern="1200" cap="none" spc="0" normalizeH="0" baseline="0" noProof="0">
                <a:ln>
                  <a:noFill/>
                </a:ln>
                <a:solidFill>
                  <a:prstClr val="black">
                    <a:tint val="75000"/>
                  </a:prstClr>
                </a:solidFill>
                <a:effectLst/>
                <a:uLnTx/>
                <a:uFillTx/>
                <a:latin typeface="Arial" charset="0"/>
                <a:ea typeface="+mn-ea"/>
                <a:cs typeface="Arial" panose="020B0604020202020204" pitchFamily="34" charset="0"/>
              </a:rPr>
              <a:pPr marL="0" marR="0" lvl="0" indent="0" algn="l" defTabSz="914400" rtl="0" eaLnBrk="1" fontAlgn="auto" latinLnBrk="0" hangingPunct="1">
                <a:lnSpc>
                  <a:spcPct val="100000"/>
                </a:lnSpc>
                <a:spcBef>
                  <a:spcPct val="0"/>
                </a:spcBef>
                <a:spcAft>
                  <a:spcPts val="0"/>
                </a:spcAft>
                <a:buClrTx/>
                <a:buSzTx/>
                <a:buFontTx/>
                <a:buNone/>
                <a:tabLst/>
                <a:defRPr/>
              </a:pPr>
              <a:t>2023/11/24</a:t>
            </a:fld>
            <a:endParaRPr kumimoji="0" lang="zh-CN" altLang="en-US" sz="1400" b="0" i="0" u="none" strike="noStrike" kern="1200" cap="none" spc="0" normalizeH="0" baseline="0" noProof="0">
              <a:ln>
                <a:noFill/>
              </a:ln>
              <a:solidFill>
                <a:prstClr val="black">
                  <a:tint val="75000"/>
                </a:prstClr>
              </a:solidFill>
              <a:effectLst/>
              <a:uLnTx/>
              <a:uFillTx/>
              <a:latin typeface="Arial" charset="0"/>
              <a:ea typeface="+mn-ea"/>
              <a:cs typeface="Arial" panose="020B0604020202020204" pitchFamily="34" charset="0"/>
            </a:endParaRPr>
          </a:p>
        </p:txBody>
      </p:sp>
      <p:sp>
        <p:nvSpPr>
          <p:cNvPr id="3" name="页脚占位符 3"/>
          <p:cNvSpPr>
            <a:spLocks noGrp="1"/>
          </p:cNvSpPr>
          <p:nvPr>
            <p:ph type="ftr" sz="quarter" idx="11"/>
          </p:nvPr>
        </p:nvSpPr>
        <p:spPr>
          <a:xfrm>
            <a:off x="4038600" y="6356350"/>
            <a:ext cx="4114800" cy="365125"/>
          </a:xfrm>
          <a:prstGeom prst="rect">
            <a:avLst/>
          </a:prstGeom>
        </p:spPr>
        <p:txBody>
          <a:bodyPr/>
          <a:lstStyle>
            <a:lvl1pPr>
              <a:defRPr>
                <a:solidFill>
                  <a:prstClr val="black">
                    <a:tint val="75000"/>
                  </a:prstClr>
                </a:solidFill>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zh-CN" altLang="en-US" sz="1400" b="0" i="0" u="none" strike="noStrike" kern="1200" cap="none" spc="0" normalizeH="0" baseline="0" noProof="0">
              <a:ln>
                <a:noFill/>
              </a:ln>
              <a:solidFill>
                <a:prstClr val="black">
                  <a:tint val="75000"/>
                </a:prstClr>
              </a:solidFill>
              <a:effectLst/>
              <a:uLnTx/>
              <a:uFillTx/>
              <a:latin typeface="Arial" charset="0"/>
              <a:ea typeface="+mn-ea"/>
              <a:cs typeface="Arial" panose="020B0604020202020204" pitchFamily="34" charset="0"/>
            </a:endParaRPr>
          </a:p>
        </p:txBody>
      </p:sp>
      <p:sp>
        <p:nvSpPr>
          <p:cNvPr id="4" name="灯片编号占位符 4"/>
          <p:cNvSpPr>
            <a:spLocks noGrp="1"/>
          </p:cNvSpPr>
          <p:nvPr>
            <p:ph type="sldNum" sz="quarter" idx="12"/>
          </p:nvPr>
        </p:nvSpPr>
        <p:spPr>
          <a:xfrm>
            <a:off x="8610600" y="6356350"/>
            <a:ext cx="2743200" cy="365125"/>
          </a:xfrm>
          <a:prstGeom prst="rect">
            <a:avLst/>
          </a:prstGeom>
        </p:spPr>
        <p:txBody>
          <a:bodyPr/>
          <a:lstStyle>
            <a:lvl1pPr>
              <a:defRPr>
                <a:solidFill>
                  <a:prstClr val="black">
                    <a:tint val="75000"/>
                  </a:prstClr>
                </a:solidFill>
              </a:defRPr>
            </a:lvl1pPr>
          </a:lstStyle>
          <a:p>
            <a:pPr marL="0" marR="0" lvl="0" indent="0" algn="r" defTabSz="914400" rtl="0" eaLnBrk="1" fontAlgn="auto" latinLnBrk="0" hangingPunct="1">
              <a:lnSpc>
                <a:spcPct val="100000"/>
              </a:lnSpc>
              <a:spcBef>
                <a:spcPct val="0"/>
              </a:spcBef>
              <a:spcAft>
                <a:spcPts val="0"/>
              </a:spcAft>
              <a:buClrTx/>
              <a:buSzTx/>
              <a:buFontTx/>
              <a:buNone/>
              <a:tabLst/>
              <a:defRPr/>
            </a:pPr>
            <a:fld id="{18634F15-13D2-4C0D-99FD-67E8D2F909DD}" type="slidenum">
              <a:rPr kumimoji="0" lang="zh-CN" altLang="en-US" sz="1400" b="0" i="0" u="none" strike="noStrike" kern="1200" cap="none" spc="0" normalizeH="0" baseline="0" noProof="0">
                <a:ln>
                  <a:noFill/>
                </a:ln>
                <a:solidFill>
                  <a:prstClr val="black">
                    <a:tint val="75000"/>
                  </a:prstClr>
                </a:solidFill>
                <a:effectLst/>
                <a:uLnTx/>
                <a:uFillTx/>
                <a:latin typeface="Arial"/>
                <a:ea typeface="+mn-ea"/>
                <a:cs typeface="Arial" panose="020B0604020202020204" pitchFamily="34" charset="0"/>
              </a:rPr>
              <a:pPr marL="0" marR="0" lvl="0" indent="0" algn="r" defTabSz="914400" rtl="0" eaLnBrk="1" fontAlgn="auto" latinLnBrk="0" hangingPunct="1">
                <a:lnSpc>
                  <a:spcPct val="100000"/>
                </a:lnSpc>
                <a:spcBef>
                  <a:spcPct val="0"/>
                </a:spcBef>
                <a:spcAft>
                  <a:spcPts val="0"/>
                </a:spcAft>
                <a:buClrTx/>
                <a:buSzTx/>
                <a:buFontTx/>
                <a:buNone/>
                <a:tabLst/>
                <a:defRPr/>
              </a:pPr>
              <a:t>‹#›</a:t>
            </a:fld>
            <a:endParaRPr kumimoji="0" lang="zh-CN" altLang="en-US" sz="1400" b="0" i="0" u="none" strike="noStrike" kern="1200" cap="none" spc="0" normalizeH="0" baseline="0" noProof="0">
              <a:ln>
                <a:noFill/>
              </a:ln>
              <a:solidFill>
                <a:prstClr val="black">
                  <a:tint val="75000"/>
                </a:prstClr>
              </a:solidFill>
              <a:effectLst/>
              <a:uLnTx/>
              <a:uFillTx/>
              <a:latin typeface="Arial"/>
              <a:ea typeface="+mn-ea"/>
              <a:cs typeface="Arial" panose="020B0604020202020204" pitchFamily="34" charset="0"/>
            </a:endParaRPr>
          </a:p>
        </p:txBody>
      </p:sp>
    </p:spTree>
    <p:extLst>
      <p:ext uri="{BB962C8B-B14F-4D97-AF65-F5344CB8AC3E}">
        <p14:creationId xmlns:p14="http://schemas.microsoft.com/office/powerpoint/2010/main" val="3539656312"/>
      </p:ext>
    </p:extLst>
  </p:cSld>
  <p:clrMapOvr>
    <a:masterClrMapping/>
  </p:clrMapOvr>
  <p:transition>
    <p:randomBar dir="vert"/>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userDrawn="1">
  <p:cSld name="89_自定义版式">
    <p:spTree>
      <p:nvGrpSpPr>
        <p:cNvPr id="1" name=""/>
        <p:cNvGrpSpPr/>
        <p:nvPr/>
      </p:nvGrpSpPr>
      <p:grpSpPr>
        <a:xfrm>
          <a:off x="0" y="0"/>
          <a:ext cx="0" cy="0"/>
          <a:chOff x="0" y="0"/>
          <a:chExt cx="0" cy="0"/>
        </a:xfrm>
      </p:grpSpPr>
      <p:sp>
        <p:nvSpPr>
          <p:cNvPr id="3" name="日期占位符 2"/>
          <p:cNvSpPr>
            <a:spLocks noGrp="1"/>
          </p:cNvSpPr>
          <p:nvPr>
            <p:ph type="dt" sz="half" idx="10"/>
          </p:nvPr>
        </p:nvSpPr>
        <p:spPr>
          <a:xfrm>
            <a:off x="838200" y="6356350"/>
            <a:ext cx="2743200" cy="365125"/>
          </a:xfrm>
          <a:prstGeom prst="rect">
            <a:avLst/>
          </a:prstGeom>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fld id="{32BF82D2-7A68-459D-A996-9BDDA2518FA4}" type="datetimeFigureOut">
              <a:rPr kumimoji="0" lang="zh-CN" altLang="en-US" sz="1400" b="0" i="0" u="none" strike="noStrike" kern="1200" cap="none" spc="0" normalizeH="0" baseline="0" noProof="0" smtClean="0">
                <a:ln>
                  <a:noFill/>
                </a:ln>
                <a:solidFill>
                  <a:prstClr val="black">
                    <a:tint val="75000"/>
                  </a:prstClr>
                </a:solidFill>
                <a:effectLst/>
                <a:uLnTx/>
                <a:uFillTx/>
                <a:latin typeface="Arial" charset="0"/>
                <a:ea typeface="+mn-ea"/>
                <a:cs typeface="Arial" panose="020B0604020202020204" pitchFamily="34" charset="0"/>
              </a:rPr>
              <a:pPr marL="0" marR="0" lvl="0" indent="0" algn="l" defTabSz="914400" rtl="0" eaLnBrk="1" fontAlgn="auto" latinLnBrk="0" hangingPunct="1">
                <a:lnSpc>
                  <a:spcPct val="100000"/>
                </a:lnSpc>
                <a:spcBef>
                  <a:spcPct val="0"/>
                </a:spcBef>
                <a:spcAft>
                  <a:spcPts val="0"/>
                </a:spcAft>
                <a:buClrTx/>
                <a:buSzTx/>
                <a:buFontTx/>
                <a:buNone/>
                <a:tabLst/>
                <a:defRPr/>
              </a:pPr>
              <a:t>2023/11/24</a:t>
            </a:fld>
            <a:endParaRPr kumimoji="0" lang="zh-CN" altLang="en-US" sz="1400" b="0" i="0" u="none" strike="noStrike" kern="1200" cap="none" spc="0" normalizeH="0" baseline="0" noProof="0">
              <a:ln>
                <a:noFill/>
              </a:ln>
              <a:solidFill>
                <a:prstClr val="black">
                  <a:tint val="75000"/>
                </a:prstClr>
              </a:solidFill>
              <a:effectLst/>
              <a:uLnTx/>
              <a:uFillTx/>
              <a:latin typeface="Arial" charset="0"/>
              <a:ea typeface="+mn-ea"/>
              <a:cs typeface="Arial" panose="020B0604020202020204" pitchFamily="34" charset="0"/>
            </a:endParaRPr>
          </a:p>
        </p:txBody>
      </p:sp>
      <p:sp>
        <p:nvSpPr>
          <p:cNvPr id="4" name="页脚占位符 3"/>
          <p:cNvSpPr>
            <a:spLocks noGrp="1"/>
          </p:cNvSpPr>
          <p:nvPr>
            <p:ph type="ftr" sz="quarter" idx="11"/>
          </p:nvPr>
        </p:nvSpPr>
        <p:spPr>
          <a:xfrm>
            <a:off x="4038600" y="6356350"/>
            <a:ext cx="4114800" cy="365125"/>
          </a:xfrm>
          <a:prstGeom prst="rect">
            <a:avLst/>
          </a:prstGeom>
        </p:spPr>
        <p:txBody>
          <a:body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zh-CN" altLang="en-US" sz="1400" b="0" i="0" u="none" strike="noStrike" kern="1200" cap="none" spc="0" normalizeH="0" baseline="0" noProof="0">
              <a:ln>
                <a:noFill/>
              </a:ln>
              <a:solidFill>
                <a:prstClr val="black">
                  <a:tint val="75000"/>
                </a:prstClr>
              </a:solidFill>
              <a:effectLst/>
              <a:uLnTx/>
              <a:uFillTx/>
              <a:latin typeface="Arial" charset="0"/>
              <a:ea typeface="+mn-ea"/>
              <a:cs typeface="Arial" panose="020B0604020202020204" pitchFamily="34" charset="0"/>
            </a:endParaRPr>
          </a:p>
        </p:txBody>
      </p:sp>
      <p:sp>
        <p:nvSpPr>
          <p:cNvPr id="5" name="灯片编号占位符 4"/>
          <p:cNvSpPr>
            <a:spLocks noGrp="1"/>
          </p:cNvSpPr>
          <p:nvPr>
            <p:ph type="sldNum" sz="quarter" idx="12"/>
          </p:nvPr>
        </p:nvSpPr>
        <p:spPr>
          <a:xfrm>
            <a:off x="8610600" y="6356350"/>
            <a:ext cx="2743200" cy="365125"/>
          </a:xfrm>
          <a:prstGeom prst="rect">
            <a:avLst/>
          </a:prstGeom>
        </p:spPr>
        <p:txBody>
          <a:bodyPr/>
          <a:lstStyle/>
          <a:p>
            <a:pPr marL="0" marR="0" lvl="0" indent="0" algn="r" defTabSz="914400" rtl="0" eaLnBrk="1" fontAlgn="auto" latinLnBrk="0" hangingPunct="1">
              <a:lnSpc>
                <a:spcPct val="100000"/>
              </a:lnSpc>
              <a:spcBef>
                <a:spcPct val="0"/>
              </a:spcBef>
              <a:spcAft>
                <a:spcPts val="0"/>
              </a:spcAft>
              <a:buClrTx/>
              <a:buSzTx/>
              <a:buFontTx/>
              <a:buNone/>
              <a:tabLst/>
              <a:defRPr/>
            </a:pPr>
            <a:fld id="{3E01EE5D-26FB-46D5-A381-ECFB35BF1D34}" type="slidenum">
              <a:rPr kumimoji="0" lang="zh-CN" altLang="en-US" sz="1400" b="0" i="0" u="none" strike="noStrike" kern="1200" cap="none" spc="0" normalizeH="0" baseline="0" noProof="0" smtClean="0">
                <a:ln>
                  <a:noFill/>
                </a:ln>
                <a:solidFill>
                  <a:prstClr val="black">
                    <a:tint val="75000"/>
                  </a:prstClr>
                </a:solidFill>
                <a:effectLst/>
                <a:uLnTx/>
                <a:uFillTx/>
                <a:latin typeface="Arial"/>
                <a:ea typeface="+mn-ea"/>
                <a:cs typeface="Arial" panose="020B0604020202020204" pitchFamily="34" charset="0"/>
              </a:rPr>
              <a:pPr marL="0" marR="0" lvl="0" indent="0" algn="r" defTabSz="914400" rtl="0" eaLnBrk="1" fontAlgn="auto" latinLnBrk="0" hangingPunct="1">
                <a:lnSpc>
                  <a:spcPct val="100000"/>
                </a:lnSpc>
                <a:spcBef>
                  <a:spcPct val="0"/>
                </a:spcBef>
                <a:spcAft>
                  <a:spcPts val="0"/>
                </a:spcAft>
                <a:buClrTx/>
                <a:buSzTx/>
                <a:buFontTx/>
                <a:buNone/>
                <a:tabLst/>
                <a:defRPr/>
              </a:pPr>
              <a:t>‹#›</a:t>
            </a:fld>
            <a:endParaRPr kumimoji="0" lang="zh-CN" altLang="en-US" sz="1400" b="0" i="0" u="none" strike="noStrike" kern="1200" cap="none" spc="0" normalizeH="0" baseline="0" noProof="0">
              <a:ln>
                <a:noFill/>
              </a:ln>
              <a:solidFill>
                <a:prstClr val="black">
                  <a:tint val="75000"/>
                </a:prstClr>
              </a:solidFill>
              <a:effectLst/>
              <a:uLnTx/>
              <a:uFillTx/>
              <a:latin typeface="Arial"/>
              <a:ea typeface="+mn-ea"/>
              <a:cs typeface="Arial" panose="020B0604020202020204" pitchFamily="34" charset="0"/>
            </a:endParaRPr>
          </a:p>
        </p:txBody>
      </p:sp>
    </p:spTree>
    <p:extLst>
      <p:ext uri="{BB962C8B-B14F-4D97-AF65-F5344CB8AC3E}">
        <p14:creationId xmlns:p14="http://schemas.microsoft.com/office/powerpoint/2010/main" val="449803305"/>
      </p:ext>
    </p:extLst>
  </p:cSld>
  <p:clrMapOvr>
    <a:masterClrMapping/>
  </p:clrMapOvr>
  <p:transition>
    <p:randomBar dir="vert"/>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userDrawn="1">
  <p:cSld name="90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838200" y="6356350"/>
            <a:ext cx="2743200" cy="365125"/>
          </a:xfrm>
          <a:prstGeom prst="rect">
            <a:avLst/>
          </a:prstGeom>
        </p:spPr>
        <p:txBody>
          <a:bodyPr/>
          <a:lstStyle>
            <a:lvl1pPr>
              <a:defRPr>
                <a:solidFill>
                  <a:prstClr val="black">
                    <a:tint val="75000"/>
                  </a:prstClr>
                </a:solidFill>
                <a:cs typeface="+mn-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fld id="{0C6303A0-9065-42AF-906A-DE1E800FE257}" type="datetimeFigureOut">
              <a:rPr kumimoji="0" lang="zh-CN" altLang="en-US" sz="1400" b="0" i="0" u="none" strike="noStrike" kern="1200" cap="none" spc="0" normalizeH="0" baseline="0" noProof="0">
                <a:ln>
                  <a:noFill/>
                </a:ln>
                <a:solidFill>
                  <a:prstClr val="black">
                    <a:tint val="75000"/>
                  </a:prstClr>
                </a:solidFill>
                <a:effectLst/>
                <a:uLnTx/>
                <a:uFillTx/>
                <a:latin typeface="Arial" charset="0"/>
                <a:ea typeface="+mn-ea"/>
                <a:cs typeface="+mn-cs"/>
              </a:rPr>
              <a:pPr marL="0" marR="0" lvl="0" indent="0" algn="l" defTabSz="914400" rtl="0" eaLnBrk="1" fontAlgn="auto" latinLnBrk="0" hangingPunct="1">
                <a:lnSpc>
                  <a:spcPct val="100000"/>
                </a:lnSpc>
                <a:spcBef>
                  <a:spcPct val="0"/>
                </a:spcBef>
                <a:spcAft>
                  <a:spcPts val="0"/>
                </a:spcAft>
                <a:buClrTx/>
                <a:buSzTx/>
                <a:buFontTx/>
                <a:buNone/>
                <a:tabLst/>
                <a:defRPr/>
              </a:pPr>
              <a:t>2023/11/24</a:t>
            </a:fld>
            <a:endParaRPr kumimoji="0" lang="zh-CN" altLang="en-US" sz="1400" b="0" i="0" u="none" strike="noStrike" kern="1200" cap="none" spc="0" normalizeH="0" baseline="0" noProof="0">
              <a:ln>
                <a:noFill/>
              </a:ln>
              <a:solidFill>
                <a:prstClr val="black">
                  <a:tint val="75000"/>
                </a:prstClr>
              </a:solidFill>
              <a:effectLst/>
              <a:uLnTx/>
              <a:uFillTx/>
              <a:latin typeface="Arial" charset="0"/>
              <a:ea typeface="+mn-ea"/>
              <a:cs typeface="+mn-cs"/>
            </a:endParaRPr>
          </a:p>
        </p:txBody>
      </p:sp>
      <p:sp>
        <p:nvSpPr>
          <p:cNvPr id="3" name="页脚占位符 3"/>
          <p:cNvSpPr>
            <a:spLocks noGrp="1"/>
          </p:cNvSpPr>
          <p:nvPr>
            <p:ph type="ftr" sz="quarter" idx="11"/>
          </p:nvPr>
        </p:nvSpPr>
        <p:spPr>
          <a:xfrm>
            <a:off x="4038600" y="6356350"/>
            <a:ext cx="4114800" cy="365125"/>
          </a:xfrm>
          <a:prstGeom prst="rect">
            <a:avLst/>
          </a:prstGeom>
        </p:spPr>
        <p:txBody>
          <a:bodyPr/>
          <a:lstStyle>
            <a:lvl1pPr>
              <a:defRPr>
                <a:solidFill>
                  <a:prstClr val="black">
                    <a:tint val="75000"/>
                  </a:prstClr>
                </a:solidFill>
                <a:cs typeface="+mn-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zh-CN" altLang="en-US" sz="1400" b="0" i="0" u="none" strike="noStrike" kern="1200" cap="none" spc="0" normalizeH="0" baseline="0" noProof="0">
              <a:ln>
                <a:noFill/>
              </a:ln>
              <a:solidFill>
                <a:prstClr val="black">
                  <a:tint val="75000"/>
                </a:prstClr>
              </a:solidFill>
              <a:effectLst/>
              <a:uLnTx/>
              <a:uFillTx/>
              <a:latin typeface="Arial" charset="0"/>
              <a:ea typeface="+mn-ea"/>
              <a:cs typeface="+mn-cs"/>
            </a:endParaRPr>
          </a:p>
        </p:txBody>
      </p:sp>
      <p:sp>
        <p:nvSpPr>
          <p:cNvPr id="4" name="灯片编号占位符 4"/>
          <p:cNvSpPr>
            <a:spLocks noGrp="1"/>
          </p:cNvSpPr>
          <p:nvPr>
            <p:ph type="sldNum" sz="quarter" idx="12"/>
          </p:nvPr>
        </p:nvSpPr>
        <p:spPr>
          <a:xfrm>
            <a:off x="8610600" y="6356350"/>
            <a:ext cx="2743200" cy="365125"/>
          </a:xfrm>
          <a:prstGeom prst="rect">
            <a:avLst/>
          </a:prstGeom>
        </p:spPr>
        <p:txBody>
          <a:bodyPr/>
          <a:lstStyle>
            <a:lvl1pPr>
              <a:defRPr>
                <a:solidFill>
                  <a:prstClr val="black">
                    <a:tint val="75000"/>
                  </a:prstClr>
                </a:solidFill>
                <a:cs typeface="+mn-cs"/>
              </a:defRPr>
            </a:lvl1pPr>
          </a:lstStyle>
          <a:p>
            <a:pPr marL="0" marR="0" lvl="0" indent="0" algn="r" defTabSz="914400" rtl="0" eaLnBrk="1" fontAlgn="auto" latinLnBrk="0" hangingPunct="1">
              <a:lnSpc>
                <a:spcPct val="100000"/>
              </a:lnSpc>
              <a:spcBef>
                <a:spcPct val="0"/>
              </a:spcBef>
              <a:spcAft>
                <a:spcPts val="0"/>
              </a:spcAft>
              <a:buClrTx/>
              <a:buSzTx/>
              <a:buFontTx/>
              <a:buNone/>
              <a:tabLst/>
              <a:defRPr/>
            </a:pPr>
            <a:fld id="{2AD3D7CA-7BD8-4738-B6AB-718737AA462A}" type="slidenum">
              <a:rPr kumimoji="0" lang="zh-CN" altLang="en-US" sz="1400" b="0" i="0" u="none" strike="noStrike" kern="1200" cap="none" spc="0" normalizeH="0" baseline="0" noProof="0">
                <a:ln>
                  <a:noFill/>
                </a:ln>
                <a:solidFill>
                  <a:prstClr val="black">
                    <a:tint val="75000"/>
                  </a:prstClr>
                </a:solidFill>
                <a:effectLst/>
                <a:uLnTx/>
                <a:uFillTx/>
                <a:latin typeface="Arial"/>
                <a:ea typeface="+mn-ea"/>
                <a:cs typeface="+mn-cs"/>
              </a:rPr>
              <a:pPr marL="0" marR="0" lvl="0" indent="0" algn="r" defTabSz="914400" rtl="0" eaLnBrk="1" fontAlgn="auto" latinLnBrk="0" hangingPunct="1">
                <a:lnSpc>
                  <a:spcPct val="100000"/>
                </a:lnSpc>
                <a:spcBef>
                  <a:spcPct val="0"/>
                </a:spcBef>
                <a:spcAft>
                  <a:spcPts val="0"/>
                </a:spcAft>
                <a:buClrTx/>
                <a:buSzTx/>
                <a:buFontTx/>
                <a:buNone/>
                <a:tabLst/>
                <a:defRPr/>
              </a:pPr>
              <a:t>‹#›</a:t>
            </a:fld>
            <a:endParaRPr kumimoji="0" lang="zh-CN" altLang="en-US" sz="1400" b="0" i="0" u="none" strike="noStrike" kern="1200" cap="none" spc="0" normalizeH="0" baseline="0" noProof="0">
              <a:ln>
                <a:noFill/>
              </a:ln>
              <a:solidFill>
                <a:prstClr val="black">
                  <a:tint val="75000"/>
                </a:prstClr>
              </a:solidFill>
              <a:effectLst/>
              <a:uLnTx/>
              <a:uFillTx/>
              <a:latin typeface="Arial"/>
              <a:ea typeface="+mn-ea"/>
              <a:cs typeface="+mn-cs"/>
            </a:endParaRPr>
          </a:p>
        </p:txBody>
      </p:sp>
    </p:spTree>
    <p:extLst>
      <p:ext uri="{BB962C8B-B14F-4D97-AF65-F5344CB8AC3E}">
        <p14:creationId xmlns:p14="http://schemas.microsoft.com/office/powerpoint/2010/main" val="3692137678"/>
      </p:ext>
    </p:extLst>
  </p:cSld>
  <p:clrMapOvr>
    <a:masterClrMapping/>
  </p:clrMapOvr>
  <p:transition>
    <p:randomBar dir="vert"/>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 3 columns">
  <p:cSld name="Title + 3 columns">
    <p:spTree>
      <p:nvGrpSpPr>
        <p:cNvPr id="1" name="Shape 475"/>
        <p:cNvGrpSpPr/>
        <p:nvPr/>
      </p:nvGrpSpPr>
      <p:grpSpPr>
        <a:xfrm>
          <a:off x="0" y="0"/>
          <a:ext cx="0" cy="0"/>
          <a:chOff x="0" y="0"/>
          <a:chExt cx="0" cy="0"/>
        </a:xfrm>
      </p:grpSpPr>
      <p:grpSp>
        <p:nvGrpSpPr>
          <p:cNvPr id="476" name="Google Shape;476;p7"/>
          <p:cNvGrpSpPr/>
          <p:nvPr/>
        </p:nvGrpSpPr>
        <p:grpSpPr>
          <a:xfrm>
            <a:off x="139034" y="67401"/>
            <a:ext cx="13688788" cy="7050285"/>
            <a:chOff x="104275" y="50550"/>
            <a:chExt cx="10266591" cy="5287714"/>
          </a:xfrm>
        </p:grpSpPr>
        <p:sp>
          <p:nvSpPr>
            <p:cNvPr id="477" name="Google Shape;477;p7"/>
            <p:cNvSpPr/>
            <p:nvPr/>
          </p:nvSpPr>
          <p:spPr>
            <a:xfrm>
              <a:off x="2444298" y="3856703"/>
              <a:ext cx="2558390" cy="1098526"/>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78" name="Google Shape;478;p7"/>
            <p:cNvSpPr/>
            <p:nvPr/>
          </p:nvSpPr>
          <p:spPr>
            <a:xfrm>
              <a:off x="5295333" y="4495140"/>
              <a:ext cx="1449771" cy="493781"/>
            </a:xfrm>
            <a:custGeom>
              <a:avLst/>
              <a:gdLst/>
              <a:ahLst/>
              <a:cxnLst/>
              <a:rect l="l" t="t" r="r" b="b"/>
              <a:pathLst>
                <a:path w="2870834" h="977784" extrusionOk="0">
                  <a:moveTo>
                    <a:pt x="2870835" y="977785"/>
                  </a:moveTo>
                  <a:cubicBezTo>
                    <a:pt x="2845943" y="605751"/>
                    <a:pt x="2524252" y="324312"/>
                    <a:pt x="2152206" y="349172"/>
                  </a:cubicBezTo>
                  <a:cubicBezTo>
                    <a:pt x="2121916" y="351192"/>
                    <a:pt x="2091817" y="355256"/>
                    <a:pt x="2062099" y="361326"/>
                  </a:cubicBezTo>
                  <a:cubicBezTo>
                    <a:pt x="1974025" y="87578"/>
                    <a:pt x="1680655" y="-62923"/>
                    <a:pt x="1406906" y="25176"/>
                  </a:cubicBezTo>
                  <a:cubicBezTo>
                    <a:pt x="1329372" y="50126"/>
                    <a:pt x="1258760" y="92925"/>
                    <a:pt x="1200785" y="150125"/>
                  </a:cubicBezTo>
                  <a:cubicBezTo>
                    <a:pt x="925068" y="68357"/>
                    <a:pt x="635318" y="225570"/>
                    <a:pt x="553530" y="501274"/>
                  </a:cubicBezTo>
                  <a:cubicBezTo>
                    <a:pt x="543623" y="534656"/>
                    <a:pt x="537084" y="568952"/>
                    <a:pt x="534035" y="603643"/>
                  </a:cubicBezTo>
                  <a:cubicBezTo>
                    <a:pt x="325882" y="529640"/>
                    <a:pt x="97092" y="638409"/>
                    <a:pt x="23114" y="846587"/>
                  </a:cubicBezTo>
                  <a:cubicBezTo>
                    <a:pt x="8128" y="888726"/>
                    <a:pt x="318" y="933068"/>
                    <a:pt x="0" y="97778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79" name="Google Shape;479;p7"/>
            <p:cNvSpPr/>
            <p:nvPr/>
          </p:nvSpPr>
          <p:spPr>
            <a:xfrm>
              <a:off x="4159304" y="3962484"/>
              <a:ext cx="1535294" cy="703291"/>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80" name="Google Shape;480;p7"/>
            <p:cNvSpPr/>
            <p:nvPr/>
          </p:nvSpPr>
          <p:spPr>
            <a:xfrm>
              <a:off x="4832518" y="3687079"/>
              <a:ext cx="3420308" cy="1468618"/>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81" name="Google Shape;481;p7"/>
            <p:cNvSpPr/>
            <p:nvPr/>
          </p:nvSpPr>
          <p:spPr>
            <a:xfrm>
              <a:off x="2867782" y="4501768"/>
              <a:ext cx="1717868" cy="654661"/>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82" name="Google Shape;482;p7"/>
            <p:cNvSpPr/>
            <p:nvPr/>
          </p:nvSpPr>
          <p:spPr>
            <a:xfrm flipH="1">
              <a:off x="2057325" y="4709438"/>
              <a:ext cx="941819" cy="431431"/>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83" name="Google Shape;483;p7"/>
            <p:cNvSpPr/>
            <p:nvPr/>
          </p:nvSpPr>
          <p:spPr>
            <a:xfrm>
              <a:off x="6498024" y="3944922"/>
              <a:ext cx="3656211" cy="1393342"/>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84" name="Google Shape;484;p7"/>
            <p:cNvSpPr/>
            <p:nvPr/>
          </p:nvSpPr>
          <p:spPr>
            <a:xfrm flipH="1">
              <a:off x="6348583" y="2926377"/>
              <a:ext cx="4022282" cy="1727094"/>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nvGrpSpPr>
            <p:cNvPr id="485" name="Google Shape;485;p7"/>
            <p:cNvGrpSpPr/>
            <p:nvPr/>
          </p:nvGrpSpPr>
          <p:grpSpPr>
            <a:xfrm>
              <a:off x="7817748" y="1079748"/>
              <a:ext cx="408036" cy="4063663"/>
              <a:chOff x="967895" y="415018"/>
              <a:chExt cx="628714" cy="6262387"/>
            </a:xfrm>
          </p:grpSpPr>
          <p:sp>
            <p:nvSpPr>
              <p:cNvPr id="486" name="Google Shape;486;p7"/>
              <p:cNvSpPr/>
              <p:nvPr/>
            </p:nvSpPr>
            <p:spPr>
              <a:xfrm>
                <a:off x="1207111" y="963605"/>
                <a:ext cx="150300" cy="57138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487" name="Google Shape;487;p7"/>
              <p:cNvGrpSpPr/>
              <p:nvPr/>
            </p:nvGrpSpPr>
            <p:grpSpPr>
              <a:xfrm>
                <a:off x="967895" y="415018"/>
                <a:ext cx="628714" cy="801374"/>
                <a:chOff x="1774126" y="766200"/>
                <a:chExt cx="1582467" cy="2017050"/>
              </a:xfrm>
            </p:grpSpPr>
            <p:sp>
              <p:nvSpPr>
                <p:cNvPr id="488" name="Google Shape;488;p7"/>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89" name="Google Shape;489;p7"/>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90" name="Google Shape;490;p7"/>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91" name="Google Shape;491;p7"/>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92" name="Google Shape;492;p7"/>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93" name="Google Shape;493;p7"/>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94" name="Google Shape;494;p7"/>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95" name="Google Shape;495;p7"/>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496" name="Google Shape;496;p7"/>
            <p:cNvGrpSpPr/>
            <p:nvPr/>
          </p:nvGrpSpPr>
          <p:grpSpPr>
            <a:xfrm>
              <a:off x="8299552" y="3133869"/>
              <a:ext cx="333219" cy="2017814"/>
              <a:chOff x="967895" y="415018"/>
              <a:chExt cx="628714" cy="3807196"/>
            </a:xfrm>
          </p:grpSpPr>
          <p:sp>
            <p:nvSpPr>
              <p:cNvPr id="497" name="Google Shape;497;p7"/>
              <p:cNvSpPr/>
              <p:nvPr/>
            </p:nvSpPr>
            <p:spPr>
              <a:xfrm>
                <a:off x="1207136" y="963615"/>
                <a:ext cx="150300" cy="32586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498" name="Google Shape;498;p7"/>
              <p:cNvGrpSpPr/>
              <p:nvPr/>
            </p:nvGrpSpPr>
            <p:grpSpPr>
              <a:xfrm>
                <a:off x="967895" y="415018"/>
                <a:ext cx="628714" cy="801374"/>
                <a:chOff x="1774126" y="766200"/>
                <a:chExt cx="1582467" cy="2017050"/>
              </a:xfrm>
            </p:grpSpPr>
            <p:sp>
              <p:nvSpPr>
                <p:cNvPr id="499" name="Google Shape;499;p7"/>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00" name="Google Shape;500;p7"/>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01" name="Google Shape;501;p7"/>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02" name="Google Shape;502;p7"/>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03" name="Google Shape;503;p7"/>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04" name="Google Shape;504;p7"/>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05" name="Google Shape;505;p7"/>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06" name="Google Shape;506;p7"/>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507" name="Google Shape;507;p7"/>
            <p:cNvGrpSpPr/>
            <p:nvPr/>
          </p:nvGrpSpPr>
          <p:grpSpPr>
            <a:xfrm>
              <a:off x="104275" y="50550"/>
              <a:ext cx="8948150" cy="772675"/>
              <a:chOff x="104275" y="50550"/>
              <a:chExt cx="8948150" cy="772675"/>
            </a:xfrm>
          </p:grpSpPr>
          <p:sp>
            <p:nvSpPr>
              <p:cNvPr id="508" name="Google Shape;508;p7"/>
              <p:cNvSpPr/>
              <p:nvPr/>
            </p:nvSpPr>
            <p:spPr>
              <a:xfrm>
                <a:off x="86948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09" name="Google Shape;509;p7"/>
              <p:cNvSpPr/>
              <p:nvPr/>
            </p:nvSpPr>
            <p:spPr>
              <a:xfrm>
                <a:off x="5156375" y="146713"/>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10" name="Google Shape;510;p7"/>
              <p:cNvSpPr/>
              <p:nvPr/>
            </p:nvSpPr>
            <p:spPr>
              <a:xfrm>
                <a:off x="7219963" y="349471"/>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11" name="Google Shape;511;p7"/>
              <p:cNvSpPr/>
              <p:nvPr/>
            </p:nvSpPr>
            <p:spPr>
              <a:xfrm>
                <a:off x="7252363" y="114324"/>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12" name="Google Shape;512;p7"/>
              <p:cNvSpPr/>
              <p:nvPr/>
            </p:nvSpPr>
            <p:spPr>
              <a:xfrm>
                <a:off x="7998675" y="22635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13" name="Google Shape;513;p7"/>
              <p:cNvSpPr/>
              <p:nvPr/>
            </p:nvSpPr>
            <p:spPr>
              <a:xfrm>
                <a:off x="6352675"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14" name="Google Shape;514;p7"/>
              <p:cNvSpPr/>
              <p:nvPr/>
            </p:nvSpPr>
            <p:spPr>
              <a:xfrm>
                <a:off x="373670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15" name="Google Shape;515;p7"/>
              <p:cNvSpPr/>
              <p:nvPr/>
            </p:nvSpPr>
            <p:spPr>
              <a:xfrm>
                <a:off x="2805625"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16" name="Google Shape;516;p7"/>
              <p:cNvSpPr/>
              <p:nvPr/>
            </p:nvSpPr>
            <p:spPr>
              <a:xfrm>
                <a:off x="191375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17" name="Google Shape;517;p7"/>
              <p:cNvSpPr/>
              <p:nvPr/>
            </p:nvSpPr>
            <p:spPr>
              <a:xfrm>
                <a:off x="3266675" y="1143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18" name="Google Shape;518;p7"/>
              <p:cNvSpPr/>
              <p:nvPr/>
            </p:nvSpPr>
            <p:spPr>
              <a:xfrm>
                <a:off x="2620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19" name="Google Shape;519;p7"/>
              <p:cNvSpPr/>
              <p:nvPr/>
            </p:nvSpPr>
            <p:spPr>
              <a:xfrm>
                <a:off x="1279125" y="2208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20" name="Google Shape;520;p7"/>
              <p:cNvSpPr/>
              <p:nvPr/>
            </p:nvSpPr>
            <p:spPr>
              <a:xfrm>
                <a:off x="10551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21" name="Google Shape;521;p7"/>
              <p:cNvSpPr/>
              <p:nvPr/>
            </p:nvSpPr>
            <p:spPr>
              <a:xfrm>
                <a:off x="872350" y="3523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522" name="Google Shape;522;p7"/>
              <p:cNvSpPr/>
              <p:nvPr/>
            </p:nvSpPr>
            <p:spPr>
              <a:xfrm>
                <a:off x="7014788" y="2609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523" name="Google Shape;523;p7"/>
              <p:cNvSpPr/>
              <p:nvPr/>
            </p:nvSpPr>
            <p:spPr>
              <a:xfrm>
                <a:off x="8777500" y="3199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524" name="Google Shape;524;p7"/>
              <p:cNvSpPr/>
              <p:nvPr/>
            </p:nvSpPr>
            <p:spPr>
              <a:xfrm>
                <a:off x="4467225" y="1913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525" name="Google Shape;525;p7"/>
              <p:cNvSpPr/>
              <p:nvPr/>
            </p:nvSpPr>
            <p:spPr>
              <a:xfrm>
                <a:off x="2601875" y="196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526" name="Google Shape;526;p7"/>
              <p:cNvSpPr/>
              <p:nvPr/>
            </p:nvSpPr>
            <p:spPr>
              <a:xfrm>
                <a:off x="5288025" y="226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27" name="Google Shape;527;p7"/>
              <p:cNvSpPr/>
              <p:nvPr/>
            </p:nvSpPr>
            <p:spPr>
              <a:xfrm>
                <a:off x="5948425" y="3818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28" name="Google Shape;528;p7"/>
              <p:cNvSpPr/>
              <p:nvPr/>
            </p:nvSpPr>
            <p:spPr>
              <a:xfrm>
                <a:off x="9020025" y="4142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29" name="Google Shape;529;p7"/>
              <p:cNvSpPr/>
              <p:nvPr/>
            </p:nvSpPr>
            <p:spPr>
              <a:xfrm>
                <a:off x="1588200" y="505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30" name="Google Shape;530;p7"/>
              <p:cNvSpPr/>
              <p:nvPr/>
            </p:nvSpPr>
            <p:spPr>
              <a:xfrm>
                <a:off x="36366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31" name="Google Shape;531;p7"/>
              <p:cNvSpPr/>
              <p:nvPr/>
            </p:nvSpPr>
            <p:spPr>
              <a:xfrm>
                <a:off x="104275" y="3494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32" name="Google Shape;532;p7"/>
              <p:cNvSpPr/>
              <p:nvPr/>
            </p:nvSpPr>
            <p:spPr>
              <a:xfrm>
                <a:off x="4558675" y="30070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33" name="Google Shape;533;p7"/>
              <p:cNvSpPr/>
              <p:nvPr/>
            </p:nvSpPr>
            <p:spPr>
              <a:xfrm>
                <a:off x="6054325" y="2904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34" name="Google Shape;534;p7"/>
              <p:cNvSpPr/>
              <p:nvPr/>
            </p:nvSpPr>
            <p:spPr>
              <a:xfrm>
                <a:off x="8181475" y="2904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35" name="Google Shape;535;p7"/>
              <p:cNvSpPr/>
              <p:nvPr/>
            </p:nvSpPr>
            <p:spPr>
              <a:xfrm>
                <a:off x="6024800" y="442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536" name="Google Shape;536;p7"/>
              <p:cNvSpPr/>
              <p:nvPr/>
            </p:nvSpPr>
            <p:spPr>
              <a:xfrm>
                <a:off x="2292625" y="631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37" name="Google Shape;537;p7"/>
              <p:cNvSpPr/>
              <p:nvPr/>
            </p:nvSpPr>
            <p:spPr>
              <a:xfrm>
                <a:off x="546440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38" name="Google Shape;538;p7"/>
              <p:cNvSpPr/>
              <p:nvPr/>
            </p:nvSpPr>
            <p:spPr>
              <a:xfrm>
                <a:off x="29445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39" name="Google Shape;539;p7"/>
              <p:cNvSpPr/>
              <p:nvPr/>
            </p:nvSpPr>
            <p:spPr>
              <a:xfrm>
                <a:off x="7822650" y="6319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40" name="Google Shape;540;p7"/>
              <p:cNvSpPr/>
              <p:nvPr/>
            </p:nvSpPr>
            <p:spPr>
              <a:xfrm>
                <a:off x="8583225" y="7908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grpSp>
      </p:grpSp>
      <p:sp>
        <p:nvSpPr>
          <p:cNvPr id="541" name="Google Shape;541;p7"/>
          <p:cNvSpPr txBox="1">
            <a:spLocks noGrp="1"/>
          </p:cNvSpPr>
          <p:nvPr>
            <p:ph type="title"/>
          </p:nvPr>
        </p:nvSpPr>
        <p:spPr>
          <a:xfrm>
            <a:off x="1140400" y="1114667"/>
            <a:ext cx="8932000" cy="528400"/>
          </a:xfrm>
          <a:prstGeom prst="rect">
            <a:avLst/>
          </a:prstGeom>
        </p:spPr>
        <p:txBody>
          <a:bodyPr spcFirstLastPara="1" wrap="square" lIns="0" tIns="0" rIns="0" bIns="0" anchor="b"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542" name="Google Shape;542;p7"/>
          <p:cNvSpPr txBox="1">
            <a:spLocks noGrp="1"/>
          </p:cNvSpPr>
          <p:nvPr>
            <p:ph type="body" idx="1"/>
          </p:nvPr>
        </p:nvSpPr>
        <p:spPr>
          <a:xfrm>
            <a:off x="1140579" y="2071767"/>
            <a:ext cx="2782800" cy="4291200"/>
          </a:xfrm>
          <a:prstGeom prst="rect">
            <a:avLst/>
          </a:prstGeom>
        </p:spPr>
        <p:txBody>
          <a:bodyPr spcFirstLastPara="1" wrap="square" lIns="0" tIns="0" rIns="0" bIns="0" anchor="t" anchorCtr="0">
            <a:noAutofit/>
          </a:bodyPr>
          <a:lstStyle>
            <a:lvl1pPr marL="495285" lvl="0" indent="-357706" rtl="0">
              <a:spcBef>
                <a:spcPts val="0"/>
              </a:spcBef>
              <a:spcAft>
                <a:spcPts val="0"/>
              </a:spcAft>
              <a:buSzPts val="1600"/>
              <a:buChar char="➢"/>
              <a:defRPr sz="1733"/>
            </a:lvl1pPr>
            <a:lvl2pPr marL="990570" lvl="1" indent="-357706" rtl="0">
              <a:spcBef>
                <a:spcPts val="867"/>
              </a:spcBef>
              <a:spcAft>
                <a:spcPts val="0"/>
              </a:spcAft>
              <a:buSzPts val="1600"/>
              <a:buChar char="▻"/>
              <a:defRPr sz="1733"/>
            </a:lvl2pPr>
            <a:lvl3pPr marL="1485854" lvl="2" indent="-357706" rtl="0">
              <a:spcBef>
                <a:spcPts val="867"/>
              </a:spcBef>
              <a:spcAft>
                <a:spcPts val="0"/>
              </a:spcAft>
              <a:buSzPts val="1600"/>
              <a:buChar char="■"/>
              <a:defRPr sz="1733"/>
            </a:lvl3pPr>
            <a:lvl4pPr marL="1981139" lvl="3" indent="-357706" rtl="0">
              <a:spcBef>
                <a:spcPts val="867"/>
              </a:spcBef>
              <a:spcAft>
                <a:spcPts val="0"/>
              </a:spcAft>
              <a:buSzPts val="1600"/>
              <a:buChar char="●"/>
              <a:defRPr sz="1733"/>
            </a:lvl4pPr>
            <a:lvl5pPr marL="2476424" lvl="4" indent="-357706" rtl="0">
              <a:spcBef>
                <a:spcPts val="867"/>
              </a:spcBef>
              <a:spcAft>
                <a:spcPts val="0"/>
              </a:spcAft>
              <a:buSzPts val="1600"/>
              <a:buChar char="○"/>
              <a:defRPr sz="1733"/>
            </a:lvl5pPr>
            <a:lvl6pPr marL="2971709" lvl="5" indent="-357706" rtl="0">
              <a:spcBef>
                <a:spcPts val="867"/>
              </a:spcBef>
              <a:spcAft>
                <a:spcPts val="0"/>
              </a:spcAft>
              <a:buSzPts val="1600"/>
              <a:buChar char="■"/>
              <a:defRPr sz="1733"/>
            </a:lvl6pPr>
            <a:lvl7pPr marL="3466993" lvl="6" indent="-357706" rtl="0">
              <a:spcBef>
                <a:spcPts val="867"/>
              </a:spcBef>
              <a:spcAft>
                <a:spcPts val="0"/>
              </a:spcAft>
              <a:buSzPts val="1600"/>
              <a:buChar char="●"/>
              <a:defRPr sz="1733"/>
            </a:lvl7pPr>
            <a:lvl8pPr marL="3962278" lvl="7" indent="-357706" rtl="0">
              <a:spcBef>
                <a:spcPts val="867"/>
              </a:spcBef>
              <a:spcAft>
                <a:spcPts val="0"/>
              </a:spcAft>
              <a:buSzPts val="1600"/>
              <a:buChar char="○"/>
              <a:defRPr sz="1733"/>
            </a:lvl8pPr>
            <a:lvl9pPr marL="4457563" lvl="8" indent="-357706" rtl="0">
              <a:spcBef>
                <a:spcPts val="867"/>
              </a:spcBef>
              <a:spcAft>
                <a:spcPts val="867"/>
              </a:spcAft>
              <a:buSzPts val="1600"/>
              <a:buChar char="■"/>
              <a:defRPr sz="1733"/>
            </a:lvl9pPr>
          </a:lstStyle>
          <a:p>
            <a:endParaRPr/>
          </a:p>
        </p:txBody>
      </p:sp>
      <p:sp>
        <p:nvSpPr>
          <p:cNvPr id="543" name="Google Shape;543;p7"/>
          <p:cNvSpPr txBox="1">
            <a:spLocks noGrp="1"/>
          </p:cNvSpPr>
          <p:nvPr>
            <p:ph type="body" idx="2"/>
          </p:nvPr>
        </p:nvSpPr>
        <p:spPr>
          <a:xfrm>
            <a:off x="4215204" y="2071767"/>
            <a:ext cx="2782800" cy="4291200"/>
          </a:xfrm>
          <a:prstGeom prst="rect">
            <a:avLst/>
          </a:prstGeom>
        </p:spPr>
        <p:txBody>
          <a:bodyPr spcFirstLastPara="1" wrap="square" lIns="0" tIns="0" rIns="0" bIns="0" anchor="t" anchorCtr="0">
            <a:noAutofit/>
          </a:bodyPr>
          <a:lstStyle>
            <a:lvl1pPr marL="495285" lvl="0" indent="-357706" rtl="0">
              <a:spcBef>
                <a:spcPts val="0"/>
              </a:spcBef>
              <a:spcAft>
                <a:spcPts val="0"/>
              </a:spcAft>
              <a:buSzPts val="1600"/>
              <a:buChar char="➢"/>
              <a:defRPr sz="1733"/>
            </a:lvl1pPr>
            <a:lvl2pPr marL="990570" lvl="1" indent="-357706" rtl="0">
              <a:spcBef>
                <a:spcPts val="867"/>
              </a:spcBef>
              <a:spcAft>
                <a:spcPts val="0"/>
              </a:spcAft>
              <a:buSzPts val="1600"/>
              <a:buChar char="▻"/>
              <a:defRPr sz="1733"/>
            </a:lvl2pPr>
            <a:lvl3pPr marL="1485854" lvl="2" indent="-357706" rtl="0">
              <a:spcBef>
                <a:spcPts val="867"/>
              </a:spcBef>
              <a:spcAft>
                <a:spcPts val="0"/>
              </a:spcAft>
              <a:buSzPts val="1600"/>
              <a:buChar char="■"/>
              <a:defRPr sz="1733"/>
            </a:lvl3pPr>
            <a:lvl4pPr marL="1981139" lvl="3" indent="-357706" rtl="0">
              <a:spcBef>
                <a:spcPts val="867"/>
              </a:spcBef>
              <a:spcAft>
                <a:spcPts val="0"/>
              </a:spcAft>
              <a:buSzPts val="1600"/>
              <a:buChar char="●"/>
              <a:defRPr sz="1733"/>
            </a:lvl4pPr>
            <a:lvl5pPr marL="2476424" lvl="4" indent="-357706" rtl="0">
              <a:spcBef>
                <a:spcPts val="867"/>
              </a:spcBef>
              <a:spcAft>
                <a:spcPts val="0"/>
              </a:spcAft>
              <a:buSzPts val="1600"/>
              <a:buChar char="○"/>
              <a:defRPr sz="1733"/>
            </a:lvl5pPr>
            <a:lvl6pPr marL="2971709" lvl="5" indent="-357706" rtl="0">
              <a:spcBef>
                <a:spcPts val="867"/>
              </a:spcBef>
              <a:spcAft>
                <a:spcPts val="0"/>
              </a:spcAft>
              <a:buSzPts val="1600"/>
              <a:buChar char="■"/>
              <a:defRPr sz="1733"/>
            </a:lvl6pPr>
            <a:lvl7pPr marL="3466993" lvl="6" indent="-357706" rtl="0">
              <a:spcBef>
                <a:spcPts val="867"/>
              </a:spcBef>
              <a:spcAft>
                <a:spcPts val="0"/>
              </a:spcAft>
              <a:buSzPts val="1600"/>
              <a:buChar char="●"/>
              <a:defRPr sz="1733"/>
            </a:lvl7pPr>
            <a:lvl8pPr marL="3962278" lvl="7" indent="-357706" rtl="0">
              <a:spcBef>
                <a:spcPts val="867"/>
              </a:spcBef>
              <a:spcAft>
                <a:spcPts val="0"/>
              </a:spcAft>
              <a:buSzPts val="1600"/>
              <a:buChar char="○"/>
              <a:defRPr sz="1733"/>
            </a:lvl8pPr>
            <a:lvl9pPr marL="4457563" lvl="8" indent="-357706" rtl="0">
              <a:spcBef>
                <a:spcPts val="867"/>
              </a:spcBef>
              <a:spcAft>
                <a:spcPts val="867"/>
              </a:spcAft>
              <a:buSzPts val="1600"/>
              <a:buChar char="■"/>
              <a:defRPr sz="1733"/>
            </a:lvl9pPr>
          </a:lstStyle>
          <a:p>
            <a:endParaRPr/>
          </a:p>
        </p:txBody>
      </p:sp>
      <p:sp>
        <p:nvSpPr>
          <p:cNvPr id="544" name="Google Shape;544;p7"/>
          <p:cNvSpPr txBox="1">
            <a:spLocks noGrp="1"/>
          </p:cNvSpPr>
          <p:nvPr>
            <p:ph type="body" idx="3"/>
          </p:nvPr>
        </p:nvSpPr>
        <p:spPr>
          <a:xfrm>
            <a:off x="7289830" y="2071767"/>
            <a:ext cx="2782800" cy="4291200"/>
          </a:xfrm>
          <a:prstGeom prst="rect">
            <a:avLst/>
          </a:prstGeom>
        </p:spPr>
        <p:txBody>
          <a:bodyPr spcFirstLastPara="1" wrap="square" lIns="0" tIns="0" rIns="0" bIns="0" anchor="t" anchorCtr="0">
            <a:noAutofit/>
          </a:bodyPr>
          <a:lstStyle>
            <a:lvl1pPr marL="495285" lvl="0" indent="-357706" rtl="0">
              <a:spcBef>
                <a:spcPts val="0"/>
              </a:spcBef>
              <a:spcAft>
                <a:spcPts val="0"/>
              </a:spcAft>
              <a:buSzPts val="1600"/>
              <a:buChar char="➢"/>
              <a:defRPr sz="1733"/>
            </a:lvl1pPr>
            <a:lvl2pPr marL="990570" lvl="1" indent="-357706" rtl="0">
              <a:spcBef>
                <a:spcPts val="867"/>
              </a:spcBef>
              <a:spcAft>
                <a:spcPts val="0"/>
              </a:spcAft>
              <a:buSzPts val="1600"/>
              <a:buChar char="▻"/>
              <a:defRPr sz="1733"/>
            </a:lvl2pPr>
            <a:lvl3pPr marL="1485854" lvl="2" indent="-357706" rtl="0">
              <a:spcBef>
                <a:spcPts val="867"/>
              </a:spcBef>
              <a:spcAft>
                <a:spcPts val="0"/>
              </a:spcAft>
              <a:buSzPts val="1600"/>
              <a:buChar char="■"/>
              <a:defRPr sz="1733"/>
            </a:lvl3pPr>
            <a:lvl4pPr marL="1981139" lvl="3" indent="-357706" rtl="0">
              <a:spcBef>
                <a:spcPts val="867"/>
              </a:spcBef>
              <a:spcAft>
                <a:spcPts val="0"/>
              </a:spcAft>
              <a:buSzPts val="1600"/>
              <a:buChar char="●"/>
              <a:defRPr sz="1733"/>
            </a:lvl4pPr>
            <a:lvl5pPr marL="2476424" lvl="4" indent="-357706" rtl="0">
              <a:spcBef>
                <a:spcPts val="867"/>
              </a:spcBef>
              <a:spcAft>
                <a:spcPts val="0"/>
              </a:spcAft>
              <a:buSzPts val="1600"/>
              <a:buChar char="○"/>
              <a:defRPr sz="1733"/>
            </a:lvl5pPr>
            <a:lvl6pPr marL="2971709" lvl="5" indent="-357706" rtl="0">
              <a:spcBef>
                <a:spcPts val="867"/>
              </a:spcBef>
              <a:spcAft>
                <a:spcPts val="0"/>
              </a:spcAft>
              <a:buSzPts val="1600"/>
              <a:buChar char="■"/>
              <a:defRPr sz="1733"/>
            </a:lvl6pPr>
            <a:lvl7pPr marL="3466993" lvl="6" indent="-357706" rtl="0">
              <a:spcBef>
                <a:spcPts val="867"/>
              </a:spcBef>
              <a:spcAft>
                <a:spcPts val="0"/>
              </a:spcAft>
              <a:buSzPts val="1600"/>
              <a:buChar char="●"/>
              <a:defRPr sz="1733"/>
            </a:lvl7pPr>
            <a:lvl8pPr marL="3962278" lvl="7" indent="-357706" rtl="0">
              <a:spcBef>
                <a:spcPts val="867"/>
              </a:spcBef>
              <a:spcAft>
                <a:spcPts val="0"/>
              </a:spcAft>
              <a:buSzPts val="1600"/>
              <a:buChar char="○"/>
              <a:defRPr sz="1733"/>
            </a:lvl8pPr>
            <a:lvl9pPr marL="4457563" lvl="8" indent="-357706" rtl="0">
              <a:spcBef>
                <a:spcPts val="867"/>
              </a:spcBef>
              <a:spcAft>
                <a:spcPts val="867"/>
              </a:spcAft>
              <a:buSzPts val="1600"/>
              <a:buChar char="■"/>
              <a:defRPr sz="1733"/>
            </a:lvl9pPr>
          </a:lstStyle>
          <a:p>
            <a:endParaRPr/>
          </a:p>
        </p:txBody>
      </p:sp>
      <p:sp>
        <p:nvSpPr>
          <p:cNvPr id="545" name="Google Shape;545;p7"/>
          <p:cNvSpPr txBox="1">
            <a:spLocks noGrp="1"/>
          </p:cNvSpPr>
          <p:nvPr>
            <p:ph type="sldNum" idx="12"/>
          </p:nvPr>
        </p:nvSpPr>
        <p:spPr>
          <a:xfrm>
            <a:off x="5730201" y="61299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589354188"/>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userDrawn="1">
  <p:cSld name="91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838200" y="6356350"/>
            <a:ext cx="2743200" cy="365125"/>
          </a:xfrm>
          <a:prstGeom prst="rect">
            <a:avLst/>
          </a:prstGeom>
        </p:spPr>
        <p:txBody>
          <a:bodyPr/>
          <a:lstStyle>
            <a:lvl1pPr>
              <a:defRPr>
                <a:solidFill>
                  <a:prstClr val="black">
                    <a:tint val="75000"/>
                  </a:prstClr>
                </a:solidFill>
                <a:cs typeface="Arial" panose="020B0604020202020204" pitchFamily="34" charset="0"/>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fld id="{3ACFC516-0EBD-4852-9DFD-FFC809B16810}" type="datetimeFigureOut">
              <a:rPr kumimoji="0" lang="zh-CN" altLang="en-US" sz="1400" b="0" i="0" u="none" strike="noStrike" kern="1200" cap="none" spc="0" normalizeH="0" baseline="0" noProof="0">
                <a:ln>
                  <a:noFill/>
                </a:ln>
                <a:solidFill>
                  <a:prstClr val="black">
                    <a:tint val="75000"/>
                  </a:prstClr>
                </a:solidFill>
                <a:effectLst/>
                <a:uLnTx/>
                <a:uFillTx/>
                <a:latin typeface="Arial" charset="0"/>
                <a:ea typeface="+mn-ea"/>
                <a:cs typeface="Arial" panose="020B0604020202020204" pitchFamily="34" charset="0"/>
              </a:rPr>
              <a:pPr marL="0" marR="0" lvl="0" indent="0" algn="l" defTabSz="914400" rtl="0" eaLnBrk="1" fontAlgn="auto" latinLnBrk="0" hangingPunct="1">
                <a:lnSpc>
                  <a:spcPct val="100000"/>
                </a:lnSpc>
                <a:spcBef>
                  <a:spcPct val="0"/>
                </a:spcBef>
                <a:spcAft>
                  <a:spcPts val="0"/>
                </a:spcAft>
                <a:buClrTx/>
                <a:buSzTx/>
                <a:buFontTx/>
                <a:buNone/>
                <a:tabLst/>
                <a:defRPr/>
              </a:pPr>
              <a:t>2023/11/24</a:t>
            </a:fld>
            <a:endParaRPr kumimoji="0" lang="zh-CN" altLang="en-US" sz="1400" b="0" i="0" u="none" strike="noStrike" kern="1200" cap="none" spc="0" normalizeH="0" baseline="0" noProof="0">
              <a:ln>
                <a:noFill/>
              </a:ln>
              <a:solidFill>
                <a:prstClr val="black">
                  <a:tint val="75000"/>
                </a:prstClr>
              </a:solidFill>
              <a:effectLst/>
              <a:uLnTx/>
              <a:uFillTx/>
              <a:latin typeface="Arial" charset="0"/>
              <a:ea typeface="+mn-ea"/>
              <a:cs typeface="Arial" panose="020B0604020202020204" pitchFamily="34" charset="0"/>
            </a:endParaRPr>
          </a:p>
        </p:txBody>
      </p:sp>
      <p:sp>
        <p:nvSpPr>
          <p:cNvPr id="3" name="页脚占位符 3"/>
          <p:cNvSpPr>
            <a:spLocks noGrp="1"/>
          </p:cNvSpPr>
          <p:nvPr>
            <p:ph type="ftr" sz="quarter" idx="11"/>
          </p:nvPr>
        </p:nvSpPr>
        <p:spPr>
          <a:xfrm>
            <a:off x="4038600" y="6356350"/>
            <a:ext cx="4114800" cy="365125"/>
          </a:xfrm>
          <a:prstGeom prst="rect">
            <a:avLst/>
          </a:prstGeom>
        </p:spPr>
        <p:txBody>
          <a:bodyPr/>
          <a:lstStyle>
            <a:lvl1pPr>
              <a:defRPr>
                <a:solidFill>
                  <a:prstClr val="black">
                    <a:tint val="75000"/>
                  </a:prstClr>
                </a:solidFill>
                <a:cs typeface="Arial" panose="020B0604020202020204" pitchFamily="34" charset="0"/>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zh-CN" altLang="en-US" sz="1400" b="0" i="0" u="none" strike="noStrike" kern="1200" cap="none" spc="0" normalizeH="0" baseline="0" noProof="0">
              <a:ln>
                <a:noFill/>
              </a:ln>
              <a:solidFill>
                <a:prstClr val="black">
                  <a:tint val="75000"/>
                </a:prstClr>
              </a:solidFill>
              <a:effectLst/>
              <a:uLnTx/>
              <a:uFillTx/>
              <a:latin typeface="Arial" charset="0"/>
              <a:ea typeface="+mn-ea"/>
              <a:cs typeface="Arial" panose="020B0604020202020204" pitchFamily="34" charset="0"/>
            </a:endParaRPr>
          </a:p>
        </p:txBody>
      </p:sp>
      <p:sp>
        <p:nvSpPr>
          <p:cNvPr id="4" name="灯片编号占位符 4"/>
          <p:cNvSpPr>
            <a:spLocks noGrp="1"/>
          </p:cNvSpPr>
          <p:nvPr>
            <p:ph type="sldNum" sz="quarter" idx="12"/>
          </p:nvPr>
        </p:nvSpPr>
        <p:spPr>
          <a:xfrm>
            <a:off x="8610600" y="6356350"/>
            <a:ext cx="2743200" cy="365125"/>
          </a:xfrm>
          <a:prstGeom prst="rect">
            <a:avLst/>
          </a:prstGeom>
        </p:spPr>
        <p:txBody>
          <a:bodyPr/>
          <a:lstStyle>
            <a:lvl1pPr>
              <a:defRPr>
                <a:solidFill>
                  <a:prstClr val="black">
                    <a:tint val="75000"/>
                  </a:prstClr>
                </a:solidFill>
                <a:cs typeface="Arial" panose="020B0604020202020204" pitchFamily="34" charset="0"/>
              </a:defRPr>
            </a:lvl1pPr>
          </a:lstStyle>
          <a:p>
            <a:pPr marL="0" marR="0" lvl="0" indent="0" algn="r" defTabSz="914400" rtl="0" eaLnBrk="1" fontAlgn="auto" latinLnBrk="0" hangingPunct="1">
              <a:lnSpc>
                <a:spcPct val="100000"/>
              </a:lnSpc>
              <a:spcBef>
                <a:spcPct val="0"/>
              </a:spcBef>
              <a:spcAft>
                <a:spcPts val="0"/>
              </a:spcAft>
              <a:buClrTx/>
              <a:buSzTx/>
              <a:buFontTx/>
              <a:buNone/>
              <a:tabLst/>
              <a:defRPr/>
            </a:pPr>
            <a:fld id="{855DB59F-0B7A-4009-ADD8-CBB6E0E22669}" type="slidenum">
              <a:rPr kumimoji="0" lang="zh-CN" altLang="en-US" sz="1400" b="0" i="0" u="none" strike="noStrike" kern="1200" cap="none" spc="0" normalizeH="0" baseline="0" noProof="0">
                <a:ln>
                  <a:noFill/>
                </a:ln>
                <a:solidFill>
                  <a:prstClr val="black">
                    <a:tint val="75000"/>
                  </a:prstClr>
                </a:solidFill>
                <a:effectLst/>
                <a:uLnTx/>
                <a:uFillTx/>
                <a:latin typeface="Arial"/>
                <a:ea typeface="+mn-ea"/>
                <a:cs typeface="Arial" panose="020B0604020202020204" pitchFamily="34" charset="0"/>
              </a:rPr>
              <a:pPr marL="0" marR="0" lvl="0" indent="0" algn="r" defTabSz="914400" rtl="0" eaLnBrk="1" fontAlgn="auto" latinLnBrk="0" hangingPunct="1">
                <a:lnSpc>
                  <a:spcPct val="100000"/>
                </a:lnSpc>
                <a:spcBef>
                  <a:spcPct val="0"/>
                </a:spcBef>
                <a:spcAft>
                  <a:spcPts val="0"/>
                </a:spcAft>
                <a:buClrTx/>
                <a:buSzTx/>
                <a:buFontTx/>
                <a:buNone/>
                <a:tabLst/>
                <a:defRPr/>
              </a:pPr>
              <a:t>‹#›</a:t>
            </a:fld>
            <a:endParaRPr kumimoji="0" lang="zh-CN" altLang="en-US" sz="1400" b="0" i="0" u="none" strike="noStrike" kern="1200" cap="none" spc="0" normalizeH="0" baseline="0" noProof="0">
              <a:ln>
                <a:noFill/>
              </a:ln>
              <a:solidFill>
                <a:prstClr val="black">
                  <a:tint val="75000"/>
                </a:prstClr>
              </a:solidFill>
              <a:effectLst/>
              <a:uLnTx/>
              <a:uFillTx/>
              <a:latin typeface="Arial"/>
              <a:ea typeface="+mn-ea"/>
              <a:cs typeface="Arial" panose="020B0604020202020204" pitchFamily="34" charset="0"/>
            </a:endParaRPr>
          </a:p>
        </p:txBody>
      </p:sp>
    </p:spTree>
    <p:extLst>
      <p:ext uri="{BB962C8B-B14F-4D97-AF65-F5344CB8AC3E}">
        <p14:creationId xmlns:p14="http://schemas.microsoft.com/office/powerpoint/2010/main" val="2970411917"/>
      </p:ext>
    </p:extLst>
  </p:cSld>
  <p:clrMapOvr>
    <a:masterClrMapping/>
  </p:clrMapOvr>
  <p:transition>
    <p:randomBar dir="vert"/>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userDrawn="1">
  <p:cSld name="93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838200" y="6356350"/>
            <a:ext cx="2743200" cy="365125"/>
          </a:xfrm>
          <a:prstGeom prst="rect">
            <a:avLst/>
          </a:prstGeom>
        </p:spPr>
        <p:txBody>
          <a:bodyPr/>
          <a:lstStyle>
            <a:lvl1pPr>
              <a:defRPr>
                <a:solidFill>
                  <a:prstClr val="black">
                    <a:tint val="75000"/>
                  </a:prstClr>
                </a:solidFill>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fld id="{233108B3-3C5F-434E-B7C6-124BB30C5988}" type="datetimeFigureOut">
              <a:rPr kumimoji="0" lang="zh-CN" altLang="en-US" sz="1400" b="0" i="0" u="none" strike="noStrike" kern="1200" cap="none" spc="0" normalizeH="0" baseline="0" noProof="0">
                <a:ln>
                  <a:noFill/>
                </a:ln>
                <a:solidFill>
                  <a:prstClr val="black">
                    <a:tint val="75000"/>
                  </a:prstClr>
                </a:solidFill>
                <a:effectLst/>
                <a:uLnTx/>
                <a:uFillTx/>
                <a:latin typeface="Arial" charset="0"/>
                <a:ea typeface="+mn-ea"/>
                <a:cs typeface="Arial" panose="020B0604020202020204" pitchFamily="34" charset="0"/>
              </a:rPr>
              <a:pPr marL="0" marR="0" lvl="0" indent="0" algn="l" defTabSz="914400" rtl="0" eaLnBrk="1" fontAlgn="auto" latinLnBrk="0" hangingPunct="1">
                <a:lnSpc>
                  <a:spcPct val="100000"/>
                </a:lnSpc>
                <a:spcBef>
                  <a:spcPct val="0"/>
                </a:spcBef>
                <a:spcAft>
                  <a:spcPts val="0"/>
                </a:spcAft>
                <a:buClrTx/>
                <a:buSzTx/>
                <a:buFontTx/>
                <a:buNone/>
                <a:tabLst/>
                <a:defRPr/>
              </a:pPr>
              <a:t>2023/11/24</a:t>
            </a:fld>
            <a:endParaRPr kumimoji="0" lang="zh-CN" altLang="en-US" sz="1400" b="0" i="0" u="none" strike="noStrike" kern="1200" cap="none" spc="0" normalizeH="0" baseline="0" noProof="0">
              <a:ln>
                <a:noFill/>
              </a:ln>
              <a:solidFill>
                <a:prstClr val="black">
                  <a:tint val="75000"/>
                </a:prstClr>
              </a:solidFill>
              <a:effectLst/>
              <a:uLnTx/>
              <a:uFillTx/>
              <a:latin typeface="Arial" charset="0"/>
              <a:ea typeface="+mn-ea"/>
              <a:cs typeface="Arial" panose="020B0604020202020204" pitchFamily="34" charset="0"/>
            </a:endParaRPr>
          </a:p>
        </p:txBody>
      </p:sp>
      <p:sp>
        <p:nvSpPr>
          <p:cNvPr id="3" name="页脚占位符 3"/>
          <p:cNvSpPr>
            <a:spLocks noGrp="1"/>
          </p:cNvSpPr>
          <p:nvPr>
            <p:ph type="ftr" sz="quarter" idx="11"/>
          </p:nvPr>
        </p:nvSpPr>
        <p:spPr>
          <a:xfrm>
            <a:off x="4038600" y="6356350"/>
            <a:ext cx="4114800" cy="365125"/>
          </a:xfrm>
          <a:prstGeom prst="rect">
            <a:avLst/>
          </a:prstGeom>
        </p:spPr>
        <p:txBody>
          <a:bodyPr/>
          <a:lstStyle>
            <a:lvl1pPr>
              <a:defRPr>
                <a:solidFill>
                  <a:prstClr val="black">
                    <a:tint val="75000"/>
                  </a:prstClr>
                </a:solidFill>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zh-CN" altLang="en-US" sz="1400" b="0" i="0" u="none" strike="noStrike" kern="1200" cap="none" spc="0" normalizeH="0" baseline="0" noProof="0">
              <a:ln>
                <a:noFill/>
              </a:ln>
              <a:solidFill>
                <a:prstClr val="black">
                  <a:tint val="75000"/>
                </a:prstClr>
              </a:solidFill>
              <a:effectLst/>
              <a:uLnTx/>
              <a:uFillTx/>
              <a:latin typeface="Arial" charset="0"/>
              <a:ea typeface="+mn-ea"/>
              <a:cs typeface="Arial" panose="020B0604020202020204" pitchFamily="34" charset="0"/>
            </a:endParaRPr>
          </a:p>
        </p:txBody>
      </p:sp>
      <p:sp>
        <p:nvSpPr>
          <p:cNvPr id="4" name="灯片编号占位符 4"/>
          <p:cNvSpPr>
            <a:spLocks noGrp="1"/>
          </p:cNvSpPr>
          <p:nvPr>
            <p:ph type="sldNum" sz="quarter" idx="12"/>
          </p:nvPr>
        </p:nvSpPr>
        <p:spPr>
          <a:xfrm>
            <a:off x="8610600" y="6356350"/>
            <a:ext cx="2743200" cy="365125"/>
          </a:xfrm>
          <a:prstGeom prst="rect">
            <a:avLst/>
          </a:prstGeom>
        </p:spPr>
        <p:txBody>
          <a:bodyPr/>
          <a:lstStyle>
            <a:lvl1pPr>
              <a:defRPr>
                <a:solidFill>
                  <a:prstClr val="black">
                    <a:tint val="75000"/>
                  </a:prstClr>
                </a:solidFill>
              </a:defRPr>
            </a:lvl1pPr>
          </a:lstStyle>
          <a:p>
            <a:pPr marL="0" marR="0" lvl="0" indent="0" algn="r" defTabSz="914400" rtl="0" eaLnBrk="1" fontAlgn="auto" latinLnBrk="0" hangingPunct="1">
              <a:lnSpc>
                <a:spcPct val="100000"/>
              </a:lnSpc>
              <a:spcBef>
                <a:spcPct val="0"/>
              </a:spcBef>
              <a:spcAft>
                <a:spcPts val="0"/>
              </a:spcAft>
              <a:buClrTx/>
              <a:buSzTx/>
              <a:buFontTx/>
              <a:buNone/>
              <a:tabLst/>
              <a:defRPr/>
            </a:pPr>
            <a:fld id="{0FCC38CE-CFED-41E2-93E2-A213294AFB8B}" type="slidenum">
              <a:rPr kumimoji="0" lang="zh-CN" altLang="en-US" sz="1400" b="0" i="0" u="none" strike="noStrike" kern="1200" cap="none" spc="0" normalizeH="0" baseline="0" noProof="0">
                <a:ln>
                  <a:noFill/>
                </a:ln>
                <a:solidFill>
                  <a:prstClr val="black">
                    <a:tint val="75000"/>
                  </a:prstClr>
                </a:solidFill>
                <a:effectLst/>
                <a:uLnTx/>
                <a:uFillTx/>
                <a:latin typeface="Arial"/>
                <a:ea typeface="+mn-ea"/>
                <a:cs typeface="Arial" panose="020B0604020202020204" pitchFamily="34" charset="0"/>
              </a:rPr>
              <a:pPr marL="0" marR="0" lvl="0" indent="0" algn="r" defTabSz="914400" rtl="0" eaLnBrk="1" fontAlgn="auto" latinLnBrk="0" hangingPunct="1">
                <a:lnSpc>
                  <a:spcPct val="100000"/>
                </a:lnSpc>
                <a:spcBef>
                  <a:spcPct val="0"/>
                </a:spcBef>
                <a:spcAft>
                  <a:spcPts val="0"/>
                </a:spcAft>
                <a:buClrTx/>
                <a:buSzTx/>
                <a:buFontTx/>
                <a:buNone/>
                <a:tabLst/>
                <a:defRPr/>
              </a:pPr>
              <a:t>‹#›</a:t>
            </a:fld>
            <a:endParaRPr kumimoji="0" lang="zh-CN" altLang="en-US" sz="1400" b="0" i="0" u="none" strike="noStrike" kern="1200" cap="none" spc="0" normalizeH="0" baseline="0" noProof="0">
              <a:ln>
                <a:noFill/>
              </a:ln>
              <a:solidFill>
                <a:prstClr val="black">
                  <a:tint val="75000"/>
                </a:prstClr>
              </a:solidFill>
              <a:effectLst/>
              <a:uLnTx/>
              <a:uFillTx/>
              <a:latin typeface="Arial"/>
              <a:ea typeface="+mn-ea"/>
              <a:cs typeface="Arial" panose="020B0604020202020204" pitchFamily="34" charset="0"/>
            </a:endParaRPr>
          </a:p>
        </p:txBody>
      </p:sp>
    </p:spTree>
    <p:extLst>
      <p:ext uri="{BB962C8B-B14F-4D97-AF65-F5344CB8AC3E}">
        <p14:creationId xmlns:p14="http://schemas.microsoft.com/office/powerpoint/2010/main" val="3550937382"/>
      </p:ext>
    </p:extLst>
  </p:cSld>
  <p:clrMapOvr>
    <a:masterClrMapping/>
  </p:clrMapOvr>
  <p:transition>
    <p:randomBar dir="vert"/>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userDrawn="1">
  <p:cSld name="9_标题和内容">
    <p:spTree>
      <p:nvGrpSpPr>
        <p:cNvPr id="1" name=""/>
        <p:cNvGrpSpPr/>
        <p:nvPr/>
      </p:nvGrpSpPr>
      <p:grpSpPr>
        <a:xfrm>
          <a:off x="0" y="0"/>
          <a:ext cx="0" cy="0"/>
          <a:chOff x="0" y="0"/>
          <a:chExt cx="0" cy="0"/>
        </a:xfrm>
      </p:grpSpPr>
      <p:sp>
        <p:nvSpPr>
          <p:cNvPr id="2" name="日期占位符 3">
            <a:extLst>
              <a:ext uri="{FF2B5EF4-FFF2-40B4-BE49-F238E27FC236}">
                <a16:creationId xmlns:a16="http://schemas.microsoft.com/office/drawing/2014/main" id="{32DA043D-39A3-4437-8A68-D8ABB9645D5B}"/>
              </a:ext>
            </a:extLst>
          </p:cNvPr>
          <p:cNvSpPr>
            <a:spLocks noGrp="1"/>
          </p:cNvSpPr>
          <p:nvPr>
            <p:ph type="dt" sz="half" idx="10"/>
          </p:nvPr>
        </p:nvSpPr>
        <p:spPr>
          <a:xfrm>
            <a:off x="7205133" y="6041362"/>
            <a:ext cx="911939" cy="365125"/>
          </a:xfrm>
          <a:prstGeom prst="rect">
            <a:avLst/>
          </a:prstGeom>
        </p:spPr>
        <p:txBody>
          <a:bodyPr/>
          <a:lstStyle>
            <a:lvl1pPr>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fld id="{2BCC7A12-A6F8-4B29-B1F6-EFE54D85C9A3}" type="datetimeFigureOut">
              <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rPr>
              <a:pPr marL="0" marR="0" lvl="0" indent="0" algn="l" defTabSz="914400" rtl="0" eaLnBrk="0" fontAlgn="base" latinLnBrk="0" hangingPunct="0">
                <a:lnSpc>
                  <a:spcPct val="100000"/>
                </a:lnSpc>
                <a:spcBef>
                  <a:spcPct val="0"/>
                </a:spcBef>
                <a:spcAft>
                  <a:spcPct val="0"/>
                </a:spcAft>
                <a:buClrTx/>
                <a:buSzTx/>
                <a:buFontTx/>
                <a:buNone/>
                <a:tabLst/>
                <a:defRPr/>
              </a:pPr>
              <a:t>2023/11/24</a:t>
            </a:fld>
            <a:endPar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endParaRPr>
          </a:p>
        </p:txBody>
      </p:sp>
      <p:sp>
        <p:nvSpPr>
          <p:cNvPr id="3" name="页脚占位符 4">
            <a:extLst>
              <a:ext uri="{FF2B5EF4-FFF2-40B4-BE49-F238E27FC236}">
                <a16:creationId xmlns:a16="http://schemas.microsoft.com/office/drawing/2014/main" id="{6139AD28-9736-4858-A52B-9152D3F05EAC}"/>
              </a:ext>
            </a:extLst>
          </p:cNvPr>
          <p:cNvSpPr>
            <a:spLocks noGrp="1"/>
          </p:cNvSpPr>
          <p:nvPr>
            <p:ph type="ftr" sz="quarter" idx="11"/>
          </p:nvPr>
        </p:nvSpPr>
        <p:spPr>
          <a:xfrm>
            <a:off x="677334" y="6041362"/>
            <a:ext cx="6297612" cy="365125"/>
          </a:xfrm>
          <a:prstGeom prst="rect">
            <a:avLst/>
          </a:prstGeom>
        </p:spPr>
        <p:txBody>
          <a:bodyPr/>
          <a:lstStyle>
            <a:lvl1pPr>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endParaRPr>
          </a:p>
        </p:txBody>
      </p:sp>
      <p:sp>
        <p:nvSpPr>
          <p:cNvPr id="4" name="灯片编号占位符 5">
            <a:extLst>
              <a:ext uri="{FF2B5EF4-FFF2-40B4-BE49-F238E27FC236}">
                <a16:creationId xmlns:a16="http://schemas.microsoft.com/office/drawing/2014/main" id="{5D814785-11A4-4636-9CF4-C38FD20D9094}"/>
              </a:ext>
            </a:extLst>
          </p:cNvPr>
          <p:cNvSpPr>
            <a:spLocks noGrp="1"/>
          </p:cNvSpPr>
          <p:nvPr>
            <p:ph type="sldNum" sz="quarter" idx="12"/>
          </p:nvPr>
        </p:nvSpPr>
        <p:spPr>
          <a:xfrm>
            <a:off x="8590663" y="6041362"/>
            <a:ext cx="683339" cy="365125"/>
          </a:xfrm>
          <a:prstGeom prst="rect">
            <a:avLst/>
          </a:prstGeom>
        </p:spPr>
        <p:txBody>
          <a:bodyPr/>
          <a:lstStyle>
            <a:lvl1pPr>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18CB745E-AF92-4B82-9391-130056807CE7}" type="slidenum">
              <a:rPr kumimoji="0" lang="zh-CN" altLang="en-US" sz="1400" b="0" i="0" u="none" strike="noStrike" kern="1200" cap="none" spc="0" normalizeH="0" baseline="0" noProof="0">
                <a:ln>
                  <a:noFill/>
                </a:ln>
                <a:solidFill>
                  <a:srgbClr val="5FCBEF"/>
                </a:solidFill>
                <a:effectLst/>
                <a:uLnTx/>
                <a:uFillTx/>
                <a:latin typeface="Arial"/>
                <a:ea typeface="+mn-ea"/>
                <a:cs typeface="Arial" panose="020B0604020202020204" pitchFamily="34" charset="0"/>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0" lang="zh-CN" altLang="en-US" sz="1400" b="0" i="0" u="none" strike="noStrike" kern="1200" cap="none" spc="0" normalizeH="0" baseline="0" noProof="0">
              <a:ln>
                <a:noFill/>
              </a:ln>
              <a:solidFill>
                <a:srgbClr val="5FCBEF"/>
              </a:solidFill>
              <a:effectLst/>
              <a:uLnTx/>
              <a:uFillTx/>
              <a:latin typeface="Arial"/>
              <a:ea typeface="+mn-ea"/>
              <a:cs typeface="Arial" panose="020B0604020202020204" pitchFamily="34" charset="0"/>
            </a:endParaRPr>
          </a:p>
        </p:txBody>
      </p:sp>
    </p:spTree>
    <p:extLst>
      <p:ext uri="{BB962C8B-B14F-4D97-AF65-F5344CB8AC3E}">
        <p14:creationId xmlns:p14="http://schemas.microsoft.com/office/powerpoint/2010/main" val="1386874129"/>
      </p:ext>
    </p:extLst>
  </p:cSld>
  <p:clrMapOvr>
    <a:masterClrMapping/>
  </p:clrMapOvr>
  <p:transition spd="slow" advTm="3000">
    <p:random/>
  </p:transition>
</p:sldLayout>
</file>

<file path=ppt/slideLayouts/slideLayout183.xml><?xml version="1.0" encoding="utf-8"?>
<p:sldLayout xmlns:a="http://schemas.openxmlformats.org/drawingml/2006/main" xmlns:r="http://schemas.openxmlformats.org/officeDocument/2006/relationships" xmlns:p="http://schemas.openxmlformats.org/presentationml/2006/main" userDrawn="1">
  <p:cSld name="94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7205133" y="6041362"/>
            <a:ext cx="911939" cy="365125"/>
          </a:xfrm>
          <a:prstGeom prst="rect">
            <a:avLst/>
          </a:prstGeom>
        </p:spPr>
        <p:txBody>
          <a:bodyPr/>
          <a:lstStyle>
            <a:lvl1pPr>
              <a:defRPr smtClean="0">
                <a:solidFill>
                  <a:prstClr val="black">
                    <a:tint val="75000"/>
                  </a:prstClr>
                </a:solidFill>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fld id="{39ADED8E-4E0B-498D-B715-B157A890E4DE}" type="datetimeFigureOut">
              <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rPr>
              <a:pPr marL="0" marR="0" lvl="0" indent="0" algn="l" defTabSz="914400" rtl="0" eaLnBrk="0" fontAlgn="base" latinLnBrk="0" hangingPunct="0">
                <a:lnSpc>
                  <a:spcPct val="100000"/>
                </a:lnSpc>
                <a:spcBef>
                  <a:spcPct val="0"/>
                </a:spcBef>
                <a:spcAft>
                  <a:spcPct val="0"/>
                </a:spcAft>
                <a:buClrTx/>
                <a:buSzTx/>
                <a:buFontTx/>
                <a:buNone/>
                <a:tabLst/>
                <a:defRPr/>
              </a:pPr>
              <a:t>2023/11/24</a:t>
            </a:fld>
            <a:endPar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endParaRPr>
          </a:p>
        </p:txBody>
      </p:sp>
      <p:sp>
        <p:nvSpPr>
          <p:cNvPr id="3" name="页脚占位符 3"/>
          <p:cNvSpPr>
            <a:spLocks noGrp="1"/>
          </p:cNvSpPr>
          <p:nvPr>
            <p:ph type="ftr" sz="quarter" idx="11"/>
          </p:nvPr>
        </p:nvSpPr>
        <p:spPr>
          <a:xfrm>
            <a:off x="677334" y="6041362"/>
            <a:ext cx="6297612" cy="365125"/>
          </a:xfrm>
          <a:prstGeom prst="rect">
            <a:avLst/>
          </a:prstGeom>
        </p:spPr>
        <p:txBody>
          <a:bodyPr/>
          <a:lstStyle>
            <a:lvl1pPr>
              <a:defRPr>
                <a:solidFill>
                  <a:prstClr val="black">
                    <a:tint val="75000"/>
                  </a:prstClr>
                </a:solidFill>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endParaRPr>
          </a:p>
        </p:txBody>
      </p:sp>
      <p:sp>
        <p:nvSpPr>
          <p:cNvPr id="4" name="灯片编号占位符 4"/>
          <p:cNvSpPr>
            <a:spLocks noGrp="1"/>
          </p:cNvSpPr>
          <p:nvPr>
            <p:ph type="sldNum" sz="quarter" idx="12"/>
          </p:nvPr>
        </p:nvSpPr>
        <p:spPr>
          <a:xfrm>
            <a:off x="8590663" y="6041362"/>
            <a:ext cx="683339" cy="365125"/>
          </a:xfrm>
          <a:prstGeom prst="rect">
            <a:avLst/>
          </a:prstGeom>
        </p:spPr>
        <p:txBody>
          <a:bodyPr/>
          <a:lstStyle>
            <a:lvl1pPr>
              <a:defRPr>
                <a:solidFill>
                  <a:prstClr val="black">
                    <a:tint val="75000"/>
                  </a:prstClr>
                </a:solidFill>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18634F15-13D2-4C0D-99FD-67E8D2F909DD}" type="slidenum">
              <a:rPr kumimoji="0" lang="zh-CN" altLang="en-US" sz="1400" b="0" i="0" u="none" strike="noStrike" kern="1200" cap="none" spc="0" normalizeH="0" baseline="0" noProof="0">
                <a:ln>
                  <a:noFill/>
                </a:ln>
                <a:solidFill>
                  <a:prstClr val="black">
                    <a:tint val="75000"/>
                  </a:prstClr>
                </a:solidFill>
                <a:effectLst/>
                <a:uLnTx/>
                <a:uFillTx/>
                <a:latin typeface="Arial"/>
                <a:ea typeface="+mn-ea"/>
                <a:cs typeface="Arial" panose="020B0604020202020204" pitchFamily="34" charset="0"/>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0" lang="zh-CN" altLang="en-US" sz="1400" b="0" i="0" u="none" strike="noStrike" kern="1200" cap="none" spc="0" normalizeH="0" baseline="0" noProof="0">
              <a:ln>
                <a:noFill/>
              </a:ln>
              <a:solidFill>
                <a:prstClr val="black">
                  <a:tint val="75000"/>
                </a:prstClr>
              </a:solidFill>
              <a:effectLst/>
              <a:uLnTx/>
              <a:uFillTx/>
              <a:latin typeface="Arial"/>
              <a:ea typeface="+mn-ea"/>
              <a:cs typeface="Arial" panose="020B0604020202020204" pitchFamily="34" charset="0"/>
            </a:endParaRPr>
          </a:p>
        </p:txBody>
      </p:sp>
    </p:spTree>
    <p:extLst>
      <p:ext uri="{BB962C8B-B14F-4D97-AF65-F5344CB8AC3E}">
        <p14:creationId xmlns:p14="http://schemas.microsoft.com/office/powerpoint/2010/main" val="3163749837"/>
      </p:ext>
    </p:extLst>
  </p:cSld>
  <p:clrMapOvr>
    <a:masterClrMapping/>
  </p:clrMapOvr>
  <p:transition>
    <p:randomBar dir="vert"/>
  </p:transition>
</p:sldLayout>
</file>

<file path=ppt/slideLayouts/slideLayout184.xml><?xml version="1.0" encoding="utf-8"?>
<p:sldLayout xmlns:a="http://schemas.openxmlformats.org/drawingml/2006/main" xmlns:r="http://schemas.openxmlformats.org/officeDocument/2006/relationships" xmlns:p="http://schemas.openxmlformats.org/presentationml/2006/main" userDrawn="1">
  <p:cSld name="6_节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432488233"/>
      </p:ext>
    </p:extLst>
  </p:cSld>
  <p:clrMapOvr>
    <a:masterClrMapping/>
  </p:clrMapOvr>
  <p:transition spd="slow" advClick="0" advTm="4000">
    <p:comb/>
  </p:transition>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6_标题幻灯片">
    <p:bg>
      <p:bgPr>
        <a:solidFill>
          <a:schemeClr val="accent1">
            <a:lumMod val="90000"/>
            <a:lumOff val="10000"/>
          </a:schemeClr>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4399689"/>
      </p:ext>
    </p:extLst>
  </p:cSld>
  <p:clrMapOvr>
    <a:masterClrMapping/>
  </p:clrMapOvr>
  <p:transition>
    <p:randomBar dir="vert"/>
  </p:transition>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11_标题和内容">
    <p:spTree>
      <p:nvGrpSpPr>
        <p:cNvPr id="1" name=""/>
        <p:cNvGrpSpPr/>
        <p:nvPr/>
      </p:nvGrpSpPr>
      <p:grpSpPr>
        <a:xfrm>
          <a:off x="0" y="0"/>
          <a:ext cx="0" cy="0"/>
          <a:chOff x="0" y="0"/>
          <a:chExt cx="0" cy="0"/>
        </a:xfrm>
      </p:grpSpPr>
      <p:sp>
        <p:nvSpPr>
          <p:cNvPr id="7" name="菱形 6"/>
          <p:cNvSpPr/>
          <p:nvPr userDrawn="1"/>
        </p:nvSpPr>
        <p:spPr>
          <a:xfrm>
            <a:off x="127000" y="137026"/>
            <a:ext cx="540000" cy="540000"/>
          </a:xfrm>
          <a:prstGeom prst="diamond">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mn-ea"/>
              <a:cs typeface="+mn-cs"/>
            </a:endParaRPr>
          </a:p>
        </p:txBody>
      </p:sp>
      <p:sp>
        <p:nvSpPr>
          <p:cNvPr id="3" name="菱形 2"/>
          <p:cNvSpPr/>
          <p:nvPr userDrawn="1"/>
        </p:nvSpPr>
        <p:spPr>
          <a:xfrm>
            <a:off x="190500" y="137026"/>
            <a:ext cx="540000" cy="540000"/>
          </a:xfrm>
          <a:prstGeom prst="diamond">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mn-ea"/>
              <a:cs typeface="+mn-cs"/>
            </a:endParaRPr>
          </a:p>
        </p:txBody>
      </p:sp>
    </p:spTree>
    <p:extLst>
      <p:ext uri="{BB962C8B-B14F-4D97-AF65-F5344CB8AC3E}">
        <p14:creationId xmlns:p14="http://schemas.microsoft.com/office/powerpoint/2010/main" val="290016325"/>
      </p:ext>
    </p:extLst>
  </p:cSld>
  <p:clrMapOvr>
    <a:masterClrMapping/>
  </p:clrMapOvr>
  <p:transition>
    <p:randomBar dir="vert"/>
  </p:transition>
</p:sldLayout>
</file>

<file path=ppt/slideLayouts/slideLayout187.xml><?xml version="1.0" encoding="utf-8"?>
<p:sldLayout xmlns:a="http://schemas.openxmlformats.org/drawingml/2006/main" xmlns:r="http://schemas.openxmlformats.org/officeDocument/2006/relationships" xmlns:p="http://schemas.openxmlformats.org/presentationml/2006/main" userDrawn="1">
  <p:cSld name="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632948504"/>
      </p:ext>
    </p:extLst>
  </p:cSld>
  <p:clrMapOvr>
    <a:masterClrMapping/>
  </p:clrMapOvr>
  <p:transition>
    <p:randomBar dir="vert"/>
  </p:transition>
</p:sldLayout>
</file>

<file path=ppt/slideLayouts/slideLayout188.xml><?xml version="1.0" encoding="utf-8"?>
<p:sldLayout xmlns:a="http://schemas.openxmlformats.org/drawingml/2006/main" xmlns:r="http://schemas.openxmlformats.org/officeDocument/2006/relationships" xmlns:p="http://schemas.openxmlformats.org/presentationml/2006/main" userDrawn="1">
  <p:cSld name="106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838200" y="6356351"/>
            <a:ext cx="2743200" cy="365125"/>
          </a:xfrm>
          <a:prstGeom prst="rect">
            <a:avLst/>
          </a:prstGeom>
        </p:spPr>
        <p:txBody>
          <a:bodyPr/>
          <a:lstStyle>
            <a:lvl1pPr>
              <a:defRPr smtClean="0">
                <a:solidFill>
                  <a:prstClr val="black">
                    <a:tint val="75000"/>
                  </a:prstClr>
                </a:solidFill>
              </a:defRPr>
            </a:lvl1pPr>
          </a:lstStyle>
          <a:p>
            <a:pPr marL="0" marR="0" lvl="0" indent="0" algn="l" defTabSz="914377" rtl="0" eaLnBrk="1" fontAlgn="auto" latinLnBrk="0" hangingPunct="1">
              <a:lnSpc>
                <a:spcPct val="100000"/>
              </a:lnSpc>
              <a:spcBef>
                <a:spcPct val="0"/>
              </a:spcBef>
              <a:spcAft>
                <a:spcPts val="0"/>
              </a:spcAft>
              <a:buClrTx/>
              <a:buSzTx/>
              <a:buFontTx/>
              <a:buNone/>
              <a:tabLst/>
              <a:defRPr/>
            </a:pPr>
            <a:fld id="{39ADED8E-4E0B-498D-B715-B157A890E4DE}" type="datetimeFigureOut">
              <a:rPr kumimoji="0" lang="zh-CN" altLang="en-US" sz="1867" b="0" i="0" u="none" strike="noStrike" kern="1200" cap="none" spc="0" normalizeH="0" baseline="0" noProof="0">
                <a:ln>
                  <a:noFill/>
                </a:ln>
                <a:solidFill>
                  <a:prstClr val="black">
                    <a:tint val="75000"/>
                  </a:prstClr>
                </a:solidFill>
                <a:effectLst/>
                <a:uLnTx/>
                <a:uFillTx/>
                <a:latin typeface="Arial" charset="0"/>
                <a:ea typeface="+mn-ea"/>
                <a:cs typeface="+mn-cs"/>
              </a:rPr>
              <a:pPr marL="0" marR="0" lvl="0" indent="0" algn="l" defTabSz="914377" rtl="0" eaLnBrk="1" fontAlgn="auto" latinLnBrk="0" hangingPunct="1">
                <a:lnSpc>
                  <a:spcPct val="100000"/>
                </a:lnSpc>
                <a:spcBef>
                  <a:spcPct val="0"/>
                </a:spcBef>
                <a:spcAft>
                  <a:spcPts val="0"/>
                </a:spcAft>
                <a:buClrTx/>
                <a:buSzTx/>
                <a:buFontTx/>
                <a:buNone/>
                <a:tabLst/>
                <a:defRPr/>
              </a:pPr>
              <a:t>2023/11/24</a:t>
            </a:fld>
            <a:endParaRPr kumimoji="0" lang="zh-CN" altLang="en-US" sz="1867" b="0" i="0" u="none" strike="noStrike" kern="1200" cap="none" spc="0" normalizeH="0" baseline="0" noProof="0">
              <a:ln>
                <a:noFill/>
              </a:ln>
              <a:solidFill>
                <a:prstClr val="black">
                  <a:tint val="75000"/>
                </a:prstClr>
              </a:solidFill>
              <a:effectLst/>
              <a:uLnTx/>
              <a:uFillTx/>
              <a:latin typeface="Arial" charset="0"/>
              <a:ea typeface="+mn-ea"/>
              <a:cs typeface="+mn-cs"/>
            </a:endParaRPr>
          </a:p>
        </p:txBody>
      </p:sp>
      <p:sp>
        <p:nvSpPr>
          <p:cNvPr id="3" name="页脚占位符 3"/>
          <p:cNvSpPr>
            <a:spLocks noGrp="1"/>
          </p:cNvSpPr>
          <p:nvPr>
            <p:ph type="ftr" sz="quarter" idx="11"/>
          </p:nvPr>
        </p:nvSpPr>
        <p:spPr>
          <a:xfrm>
            <a:off x="4038600" y="6356351"/>
            <a:ext cx="4114800" cy="365125"/>
          </a:xfrm>
          <a:prstGeom prst="rect">
            <a:avLst/>
          </a:prstGeom>
        </p:spPr>
        <p:txBody>
          <a:bodyPr/>
          <a:lstStyle>
            <a:lvl1pPr>
              <a:defRPr>
                <a:solidFill>
                  <a:prstClr val="black">
                    <a:tint val="75000"/>
                  </a:prstClr>
                </a:solidFill>
              </a:defRPr>
            </a:lvl1pPr>
          </a:lstStyle>
          <a:p>
            <a:pPr marL="0" marR="0" lvl="0" indent="0" algn="ctr" defTabSz="914377" rtl="0" eaLnBrk="1" fontAlgn="auto" latinLnBrk="0" hangingPunct="1">
              <a:lnSpc>
                <a:spcPct val="100000"/>
              </a:lnSpc>
              <a:spcBef>
                <a:spcPct val="0"/>
              </a:spcBef>
              <a:spcAft>
                <a:spcPts val="0"/>
              </a:spcAft>
              <a:buClrTx/>
              <a:buSzTx/>
              <a:buFontTx/>
              <a:buNone/>
              <a:tabLst/>
              <a:defRPr/>
            </a:pPr>
            <a:endParaRPr kumimoji="0" lang="zh-CN" altLang="en-US" sz="1867" b="0" i="0" u="none" strike="noStrike" kern="1200" cap="none" spc="0" normalizeH="0" baseline="0" noProof="0">
              <a:ln>
                <a:noFill/>
              </a:ln>
              <a:solidFill>
                <a:prstClr val="black">
                  <a:tint val="75000"/>
                </a:prstClr>
              </a:solidFill>
              <a:effectLst/>
              <a:uLnTx/>
              <a:uFillTx/>
              <a:latin typeface="Arial" charset="0"/>
              <a:ea typeface="+mn-ea"/>
              <a:cs typeface="+mn-cs"/>
            </a:endParaRPr>
          </a:p>
        </p:txBody>
      </p:sp>
      <p:sp>
        <p:nvSpPr>
          <p:cNvPr id="4" name="灯片编号占位符 4"/>
          <p:cNvSpPr>
            <a:spLocks noGrp="1"/>
          </p:cNvSpPr>
          <p:nvPr>
            <p:ph type="sldNum" sz="quarter" idx="12"/>
          </p:nvPr>
        </p:nvSpPr>
        <p:spPr>
          <a:xfrm>
            <a:off x="8610600" y="6356351"/>
            <a:ext cx="2743200" cy="365125"/>
          </a:xfrm>
          <a:prstGeom prst="rect">
            <a:avLst/>
          </a:prstGeom>
        </p:spPr>
        <p:txBody>
          <a:bodyPr/>
          <a:lstStyle>
            <a:lvl1pPr>
              <a:defRPr>
                <a:solidFill>
                  <a:prstClr val="black">
                    <a:tint val="75000"/>
                  </a:prstClr>
                </a:solidFill>
              </a:defRPr>
            </a:lvl1pPr>
          </a:lstStyle>
          <a:p>
            <a:pPr marL="0" marR="0" lvl="0" indent="0" algn="r" defTabSz="914377" rtl="0" eaLnBrk="1" fontAlgn="auto" latinLnBrk="0" hangingPunct="1">
              <a:lnSpc>
                <a:spcPct val="100000"/>
              </a:lnSpc>
              <a:spcBef>
                <a:spcPct val="0"/>
              </a:spcBef>
              <a:spcAft>
                <a:spcPts val="0"/>
              </a:spcAft>
              <a:buClrTx/>
              <a:buSzTx/>
              <a:buFontTx/>
              <a:buNone/>
              <a:tabLst/>
              <a:defRPr/>
            </a:pPr>
            <a:fld id="{18634F15-13D2-4C0D-99FD-67E8D2F909DD}" type="slidenum">
              <a:rPr kumimoji="0" lang="zh-CN" altLang="en-US" sz="1867" b="0" i="0" u="none" strike="noStrike" kern="1200" cap="none" spc="0" normalizeH="0" baseline="0" noProof="0" smtClean="0">
                <a:ln>
                  <a:noFill/>
                </a:ln>
                <a:solidFill>
                  <a:prstClr val="black">
                    <a:tint val="75000"/>
                  </a:prstClr>
                </a:solidFill>
                <a:effectLst/>
                <a:uLnTx/>
                <a:uFillTx/>
                <a:latin typeface="Arial"/>
                <a:ea typeface="+mn-ea"/>
                <a:cs typeface="+mn-cs"/>
              </a:rPr>
              <a:pPr marL="0" marR="0" lvl="0" indent="0" algn="r" defTabSz="914377" rtl="0" eaLnBrk="1" fontAlgn="auto" latinLnBrk="0" hangingPunct="1">
                <a:lnSpc>
                  <a:spcPct val="100000"/>
                </a:lnSpc>
                <a:spcBef>
                  <a:spcPct val="0"/>
                </a:spcBef>
                <a:spcAft>
                  <a:spcPts val="0"/>
                </a:spcAft>
                <a:buClrTx/>
                <a:buSzTx/>
                <a:buFontTx/>
                <a:buNone/>
                <a:tabLst/>
                <a:defRPr/>
              </a:pPr>
              <a:t>‹#›</a:t>
            </a:fld>
            <a:endParaRPr kumimoji="0" lang="zh-CN" altLang="en-US" sz="1867" b="0" i="0" u="none" strike="noStrike" kern="1200" cap="none" spc="0" normalizeH="0" baseline="0" noProof="0">
              <a:ln>
                <a:noFill/>
              </a:ln>
              <a:solidFill>
                <a:prstClr val="black">
                  <a:tint val="75000"/>
                </a:prstClr>
              </a:solidFill>
              <a:effectLst/>
              <a:uLnTx/>
              <a:uFillTx/>
              <a:latin typeface="Arial"/>
              <a:ea typeface="+mn-ea"/>
              <a:cs typeface="+mn-cs"/>
            </a:endParaRPr>
          </a:p>
        </p:txBody>
      </p:sp>
    </p:spTree>
    <p:extLst>
      <p:ext uri="{BB962C8B-B14F-4D97-AF65-F5344CB8AC3E}">
        <p14:creationId xmlns:p14="http://schemas.microsoft.com/office/powerpoint/2010/main" val="2768372174"/>
      </p:ext>
    </p:extLst>
  </p:cSld>
  <p:clrMapOvr>
    <a:masterClrMapping/>
  </p:clrMapOvr>
  <p:transition>
    <p:randomBar dir="vert"/>
  </p:transition>
</p:sldLayout>
</file>

<file path=ppt/slideLayouts/slideLayout189.xml><?xml version="1.0" encoding="utf-8"?>
<p:sldLayout xmlns:a="http://schemas.openxmlformats.org/drawingml/2006/main" xmlns:r="http://schemas.openxmlformats.org/officeDocument/2006/relationships" xmlns:p="http://schemas.openxmlformats.org/presentationml/2006/main" userDrawn="1">
  <p:cSld name="123_自定义版式">
    <p:spTree>
      <p:nvGrpSpPr>
        <p:cNvPr id="1" name=""/>
        <p:cNvGrpSpPr/>
        <p:nvPr/>
      </p:nvGrpSpPr>
      <p:grpSpPr>
        <a:xfrm>
          <a:off x="0" y="0"/>
          <a:ext cx="0" cy="0"/>
          <a:chOff x="0" y="0"/>
          <a:chExt cx="0" cy="0"/>
        </a:xfrm>
      </p:grpSpPr>
      <p:sp>
        <p:nvSpPr>
          <p:cNvPr id="3" name="日期占位符 2"/>
          <p:cNvSpPr>
            <a:spLocks noGrp="1"/>
          </p:cNvSpPr>
          <p:nvPr>
            <p:ph type="dt" sz="half" idx="10"/>
          </p:nvPr>
        </p:nvSpPr>
        <p:spPr>
          <a:xfrm>
            <a:off x="838200" y="6356351"/>
            <a:ext cx="2743200" cy="365125"/>
          </a:xfrm>
          <a:prstGeom prst="rect">
            <a:avLst/>
          </a:prstGeom>
        </p:spPr>
        <p:txBody>
          <a:bodyPr/>
          <a:lstStyle/>
          <a:p>
            <a:pPr marL="0" marR="0" lvl="0" indent="0" algn="l" defTabSz="914377" rtl="0" eaLnBrk="1" fontAlgn="auto" latinLnBrk="0" hangingPunct="1">
              <a:lnSpc>
                <a:spcPct val="100000"/>
              </a:lnSpc>
              <a:spcBef>
                <a:spcPct val="0"/>
              </a:spcBef>
              <a:spcAft>
                <a:spcPts val="0"/>
              </a:spcAft>
              <a:buClrTx/>
              <a:buSzTx/>
              <a:buFontTx/>
              <a:buNone/>
              <a:tabLst/>
              <a:defRPr/>
            </a:pPr>
            <a:fld id="{32BF82D2-7A68-459D-A996-9BDDA2518FA4}" type="datetimeFigureOut">
              <a:rPr kumimoji="0" lang="zh-CN" altLang="en-US" sz="1867" b="0" i="0" u="none" strike="noStrike" kern="1200" cap="none" spc="0" normalizeH="0" baseline="0" noProof="0" smtClean="0">
                <a:ln>
                  <a:noFill/>
                </a:ln>
                <a:solidFill>
                  <a:prstClr val="black">
                    <a:tint val="75000"/>
                  </a:prstClr>
                </a:solidFill>
                <a:effectLst/>
                <a:uLnTx/>
                <a:uFillTx/>
                <a:latin typeface="Arial" charset="0"/>
                <a:ea typeface="+mn-ea"/>
                <a:cs typeface="+mn-cs"/>
              </a:rPr>
              <a:pPr marL="0" marR="0" lvl="0" indent="0" algn="l" defTabSz="914377" rtl="0" eaLnBrk="1" fontAlgn="auto" latinLnBrk="0" hangingPunct="1">
                <a:lnSpc>
                  <a:spcPct val="100000"/>
                </a:lnSpc>
                <a:spcBef>
                  <a:spcPct val="0"/>
                </a:spcBef>
                <a:spcAft>
                  <a:spcPts val="0"/>
                </a:spcAft>
                <a:buClrTx/>
                <a:buSzTx/>
                <a:buFontTx/>
                <a:buNone/>
                <a:tabLst/>
                <a:defRPr/>
              </a:pPr>
              <a:t>2023/11/24</a:t>
            </a:fld>
            <a:endParaRPr kumimoji="0" lang="zh-CN" altLang="en-US" sz="1867" b="0" i="0" u="none" strike="noStrike" kern="1200" cap="none" spc="0" normalizeH="0" baseline="0" noProof="0">
              <a:ln>
                <a:noFill/>
              </a:ln>
              <a:solidFill>
                <a:prstClr val="black">
                  <a:tint val="75000"/>
                </a:prstClr>
              </a:solidFill>
              <a:effectLst/>
              <a:uLnTx/>
              <a:uFillTx/>
              <a:latin typeface="Arial" charset="0"/>
              <a:ea typeface="+mn-ea"/>
              <a:cs typeface="+mn-cs"/>
            </a:endParaRPr>
          </a:p>
        </p:txBody>
      </p:sp>
      <p:sp>
        <p:nvSpPr>
          <p:cNvPr id="4" name="页脚占位符 3"/>
          <p:cNvSpPr>
            <a:spLocks noGrp="1"/>
          </p:cNvSpPr>
          <p:nvPr>
            <p:ph type="ftr" sz="quarter" idx="11"/>
          </p:nvPr>
        </p:nvSpPr>
        <p:spPr>
          <a:xfrm>
            <a:off x="4038600" y="6356351"/>
            <a:ext cx="4114800" cy="365125"/>
          </a:xfrm>
          <a:prstGeom prst="rect">
            <a:avLst/>
          </a:prstGeom>
        </p:spPr>
        <p:txBody>
          <a:bodyPr/>
          <a:lstStyle/>
          <a:p>
            <a:pPr marL="0" marR="0" lvl="0" indent="0" algn="ctr" defTabSz="914377" rtl="0" eaLnBrk="1" fontAlgn="auto" latinLnBrk="0" hangingPunct="1">
              <a:lnSpc>
                <a:spcPct val="100000"/>
              </a:lnSpc>
              <a:spcBef>
                <a:spcPct val="0"/>
              </a:spcBef>
              <a:spcAft>
                <a:spcPts val="0"/>
              </a:spcAft>
              <a:buClrTx/>
              <a:buSzTx/>
              <a:buFontTx/>
              <a:buNone/>
              <a:tabLst/>
              <a:defRPr/>
            </a:pPr>
            <a:endParaRPr kumimoji="0" lang="zh-CN" altLang="en-US" sz="1867" b="0" i="0" u="none" strike="noStrike" kern="1200" cap="none" spc="0" normalizeH="0" baseline="0" noProof="0">
              <a:ln>
                <a:noFill/>
              </a:ln>
              <a:solidFill>
                <a:prstClr val="black">
                  <a:tint val="75000"/>
                </a:prstClr>
              </a:solidFill>
              <a:effectLst/>
              <a:uLnTx/>
              <a:uFillTx/>
              <a:latin typeface="Arial" charset="0"/>
              <a:ea typeface="+mn-ea"/>
              <a:cs typeface="+mn-cs"/>
            </a:endParaRPr>
          </a:p>
        </p:txBody>
      </p:sp>
      <p:sp>
        <p:nvSpPr>
          <p:cNvPr id="5" name="灯片编号占位符 4"/>
          <p:cNvSpPr>
            <a:spLocks noGrp="1"/>
          </p:cNvSpPr>
          <p:nvPr>
            <p:ph type="sldNum" sz="quarter" idx="12"/>
          </p:nvPr>
        </p:nvSpPr>
        <p:spPr>
          <a:xfrm>
            <a:off x="8610600" y="6356351"/>
            <a:ext cx="2743200" cy="365125"/>
          </a:xfrm>
          <a:prstGeom prst="rect">
            <a:avLst/>
          </a:prstGeom>
        </p:spPr>
        <p:txBody>
          <a:bodyPr/>
          <a:lstStyle/>
          <a:p>
            <a:pPr marL="0" marR="0" lvl="0" indent="0" algn="r" defTabSz="914377" rtl="0" eaLnBrk="1" fontAlgn="auto" latinLnBrk="0" hangingPunct="1">
              <a:lnSpc>
                <a:spcPct val="100000"/>
              </a:lnSpc>
              <a:spcBef>
                <a:spcPct val="0"/>
              </a:spcBef>
              <a:spcAft>
                <a:spcPts val="0"/>
              </a:spcAft>
              <a:buClrTx/>
              <a:buSzTx/>
              <a:buFontTx/>
              <a:buNone/>
              <a:tabLst/>
              <a:defRPr/>
            </a:pPr>
            <a:fld id="{3E01EE5D-26FB-46D5-A381-ECFB35BF1D34}" type="slidenum">
              <a:rPr kumimoji="0" lang="zh-CN" altLang="en-US" sz="1867" b="0" i="0" u="none" strike="noStrike" kern="1200" cap="none" spc="0" normalizeH="0" baseline="0" noProof="0" smtClean="0">
                <a:ln>
                  <a:noFill/>
                </a:ln>
                <a:solidFill>
                  <a:prstClr val="black">
                    <a:tint val="75000"/>
                  </a:prstClr>
                </a:solidFill>
                <a:effectLst/>
                <a:uLnTx/>
                <a:uFillTx/>
                <a:latin typeface="Arial"/>
                <a:ea typeface="+mn-ea"/>
                <a:cs typeface="+mn-cs"/>
              </a:rPr>
              <a:pPr marL="0" marR="0" lvl="0" indent="0" algn="r" defTabSz="914377" rtl="0" eaLnBrk="1" fontAlgn="auto" latinLnBrk="0" hangingPunct="1">
                <a:lnSpc>
                  <a:spcPct val="100000"/>
                </a:lnSpc>
                <a:spcBef>
                  <a:spcPct val="0"/>
                </a:spcBef>
                <a:spcAft>
                  <a:spcPts val="0"/>
                </a:spcAft>
                <a:buClrTx/>
                <a:buSzTx/>
                <a:buFontTx/>
                <a:buNone/>
                <a:tabLst/>
                <a:defRPr/>
              </a:pPr>
              <a:t>‹#›</a:t>
            </a:fld>
            <a:endParaRPr kumimoji="0" lang="zh-CN" altLang="en-US" sz="1867" b="0" i="0" u="none" strike="noStrike" kern="1200" cap="none" spc="0" normalizeH="0" baseline="0" noProof="0">
              <a:ln>
                <a:noFill/>
              </a:ln>
              <a:solidFill>
                <a:prstClr val="black">
                  <a:tint val="75000"/>
                </a:prstClr>
              </a:solidFill>
              <a:effectLst/>
              <a:uLnTx/>
              <a:uFillTx/>
              <a:latin typeface="Arial"/>
              <a:ea typeface="+mn-ea"/>
              <a:cs typeface="+mn-cs"/>
            </a:endParaRPr>
          </a:p>
        </p:txBody>
      </p:sp>
    </p:spTree>
    <p:extLst>
      <p:ext uri="{BB962C8B-B14F-4D97-AF65-F5344CB8AC3E}">
        <p14:creationId xmlns:p14="http://schemas.microsoft.com/office/powerpoint/2010/main" val="553797058"/>
      </p:ext>
    </p:extLst>
  </p:cSld>
  <p:clrMapOvr>
    <a:masterClrMapping/>
  </p:clrMapOvr>
  <p:transition>
    <p:randomBar dir="vert"/>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546"/>
        <p:cNvGrpSpPr/>
        <p:nvPr/>
      </p:nvGrpSpPr>
      <p:grpSpPr>
        <a:xfrm>
          <a:off x="0" y="0"/>
          <a:ext cx="0" cy="0"/>
          <a:chOff x="0" y="0"/>
          <a:chExt cx="0" cy="0"/>
        </a:xfrm>
      </p:grpSpPr>
      <p:grpSp>
        <p:nvGrpSpPr>
          <p:cNvPr id="547" name="Google Shape;547;p8"/>
          <p:cNvGrpSpPr/>
          <p:nvPr/>
        </p:nvGrpSpPr>
        <p:grpSpPr>
          <a:xfrm>
            <a:off x="139034" y="67401"/>
            <a:ext cx="13688788" cy="7050285"/>
            <a:chOff x="104275" y="50550"/>
            <a:chExt cx="10266591" cy="5287714"/>
          </a:xfrm>
        </p:grpSpPr>
        <p:sp>
          <p:nvSpPr>
            <p:cNvPr id="548" name="Google Shape;548;p8"/>
            <p:cNvSpPr/>
            <p:nvPr/>
          </p:nvSpPr>
          <p:spPr>
            <a:xfrm>
              <a:off x="2444298" y="3856703"/>
              <a:ext cx="2558390" cy="1098526"/>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49" name="Google Shape;549;p8"/>
            <p:cNvSpPr/>
            <p:nvPr/>
          </p:nvSpPr>
          <p:spPr>
            <a:xfrm>
              <a:off x="5295333" y="4495140"/>
              <a:ext cx="1449771" cy="493781"/>
            </a:xfrm>
            <a:custGeom>
              <a:avLst/>
              <a:gdLst/>
              <a:ahLst/>
              <a:cxnLst/>
              <a:rect l="l" t="t" r="r" b="b"/>
              <a:pathLst>
                <a:path w="2870834" h="977784" extrusionOk="0">
                  <a:moveTo>
                    <a:pt x="2870835" y="977785"/>
                  </a:moveTo>
                  <a:cubicBezTo>
                    <a:pt x="2845943" y="605751"/>
                    <a:pt x="2524252" y="324312"/>
                    <a:pt x="2152206" y="349172"/>
                  </a:cubicBezTo>
                  <a:cubicBezTo>
                    <a:pt x="2121916" y="351192"/>
                    <a:pt x="2091817" y="355256"/>
                    <a:pt x="2062099" y="361326"/>
                  </a:cubicBezTo>
                  <a:cubicBezTo>
                    <a:pt x="1974025" y="87578"/>
                    <a:pt x="1680655" y="-62923"/>
                    <a:pt x="1406906" y="25176"/>
                  </a:cubicBezTo>
                  <a:cubicBezTo>
                    <a:pt x="1329372" y="50126"/>
                    <a:pt x="1258760" y="92925"/>
                    <a:pt x="1200785" y="150125"/>
                  </a:cubicBezTo>
                  <a:cubicBezTo>
                    <a:pt x="925068" y="68357"/>
                    <a:pt x="635318" y="225570"/>
                    <a:pt x="553530" y="501274"/>
                  </a:cubicBezTo>
                  <a:cubicBezTo>
                    <a:pt x="543623" y="534656"/>
                    <a:pt x="537084" y="568952"/>
                    <a:pt x="534035" y="603643"/>
                  </a:cubicBezTo>
                  <a:cubicBezTo>
                    <a:pt x="325882" y="529640"/>
                    <a:pt x="97092" y="638409"/>
                    <a:pt x="23114" y="846587"/>
                  </a:cubicBezTo>
                  <a:cubicBezTo>
                    <a:pt x="8128" y="888726"/>
                    <a:pt x="318" y="933068"/>
                    <a:pt x="0" y="97778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50" name="Google Shape;550;p8"/>
            <p:cNvSpPr/>
            <p:nvPr/>
          </p:nvSpPr>
          <p:spPr>
            <a:xfrm>
              <a:off x="4159304" y="3962484"/>
              <a:ext cx="1535294" cy="703291"/>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51" name="Google Shape;551;p8"/>
            <p:cNvSpPr/>
            <p:nvPr/>
          </p:nvSpPr>
          <p:spPr>
            <a:xfrm>
              <a:off x="4832518" y="3687079"/>
              <a:ext cx="3420308" cy="1468618"/>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52" name="Google Shape;552;p8"/>
            <p:cNvSpPr/>
            <p:nvPr/>
          </p:nvSpPr>
          <p:spPr>
            <a:xfrm>
              <a:off x="2867782" y="4501768"/>
              <a:ext cx="1717868" cy="654661"/>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53" name="Google Shape;553;p8"/>
            <p:cNvSpPr/>
            <p:nvPr/>
          </p:nvSpPr>
          <p:spPr>
            <a:xfrm flipH="1">
              <a:off x="2057325" y="4709438"/>
              <a:ext cx="941819" cy="431431"/>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54" name="Google Shape;554;p8"/>
            <p:cNvSpPr/>
            <p:nvPr/>
          </p:nvSpPr>
          <p:spPr>
            <a:xfrm>
              <a:off x="6498024" y="3944922"/>
              <a:ext cx="3656211" cy="1393342"/>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55" name="Google Shape;555;p8"/>
            <p:cNvSpPr/>
            <p:nvPr/>
          </p:nvSpPr>
          <p:spPr>
            <a:xfrm flipH="1">
              <a:off x="6348583" y="2926377"/>
              <a:ext cx="4022282" cy="1727094"/>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nvGrpSpPr>
            <p:cNvPr id="556" name="Google Shape;556;p8"/>
            <p:cNvGrpSpPr/>
            <p:nvPr/>
          </p:nvGrpSpPr>
          <p:grpSpPr>
            <a:xfrm>
              <a:off x="7817748" y="1079748"/>
              <a:ext cx="408036" cy="4063663"/>
              <a:chOff x="967895" y="415018"/>
              <a:chExt cx="628714" cy="6262387"/>
            </a:xfrm>
          </p:grpSpPr>
          <p:sp>
            <p:nvSpPr>
              <p:cNvPr id="557" name="Google Shape;557;p8"/>
              <p:cNvSpPr/>
              <p:nvPr/>
            </p:nvSpPr>
            <p:spPr>
              <a:xfrm>
                <a:off x="1207111" y="963605"/>
                <a:ext cx="150300" cy="57138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558" name="Google Shape;558;p8"/>
              <p:cNvGrpSpPr/>
              <p:nvPr/>
            </p:nvGrpSpPr>
            <p:grpSpPr>
              <a:xfrm>
                <a:off x="967895" y="415018"/>
                <a:ext cx="628714" cy="801374"/>
                <a:chOff x="1774126" y="766200"/>
                <a:chExt cx="1582467" cy="2017050"/>
              </a:xfrm>
            </p:grpSpPr>
            <p:sp>
              <p:nvSpPr>
                <p:cNvPr id="559" name="Google Shape;559;p8"/>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60" name="Google Shape;560;p8"/>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61" name="Google Shape;561;p8"/>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62" name="Google Shape;562;p8"/>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63" name="Google Shape;563;p8"/>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64" name="Google Shape;564;p8"/>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65" name="Google Shape;565;p8"/>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66" name="Google Shape;566;p8"/>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567" name="Google Shape;567;p8"/>
            <p:cNvGrpSpPr/>
            <p:nvPr/>
          </p:nvGrpSpPr>
          <p:grpSpPr>
            <a:xfrm>
              <a:off x="7200036" y="3718572"/>
              <a:ext cx="284493" cy="1424795"/>
              <a:chOff x="967895" y="415018"/>
              <a:chExt cx="628714" cy="3148718"/>
            </a:xfrm>
          </p:grpSpPr>
          <p:sp>
            <p:nvSpPr>
              <p:cNvPr id="568" name="Google Shape;568;p8"/>
              <p:cNvSpPr/>
              <p:nvPr/>
            </p:nvSpPr>
            <p:spPr>
              <a:xfrm>
                <a:off x="1207096" y="963636"/>
                <a:ext cx="150300" cy="26001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569" name="Google Shape;569;p8"/>
              <p:cNvGrpSpPr/>
              <p:nvPr/>
            </p:nvGrpSpPr>
            <p:grpSpPr>
              <a:xfrm>
                <a:off x="967895" y="415018"/>
                <a:ext cx="628714" cy="801374"/>
                <a:chOff x="1774126" y="766200"/>
                <a:chExt cx="1582467" cy="2017050"/>
              </a:xfrm>
            </p:grpSpPr>
            <p:sp>
              <p:nvSpPr>
                <p:cNvPr id="570" name="Google Shape;570;p8"/>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71" name="Google Shape;571;p8"/>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72" name="Google Shape;572;p8"/>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73" name="Google Shape;573;p8"/>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74" name="Google Shape;574;p8"/>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75" name="Google Shape;575;p8"/>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76" name="Google Shape;576;p8"/>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77" name="Google Shape;577;p8"/>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578" name="Google Shape;578;p8"/>
            <p:cNvGrpSpPr/>
            <p:nvPr/>
          </p:nvGrpSpPr>
          <p:grpSpPr>
            <a:xfrm>
              <a:off x="8299552" y="3133869"/>
              <a:ext cx="333219" cy="2017814"/>
              <a:chOff x="967895" y="415018"/>
              <a:chExt cx="628714" cy="3807196"/>
            </a:xfrm>
          </p:grpSpPr>
          <p:sp>
            <p:nvSpPr>
              <p:cNvPr id="579" name="Google Shape;579;p8"/>
              <p:cNvSpPr/>
              <p:nvPr/>
            </p:nvSpPr>
            <p:spPr>
              <a:xfrm>
                <a:off x="1207136" y="963615"/>
                <a:ext cx="150300" cy="32586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580" name="Google Shape;580;p8"/>
              <p:cNvGrpSpPr/>
              <p:nvPr/>
            </p:nvGrpSpPr>
            <p:grpSpPr>
              <a:xfrm>
                <a:off x="967895" y="415018"/>
                <a:ext cx="628714" cy="801374"/>
                <a:chOff x="1774126" y="766200"/>
                <a:chExt cx="1582467" cy="2017050"/>
              </a:xfrm>
            </p:grpSpPr>
            <p:sp>
              <p:nvSpPr>
                <p:cNvPr id="581" name="Google Shape;581;p8"/>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82" name="Google Shape;582;p8"/>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83" name="Google Shape;583;p8"/>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84" name="Google Shape;584;p8"/>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85" name="Google Shape;585;p8"/>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86" name="Google Shape;586;p8"/>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87" name="Google Shape;587;p8"/>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88" name="Google Shape;588;p8"/>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589" name="Google Shape;589;p8"/>
            <p:cNvGrpSpPr/>
            <p:nvPr/>
          </p:nvGrpSpPr>
          <p:grpSpPr>
            <a:xfrm>
              <a:off x="104275" y="50550"/>
              <a:ext cx="8948150" cy="772675"/>
              <a:chOff x="104275" y="50550"/>
              <a:chExt cx="8948150" cy="772675"/>
            </a:xfrm>
          </p:grpSpPr>
          <p:sp>
            <p:nvSpPr>
              <p:cNvPr id="590" name="Google Shape;590;p8"/>
              <p:cNvSpPr/>
              <p:nvPr/>
            </p:nvSpPr>
            <p:spPr>
              <a:xfrm>
                <a:off x="86948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91" name="Google Shape;591;p8"/>
              <p:cNvSpPr/>
              <p:nvPr/>
            </p:nvSpPr>
            <p:spPr>
              <a:xfrm>
                <a:off x="5156375" y="146713"/>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92" name="Google Shape;592;p8"/>
              <p:cNvSpPr/>
              <p:nvPr/>
            </p:nvSpPr>
            <p:spPr>
              <a:xfrm>
                <a:off x="7219963" y="349471"/>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93" name="Google Shape;593;p8"/>
              <p:cNvSpPr/>
              <p:nvPr/>
            </p:nvSpPr>
            <p:spPr>
              <a:xfrm>
                <a:off x="7252363" y="114324"/>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94" name="Google Shape;594;p8"/>
              <p:cNvSpPr/>
              <p:nvPr/>
            </p:nvSpPr>
            <p:spPr>
              <a:xfrm>
                <a:off x="7998675" y="22635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95" name="Google Shape;595;p8"/>
              <p:cNvSpPr/>
              <p:nvPr/>
            </p:nvSpPr>
            <p:spPr>
              <a:xfrm>
                <a:off x="6352675"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96" name="Google Shape;596;p8"/>
              <p:cNvSpPr/>
              <p:nvPr/>
            </p:nvSpPr>
            <p:spPr>
              <a:xfrm>
                <a:off x="373670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97" name="Google Shape;597;p8"/>
              <p:cNvSpPr/>
              <p:nvPr/>
            </p:nvSpPr>
            <p:spPr>
              <a:xfrm>
                <a:off x="2805625"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98" name="Google Shape;598;p8"/>
              <p:cNvSpPr/>
              <p:nvPr/>
            </p:nvSpPr>
            <p:spPr>
              <a:xfrm>
                <a:off x="191375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99" name="Google Shape;599;p8"/>
              <p:cNvSpPr/>
              <p:nvPr/>
            </p:nvSpPr>
            <p:spPr>
              <a:xfrm>
                <a:off x="3266675" y="1143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00" name="Google Shape;600;p8"/>
              <p:cNvSpPr/>
              <p:nvPr/>
            </p:nvSpPr>
            <p:spPr>
              <a:xfrm>
                <a:off x="2620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01" name="Google Shape;601;p8"/>
              <p:cNvSpPr/>
              <p:nvPr/>
            </p:nvSpPr>
            <p:spPr>
              <a:xfrm>
                <a:off x="1279125" y="2208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02" name="Google Shape;602;p8"/>
              <p:cNvSpPr/>
              <p:nvPr/>
            </p:nvSpPr>
            <p:spPr>
              <a:xfrm>
                <a:off x="10551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03" name="Google Shape;603;p8"/>
              <p:cNvSpPr/>
              <p:nvPr/>
            </p:nvSpPr>
            <p:spPr>
              <a:xfrm>
                <a:off x="872350" y="3523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604" name="Google Shape;604;p8"/>
              <p:cNvSpPr/>
              <p:nvPr/>
            </p:nvSpPr>
            <p:spPr>
              <a:xfrm>
                <a:off x="7014788" y="2609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605" name="Google Shape;605;p8"/>
              <p:cNvSpPr/>
              <p:nvPr/>
            </p:nvSpPr>
            <p:spPr>
              <a:xfrm>
                <a:off x="8777500" y="3199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606" name="Google Shape;606;p8"/>
              <p:cNvSpPr/>
              <p:nvPr/>
            </p:nvSpPr>
            <p:spPr>
              <a:xfrm>
                <a:off x="4467225" y="1913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607" name="Google Shape;607;p8"/>
              <p:cNvSpPr/>
              <p:nvPr/>
            </p:nvSpPr>
            <p:spPr>
              <a:xfrm>
                <a:off x="2601875" y="196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608" name="Google Shape;608;p8"/>
              <p:cNvSpPr/>
              <p:nvPr/>
            </p:nvSpPr>
            <p:spPr>
              <a:xfrm>
                <a:off x="5288025" y="226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09" name="Google Shape;609;p8"/>
              <p:cNvSpPr/>
              <p:nvPr/>
            </p:nvSpPr>
            <p:spPr>
              <a:xfrm>
                <a:off x="5948425" y="3818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10" name="Google Shape;610;p8"/>
              <p:cNvSpPr/>
              <p:nvPr/>
            </p:nvSpPr>
            <p:spPr>
              <a:xfrm>
                <a:off x="9020025" y="4142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11" name="Google Shape;611;p8"/>
              <p:cNvSpPr/>
              <p:nvPr/>
            </p:nvSpPr>
            <p:spPr>
              <a:xfrm>
                <a:off x="1588200" y="505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12" name="Google Shape;612;p8"/>
              <p:cNvSpPr/>
              <p:nvPr/>
            </p:nvSpPr>
            <p:spPr>
              <a:xfrm>
                <a:off x="36366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13" name="Google Shape;613;p8"/>
              <p:cNvSpPr/>
              <p:nvPr/>
            </p:nvSpPr>
            <p:spPr>
              <a:xfrm>
                <a:off x="104275" y="3494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14" name="Google Shape;614;p8"/>
              <p:cNvSpPr/>
              <p:nvPr/>
            </p:nvSpPr>
            <p:spPr>
              <a:xfrm>
                <a:off x="4558675" y="30070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15" name="Google Shape;615;p8"/>
              <p:cNvSpPr/>
              <p:nvPr/>
            </p:nvSpPr>
            <p:spPr>
              <a:xfrm>
                <a:off x="6054325" y="2904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16" name="Google Shape;616;p8"/>
              <p:cNvSpPr/>
              <p:nvPr/>
            </p:nvSpPr>
            <p:spPr>
              <a:xfrm>
                <a:off x="8181475" y="2904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17" name="Google Shape;617;p8"/>
              <p:cNvSpPr/>
              <p:nvPr/>
            </p:nvSpPr>
            <p:spPr>
              <a:xfrm>
                <a:off x="6024800" y="442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618" name="Google Shape;618;p8"/>
              <p:cNvSpPr/>
              <p:nvPr/>
            </p:nvSpPr>
            <p:spPr>
              <a:xfrm>
                <a:off x="2292625" y="631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19" name="Google Shape;619;p8"/>
              <p:cNvSpPr/>
              <p:nvPr/>
            </p:nvSpPr>
            <p:spPr>
              <a:xfrm>
                <a:off x="546440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20" name="Google Shape;620;p8"/>
              <p:cNvSpPr/>
              <p:nvPr/>
            </p:nvSpPr>
            <p:spPr>
              <a:xfrm>
                <a:off x="29445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21" name="Google Shape;621;p8"/>
              <p:cNvSpPr/>
              <p:nvPr/>
            </p:nvSpPr>
            <p:spPr>
              <a:xfrm>
                <a:off x="7822650" y="6319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22" name="Google Shape;622;p8"/>
              <p:cNvSpPr/>
              <p:nvPr/>
            </p:nvSpPr>
            <p:spPr>
              <a:xfrm>
                <a:off x="8583225" y="7908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grpSp>
      </p:grpSp>
      <p:sp>
        <p:nvSpPr>
          <p:cNvPr id="623" name="Google Shape;623;p8"/>
          <p:cNvSpPr txBox="1">
            <a:spLocks noGrp="1"/>
          </p:cNvSpPr>
          <p:nvPr>
            <p:ph type="title"/>
          </p:nvPr>
        </p:nvSpPr>
        <p:spPr>
          <a:xfrm>
            <a:off x="1140401" y="1114667"/>
            <a:ext cx="8321200" cy="528400"/>
          </a:xfrm>
          <a:prstGeom prst="rect">
            <a:avLst/>
          </a:prstGeom>
        </p:spPr>
        <p:txBody>
          <a:bodyPr spcFirstLastPara="1" wrap="square" lIns="0" tIns="0" rIns="0" bIns="0" anchor="b"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624" name="Google Shape;624;p8"/>
          <p:cNvSpPr txBox="1">
            <a:spLocks noGrp="1"/>
          </p:cNvSpPr>
          <p:nvPr>
            <p:ph type="sldNum" idx="12"/>
          </p:nvPr>
        </p:nvSpPr>
        <p:spPr>
          <a:xfrm>
            <a:off x="5730201" y="61299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057035519"/>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userDrawn="1">
  <p:cSld name="127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838200" y="6356351"/>
            <a:ext cx="2743200" cy="365125"/>
          </a:xfrm>
          <a:prstGeom prst="rect">
            <a:avLst/>
          </a:prstGeom>
        </p:spPr>
        <p:txBody>
          <a:bodyPr/>
          <a:lstStyle>
            <a:lvl1pPr>
              <a:defRPr>
                <a:solidFill>
                  <a:prstClr val="black">
                    <a:tint val="75000"/>
                  </a:prstClr>
                </a:solidFill>
              </a:defRPr>
            </a:lvl1pPr>
          </a:lstStyle>
          <a:p>
            <a:pPr marL="0" marR="0" lvl="0" indent="0" algn="l" defTabSz="914377" rtl="0" eaLnBrk="1" fontAlgn="auto" latinLnBrk="0" hangingPunct="1">
              <a:lnSpc>
                <a:spcPct val="100000"/>
              </a:lnSpc>
              <a:spcBef>
                <a:spcPct val="0"/>
              </a:spcBef>
              <a:spcAft>
                <a:spcPts val="0"/>
              </a:spcAft>
              <a:buClrTx/>
              <a:buSzTx/>
              <a:buFontTx/>
              <a:buNone/>
              <a:tabLst/>
              <a:defRPr/>
            </a:pPr>
            <a:fld id="{233108B3-3C5F-434E-B7C6-124BB30C5988}" type="datetimeFigureOut">
              <a:rPr kumimoji="0" lang="zh-CN" altLang="en-US" sz="1867" b="0" i="0" u="none" strike="noStrike" kern="1200" cap="none" spc="0" normalizeH="0" baseline="0" noProof="0" smtClean="0">
                <a:ln>
                  <a:noFill/>
                </a:ln>
                <a:solidFill>
                  <a:prstClr val="black">
                    <a:tint val="75000"/>
                  </a:prstClr>
                </a:solidFill>
                <a:effectLst/>
                <a:uLnTx/>
                <a:uFillTx/>
                <a:latin typeface="Arial" charset="0"/>
                <a:ea typeface="+mn-ea"/>
                <a:cs typeface="+mn-cs"/>
              </a:rPr>
              <a:pPr marL="0" marR="0" lvl="0" indent="0" algn="l" defTabSz="914377" rtl="0" eaLnBrk="1" fontAlgn="auto" latinLnBrk="0" hangingPunct="1">
                <a:lnSpc>
                  <a:spcPct val="100000"/>
                </a:lnSpc>
                <a:spcBef>
                  <a:spcPct val="0"/>
                </a:spcBef>
                <a:spcAft>
                  <a:spcPts val="0"/>
                </a:spcAft>
                <a:buClrTx/>
                <a:buSzTx/>
                <a:buFontTx/>
                <a:buNone/>
                <a:tabLst/>
                <a:defRPr/>
              </a:pPr>
              <a:t>2023/11/24</a:t>
            </a:fld>
            <a:endParaRPr kumimoji="0" lang="zh-CN" altLang="en-US" sz="1867" b="0" i="0" u="none" strike="noStrike" kern="1200" cap="none" spc="0" normalizeH="0" baseline="0" noProof="0">
              <a:ln>
                <a:noFill/>
              </a:ln>
              <a:solidFill>
                <a:prstClr val="black">
                  <a:tint val="75000"/>
                </a:prstClr>
              </a:solidFill>
              <a:effectLst/>
              <a:uLnTx/>
              <a:uFillTx/>
              <a:latin typeface="Arial" charset="0"/>
              <a:ea typeface="+mn-ea"/>
              <a:cs typeface="+mn-cs"/>
            </a:endParaRPr>
          </a:p>
        </p:txBody>
      </p:sp>
      <p:sp>
        <p:nvSpPr>
          <p:cNvPr id="3" name="页脚占位符 3"/>
          <p:cNvSpPr>
            <a:spLocks noGrp="1"/>
          </p:cNvSpPr>
          <p:nvPr>
            <p:ph type="ftr" sz="quarter" idx="11"/>
          </p:nvPr>
        </p:nvSpPr>
        <p:spPr>
          <a:xfrm>
            <a:off x="4038600" y="6356351"/>
            <a:ext cx="4114800" cy="365125"/>
          </a:xfrm>
          <a:prstGeom prst="rect">
            <a:avLst/>
          </a:prstGeom>
        </p:spPr>
        <p:txBody>
          <a:bodyPr/>
          <a:lstStyle>
            <a:lvl1pPr>
              <a:defRPr>
                <a:solidFill>
                  <a:prstClr val="black">
                    <a:tint val="75000"/>
                  </a:prstClr>
                </a:solidFill>
              </a:defRPr>
            </a:lvl1pPr>
          </a:lstStyle>
          <a:p>
            <a:pPr marL="0" marR="0" lvl="0" indent="0" algn="ctr" defTabSz="914377" rtl="0" eaLnBrk="1" fontAlgn="auto" latinLnBrk="0" hangingPunct="1">
              <a:lnSpc>
                <a:spcPct val="100000"/>
              </a:lnSpc>
              <a:spcBef>
                <a:spcPct val="0"/>
              </a:spcBef>
              <a:spcAft>
                <a:spcPts val="0"/>
              </a:spcAft>
              <a:buClrTx/>
              <a:buSzTx/>
              <a:buFontTx/>
              <a:buNone/>
              <a:tabLst/>
              <a:defRPr/>
            </a:pPr>
            <a:endParaRPr kumimoji="0" lang="zh-CN" altLang="en-US" sz="1867" b="0" i="0" u="none" strike="noStrike" kern="1200" cap="none" spc="0" normalizeH="0" baseline="0" noProof="0">
              <a:ln>
                <a:noFill/>
              </a:ln>
              <a:solidFill>
                <a:prstClr val="black">
                  <a:tint val="75000"/>
                </a:prstClr>
              </a:solidFill>
              <a:effectLst/>
              <a:uLnTx/>
              <a:uFillTx/>
              <a:latin typeface="Arial" charset="0"/>
              <a:ea typeface="+mn-ea"/>
              <a:cs typeface="+mn-cs"/>
            </a:endParaRPr>
          </a:p>
        </p:txBody>
      </p:sp>
      <p:sp>
        <p:nvSpPr>
          <p:cNvPr id="4" name="灯片编号占位符 4"/>
          <p:cNvSpPr>
            <a:spLocks noGrp="1"/>
          </p:cNvSpPr>
          <p:nvPr>
            <p:ph type="sldNum" sz="quarter" idx="12"/>
          </p:nvPr>
        </p:nvSpPr>
        <p:spPr>
          <a:xfrm>
            <a:off x="8610600" y="6356351"/>
            <a:ext cx="2743200" cy="365125"/>
          </a:xfrm>
          <a:prstGeom prst="rect">
            <a:avLst/>
          </a:prstGeom>
        </p:spPr>
        <p:txBody>
          <a:bodyPr/>
          <a:lstStyle>
            <a:lvl1pPr>
              <a:defRPr>
                <a:solidFill>
                  <a:prstClr val="black">
                    <a:tint val="75000"/>
                  </a:prstClr>
                </a:solidFill>
              </a:defRPr>
            </a:lvl1pPr>
          </a:lstStyle>
          <a:p>
            <a:pPr marL="0" marR="0" lvl="0" indent="0" algn="r" defTabSz="914377" rtl="0" eaLnBrk="1" fontAlgn="auto" latinLnBrk="0" hangingPunct="1">
              <a:lnSpc>
                <a:spcPct val="100000"/>
              </a:lnSpc>
              <a:spcBef>
                <a:spcPct val="0"/>
              </a:spcBef>
              <a:spcAft>
                <a:spcPts val="0"/>
              </a:spcAft>
              <a:buClrTx/>
              <a:buSzTx/>
              <a:buFontTx/>
              <a:buNone/>
              <a:tabLst/>
              <a:defRPr/>
            </a:pPr>
            <a:fld id="{0FCC38CE-CFED-41E2-93E2-A213294AFB8B}" type="slidenum">
              <a:rPr kumimoji="0" lang="zh-CN" altLang="en-US" sz="1867" b="0" i="0" u="none" strike="noStrike" kern="1200" cap="none" spc="0" normalizeH="0" baseline="0" noProof="0" smtClean="0">
                <a:ln>
                  <a:noFill/>
                </a:ln>
                <a:solidFill>
                  <a:prstClr val="black">
                    <a:tint val="75000"/>
                  </a:prstClr>
                </a:solidFill>
                <a:effectLst/>
                <a:uLnTx/>
                <a:uFillTx/>
                <a:latin typeface="Arial"/>
                <a:ea typeface="+mn-ea"/>
                <a:cs typeface="+mn-cs"/>
              </a:rPr>
              <a:pPr marL="0" marR="0" lvl="0" indent="0" algn="r" defTabSz="914377" rtl="0" eaLnBrk="1" fontAlgn="auto" latinLnBrk="0" hangingPunct="1">
                <a:lnSpc>
                  <a:spcPct val="100000"/>
                </a:lnSpc>
                <a:spcBef>
                  <a:spcPct val="0"/>
                </a:spcBef>
                <a:spcAft>
                  <a:spcPts val="0"/>
                </a:spcAft>
                <a:buClrTx/>
                <a:buSzTx/>
                <a:buFontTx/>
                <a:buNone/>
                <a:tabLst/>
                <a:defRPr/>
              </a:pPr>
              <a:t>‹#›</a:t>
            </a:fld>
            <a:endParaRPr kumimoji="0" lang="zh-CN" altLang="en-US" sz="1867" b="0" i="0" u="none" strike="noStrike" kern="1200" cap="none" spc="0" normalizeH="0" baseline="0" noProof="0">
              <a:ln>
                <a:noFill/>
              </a:ln>
              <a:solidFill>
                <a:prstClr val="black">
                  <a:tint val="75000"/>
                </a:prstClr>
              </a:solidFill>
              <a:effectLst/>
              <a:uLnTx/>
              <a:uFillTx/>
              <a:latin typeface="Arial"/>
              <a:ea typeface="+mn-ea"/>
              <a:cs typeface="+mn-cs"/>
            </a:endParaRPr>
          </a:p>
        </p:txBody>
      </p:sp>
    </p:spTree>
    <p:extLst>
      <p:ext uri="{BB962C8B-B14F-4D97-AF65-F5344CB8AC3E}">
        <p14:creationId xmlns:p14="http://schemas.microsoft.com/office/powerpoint/2010/main" val="825001659"/>
      </p:ext>
    </p:extLst>
  </p:cSld>
  <p:clrMapOvr>
    <a:masterClrMapping/>
  </p:clrMapOvr>
  <p:transition>
    <p:randomBar dir="vert"/>
  </p:transition>
</p:sldLayout>
</file>

<file path=ppt/slideLayouts/slideLayout191.xml><?xml version="1.0" encoding="utf-8"?>
<p:sldLayout xmlns:a="http://schemas.openxmlformats.org/drawingml/2006/main" xmlns:r="http://schemas.openxmlformats.org/officeDocument/2006/relationships" xmlns:p="http://schemas.openxmlformats.org/presentationml/2006/main" userDrawn="1">
  <p:cSld name="128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7205663" y="6042025"/>
            <a:ext cx="911225" cy="365125"/>
          </a:xfrm>
          <a:prstGeom prst="rect">
            <a:avLst/>
          </a:prstGeom>
        </p:spPr>
        <p:txBody>
          <a:bodyPr/>
          <a:lstStyle>
            <a:lvl1pPr eaLnBrk="0" hangingPunct="0">
              <a:spcBef>
                <a:spcPct val="0"/>
              </a:spcBef>
              <a:defRPr>
                <a:solidFill>
                  <a:prstClr val="black">
                    <a:tint val="75000"/>
                  </a:prstClr>
                </a:solidFill>
                <a:latin typeface="Arial" panose="020B0604020202020204" pitchFamily="34" charset="0"/>
              </a:defRPr>
            </a:lvl1pPr>
          </a:lstStyle>
          <a:p>
            <a:pPr marL="0" marR="0" lvl="0" indent="0" algn="l" defTabSz="914400" rtl="0" eaLnBrk="0" fontAlgn="auto" latinLnBrk="0" hangingPunct="0">
              <a:lnSpc>
                <a:spcPct val="100000"/>
              </a:lnSpc>
              <a:spcBef>
                <a:spcPct val="0"/>
              </a:spcBef>
              <a:spcAft>
                <a:spcPts val="0"/>
              </a:spcAft>
              <a:buClrTx/>
              <a:buSzTx/>
              <a:buFontTx/>
              <a:buNone/>
              <a:tabLst/>
              <a:defRPr/>
            </a:pPr>
            <a:fld id="{DD22C65B-FAC9-421A-9391-569306C0644A}" type="datetimeFigureOut">
              <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0" fontAlgn="auto" latinLnBrk="0" hangingPunct="0">
                <a:lnSpc>
                  <a:spcPct val="100000"/>
                </a:lnSpc>
                <a:spcBef>
                  <a:spcPct val="0"/>
                </a:spcBef>
                <a:spcAft>
                  <a:spcPts val="0"/>
                </a:spcAft>
                <a:buClrTx/>
                <a:buSzTx/>
                <a:buFontTx/>
                <a:buNone/>
                <a:tabLst/>
                <a:defRPr/>
              </a:pPr>
              <a:t>2023/11/24</a:t>
            </a:fld>
            <a:endPar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3" name="页脚占位符 3"/>
          <p:cNvSpPr>
            <a:spLocks noGrp="1"/>
          </p:cNvSpPr>
          <p:nvPr>
            <p:ph type="ftr" sz="quarter" idx="11"/>
          </p:nvPr>
        </p:nvSpPr>
        <p:spPr>
          <a:xfrm>
            <a:off x="677863" y="6042025"/>
            <a:ext cx="6297612" cy="365125"/>
          </a:xfrm>
          <a:prstGeom prst="rect">
            <a:avLst/>
          </a:prstGeom>
        </p:spPr>
        <p:txBody>
          <a:bodyPr/>
          <a:lstStyle>
            <a:lvl1pPr eaLnBrk="0" hangingPunct="0">
              <a:spcBef>
                <a:spcPct val="0"/>
              </a:spcBef>
              <a:defRPr>
                <a:solidFill>
                  <a:prstClr val="black">
                    <a:tint val="75000"/>
                  </a:prstClr>
                </a:solidFill>
                <a:latin typeface="Arial" panose="020B0604020202020204" pitchFamily="34" charset="0"/>
              </a:defRPr>
            </a:lvl1pPr>
          </a:lstStyle>
          <a:p>
            <a:pPr marL="0" marR="0" lvl="0" indent="0" algn="ctr" defTabSz="914400" rtl="0" eaLnBrk="0" fontAlgn="auto" latinLnBrk="0" hangingPunct="0">
              <a:lnSpc>
                <a:spcPct val="100000"/>
              </a:lnSpc>
              <a:spcBef>
                <a:spcPct val="0"/>
              </a:spcBef>
              <a:spcAft>
                <a:spcPts val="0"/>
              </a:spcAft>
              <a:buClrTx/>
              <a:buSzTx/>
              <a:buFontTx/>
              <a:buNone/>
              <a:tabLst/>
              <a:defRPr/>
            </a:pPr>
            <a:endPar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灯片编号占位符 4"/>
          <p:cNvSpPr>
            <a:spLocks noGrp="1"/>
          </p:cNvSpPr>
          <p:nvPr>
            <p:ph type="sldNum" sz="quarter" idx="12"/>
          </p:nvPr>
        </p:nvSpPr>
        <p:spPr>
          <a:xfrm>
            <a:off x="8589963" y="6042025"/>
            <a:ext cx="684212" cy="365125"/>
          </a:xfrm>
          <a:prstGeom prst="rect">
            <a:avLst/>
          </a:prstGeom>
        </p:spPr>
        <p:txBody>
          <a:bodyPr/>
          <a:lstStyle>
            <a:lvl1pPr eaLnBrk="0" hangingPunct="0">
              <a:spcBef>
                <a:spcPct val="0"/>
              </a:spcBef>
              <a:defRPr>
                <a:solidFill>
                  <a:prstClr val="black">
                    <a:tint val="75000"/>
                  </a:prstClr>
                </a:solidFill>
                <a:latin typeface="Arial" panose="020B0604020202020204" pitchFamily="34" charset="0"/>
              </a:defRPr>
            </a:lvl1pPr>
          </a:lstStyle>
          <a:p>
            <a:pPr marL="0" marR="0" lvl="0" indent="0" algn="r" defTabSz="914400" rtl="0" eaLnBrk="0" fontAlgn="auto" latinLnBrk="0" hangingPunct="0">
              <a:lnSpc>
                <a:spcPct val="100000"/>
              </a:lnSpc>
              <a:spcBef>
                <a:spcPct val="0"/>
              </a:spcBef>
              <a:spcAft>
                <a:spcPts val="0"/>
              </a:spcAft>
              <a:buClrTx/>
              <a:buSzTx/>
              <a:buFontTx/>
              <a:buNone/>
              <a:tabLst/>
              <a:defRPr/>
            </a:pPr>
            <a:fld id="{BEBC0E72-BF06-4A19-B2CD-574FB1E7DA1E}" type="slidenum">
              <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0" fontAlgn="auto" latinLnBrk="0" hangingPunct="0">
                <a:lnSpc>
                  <a:spcPct val="100000"/>
                </a:lnSpc>
                <a:spcBef>
                  <a:spcPct val="0"/>
                </a:spcBef>
                <a:spcAft>
                  <a:spcPts val="0"/>
                </a:spcAft>
                <a:buClrTx/>
                <a:buSzTx/>
                <a:buFontTx/>
                <a:buNone/>
                <a:tabLst/>
                <a:defRPr/>
              </a:pPr>
              <a:t>‹#›</a:t>
            </a:fld>
            <a:endPar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533751488"/>
      </p:ext>
    </p:extLst>
  </p:cSld>
  <p:clrMapOvr>
    <a:masterClrMapping/>
  </p:clrMapOvr>
  <p:transition>
    <p:randomBar dir="vert"/>
  </p:transition>
</p:sldLayout>
</file>

<file path=ppt/slideLayouts/slideLayout192.xml><?xml version="1.0" encoding="utf-8"?>
<p:sldLayout xmlns:a="http://schemas.openxmlformats.org/drawingml/2006/main" xmlns:r="http://schemas.openxmlformats.org/officeDocument/2006/relationships" xmlns:p="http://schemas.openxmlformats.org/presentationml/2006/main" userDrawn="1">
  <p:cSld name="129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7205663" y="6042025"/>
            <a:ext cx="911225" cy="365125"/>
          </a:xfrm>
          <a:prstGeom prst="rect">
            <a:avLst/>
          </a:prstGeom>
        </p:spPr>
        <p:txBody>
          <a:bodyPr/>
          <a:lstStyle>
            <a:lvl1pPr eaLnBrk="0" hangingPunct="0">
              <a:spcBef>
                <a:spcPct val="0"/>
              </a:spcBef>
              <a:defRPr>
                <a:solidFill>
                  <a:prstClr val="black">
                    <a:tint val="75000"/>
                  </a:prstClr>
                </a:solidFill>
                <a:latin typeface="Arial" panose="020B0604020202020204" pitchFamily="34" charset="0"/>
              </a:defRPr>
            </a:lvl1pPr>
          </a:lstStyle>
          <a:p>
            <a:pPr marL="0" marR="0" lvl="0" indent="0" algn="l" defTabSz="914400" rtl="0" eaLnBrk="0" fontAlgn="auto" latinLnBrk="0" hangingPunct="0">
              <a:lnSpc>
                <a:spcPct val="100000"/>
              </a:lnSpc>
              <a:spcBef>
                <a:spcPct val="0"/>
              </a:spcBef>
              <a:spcAft>
                <a:spcPts val="0"/>
              </a:spcAft>
              <a:buClrTx/>
              <a:buSzTx/>
              <a:buFontTx/>
              <a:buNone/>
              <a:tabLst/>
              <a:defRPr/>
            </a:pPr>
            <a:fld id="{60329089-014F-40B7-AF9F-C11F97BF94C2}" type="datetimeFigureOut">
              <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0" fontAlgn="auto" latinLnBrk="0" hangingPunct="0">
                <a:lnSpc>
                  <a:spcPct val="100000"/>
                </a:lnSpc>
                <a:spcBef>
                  <a:spcPct val="0"/>
                </a:spcBef>
                <a:spcAft>
                  <a:spcPts val="0"/>
                </a:spcAft>
                <a:buClrTx/>
                <a:buSzTx/>
                <a:buFontTx/>
                <a:buNone/>
                <a:tabLst/>
                <a:defRPr/>
              </a:pPr>
              <a:t>2023/11/24</a:t>
            </a:fld>
            <a:endPar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3" name="页脚占位符 3"/>
          <p:cNvSpPr>
            <a:spLocks noGrp="1"/>
          </p:cNvSpPr>
          <p:nvPr>
            <p:ph type="ftr" sz="quarter" idx="11"/>
          </p:nvPr>
        </p:nvSpPr>
        <p:spPr>
          <a:xfrm>
            <a:off x="677863" y="6042025"/>
            <a:ext cx="6297612" cy="365125"/>
          </a:xfrm>
          <a:prstGeom prst="rect">
            <a:avLst/>
          </a:prstGeom>
        </p:spPr>
        <p:txBody>
          <a:bodyPr/>
          <a:lstStyle>
            <a:lvl1pPr eaLnBrk="0" hangingPunct="0">
              <a:spcBef>
                <a:spcPct val="0"/>
              </a:spcBef>
              <a:defRPr>
                <a:solidFill>
                  <a:prstClr val="black">
                    <a:tint val="75000"/>
                  </a:prstClr>
                </a:solidFill>
                <a:latin typeface="Arial" panose="020B0604020202020204" pitchFamily="34" charset="0"/>
              </a:defRPr>
            </a:lvl1pPr>
          </a:lstStyle>
          <a:p>
            <a:pPr marL="0" marR="0" lvl="0" indent="0" algn="ctr" defTabSz="914400" rtl="0" eaLnBrk="0" fontAlgn="auto" latinLnBrk="0" hangingPunct="0">
              <a:lnSpc>
                <a:spcPct val="100000"/>
              </a:lnSpc>
              <a:spcBef>
                <a:spcPct val="0"/>
              </a:spcBef>
              <a:spcAft>
                <a:spcPts val="0"/>
              </a:spcAft>
              <a:buClrTx/>
              <a:buSzTx/>
              <a:buFontTx/>
              <a:buNone/>
              <a:tabLst/>
              <a:defRPr/>
            </a:pPr>
            <a:endPar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灯片编号占位符 4"/>
          <p:cNvSpPr>
            <a:spLocks noGrp="1"/>
          </p:cNvSpPr>
          <p:nvPr>
            <p:ph type="sldNum" sz="quarter" idx="12"/>
          </p:nvPr>
        </p:nvSpPr>
        <p:spPr>
          <a:xfrm>
            <a:off x="8589963" y="6042025"/>
            <a:ext cx="684212" cy="365125"/>
          </a:xfrm>
          <a:prstGeom prst="rect">
            <a:avLst/>
          </a:prstGeom>
        </p:spPr>
        <p:txBody>
          <a:bodyPr/>
          <a:lstStyle>
            <a:lvl1pPr eaLnBrk="0" hangingPunct="0">
              <a:spcBef>
                <a:spcPct val="0"/>
              </a:spcBef>
              <a:defRPr>
                <a:solidFill>
                  <a:prstClr val="black">
                    <a:tint val="75000"/>
                  </a:prstClr>
                </a:solidFill>
                <a:latin typeface="Arial" panose="020B0604020202020204" pitchFamily="34" charset="0"/>
              </a:defRPr>
            </a:lvl1pPr>
          </a:lstStyle>
          <a:p>
            <a:pPr marL="0" marR="0" lvl="0" indent="0" algn="r" defTabSz="914400" rtl="0" eaLnBrk="0" fontAlgn="auto" latinLnBrk="0" hangingPunct="0">
              <a:lnSpc>
                <a:spcPct val="100000"/>
              </a:lnSpc>
              <a:spcBef>
                <a:spcPct val="0"/>
              </a:spcBef>
              <a:spcAft>
                <a:spcPts val="0"/>
              </a:spcAft>
              <a:buClrTx/>
              <a:buSzTx/>
              <a:buFontTx/>
              <a:buNone/>
              <a:tabLst/>
              <a:defRPr/>
            </a:pPr>
            <a:fld id="{C06FD32C-10E6-4306-A8A9-F7761EEB30E2}" type="slidenum">
              <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0" fontAlgn="auto" latinLnBrk="0" hangingPunct="0">
                <a:lnSpc>
                  <a:spcPct val="100000"/>
                </a:lnSpc>
                <a:spcBef>
                  <a:spcPct val="0"/>
                </a:spcBef>
                <a:spcAft>
                  <a:spcPts val="0"/>
                </a:spcAft>
                <a:buClrTx/>
                <a:buSzTx/>
                <a:buFontTx/>
                <a:buNone/>
                <a:tabLst/>
                <a:defRPr/>
              </a:pPr>
              <a:t>‹#›</a:t>
            </a:fld>
            <a:endPar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81977565"/>
      </p:ext>
    </p:extLst>
  </p:cSld>
  <p:clrMapOvr>
    <a:masterClrMapping/>
  </p:clrMapOvr>
  <p:transition>
    <p:randomBar dir="vert"/>
  </p:transition>
</p:sldLayout>
</file>

<file path=ppt/slideLayouts/slideLayout193.xml><?xml version="1.0" encoding="utf-8"?>
<p:sldLayout xmlns:a="http://schemas.openxmlformats.org/drawingml/2006/main" xmlns:r="http://schemas.openxmlformats.org/officeDocument/2006/relationships" xmlns:p="http://schemas.openxmlformats.org/presentationml/2006/main" userDrawn="1">
  <p:cSld name="159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7205133" y="6041362"/>
            <a:ext cx="911939" cy="365125"/>
          </a:xfrm>
          <a:prstGeom prst="rect">
            <a:avLst/>
          </a:prstGeom>
        </p:spPr>
        <p:txBody>
          <a:bodyPr/>
          <a:lstStyle>
            <a:lvl1pPr>
              <a:defRPr smtClean="0">
                <a:solidFill>
                  <a:prstClr val="black">
                    <a:tint val="75000"/>
                  </a:prstClr>
                </a:solidFill>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fld id="{39ADED8E-4E0B-498D-B715-B157A890E4DE}" type="datetimeFigureOut">
              <a:rPr kumimoji="0" lang="zh-CN" altLang="en-US" sz="1400" b="0" i="0" u="none" strike="noStrike" kern="1200" cap="none" spc="0" normalizeH="0" baseline="0" noProof="0">
                <a:ln>
                  <a:noFill/>
                </a:ln>
                <a:solidFill>
                  <a:prstClr val="black">
                    <a:tint val="75000"/>
                  </a:prstClr>
                </a:solidFill>
                <a:effectLst/>
                <a:uLnTx/>
                <a:uFillTx/>
                <a:latin typeface="Arial" charset="0"/>
                <a:ea typeface="+mn-ea"/>
                <a:cs typeface="+mn-cs"/>
              </a:rPr>
              <a:pPr marL="0" marR="0" lvl="0" indent="0" algn="l" defTabSz="914400" rtl="0" eaLnBrk="1" fontAlgn="auto" latinLnBrk="0" hangingPunct="1">
                <a:lnSpc>
                  <a:spcPct val="100000"/>
                </a:lnSpc>
                <a:spcBef>
                  <a:spcPct val="0"/>
                </a:spcBef>
                <a:spcAft>
                  <a:spcPts val="0"/>
                </a:spcAft>
                <a:buClrTx/>
                <a:buSzTx/>
                <a:buFontTx/>
                <a:buNone/>
                <a:tabLst/>
                <a:defRPr/>
              </a:pPr>
              <a:t>2023/11/24</a:t>
            </a:fld>
            <a:endParaRPr kumimoji="0" lang="zh-CN" altLang="en-US" sz="1400" b="0" i="0" u="none" strike="noStrike" kern="1200" cap="none" spc="0" normalizeH="0" baseline="0" noProof="0">
              <a:ln>
                <a:noFill/>
              </a:ln>
              <a:solidFill>
                <a:prstClr val="black">
                  <a:tint val="75000"/>
                </a:prstClr>
              </a:solidFill>
              <a:effectLst/>
              <a:uLnTx/>
              <a:uFillTx/>
              <a:latin typeface="Arial" charset="0"/>
              <a:ea typeface="+mn-ea"/>
              <a:cs typeface="+mn-cs"/>
            </a:endParaRPr>
          </a:p>
        </p:txBody>
      </p:sp>
      <p:sp>
        <p:nvSpPr>
          <p:cNvPr id="3" name="页脚占位符 3"/>
          <p:cNvSpPr>
            <a:spLocks noGrp="1"/>
          </p:cNvSpPr>
          <p:nvPr>
            <p:ph type="ftr" sz="quarter" idx="11"/>
          </p:nvPr>
        </p:nvSpPr>
        <p:spPr>
          <a:xfrm>
            <a:off x="677334" y="6041362"/>
            <a:ext cx="6297612" cy="365125"/>
          </a:xfrm>
          <a:prstGeom prst="rect">
            <a:avLst/>
          </a:prstGeom>
        </p:spPr>
        <p:txBody>
          <a:bodyPr/>
          <a:lstStyle>
            <a:lvl1pPr>
              <a:defRPr>
                <a:solidFill>
                  <a:prstClr val="black">
                    <a:tint val="75000"/>
                  </a:prstClr>
                </a:solidFill>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zh-CN" altLang="en-US" sz="1400" b="0" i="0" u="none" strike="noStrike" kern="1200" cap="none" spc="0" normalizeH="0" baseline="0" noProof="0">
              <a:ln>
                <a:noFill/>
              </a:ln>
              <a:solidFill>
                <a:prstClr val="black">
                  <a:tint val="75000"/>
                </a:prstClr>
              </a:solidFill>
              <a:effectLst/>
              <a:uLnTx/>
              <a:uFillTx/>
              <a:latin typeface="Arial" charset="0"/>
              <a:ea typeface="+mn-ea"/>
              <a:cs typeface="+mn-cs"/>
            </a:endParaRPr>
          </a:p>
        </p:txBody>
      </p:sp>
      <p:sp>
        <p:nvSpPr>
          <p:cNvPr id="4" name="灯片编号占位符 4"/>
          <p:cNvSpPr>
            <a:spLocks noGrp="1"/>
          </p:cNvSpPr>
          <p:nvPr>
            <p:ph type="sldNum" sz="quarter" idx="12"/>
          </p:nvPr>
        </p:nvSpPr>
        <p:spPr>
          <a:xfrm>
            <a:off x="8590663" y="6041362"/>
            <a:ext cx="683339" cy="365125"/>
          </a:xfrm>
          <a:prstGeom prst="rect">
            <a:avLst/>
          </a:prstGeom>
        </p:spPr>
        <p:txBody>
          <a:bodyPr/>
          <a:lstStyle>
            <a:lvl1pPr>
              <a:defRPr>
                <a:solidFill>
                  <a:prstClr val="black">
                    <a:tint val="75000"/>
                  </a:prstClr>
                </a:solidFill>
              </a:defRPr>
            </a:lvl1pPr>
          </a:lstStyle>
          <a:p>
            <a:pPr marL="0" marR="0" lvl="0" indent="0" algn="r" defTabSz="914400" rtl="0" eaLnBrk="1" fontAlgn="auto" latinLnBrk="0" hangingPunct="1">
              <a:lnSpc>
                <a:spcPct val="100000"/>
              </a:lnSpc>
              <a:spcBef>
                <a:spcPct val="0"/>
              </a:spcBef>
              <a:spcAft>
                <a:spcPts val="0"/>
              </a:spcAft>
              <a:buClrTx/>
              <a:buSzTx/>
              <a:buFontTx/>
              <a:buNone/>
              <a:tabLst/>
              <a:defRPr/>
            </a:pPr>
            <a:fld id="{18634F15-13D2-4C0D-99FD-67E8D2F909DD}" type="slidenum">
              <a:rPr kumimoji="0" lang="zh-CN" altLang="en-US" sz="1400" b="0" i="0" u="none" strike="noStrike" kern="1200" cap="none" spc="0" normalizeH="0" baseline="0" noProof="0">
                <a:ln>
                  <a:noFill/>
                </a:ln>
                <a:solidFill>
                  <a:prstClr val="black">
                    <a:tint val="75000"/>
                  </a:prstClr>
                </a:solidFill>
                <a:effectLst/>
                <a:uLnTx/>
                <a:uFillTx/>
                <a:latin typeface="Arial"/>
                <a:ea typeface="+mn-ea"/>
                <a:cs typeface="+mn-cs"/>
              </a:rPr>
              <a:pPr marL="0" marR="0" lvl="0" indent="0" algn="r" defTabSz="914400" rtl="0" eaLnBrk="1" fontAlgn="auto" latinLnBrk="0" hangingPunct="1">
                <a:lnSpc>
                  <a:spcPct val="100000"/>
                </a:lnSpc>
                <a:spcBef>
                  <a:spcPct val="0"/>
                </a:spcBef>
                <a:spcAft>
                  <a:spcPts val="0"/>
                </a:spcAft>
                <a:buClrTx/>
                <a:buSzTx/>
                <a:buFontTx/>
                <a:buNone/>
                <a:tabLst/>
                <a:defRPr/>
              </a:pPr>
              <a:t>‹#›</a:t>
            </a:fld>
            <a:endParaRPr kumimoji="0" lang="zh-CN" altLang="en-US" sz="1400" b="0" i="0" u="none" strike="noStrike" kern="1200" cap="none" spc="0" normalizeH="0" baseline="0" noProof="0">
              <a:ln>
                <a:noFill/>
              </a:ln>
              <a:solidFill>
                <a:prstClr val="black">
                  <a:tint val="75000"/>
                </a:prstClr>
              </a:solidFill>
              <a:effectLst/>
              <a:uLnTx/>
              <a:uFillTx/>
              <a:latin typeface="Arial"/>
              <a:ea typeface="+mn-ea"/>
              <a:cs typeface="+mn-cs"/>
            </a:endParaRPr>
          </a:p>
        </p:txBody>
      </p:sp>
    </p:spTree>
    <p:extLst>
      <p:ext uri="{BB962C8B-B14F-4D97-AF65-F5344CB8AC3E}">
        <p14:creationId xmlns:p14="http://schemas.microsoft.com/office/powerpoint/2010/main" val="1094923580"/>
      </p:ext>
    </p:extLst>
  </p:cSld>
  <p:clrMapOvr>
    <a:masterClrMapping/>
  </p:clrMapOvr>
  <p:transition>
    <p:randomBar dir="vert"/>
  </p:transition>
</p:sldLayout>
</file>

<file path=ppt/slideLayouts/slideLayout194.xml><?xml version="1.0" encoding="utf-8"?>
<p:sldLayout xmlns:a="http://schemas.openxmlformats.org/drawingml/2006/main" xmlns:r="http://schemas.openxmlformats.org/officeDocument/2006/relationships" xmlns:p="http://schemas.openxmlformats.org/presentationml/2006/main" userDrawn="1">
  <p:cSld name="171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838200" y="6356350"/>
            <a:ext cx="2743200" cy="365125"/>
          </a:xfrm>
          <a:prstGeom prst="rect">
            <a:avLst/>
          </a:prstGeom>
        </p:spPr>
        <p:txBody>
          <a:bodyPr/>
          <a:lstStyle>
            <a:lvl1pPr>
              <a:defRPr smtClean="0">
                <a:solidFill>
                  <a:prstClr val="black">
                    <a:tint val="75000"/>
                  </a:prstClr>
                </a:solidFill>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fld id="{39ADED8E-4E0B-498D-B715-B157A890E4DE}" type="datetimeFigureOut">
              <a:rPr kumimoji="0" lang="zh-CN" altLang="en-US" sz="1400" b="0" i="0" u="none" strike="noStrike" kern="1200" cap="none" spc="0" normalizeH="0" baseline="0" noProof="0">
                <a:ln>
                  <a:noFill/>
                </a:ln>
                <a:solidFill>
                  <a:prstClr val="black">
                    <a:tint val="75000"/>
                  </a:prstClr>
                </a:solidFill>
                <a:effectLst/>
                <a:uLnTx/>
                <a:uFillTx/>
                <a:latin typeface="Arial" charset="0"/>
                <a:ea typeface="+mn-ea"/>
                <a:cs typeface="+mn-cs"/>
              </a:rPr>
              <a:pPr marL="0" marR="0" lvl="0" indent="0" algn="l" defTabSz="914400" rtl="0" eaLnBrk="1" fontAlgn="auto" latinLnBrk="0" hangingPunct="1">
                <a:lnSpc>
                  <a:spcPct val="100000"/>
                </a:lnSpc>
                <a:spcBef>
                  <a:spcPct val="0"/>
                </a:spcBef>
                <a:spcAft>
                  <a:spcPts val="0"/>
                </a:spcAft>
                <a:buClrTx/>
                <a:buSzTx/>
                <a:buFontTx/>
                <a:buNone/>
                <a:tabLst/>
                <a:defRPr/>
              </a:pPr>
              <a:t>2023/11/24</a:t>
            </a:fld>
            <a:endParaRPr kumimoji="0" lang="zh-CN" altLang="en-US" sz="1400" b="0" i="0" u="none" strike="noStrike" kern="1200" cap="none" spc="0" normalizeH="0" baseline="0" noProof="0">
              <a:ln>
                <a:noFill/>
              </a:ln>
              <a:solidFill>
                <a:prstClr val="black">
                  <a:tint val="75000"/>
                </a:prstClr>
              </a:solidFill>
              <a:effectLst/>
              <a:uLnTx/>
              <a:uFillTx/>
              <a:latin typeface="Arial" charset="0"/>
              <a:ea typeface="+mn-ea"/>
              <a:cs typeface="+mn-cs"/>
            </a:endParaRPr>
          </a:p>
        </p:txBody>
      </p:sp>
      <p:sp>
        <p:nvSpPr>
          <p:cNvPr id="3" name="页脚占位符 3"/>
          <p:cNvSpPr>
            <a:spLocks noGrp="1"/>
          </p:cNvSpPr>
          <p:nvPr>
            <p:ph type="ftr" sz="quarter" idx="11"/>
          </p:nvPr>
        </p:nvSpPr>
        <p:spPr>
          <a:xfrm>
            <a:off x="4038600" y="6356350"/>
            <a:ext cx="4114800" cy="365125"/>
          </a:xfrm>
          <a:prstGeom prst="rect">
            <a:avLst/>
          </a:prstGeom>
        </p:spPr>
        <p:txBody>
          <a:bodyPr/>
          <a:lstStyle>
            <a:lvl1pPr>
              <a:defRPr>
                <a:solidFill>
                  <a:prstClr val="black">
                    <a:tint val="75000"/>
                  </a:prstClr>
                </a:solidFill>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zh-CN" altLang="en-US" sz="1400" b="0" i="0" u="none" strike="noStrike" kern="1200" cap="none" spc="0" normalizeH="0" baseline="0" noProof="0">
              <a:ln>
                <a:noFill/>
              </a:ln>
              <a:solidFill>
                <a:prstClr val="black">
                  <a:tint val="75000"/>
                </a:prstClr>
              </a:solidFill>
              <a:effectLst/>
              <a:uLnTx/>
              <a:uFillTx/>
              <a:latin typeface="Arial" charset="0"/>
              <a:ea typeface="+mn-ea"/>
              <a:cs typeface="+mn-cs"/>
            </a:endParaRPr>
          </a:p>
        </p:txBody>
      </p:sp>
      <p:sp>
        <p:nvSpPr>
          <p:cNvPr id="4" name="灯片编号占位符 4"/>
          <p:cNvSpPr>
            <a:spLocks noGrp="1"/>
          </p:cNvSpPr>
          <p:nvPr>
            <p:ph type="sldNum" sz="quarter" idx="12"/>
          </p:nvPr>
        </p:nvSpPr>
        <p:spPr>
          <a:xfrm>
            <a:off x="8610600" y="6356350"/>
            <a:ext cx="2743200" cy="365125"/>
          </a:xfrm>
          <a:prstGeom prst="rect">
            <a:avLst/>
          </a:prstGeom>
        </p:spPr>
        <p:txBody>
          <a:bodyPr/>
          <a:lstStyle>
            <a:lvl1pPr>
              <a:defRPr>
                <a:solidFill>
                  <a:prstClr val="black">
                    <a:tint val="75000"/>
                  </a:prstClr>
                </a:solidFill>
              </a:defRPr>
            </a:lvl1pPr>
          </a:lstStyle>
          <a:p>
            <a:pPr marL="0" marR="0" lvl="0" indent="0" algn="r" defTabSz="914400" rtl="0" eaLnBrk="1" fontAlgn="auto" latinLnBrk="0" hangingPunct="1">
              <a:lnSpc>
                <a:spcPct val="100000"/>
              </a:lnSpc>
              <a:spcBef>
                <a:spcPct val="0"/>
              </a:spcBef>
              <a:spcAft>
                <a:spcPts val="0"/>
              </a:spcAft>
              <a:buClrTx/>
              <a:buSzTx/>
              <a:buFontTx/>
              <a:buNone/>
              <a:tabLst/>
              <a:defRPr/>
            </a:pPr>
            <a:fld id="{18634F15-13D2-4C0D-99FD-67E8D2F909DD}" type="slidenum">
              <a:rPr kumimoji="0" lang="zh-CN" altLang="en-US" sz="1400" b="0" i="0" u="none" strike="noStrike" kern="1200" cap="none" spc="0" normalizeH="0" baseline="0" noProof="0">
                <a:ln>
                  <a:noFill/>
                </a:ln>
                <a:solidFill>
                  <a:prstClr val="black">
                    <a:tint val="75000"/>
                  </a:prstClr>
                </a:solidFill>
                <a:effectLst/>
                <a:uLnTx/>
                <a:uFillTx/>
                <a:latin typeface="Arial"/>
                <a:ea typeface="+mn-ea"/>
                <a:cs typeface="+mn-cs"/>
              </a:rPr>
              <a:pPr marL="0" marR="0" lvl="0" indent="0" algn="r" defTabSz="914400" rtl="0" eaLnBrk="1" fontAlgn="auto" latinLnBrk="0" hangingPunct="1">
                <a:lnSpc>
                  <a:spcPct val="100000"/>
                </a:lnSpc>
                <a:spcBef>
                  <a:spcPct val="0"/>
                </a:spcBef>
                <a:spcAft>
                  <a:spcPts val="0"/>
                </a:spcAft>
                <a:buClrTx/>
                <a:buSzTx/>
                <a:buFontTx/>
                <a:buNone/>
                <a:tabLst/>
                <a:defRPr/>
              </a:pPr>
              <a:t>‹#›</a:t>
            </a:fld>
            <a:endParaRPr kumimoji="0" lang="zh-CN" altLang="en-US" sz="1400" b="0" i="0" u="none" strike="noStrike" kern="1200" cap="none" spc="0" normalizeH="0" baseline="0" noProof="0">
              <a:ln>
                <a:noFill/>
              </a:ln>
              <a:solidFill>
                <a:prstClr val="black">
                  <a:tint val="75000"/>
                </a:prstClr>
              </a:solidFill>
              <a:effectLst/>
              <a:uLnTx/>
              <a:uFillTx/>
              <a:latin typeface="Arial"/>
              <a:ea typeface="+mn-ea"/>
              <a:cs typeface="+mn-cs"/>
            </a:endParaRPr>
          </a:p>
        </p:txBody>
      </p:sp>
    </p:spTree>
    <p:extLst>
      <p:ext uri="{BB962C8B-B14F-4D97-AF65-F5344CB8AC3E}">
        <p14:creationId xmlns:p14="http://schemas.microsoft.com/office/powerpoint/2010/main" val="97844765"/>
      </p:ext>
    </p:extLst>
  </p:cSld>
  <p:clrMapOvr>
    <a:masterClrMapping/>
  </p:clrMapOvr>
  <p:transition>
    <p:randomBar dir="vert"/>
  </p:transition>
</p:sldLayout>
</file>

<file path=ppt/slideLayouts/slideLayout195.xml><?xml version="1.0" encoding="utf-8"?>
<p:sldLayout xmlns:a="http://schemas.openxmlformats.org/drawingml/2006/main" xmlns:r="http://schemas.openxmlformats.org/officeDocument/2006/relationships" xmlns:p="http://schemas.openxmlformats.org/presentationml/2006/main" userDrawn="1">
  <p:cSld name="188_自定义版式">
    <p:spTree>
      <p:nvGrpSpPr>
        <p:cNvPr id="1" name=""/>
        <p:cNvGrpSpPr/>
        <p:nvPr/>
      </p:nvGrpSpPr>
      <p:grpSpPr>
        <a:xfrm>
          <a:off x="0" y="0"/>
          <a:ext cx="0" cy="0"/>
          <a:chOff x="0" y="0"/>
          <a:chExt cx="0" cy="0"/>
        </a:xfrm>
      </p:grpSpPr>
      <p:sp>
        <p:nvSpPr>
          <p:cNvPr id="3" name="日期占位符 2"/>
          <p:cNvSpPr>
            <a:spLocks noGrp="1"/>
          </p:cNvSpPr>
          <p:nvPr>
            <p:ph type="dt" sz="half" idx="10"/>
          </p:nvPr>
        </p:nvSpPr>
        <p:spPr>
          <a:xfrm>
            <a:off x="838200" y="6356350"/>
            <a:ext cx="2743200" cy="365125"/>
          </a:xfrm>
          <a:prstGeom prst="rect">
            <a:avLst/>
          </a:prstGeom>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fld id="{32BF82D2-7A68-459D-A996-9BDDA2518FA4}" type="datetimeFigureOut">
              <a:rPr kumimoji="0" lang="zh-CN" altLang="en-US" sz="1400" b="0" i="0" u="none" strike="noStrike" kern="1200" cap="none" spc="0" normalizeH="0" baseline="0" noProof="0" smtClean="0">
                <a:ln>
                  <a:noFill/>
                </a:ln>
                <a:solidFill>
                  <a:prstClr val="black">
                    <a:tint val="75000"/>
                  </a:prstClr>
                </a:solidFill>
                <a:effectLst/>
                <a:uLnTx/>
                <a:uFillTx/>
                <a:latin typeface="Arial" charset="0"/>
                <a:ea typeface="+mn-ea"/>
                <a:cs typeface="+mn-cs"/>
              </a:rPr>
              <a:pPr marL="0" marR="0" lvl="0" indent="0" algn="l" defTabSz="914400" rtl="0" eaLnBrk="1" fontAlgn="auto" latinLnBrk="0" hangingPunct="1">
                <a:lnSpc>
                  <a:spcPct val="100000"/>
                </a:lnSpc>
                <a:spcBef>
                  <a:spcPct val="0"/>
                </a:spcBef>
                <a:spcAft>
                  <a:spcPts val="0"/>
                </a:spcAft>
                <a:buClrTx/>
                <a:buSzTx/>
                <a:buFontTx/>
                <a:buNone/>
                <a:tabLst/>
                <a:defRPr/>
              </a:pPr>
              <a:t>2023/11/24</a:t>
            </a:fld>
            <a:endParaRPr kumimoji="0" lang="zh-CN" altLang="en-US" sz="1400" b="0" i="0" u="none" strike="noStrike" kern="1200" cap="none" spc="0" normalizeH="0" baseline="0" noProof="0">
              <a:ln>
                <a:noFill/>
              </a:ln>
              <a:solidFill>
                <a:prstClr val="black">
                  <a:tint val="75000"/>
                </a:prstClr>
              </a:solidFill>
              <a:effectLst/>
              <a:uLnTx/>
              <a:uFillTx/>
              <a:latin typeface="Arial" charset="0"/>
              <a:ea typeface="+mn-ea"/>
              <a:cs typeface="+mn-cs"/>
            </a:endParaRPr>
          </a:p>
        </p:txBody>
      </p:sp>
      <p:sp>
        <p:nvSpPr>
          <p:cNvPr id="4" name="页脚占位符 3"/>
          <p:cNvSpPr>
            <a:spLocks noGrp="1"/>
          </p:cNvSpPr>
          <p:nvPr>
            <p:ph type="ftr" sz="quarter" idx="11"/>
          </p:nvPr>
        </p:nvSpPr>
        <p:spPr>
          <a:xfrm>
            <a:off x="4038600" y="6356350"/>
            <a:ext cx="4114800" cy="365125"/>
          </a:xfrm>
          <a:prstGeom prst="rect">
            <a:avLst/>
          </a:prstGeom>
        </p:spPr>
        <p:txBody>
          <a:body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zh-CN" altLang="en-US" sz="1400" b="0" i="0" u="none" strike="noStrike" kern="1200" cap="none" spc="0" normalizeH="0" baseline="0" noProof="0">
              <a:ln>
                <a:noFill/>
              </a:ln>
              <a:solidFill>
                <a:prstClr val="black">
                  <a:tint val="75000"/>
                </a:prstClr>
              </a:solidFill>
              <a:effectLst/>
              <a:uLnTx/>
              <a:uFillTx/>
              <a:latin typeface="Arial" charset="0"/>
              <a:ea typeface="+mn-ea"/>
              <a:cs typeface="+mn-cs"/>
            </a:endParaRPr>
          </a:p>
        </p:txBody>
      </p:sp>
      <p:sp>
        <p:nvSpPr>
          <p:cNvPr id="5" name="灯片编号占位符 4"/>
          <p:cNvSpPr>
            <a:spLocks noGrp="1"/>
          </p:cNvSpPr>
          <p:nvPr>
            <p:ph type="sldNum" sz="quarter" idx="12"/>
          </p:nvPr>
        </p:nvSpPr>
        <p:spPr>
          <a:xfrm>
            <a:off x="8610600" y="6356350"/>
            <a:ext cx="2743200" cy="365125"/>
          </a:xfrm>
          <a:prstGeom prst="rect">
            <a:avLst/>
          </a:prstGeom>
        </p:spPr>
        <p:txBody>
          <a:bodyPr/>
          <a:lstStyle/>
          <a:p>
            <a:pPr marL="0" marR="0" lvl="0" indent="0" algn="r" defTabSz="914400" rtl="0" eaLnBrk="1" fontAlgn="auto" latinLnBrk="0" hangingPunct="1">
              <a:lnSpc>
                <a:spcPct val="100000"/>
              </a:lnSpc>
              <a:spcBef>
                <a:spcPct val="0"/>
              </a:spcBef>
              <a:spcAft>
                <a:spcPts val="0"/>
              </a:spcAft>
              <a:buClrTx/>
              <a:buSzTx/>
              <a:buFontTx/>
              <a:buNone/>
              <a:tabLst/>
              <a:defRPr/>
            </a:pPr>
            <a:fld id="{3E01EE5D-26FB-46D5-A381-ECFB35BF1D34}" type="slidenum">
              <a:rPr kumimoji="0" lang="zh-CN" altLang="en-US" sz="1400" b="0" i="0" u="none" strike="noStrike" kern="1200" cap="none" spc="0" normalizeH="0" baseline="0" noProof="0" smtClean="0">
                <a:ln>
                  <a:noFill/>
                </a:ln>
                <a:solidFill>
                  <a:prstClr val="black">
                    <a:tint val="75000"/>
                  </a:prstClr>
                </a:solidFill>
                <a:effectLst/>
                <a:uLnTx/>
                <a:uFillTx/>
                <a:latin typeface="Arial"/>
                <a:ea typeface="+mn-ea"/>
                <a:cs typeface="+mn-cs"/>
              </a:rPr>
              <a:pPr marL="0" marR="0" lvl="0" indent="0" algn="r" defTabSz="914400" rtl="0" eaLnBrk="1" fontAlgn="auto" latinLnBrk="0" hangingPunct="1">
                <a:lnSpc>
                  <a:spcPct val="100000"/>
                </a:lnSpc>
                <a:spcBef>
                  <a:spcPct val="0"/>
                </a:spcBef>
                <a:spcAft>
                  <a:spcPts val="0"/>
                </a:spcAft>
                <a:buClrTx/>
                <a:buSzTx/>
                <a:buFontTx/>
                <a:buNone/>
                <a:tabLst/>
                <a:defRPr/>
              </a:pPr>
              <a:t>‹#›</a:t>
            </a:fld>
            <a:endParaRPr kumimoji="0" lang="zh-CN" altLang="en-US" sz="1400" b="0" i="0" u="none" strike="noStrike" kern="1200" cap="none" spc="0" normalizeH="0" baseline="0" noProof="0">
              <a:ln>
                <a:noFill/>
              </a:ln>
              <a:solidFill>
                <a:prstClr val="black">
                  <a:tint val="75000"/>
                </a:prstClr>
              </a:solidFill>
              <a:effectLst/>
              <a:uLnTx/>
              <a:uFillTx/>
              <a:latin typeface="Arial"/>
              <a:ea typeface="+mn-ea"/>
              <a:cs typeface="+mn-cs"/>
            </a:endParaRPr>
          </a:p>
        </p:txBody>
      </p:sp>
    </p:spTree>
    <p:extLst>
      <p:ext uri="{BB962C8B-B14F-4D97-AF65-F5344CB8AC3E}">
        <p14:creationId xmlns:p14="http://schemas.microsoft.com/office/powerpoint/2010/main" val="1626091031"/>
      </p:ext>
    </p:extLst>
  </p:cSld>
  <p:clrMapOvr>
    <a:masterClrMapping/>
  </p:clrMapOvr>
  <p:transition>
    <p:randomBar dir="vert"/>
  </p:transition>
</p:sldLayout>
</file>

<file path=ppt/slideLayouts/slideLayout196.xml><?xml version="1.0" encoding="utf-8"?>
<p:sldLayout xmlns:a="http://schemas.openxmlformats.org/drawingml/2006/main" xmlns:r="http://schemas.openxmlformats.org/officeDocument/2006/relationships" xmlns:p="http://schemas.openxmlformats.org/presentationml/2006/main" userDrawn="1">
  <p:cSld name="192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838200" y="6356350"/>
            <a:ext cx="2743200" cy="365125"/>
          </a:xfrm>
          <a:prstGeom prst="rect">
            <a:avLst/>
          </a:prstGeom>
        </p:spPr>
        <p:txBody>
          <a:bodyPr/>
          <a:lstStyle>
            <a:lvl1pPr>
              <a:defRPr>
                <a:solidFill>
                  <a:prstClr val="black">
                    <a:tint val="75000"/>
                  </a:prstClr>
                </a:solidFill>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fld id="{233108B3-3C5F-434E-B7C6-124BB30C5988}" type="datetimeFigureOut">
              <a:rPr kumimoji="0" lang="zh-CN" altLang="en-US" sz="1400" b="0" i="0" u="none" strike="noStrike" kern="1200" cap="none" spc="0" normalizeH="0" baseline="0" noProof="0">
                <a:ln>
                  <a:noFill/>
                </a:ln>
                <a:solidFill>
                  <a:prstClr val="black">
                    <a:tint val="75000"/>
                  </a:prstClr>
                </a:solidFill>
                <a:effectLst/>
                <a:uLnTx/>
                <a:uFillTx/>
                <a:latin typeface="Arial" charset="0"/>
                <a:ea typeface="+mn-ea"/>
                <a:cs typeface="+mn-cs"/>
              </a:rPr>
              <a:pPr marL="0" marR="0" lvl="0" indent="0" algn="l" defTabSz="914400" rtl="0" eaLnBrk="1" fontAlgn="auto" latinLnBrk="0" hangingPunct="1">
                <a:lnSpc>
                  <a:spcPct val="100000"/>
                </a:lnSpc>
                <a:spcBef>
                  <a:spcPct val="0"/>
                </a:spcBef>
                <a:spcAft>
                  <a:spcPts val="0"/>
                </a:spcAft>
                <a:buClrTx/>
                <a:buSzTx/>
                <a:buFontTx/>
                <a:buNone/>
                <a:tabLst/>
                <a:defRPr/>
              </a:pPr>
              <a:t>2023/11/24</a:t>
            </a:fld>
            <a:endParaRPr kumimoji="0" lang="zh-CN" altLang="en-US" sz="1400" b="0" i="0" u="none" strike="noStrike" kern="1200" cap="none" spc="0" normalizeH="0" baseline="0" noProof="0">
              <a:ln>
                <a:noFill/>
              </a:ln>
              <a:solidFill>
                <a:prstClr val="black">
                  <a:tint val="75000"/>
                </a:prstClr>
              </a:solidFill>
              <a:effectLst/>
              <a:uLnTx/>
              <a:uFillTx/>
              <a:latin typeface="Arial" charset="0"/>
              <a:ea typeface="+mn-ea"/>
              <a:cs typeface="+mn-cs"/>
            </a:endParaRPr>
          </a:p>
        </p:txBody>
      </p:sp>
      <p:sp>
        <p:nvSpPr>
          <p:cNvPr id="3" name="页脚占位符 3"/>
          <p:cNvSpPr>
            <a:spLocks noGrp="1"/>
          </p:cNvSpPr>
          <p:nvPr>
            <p:ph type="ftr" sz="quarter" idx="11"/>
          </p:nvPr>
        </p:nvSpPr>
        <p:spPr>
          <a:xfrm>
            <a:off x="4038600" y="6356350"/>
            <a:ext cx="4114800" cy="365125"/>
          </a:xfrm>
          <a:prstGeom prst="rect">
            <a:avLst/>
          </a:prstGeom>
        </p:spPr>
        <p:txBody>
          <a:bodyPr/>
          <a:lstStyle>
            <a:lvl1pPr>
              <a:defRPr>
                <a:solidFill>
                  <a:prstClr val="black">
                    <a:tint val="75000"/>
                  </a:prstClr>
                </a:solidFill>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zh-CN" altLang="en-US" sz="1400" b="0" i="0" u="none" strike="noStrike" kern="1200" cap="none" spc="0" normalizeH="0" baseline="0" noProof="0">
              <a:ln>
                <a:noFill/>
              </a:ln>
              <a:solidFill>
                <a:prstClr val="black">
                  <a:tint val="75000"/>
                </a:prstClr>
              </a:solidFill>
              <a:effectLst/>
              <a:uLnTx/>
              <a:uFillTx/>
              <a:latin typeface="Arial" charset="0"/>
              <a:ea typeface="+mn-ea"/>
              <a:cs typeface="+mn-cs"/>
            </a:endParaRPr>
          </a:p>
        </p:txBody>
      </p:sp>
      <p:sp>
        <p:nvSpPr>
          <p:cNvPr id="4" name="灯片编号占位符 4"/>
          <p:cNvSpPr>
            <a:spLocks noGrp="1"/>
          </p:cNvSpPr>
          <p:nvPr>
            <p:ph type="sldNum" sz="quarter" idx="12"/>
          </p:nvPr>
        </p:nvSpPr>
        <p:spPr>
          <a:xfrm>
            <a:off x="8610600" y="6356350"/>
            <a:ext cx="2743200" cy="365125"/>
          </a:xfrm>
          <a:prstGeom prst="rect">
            <a:avLst/>
          </a:prstGeom>
        </p:spPr>
        <p:txBody>
          <a:bodyPr/>
          <a:lstStyle>
            <a:lvl1pPr>
              <a:defRPr>
                <a:solidFill>
                  <a:prstClr val="black">
                    <a:tint val="75000"/>
                  </a:prstClr>
                </a:solidFill>
              </a:defRPr>
            </a:lvl1pPr>
          </a:lstStyle>
          <a:p>
            <a:pPr marL="0" marR="0" lvl="0" indent="0" algn="r" defTabSz="914400" rtl="0" eaLnBrk="1" fontAlgn="auto" latinLnBrk="0" hangingPunct="1">
              <a:lnSpc>
                <a:spcPct val="100000"/>
              </a:lnSpc>
              <a:spcBef>
                <a:spcPct val="0"/>
              </a:spcBef>
              <a:spcAft>
                <a:spcPts val="0"/>
              </a:spcAft>
              <a:buClrTx/>
              <a:buSzTx/>
              <a:buFontTx/>
              <a:buNone/>
              <a:tabLst/>
              <a:defRPr/>
            </a:pPr>
            <a:fld id="{0FCC38CE-CFED-41E2-93E2-A213294AFB8B}" type="slidenum">
              <a:rPr kumimoji="0" lang="zh-CN" altLang="en-US" sz="1400" b="0" i="0" u="none" strike="noStrike" kern="1200" cap="none" spc="0" normalizeH="0" baseline="0" noProof="0">
                <a:ln>
                  <a:noFill/>
                </a:ln>
                <a:solidFill>
                  <a:prstClr val="black">
                    <a:tint val="75000"/>
                  </a:prstClr>
                </a:solidFill>
                <a:effectLst/>
                <a:uLnTx/>
                <a:uFillTx/>
                <a:latin typeface="Arial"/>
                <a:ea typeface="+mn-ea"/>
                <a:cs typeface="+mn-cs"/>
              </a:rPr>
              <a:pPr marL="0" marR="0" lvl="0" indent="0" algn="r" defTabSz="914400" rtl="0" eaLnBrk="1" fontAlgn="auto" latinLnBrk="0" hangingPunct="1">
                <a:lnSpc>
                  <a:spcPct val="100000"/>
                </a:lnSpc>
                <a:spcBef>
                  <a:spcPct val="0"/>
                </a:spcBef>
                <a:spcAft>
                  <a:spcPts val="0"/>
                </a:spcAft>
                <a:buClrTx/>
                <a:buSzTx/>
                <a:buFontTx/>
                <a:buNone/>
                <a:tabLst/>
                <a:defRPr/>
              </a:pPr>
              <a:t>‹#›</a:t>
            </a:fld>
            <a:endParaRPr kumimoji="0" lang="zh-CN" altLang="en-US" sz="1400" b="0" i="0" u="none" strike="noStrike" kern="1200" cap="none" spc="0" normalizeH="0" baseline="0" noProof="0">
              <a:ln>
                <a:noFill/>
              </a:ln>
              <a:solidFill>
                <a:prstClr val="black">
                  <a:tint val="75000"/>
                </a:prstClr>
              </a:solidFill>
              <a:effectLst/>
              <a:uLnTx/>
              <a:uFillTx/>
              <a:latin typeface="Arial"/>
              <a:ea typeface="+mn-ea"/>
              <a:cs typeface="+mn-cs"/>
            </a:endParaRPr>
          </a:p>
        </p:txBody>
      </p:sp>
    </p:spTree>
    <p:extLst>
      <p:ext uri="{BB962C8B-B14F-4D97-AF65-F5344CB8AC3E}">
        <p14:creationId xmlns:p14="http://schemas.microsoft.com/office/powerpoint/2010/main" val="222728699"/>
      </p:ext>
    </p:extLst>
  </p:cSld>
  <p:clrMapOvr>
    <a:masterClrMapping/>
  </p:clrMapOvr>
  <p:transition>
    <p:randomBar dir="vert"/>
  </p:transition>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194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536700" y="2055813"/>
            <a:ext cx="3357563" cy="1733550"/>
          </a:xfrm>
          <a:custGeom>
            <a:avLst/>
            <a:gdLst>
              <a:gd name="connsiteX0" fmla="*/ 0 w 3357563"/>
              <a:gd name="connsiteY0" fmla="*/ 0 h 1733550"/>
              <a:gd name="connsiteX1" fmla="*/ 3357563 w 3357563"/>
              <a:gd name="connsiteY1" fmla="*/ 0 h 1733550"/>
              <a:gd name="connsiteX2" fmla="*/ 3357563 w 3357563"/>
              <a:gd name="connsiteY2" fmla="*/ 1733550 h 1733550"/>
              <a:gd name="connsiteX3" fmla="*/ 0 w 3357563"/>
              <a:gd name="connsiteY3" fmla="*/ 1733550 h 1733550"/>
            </a:gdLst>
            <a:ahLst/>
            <a:cxnLst>
              <a:cxn ang="0">
                <a:pos x="connsiteX0" y="connsiteY0"/>
              </a:cxn>
              <a:cxn ang="0">
                <a:pos x="connsiteX1" y="connsiteY1"/>
              </a:cxn>
              <a:cxn ang="0">
                <a:pos x="connsiteX2" y="connsiteY2"/>
              </a:cxn>
              <a:cxn ang="0">
                <a:pos x="connsiteX3" y="connsiteY3"/>
              </a:cxn>
            </a:cxnLst>
            <a:rect l="l" t="t" r="r" b="b"/>
            <a:pathLst>
              <a:path w="3357563" h="1733550">
                <a:moveTo>
                  <a:pt x="0" y="0"/>
                </a:moveTo>
                <a:lnTo>
                  <a:pt x="3357563" y="0"/>
                </a:lnTo>
                <a:lnTo>
                  <a:pt x="3357563" y="1733550"/>
                </a:lnTo>
                <a:lnTo>
                  <a:pt x="0" y="1733550"/>
                </a:lnTo>
                <a:close/>
              </a:path>
            </a:pathLst>
          </a:custGeom>
        </p:spPr>
        <p:txBody>
          <a:bodyPr rtlCol="0">
            <a:noAutofit/>
          </a:bodyPr>
          <a:lstStyle/>
          <a:p>
            <a:pPr lvl="0"/>
            <a:endParaRPr lang="zh-CN" altLang="en-US" noProof="0"/>
          </a:p>
        </p:txBody>
      </p:sp>
      <p:sp>
        <p:nvSpPr>
          <p:cNvPr id="9" name="图片占位符 8"/>
          <p:cNvSpPr>
            <a:spLocks noGrp="1"/>
          </p:cNvSpPr>
          <p:nvPr>
            <p:ph type="pic" sz="quarter" idx="11"/>
          </p:nvPr>
        </p:nvSpPr>
        <p:spPr>
          <a:xfrm>
            <a:off x="1536700" y="4005264"/>
            <a:ext cx="3357563" cy="1643063"/>
          </a:xfrm>
          <a:custGeom>
            <a:avLst/>
            <a:gdLst>
              <a:gd name="connsiteX0" fmla="*/ 0 w 3357563"/>
              <a:gd name="connsiteY0" fmla="*/ 0 h 1643063"/>
              <a:gd name="connsiteX1" fmla="*/ 3357563 w 3357563"/>
              <a:gd name="connsiteY1" fmla="*/ 0 h 1643063"/>
              <a:gd name="connsiteX2" fmla="*/ 3357563 w 3357563"/>
              <a:gd name="connsiteY2" fmla="*/ 1643063 h 1643063"/>
              <a:gd name="connsiteX3" fmla="*/ 0 w 3357563"/>
              <a:gd name="connsiteY3" fmla="*/ 1643063 h 1643063"/>
            </a:gdLst>
            <a:ahLst/>
            <a:cxnLst>
              <a:cxn ang="0">
                <a:pos x="connsiteX0" y="connsiteY0"/>
              </a:cxn>
              <a:cxn ang="0">
                <a:pos x="connsiteX1" y="connsiteY1"/>
              </a:cxn>
              <a:cxn ang="0">
                <a:pos x="connsiteX2" y="connsiteY2"/>
              </a:cxn>
              <a:cxn ang="0">
                <a:pos x="connsiteX3" y="connsiteY3"/>
              </a:cxn>
            </a:cxnLst>
            <a:rect l="l" t="t" r="r" b="b"/>
            <a:pathLst>
              <a:path w="3357563" h="1643063">
                <a:moveTo>
                  <a:pt x="0" y="0"/>
                </a:moveTo>
                <a:lnTo>
                  <a:pt x="3357563" y="0"/>
                </a:lnTo>
                <a:lnTo>
                  <a:pt x="3357563" y="1643063"/>
                </a:lnTo>
                <a:lnTo>
                  <a:pt x="0" y="1643063"/>
                </a:lnTo>
                <a:close/>
              </a:path>
            </a:pathLst>
          </a:custGeom>
        </p:spPr>
        <p:txBody>
          <a:bodyPr rtlCol="0">
            <a:noAutofit/>
          </a:bodyPr>
          <a:lstStyle/>
          <a:p>
            <a:pPr lvl="0"/>
            <a:endParaRPr lang="zh-CN" altLang="en-US" noProof="0"/>
          </a:p>
        </p:txBody>
      </p:sp>
    </p:spTree>
    <p:extLst>
      <p:ext uri="{BB962C8B-B14F-4D97-AF65-F5344CB8AC3E}">
        <p14:creationId xmlns:p14="http://schemas.microsoft.com/office/powerpoint/2010/main" val="295905251"/>
      </p:ext>
    </p:extLst>
  </p:cSld>
  <p:clrMapOvr>
    <a:masterClrMapping/>
  </p:clrMapOvr>
  <p:transition>
    <p:randomBar dir="vert"/>
  </p:transition>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195_自定义版式">
    <p:spTree>
      <p:nvGrpSpPr>
        <p:cNvPr id="1" name=""/>
        <p:cNvGrpSpPr/>
        <p:nvPr/>
      </p:nvGrpSpPr>
      <p:grpSpPr>
        <a:xfrm>
          <a:off x="0" y="0"/>
          <a:ext cx="0" cy="0"/>
          <a:chOff x="0" y="0"/>
          <a:chExt cx="0" cy="0"/>
        </a:xfrm>
      </p:grpSpPr>
      <p:sp>
        <p:nvSpPr>
          <p:cNvPr id="15" name="图片占位符 14"/>
          <p:cNvSpPr>
            <a:spLocks noGrp="1"/>
          </p:cNvSpPr>
          <p:nvPr>
            <p:ph type="pic" sz="quarter" idx="10"/>
          </p:nvPr>
        </p:nvSpPr>
        <p:spPr>
          <a:xfrm>
            <a:off x="2133481" y="2895600"/>
            <a:ext cx="7925036" cy="3097212"/>
          </a:xfrm>
          <a:custGeom>
            <a:avLst/>
            <a:gdLst>
              <a:gd name="connsiteX0" fmla="*/ 7183790 w 7925036"/>
              <a:gd name="connsiteY0" fmla="*/ 1616275 h 3097212"/>
              <a:gd name="connsiteX1" fmla="*/ 7925036 w 7925036"/>
              <a:gd name="connsiteY1" fmla="*/ 2356744 h 3097212"/>
              <a:gd name="connsiteX2" fmla="*/ 7183790 w 7925036"/>
              <a:gd name="connsiteY2" fmla="*/ 3097212 h 3097212"/>
              <a:gd name="connsiteX3" fmla="*/ 6442543 w 7925036"/>
              <a:gd name="connsiteY3" fmla="*/ 2356744 h 3097212"/>
              <a:gd name="connsiteX4" fmla="*/ 3942686 w 7925036"/>
              <a:gd name="connsiteY4" fmla="*/ 1616275 h 3097212"/>
              <a:gd name="connsiteX5" fmla="*/ 4683931 w 7925036"/>
              <a:gd name="connsiteY5" fmla="*/ 2356744 h 3097212"/>
              <a:gd name="connsiteX6" fmla="*/ 3942686 w 7925036"/>
              <a:gd name="connsiteY6" fmla="*/ 3097212 h 3097212"/>
              <a:gd name="connsiteX7" fmla="*/ 3201438 w 7925036"/>
              <a:gd name="connsiteY7" fmla="*/ 2356744 h 3097212"/>
              <a:gd name="connsiteX8" fmla="*/ 741248 w 7925036"/>
              <a:gd name="connsiteY8" fmla="*/ 1616275 h 3097212"/>
              <a:gd name="connsiteX9" fmla="*/ 1482494 w 7925036"/>
              <a:gd name="connsiteY9" fmla="*/ 2356744 h 3097212"/>
              <a:gd name="connsiteX10" fmla="*/ 741248 w 7925036"/>
              <a:gd name="connsiteY10" fmla="*/ 3097212 h 3097212"/>
              <a:gd name="connsiteX11" fmla="*/ 1 w 7925036"/>
              <a:gd name="connsiteY11" fmla="*/ 2356744 h 3097212"/>
              <a:gd name="connsiteX12" fmla="*/ 5537959 w 7925036"/>
              <a:gd name="connsiteY12" fmla="*/ 6223 h 3097212"/>
              <a:gd name="connsiteX13" fmla="*/ 7076454 w 7925036"/>
              <a:gd name="connsiteY13" fmla="*/ 1545496 h 3097212"/>
              <a:gd name="connsiteX14" fmla="*/ 5537959 w 7925036"/>
              <a:gd name="connsiteY14" fmla="*/ 3084768 h 3097212"/>
              <a:gd name="connsiteX15" fmla="*/ 3999465 w 7925036"/>
              <a:gd name="connsiteY15" fmla="*/ 1545496 h 3097212"/>
              <a:gd name="connsiteX16" fmla="*/ 2340410 w 7925036"/>
              <a:gd name="connsiteY16" fmla="*/ 6223 h 3097212"/>
              <a:gd name="connsiteX17" fmla="*/ 3879683 w 7925036"/>
              <a:gd name="connsiteY17" fmla="*/ 1545496 h 3097212"/>
              <a:gd name="connsiteX18" fmla="*/ 2340410 w 7925036"/>
              <a:gd name="connsiteY18" fmla="*/ 3084768 h 3097212"/>
              <a:gd name="connsiteX19" fmla="*/ 801137 w 7925036"/>
              <a:gd name="connsiteY19" fmla="*/ 1545496 h 3097212"/>
              <a:gd name="connsiteX20" fmla="*/ 7183790 w 7925036"/>
              <a:gd name="connsiteY20" fmla="*/ 0 h 3097212"/>
              <a:gd name="connsiteX21" fmla="*/ 7925036 w 7925036"/>
              <a:gd name="connsiteY21" fmla="*/ 741247 h 3097212"/>
              <a:gd name="connsiteX22" fmla="*/ 7183790 w 7925036"/>
              <a:gd name="connsiteY22" fmla="*/ 1482493 h 3097212"/>
              <a:gd name="connsiteX23" fmla="*/ 6442543 w 7925036"/>
              <a:gd name="connsiteY23" fmla="*/ 741247 h 3097212"/>
              <a:gd name="connsiteX24" fmla="*/ 3942686 w 7925036"/>
              <a:gd name="connsiteY24" fmla="*/ 0 h 3097212"/>
              <a:gd name="connsiteX25" fmla="*/ 4683931 w 7925036"/>
              <a:gd name="connsiteY25" fmla="*/ 741247 h 3097212"/>
              <a:gd name="connsiteX26" fmla="*/ 3942686 w 7925036"/>
              <a:gd name="connsiteY26" fmla="*/ 1482493 h 3097212"/>
              <a:gd name="connsiteX27" fmla="*/ 3201438 w 7925036"/>
              <a:gd name="connsiteY27" fmla="*/ 741247 h 3097212"/>
              <a:gd name="connsiteX28" fmla="*/ 741247 w 7925036"/>
              <a:gd name="connsiteY28" fmla="*/ 0 h 3097212"/>
              <a:gd name="connsiteX29" fmla="*/ 1482493 w 7925036"/>
              <a:gd name="connsiteY29" fmla="*/ 741247 h 3097212"/>
              <a:gd name="connsiteX30" fmla="*/ 741247 w 7925036"/>
              <a:gd name="connsiteY30" fmla="*/ 1482493 h 3097212"/>
              <a:gd name="connsiteX31" fmla="*/ 0 w 7925036"/>
              <a:gd name="connsiteY31" fmla="*/ 741247 h 309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925036" h="3097212">
                <a:moveTo>
                  <a:pt x="7183790" y="1616275"/>
                </a:moveTo>
                <a:lnTo>
                  <a:pt x="7925036" y="2356744"/>
                </a:lnTo>
                <a:lnTo>
                  <a:pt x="7183790" y="3097212"/>
                </a:lnTo>
                <a:lnTo>
                  <a:pt x="6442543" y="2356744"/>
                </a:lnTo>
                <a:close/>
                <a:moveTo>
                  <a:pt x="3942686" y="1616275"/>
                </a:moveTo>
                <a:lnTo>
                  <a:pt x="4683931" y="2356744"/>
                </a:lnTo>
                <a:lnTo>
                  <a:pt x="3942686" y="3097212"/>
                </a:lnTo>
                <a:lnTo>
                  <a:pt x="3201438" y="2356744"/>
                </a:lnTo>
                <a:close/>
                <a:moveTo>
                  <a:pt x="741248" y="1616275"/>
                </a:moveTo>
                <a:lnTo>
                  <a:pt x="1482494" y="2356744"/>
                </a:lnTo>
                <a:lnTo>
                  <a:pt x="741248" y="3097212"/>
                </a:lnTo>
                <a:lnTo>
                  <a:pt x="1" y="2356744"/>
                </a:lnTo>
                <a:close/>
                <a:moveTo>
                  <a:pt x="5537959" y="6223"/>
                </a:moveTo>
                <a:lnTo>
                  <a:pt x="7076454" y="1545496"/>
                </a:lnTo>
                <a:lnTo>
                  <a:pt x="5537959" y="3084768"/>
                </a:lnTo>
                <a:lnTo>
                  <a:pt x="3999465" y="1545496"/>
                </a:lnTo>
                <a:close/>
                <a:moveTo>
                  <a:pt x="2340410" y="6223"/>
                </a:moveTo>
                <a:lnTo>
                  <a:pt x="3879683" y="1545496"/>
                </a:lnTo>
                <a:lnTo>
                  <a:pt x="2340410" y="3084768"/>
                </a:lnTo>
                <a:lnTo>
                  <a:pt x="801137" y="1545496"/>
                </a:lnTo>
                <a:close/>
                <a:moveTo>
                  <a:pt x="7183790" y="0"/>
                </a:moveTo>
                <a:lnTo>
                  <a:pt x="7925036" y="741247"/>
                </a:lnTo>
                <a:lnTo>
                  <a:pt x="7183790" y="1482493"/>
                </a:lnTo>
                <a:lnTo>
                  <a:pt x="6442543" y="741247"/>
                </a:lnTo>
                <a:close/>
                <a:moveTo>
                  <a:pt x="3942686" y="0"/>
                </a:moveTo>
                <a:lnTo>
                  <a:pt x="4683931" y="741247"/>
                </a:lnTo>
                <a:lnTo>
                  <a:pt x="3942686" y="1482493"/>
                </a:lnTo>
                <a:lnTo>
                  <a:pt x="3201438" y="741247"/>
                </a:lnTo>
                <a:close/>
                <a:moveTo>
                  <a:pt x="741247" y="0"/>
                </a:moveTo>
                <a:lnTo>
                  <a:pt x="1482493" y="741247"/>
                </a:lnTo>
                <a:lnTo>
                  <a:pt x="741247" y="1482493"/>
                </a:lnTo>
                <a:lnTo>
                  <a:pt x="0" y="741247"/>
                </a:lnTo>
                <a:close/>
              </a:path>
            </a:pathLst>
          </a:custGeom>
        </p:spPr>
        <p:txBody>
          <a:bodyPr rtlCol="0">
            <a:noAutofit/>
          </a:bodyPr>
          <a:lstStyle/>
          <a:p>
            <a:pPr lvl="0"/>
            <a:endParaRPr lang="zh-CN" altLang="en-US" noProof="0"/>
          </a:p>
        </p:txBody>
      </p:sp>
    </p:spTree>
    <p:extLst>
      <p:ext uri="{BB962C8B-B14F-4D97-AF65-F5344CB8AC3E}">
        <p14:creationId xmlns:p14="http://schemas.microsoft.com/office/powerpoint/2010/main" val="2782945396"/>
      </p:ext>
    </p:extLst>
  </p:cSld>
  <p:clrMapOvr>
    <a:masterClrMapping/>
  </p:clrMapOvr>
  <p:transition>
    <p:randomBar dir="vert"/>
  </p:transition>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196_自定义版式">
    <p:spTree>
      <p:nvGrpSpPr>
        <p:cNvPr id="1" name=""/>
        <p:cNvGrpSpPr/>
        <p:nvPr/>
      </p:nvGrpSpPr>
      <p:grpSpPr>
        <a:xfrm>
          <a:off x="0" y="0"/>
          <a:ext cx="0" cy="0"/>
          <a:chOff x="0" y="0"/>
          <a:chExt cx="0" cy="0"/>
        </a:xfrm>
      </p:grpSpPr>
      <p:sp>
        <p:nvSpPr>
          <p:cNvPr id="11" name="图片占位符 10"/>
          <p:cNvSpPr>
            <a:spLocks noGrp="1"/>
          </p:cNvSpPr>
          <p:nvPr>
            <p:ph type="pic" sz="quarter" idx="10"/>
          </p:nvPr>
        </p:nvSpPr>
        <p:spPr>
          <a:xfrm>
            <a:off x="1602560" y="2349501"/>
            <a:ext cx="2715668" cy="1871664"/>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rtlCol="0">
            <a:noAutofit/>
          </a:bodyPr>
          <a:lstStyle/>
          <a:p>
            <a:pPr lvl="0"/>
            <a:endParaRPr lang="zh-CN" altLang="en-US" noProof="0"/>
          </a:p>
        </p:txBody>
      </p:sp>
      <p:sp>
        <p:nvSpPr>
          <p:cNvPr id="12" name="图片占位符 11"/>
          <p:cNvSpPr>
            <a:spLocks noGrp="1"/>
          </p:cNvSpPr>
          <p:nvPr>
            <p:ph type="pic" sz="quarter" idx="11"/>
          </p:nvPr>
        </p:nvSpPr>
        <p:spPr>
          <a:xfrm>
            <a:off x="4739200" y="2349501"/>
            <a:ext cx="2713605" cy="1871664"/>
          </a:xfrm>
          <a:custGeom>
            <a:avLst/>
            <a:gdLst>
              <a:gd name="connsiteX0" fmla="*/ 395183 w 2713605"/>
              <a:gd name="connsiteY0" fmla="*/ 0 h 1871664"/>
              <a:gd name="connsiteX1" fmla="*/ 2713605 w 2713605"/>
              <a:gd name="connsiteY1" fmla="*/ 0 h 1871664"/>
              <a:gd name="connsiteX2" fmla="*/ 2713605 w 2713605"/>
              <a:gd name="connsiteY2" fmla="*/ 1476481 h 1871664"/>
              <a:gd name="connsiteX3" fmla="*/ 2318422 w 2713605"/>
              <a:gd name="connsiteY3" fmla="*/ 1871664 h 1871664"/>
              <a:gd name="connsiteX4" fmla="*/ 0 w 2713605"/>
              <a:gd name="connsiteY4" fmla="*/ 1871664 h 1871664"/>
              <a:gd name="connsiteX5" fmla="*/ 0 w 2713605"/>
              <a:gd name="connsiteY5" fmla="*/ 395183 h 1871664"/>
              <a:gd name="connsiteX6" fmla="*/ 395183 w 2713605"/>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605" h="1871664">
                <a:moveTo>
                  <a:pt x="395183" y="0"/>
                </a:moveTo>
                <a:lnTo>
                  <a:pt x="2713605" y="0"/>
                </a:lnTo>
                <a:lnTo>
                  <a:pt x="2713605" y="1476481"/>
                </a:lnTo>
                <a:cubicBezTo>
                  <a:pt x="2713605" y="1694735"/>
                  <a:pt x="2536676" y="1871664"/>
                  <a:pt x="2318422" y="1871664"/>
                </a:cubicBezTo>
                <a:lnTo>
                  <a:pt x="0" y="1871664"/>
                </a:lnTo>
                <a:lnTo>
                  <a:pt x="0" y="395183"/>
                </a:lnTo>
                <a:cubicBezTo>
                  <a:pt x="0" y="176929"/>
                  <a:pt x="176929" y="0"/>
                  <a:pt x="395183" y="0"/>
                </a:cubicBezTo>
                <a:close/>
              </a:path>
            </a:pathLst>
          </a:custGeom>
        </p:spPr>
        <p:txBody>
          <a:bodyPr rtlCol="0">
            <a:noAutofit/>
          </a:bodyPr>
          <a:lstStyle/>
          <a:p>
            <a:pPr lvl="0"/>
            <a:endParaRPr lang="zh-CN" altLang="en-US" noProof="0"/>
          </a:p>
        </p:txBody>
      </p:sp>
      <p:sp>
        <p:nvSpPr>
          <p:cNvPr id="13" name="图片占位符 12"/>
          <p:cNvSpPr>
            <a:spLocks noGrp="1"/>
          </p:cNvSpPr>
          <p:nvPr>
            <p:ph type="pic" sz="quarter" idx="12"/>
          </p:nvPr>
        </p:nvSpPr>
        <p:spPr>
          <a:xfrm>
            <a:off x="7873774" y="2349501"/>
            <a:ext cx="2715668" cy="1871664"/>
          </a:xfrm>
          <a:custGeom>
            <a:avLst/>
            <a:gdLst>
              <a:gd name="connsiteX0" fmla="*/ 378694 w 2715668"/>
              <a:gd name="connsiteY0" fmla="*/ 0 h 1871664"/>
              <a:gd name="connsiteX1" fmla="*/ 2715668 w 2715668"/>
              <a:gd name="connsiteY1" fmla="*/ 0 h 1871664"/>
              <a:gd name="connsiteX2" fmla="*/ 2715668 w 2715668"/>
              <a:gd name="connsiteY2" fmla="*/ 1492970 h 1871664"/>
              <a:gd name="connsiteX3" fmla="*/ 2336974 w 2715668"/>
              <a:gd name="connsiteY3" fmla="*/ 1871664 h 1871664"/>
              <a:gd name="connsiteX4" fmla="*/ 0 w 2715668"/>
              <a:gd name="connsiteY4" fmla="*/ 1871664 h 1871664"/>
              <a:gd name="connsiteX5" fmla="*/ 0 w 2715668"/>
              <a:gd name="connsiteY5" fmla="*/ 378694 h 1871664"/>
              <a:gd name="connsiteX6" fmla="*/ 378694 w 2715668"/>
              <a:gd name="connsiteY6" fmla="*/ 0 h 187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668" h="1871664">
                <a:moveTo>
                  <a:pt x="378694" y="0"/>
                </a:moveTo>
                <a:lnTo>
                  <a:pt x="2715668" y="0"/>
                </a:lnTo>
                <a:lnTo>
                  <a:pt x="2715668" y="1492970"/>
                </a:lnTo>
                <a:cubicBezTo>
                  <a:pt x="2715668" y="1702117"/>
                  <a:pt x="2546121" y="1871664"/>
                  <a:pt x="2336974" y="1871664"/>
                </a:cubicBezTo>
                <a:lnTo>
                  <a:pt x="0" y="1871664"/>
                </a:lnTo>
                <a:lnTo>
                  <a:pt x="0" y="378694"/>
                </a:lnTo>
                <a:cubicBezTo>
                  <a:pt x="0" y="169547"/>
                  <a:pt x="169547" y="0"/>
                  <a:pt x="378694" y="0"/>
                </a:cubicBezTo>
                <a:close/>
              </a:path>
            </a:pathLst>
          </a:custGeom>
        </p:spPr>
        <p:txBody>
          <a:bodyPr rtlCol="0">
            <a:noAutofit/>
          </a:bodyPr>
          <a:lstStyle/>
          <a:p>
            <a:pPr lvl="0"/>
            <a:endParaRPr lang="zh-CN" altLang="en-US" noProof="0"/>
          </a:p>
        </p:txBody>
      </p:sp>
    </p:spTree>
    <p:extLst>
      <p:ext uri="{BB962C8B-B14F-4D97-AF65-F5344CB8AC3E}">
        <p14:creationId xmlns:p14="http://schemas.microsoft.com/office/powerpoint/2010/main" val="606956925"/>
      </p:ext>
    </p:extLst>
  </p:cSld>
  <p:clrMapOvr>
    <a:masterClrMapping/>
  </p:clrMapOvr>
  <p:transition>
    <p:randomBar dir="vert"/>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C2B7E0E0-47C6-42EE-8F6C-2867234789DD}" type="datetimeFigureOut">
              <a:rPr lang="en-US" smtClean="0"/>
              <a:t>11/24/2023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0DF8CF9-B329-4B9E-B729-888513E1CF5D}" type="slidenum">
              <a:rPr lang="en-US" smtClean="0"/>
              <a:t>‹#›</a:t>
            </a:fld>
            <a:endParaRPr lang="en-US"/>
          </a:p>
        </p:txBody>
      </p:sp>
    </p:spTree>
    <p:extLst>
      <p:ext uri="{BB962C8B-B14F-4D97-AF65-F5344CB8AC3E}">
        <p14:creationId xmlns:p14="http://schemas.microsoft.com/office/powerpoint/2010/main" val="419338796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only - Clouds only">
  <p:cSld name="Title only - Clouds only">
    <p:spTree>
      <p:nvGrpSpPr>
        <p:cNvPr id="1" name="Shape 625"/>
        <p:cNvGrpSpPr/>
        <p:nvPr/>
      </p:nvGrpSpPr>
      <p:grpSpPr>
        <a:xfrm>
          <a:off x="0" y="0"/>
          <a:ext cx="0" cy="0"/>
          <a:chOff x="0" y="0"/>
          <a:chExt cx="0" cy="0"/>
        </a:xfrm>
      </p:grpSpPr>
      <p:grpSp>
        <p:nvGrpSpPr>
          <p:cNvPr id="626" name="Google Shape;626;p9"/>
          <p:cNvGrpSpPr/>
          <p:nvPr/>
        </p:nvGrpSpPr>
        <p:grpSpPr>
          <a:xfrm>
            <a:off x="139034" y="67401"/>
            <a:ext cx="13688788" cy="7050285"/>
            <a:chOff x="104275" y="50550"/>
            <a:chExt cx="10266591" cy="5287714"/>
          </a:xfrm>
        </p:grpSpPr>
        <p:sp>
          <p:nvSpPr>
            <p:cNvPr id="627" name="Google Shape;627;p9"/>
            <p:cNvSpPr/>
            <p:nvPr/>
          </p:nvSpPr>
          <p:spPr>
            <a:xfrm>
              <a:off x="2444298" y="3856703"/>
              <a:ext cx="2558390" cy="1098526"/>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28" name="Google Shape;628;p9"/>
            <p:cNvSpPr/>
            <p:nvPr/>
          </p:nvSpPr>
          <p:spPr>
            <a:xfrm>
              <a:off x="5295333" y="4495140"/>
              <a:ext cx="1449771" cy="493781"/>
            </a:xfrm>
            <a:custGeom>
              <a:avLst/>
              <a:gdLst/>
              <a:ahLst/>
              <a:cxnLst/>
              <a:rect l="l" t="t" r="r" b="b"/>
              <a:pathLst>
                <a:path w="2870834" h="977784" extrusionOk="0">
                  <a:moveTo>
                    <a:pt x="2870835" y="977785"/>
                  </a:moveTo>
                  <a:cubicBezTo>
                    <a:pt x="2845943" y="605751"/>
                    <a:pt x="2524252" y="324312"/>
                    <a:pt x="2152206" y="349172"/>
                  </a:cubicBezTo>
                  <a:cubicBezTo>
                    <a:pt x="2121916" y="351192"/>
                    <a:pt x="2091817" y="355256"/>
                    <a:pt x="2062099" y="361326"/>
                  </a:cubicBezTo>
                  <a:cubicBezTo>
                    <a:pt x="1974025" y="87578"/>
                    <a:pt x="1680655" y="-62923"/>
                    <a:pt x="1406906" y="25176"/>
                  </a:cubicBezTo>
                  <a:cubicBezTo>
                    <a:pt x="1329372" y="50126"/>
                    <a:pt x="1258760" y="92925"/>
                    <a:pt x="1200785" y="150125"/>
                  </a:cubicBezTo>
                  <a:cubicBezTo>
                    <a:pt x="925068" y="68357"/>
                    <a:pt x="635318" y="225570"/>
                    <a:pt x="553530" y="501274"/>
                  </a:cubicBezTo>
                  <a:cubicBezTo>
                    <a:pt x="543623" y="534656"/>
                    <a:pt x="537084" y="568952"/>
                    <a:pt x="534035" y="603643"/>
                  </a:cubicBezTo>
                  <a:cubicBezTo>
                    <a:pt x="325882" y="529640"/>
                    <a:pt x="97092" y="638409"/>
                    <a:pt x="23114" y="846587"/>
                  </a:cubicBezTo>
                  <a:cubicBezTo>
                    <a:pt x="8128" y="888726"/>
                    <a:pt x="318" y="933068"/>
                    <a:pt x="0" y="97778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29" name="Google Shape;629;p9"/>
            <p:cNvSpPr/>
            <p:nvPr/>
          </p:nvSpPr>
          <p:spPr>
            <a:xfrm>
              <a:off x="4159304" y="3962484"/>
              <a:ext cx="1535294" cy="703291"/>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30" name="Google Shape;630;p9"/>
            <p:cNvSpPr/>
            <p:nvPr/>
          </p:nvSpPr>
          <p:spPr>
            <a:xfrm>
              <a:off x="4832518" y="3687079"/>
              <a:ext cx="3420308" cy="1468618"/>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31" name="Google Shape;631;p9"/>
            <p:cNvSpPr/>
            <p:nvPr/>
          </p:nvSpPr>
          <p:spPr>
            <a:xfrm>
              <a:off x="2867782" y="4501768"/>
              <a:ext cx="1717868" cy="654661"/>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32" name="Google Shape;632;p9"/>
            <p:cNvSpPr/>
            <p:nvPr/>
          </p:nvSpPr>
          <p:spPr>
            <a:xfrm flipH="1">
              <a:off x="2057325" y="4709438"/>
              <a:ext cx="941819" cy="431431"/>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33" name="Google Shape;633;p9"/>
            <p:cNvSpPr/>
            <p:nvPr/>
          </p:nvSpPr>
          <p:spPr>
            <a:xfrm>
              <a:off x="6498024" y="3944922"/>
              <a:ext cx="3656211" cy="1393342"/>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34" name="Google Shape;634;p9"/>
            <p:cNvSpPr/>
            <p:nvPr/>
          </p:nvSpPr>
          <p:spPr>
            <a:xfrm flipH="1">
              <a:off x="6348583" y="2926377"/>
              <a:ext cx="4022282" cy="1727094"/>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nvGrpSpPr>
            <p:cNvPr id="635" name="Google Shape;635;p9"/>
            <p:cNvGrpSpPr/>
            <p:nvPr/>
          </p:nvGrpSpPr>
          <p:grpSpPr>
            <a:xfrm>
              <a:off x="104275" y="50550"/>
              <a:ext cx="8948150" cy="772675"/>
              <a:chOff x="104275" y="50550"/>
              <a:chExt cx="8948150" cy="772675"/>
            </a:xfrm>
          </p:grpSpPr>
          <p:sp>
            <p:nvSpPr>
              <p:cNvPr id="636" name="Google Shape;636;p9"/>
              <p:cNvSpPr/>
              <p:nvPr/>
            </p:nvSpPr>
            <p:spPr>
              <a:xfrm>
                <a:off x="86948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37" name="Google Shape;637;p9"/>
              <p:cNvSpPr/>
              <p:nvPr/>
            </p:nvSpPr>
            <p:spPr>
              <a:xfrm>
                <a:off x="5156375" y="146713"/>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38" name="Google Shape;638;p9"/>
              <p:cNvSpPr/>
              <p:nvPr/>
            </p:nvSpPr>
            <p:spPr>
              <a:xfrm>
                <a:off x="7219963" y="349471"/>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39" name="Google Shape;639;p9"/>
              <p:cNvSpPr/>
              <p:nvPr/>
            </p:nvSpPr>
            <p:spPr>
              <a:xfrm>
                <a:off x="7252363" y="114324"/>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40" name="Google Shape;640;p9"/>
              <p:cNvSpPr/>
              <p:nvPr/>
            </p:nvSpPr>
            <p:spPr>
              <a:xfrm>
                <a:off x="7998675" y="22635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41" name="Google Shape;641;p9"/>
              <p:cNvSpPr/>
              <p:nvPr/>
            </p:nvSpPr>
            <p:spPr>
              <a:xfrm>
                <a:off x="6352675"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42" name="Google Shape;642;p9"/>
              <p:cNvSpPr/>
              <p:nvPr/>
            </p:nvSpPr>
            <p:spPr>
              <a:xfrm>
                <a:off x="373670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43" name="Google Shape;643;p9"/>
              <p:cNvSpPr/>
              <p:nvPr/>
            </p:nvSpPr>
            <p:spPr>
              <a:xfrm>
                <a:off x="2805625"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44" name="Google Shape;644;p9"/>
              <p:cNvSpPr/>
              <p:nvPr/>
            </p:nvSpPr>
            <p:spPr>
              <a:xfrm>
                <a:off x="191375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45" name="Google Shape;645;p9"/>
              <p:cNvSpPr/>
              <p:nvPr/>
            </p:nvSpPr>
            <p:spPr>
              <a:xfrm>
                <a:off x="3266675" y="1143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46" name="Google Shape;646;p9"/>
              <p:cNvSpPr/>
              <p:nvPr/>
            </p:nvSpPr>
            <p:spPr>
              <a:xfrm>
                <a:off x="2620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47" name="Google Shape;647;p9"/>
              <p:cNvSpPr/>
              <p:nvPr/>
            </p:nvSpPr>
            <p:spPr>
              <a:xfrm>
                <a:off x="1279125" y="2208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48" name="Google Shape;648;p9"/>
              <p:cNvSpPr/>
              <p:nvPr/>
            </p:nvSpPr>
            <p:spPr>
              <a:xfrm>
                <a:off x="10551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49" name="Google Shape;649;p9"/>
              <p:cNvSpPr/>
              <p:nvPr/>
            </p:nvSpPr>
            <p:spPr>
              <a:xfrm>
                <a:off x="872350" y="3523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650" name="Google Shape;650;p9"/>
              <p:cNvSpPr/>
              <p:nvPr/>
            </p:nvSpPr>
            <p:spPr>
              <a:xfrm>
                <a:off x="7014788" y="2609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651" name="Google Shape;651;p9"/>
              <p:cNvSpPr/>
              <p:nvPr/>
            </p:nvSpPr>
            <p:spPr>
              <a:xfrm>
                <a:off x="8777500" y="3199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652" name="Google Shape;652;p9"/>
              <p:cNvSpPr/>
              <p:nvPr/>
            </p:nvSpPr>
            <p:spPr>
              <a:xfrm>
                <a:off x="4467225" y="1913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653" name="Google Shape;653;p9"/>
              <p:cNvSpPr/>
              <p:nvPr/>
            </p:nvSpPr>
            <p:spPr>
              <a:xfrm>
                <a:off x="2601875" y="196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654" name="Google Shape;654;p9"/>
              <p:cNvSpPr/>
              <p:nvPr/>
            </p:nvSpPr>
            <p:spPr>
              <a:xfrm>
                <a:off x="5288025" y="226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55" name="Google Shape;655;p9"/>
              <p:cNvSpPr/>
              <p:nvPr/>
            </p:nvSpPr>
            <p:spPr>
              <a:xfrm>
                <a:off x="5948425" y="3818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56" name="Google Shape;656;p9"/>
              <p:cNvSpPr/>
              <p:nvPr/>
            </p:nvSpPr>
            <p:spPr>
              <a:xfrm>
                <a:off x="9020025" y="4142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57" name="Google Shape;657;p9"/>
              <p:cNvSpPr/>
              <p:nvPr/>
            </p:nvSpPr>
            <p:spPr>
              <a:xfrm>
                <a:off x="1588200" y="505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58" name="Google Shape;658;p9"/>
              <p:cNvSpPr/>
              <p:nvPr/>
            </p:nvSpPr>
            <p:spPr>
              <a:xfrm>
                <a:off x="36366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59" name="Google Shape;659;p9"/>
              <p:cNvSpPr/>
              <p:nvPr/>
            </p:nvSpPr>
            <p:spPr>
              <a:xfrm>
                <a:off x="104275" y="3494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60" name="Google Shape;660;p9"/>
              <p:cNvSpPr/>
              <p:nvPr/>
            </p:nvSpPr>
            <p:spPr>
              <a:xfrm>
                <a:off x="4558675" y="30070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61" name="Google Shape;661;p9"/>
              <p:cNvSpPr/>
              <p:nvPr/>
            </p:nvSpPr>
            <p:spPr>
              <a:xfrm>
                <a:off x="6054325" y="2904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62" name="Google Shape;662;p9"/>
              <p:cNvSpPr/>
              <p:nvPr/>
            </p:nvSpPr>
            <p:spPr>
              <a:xfrm>
                <a:off x="8181475" y="2904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63" name="Google Shape;663;p9"/>
              <p:cNvSpPr/>
              <p:nvPr/>
            </p:nvSpPr>
            <p:spPr>
              <a:xfrm>
                <a:off x="6024800" y="442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664" name="Google Shape;664;p9"/>
              <p:cNvSpPr/>
              <p:nvPr/>
            </p:nvSpPr>
            <p:spPr>
              <a:xfrm>
                <a:off x="2292625" y="631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65" name="Google Shape;665;p9"/>
              <p:cNvSpPr/>
              <p:nvPr/>
            </p:nvSpPr>
            <p:spPr>
              <a:xfrm>
                <a:off x="546440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66" name="Google Shape;666;p9"/>
              <p:cNvSpPr/>
              <p:nvPr/>
            </p:nvSpPr>
            <p:spPr>
              <a:xfrm>
                <a:off x="29445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67" name="Google Shape;667;p9"/>
              <p:cNvSpPr/>
              <p:nvPr/>
            </p:nvSpPr>
            <p:spPr>
              <a:xfrm>
                <a:off x="7822650" y="6319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68" name="Google Shape;668;p9"/>
              <p:cNvSpPr/>
              <p:nvPr/>
            </p:nvSpPr>
            <p:spPr>
              <a:xfrm>
                <a:off x="8583225" y="7908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grpSp>
      </p:grpSp>
      <p:sp>
        <p:nvSpPr>
          <p:cNvPr id="669" name="Google Shape;669;p9"/>
          <p:cNvSpPr txBox="1">
            <a:spLocks noGrp="1"/>
          </p:cNvSpPr>
          <p:nvPr>
            <p:ph type="title"/>
          </p:nvPr>
        </p:nvSpPr>
        <p:spPr>
          <a:xfrm>
            <a:off x="1140401" y="1114667"/>
            <a:ext cx="8321200" cy="528400"/>
          </a:xfrm>
          <a:prstGeom prst="rect">
            <a:avLst/>
          </a:prstGeom>
        </p:spPr>
        <p:txBody>
          <a:bodyPr spcFirstLastPara="1" wrap="square" lIns="0" tIns="0" rIns="0" bIns="0" anchor="b"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670" name="Google Shape;670;p9"/>
          <p:cNvSpPr txBox="1">
            <a:spLocks noGrp="1"/>
          </p:cNvSpPr>
          <p:nvPr>
            <p:ph type="sldNum" idx="12"/>
          </p:nvPr>
        </p:nvSpPr>
        <p:spPr>
          <a:xfrm>
            <a:off x="5730201" y="61299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835992065"/>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197_自定义版式">
    <p:spTree>
      <p:nvGrpSpPr>
        <p:cNvPr id="1" name=""/>
        <p:cNvGrpSpPr/>
        <p:nvPr/>
      </p:nvGrpSpPr>
      <p:grpSpPr>
        <a:xfrm>
          <a:off x="0" y="0"/>
          <a:ext cx="0" cy="0"/>
          <a:chOff x="0" y="0"/>
          <a:chExt cx="0" cy="0"/>
        </a:xfrm>
      </p:grpSpPr>
      <p:sp>
        <p:nvSpPr>
          <p:cNvPr id="7" name="图片占位符 6"/>
          <p:cNvSpPr>
            <a:spLocks noGrp="1"/>
          </p:cNvSpPr>
          <p:nvPr>
            <p:ph type="pic" sz="quarter" idx="10"/>
          </p:nvPr>
        </p:nvSpPr>
        <p:spPr>
          <a:xfrm>
            <a:off x="1274237" y="1882720"/>
            <a:ext cx="4921473" cy="4154963"/>
          </a:xfrm>
          <a:custGeom>
            <a:avLst/>
            <a:gdLst>
              <a:gd name="connsiteX0" fmla="*/ 2132019 w 4921473"/>
              <a:gd name="connsiteY0" fmla="*/ 3483422 h 4154963"/>
              <a:gd name="connsiteX1" fmla="*/ 2796098 w 4921473"/>
              <a:gd name="connsiteY1" fmla="*/ 3483422 h 4154963"/>
              <a:gd name="connsiteX2" fmla="*/ 2796098 w 4921473"/>
              <a:gd name="connsiteY2" fmla="*/ 4154963 h 4154963"/>
              <a:gd name="connsiteX3" fmla="*/ 2132019 w 4921473"/>
              <a:gd name="connsiteY3" fmla="*/ 4154963 h 4154963"/>
              <a:gd name="connsiteX4" fmla="*/ 1427727 w 4921473"/>
              <a:gd name="connsiteY4" fmla="*/ 2801561 h 4154963"/>
              <a:gd name="connsiteX5" fmla="*/ 2078049 w 4921473"/>
              <a:gd name="connsiteY5" fmla="*/ 2801561 h 4154963"/>
              <a:gd name="connsiteX6" fmla="*/ 2078049 w 4921473"/>
              <a:gd name="connsiteY6" fmla="*/ 3463573 h 4154963"/>
              <a:gd name="connsiteX7" fmla="*/ 1427727 w 4921473"/>
              <a:gd name="connsiteY7" fmla="*/ 3463573 h 4154963"/>
              <a:gd name="connsiteX8" fmla="*/ 3556472 w 4921473"/>
              <a:gd name="connsiteY8" fmla="*/ 2086542 h 4154963"/>
              <a:gd name="connsiteX9" fmla="*/ 4224225 w 4921473"/>
              <a:gd name="connsiteY9" fmla="*/ 2086542 h 4154963"/>
              <a:gd name="connsiteX10" fmla="*/ 4224225 w 4921473"/>
              <a:gd name="connsiteY10" fmla="*/ 2744336 h 4154963"/>
              <a:gd name="connsiteX11" fmla="*/ 3556472 w 4921473"/>
              <a:gd name="connsiteY11" fmla="*/ 2744336 h 4154963"/>
              <a:gd name="connsiteX12" fmla="*/ 2124359 w 4921473"/>
              <a:gd name="connsiteY12" fmla="*/ 2086542 h 4154963"/>
              <a:gd name="connsiteX13" fmla="*/ 2792112 w 4921473"/>
              <a:gd name="connsiteY13" fmla="*/ 2086542 h 4154963"/>
              <a:gd name="connsiteX14" fmla="*/ 3510162 w 4921473"/>
              <a:gd name="connsiteY14" fmla="*/ 2086542 h 4154963"/>
              <a:gd name="connsiteX15" fmla="*/ 3510162 w 4921473"/>
              <a:gd name="connsiteY15" fmla="*/ 2845120 h 4154963"/>
              <a:gd name="connsiteX16" fmla="*/ 3508423 w 4921473"/>
              <a:gd name="connsiteY16" fmla="*/ 2845120 h 4154963"/>
              <a:gd name="connsiteX17" fmla="*/ 3508423 w 4921473"/>
              <a:gd name="connsiteY17" fmla="*/ 3442112 h 4154963"/>
              <a:gd name="connsiteX18" fmla="*/ 2128032 w 4921473"/>
              <a:gd name="connsiteY18" fmla="*/ 3442112 h 4154963"/>
              <a:gd name="connsiteX19" fmla="*/ 2128032 w 4921473"/>
              <a:gd name="connsiteY19" fmla="*/ 2785541 h 4154963"/>
              <a:gd name="connsiteX20" fmla="*/ 2124359 w 4921473"/>
              <a:gd name="connsiteY20" fmla="*/ 2785541 h 4154963"/>
              <a:gd name="connsiteX21" fmla="*/ 686466 w 4921473"/>
              <a:gd name="connsiteY21" fmla="*/ 1377147 h 4154963"/>
              <a:gd name="connsiteX22" fmla="*/ 2078049 w 4921473"/>
              <a:gd name="connsiteY22" fmla="*/ 1377147 h 4154963"/>
              <a:gd name="connsiteX23" fmla="*/ 2078049 w 4921473"/>
              <a:gd name="connsiteY23" fmla="*/ 2757537 h 4154963"/>
              <a:gd name="connsiteX24" fmla="*/ 686466 w 4921473"/>
              <a:gd name="connsiteY24" fmla="*/ 2757537 h 4154963"/>
              <a:gd name="connsiteX25" fmla="*/ 1 w 4921473"/>
              <a:gd name="connsiteY25" fmla="*/ 1373614 h 4154963"/>
              <a:gd name="connsiteX26" fmla="*/ 652889 w 4921473"/>
              <a:gd name="connsiteY26" fmla="*/ 1373614 h 4154963"/>
              <a:gd name="connsiteX27" fmla="*/ 652889 w 4921473"/>
              <a:gd name="connsiteY27" fmla="*/ 2045230 h 4154963"/>
              <a:gd name="connsiteX28" fmla="*/ 1 w 4921473"/>
              <a:gd name="connsiteY28" fmla="*/ 2045230 h 4154963"/>
              <a:gd name="connsiteX29" fmla="*/ 2123130 w 4921473"/>
              <a:gd name="connsiteY29" fmla="*/ 682259 h 4154963"/>
              <a:gd name="connsiteX30" fmla="*/ 2790883 w 4921473"/>
              <a:gd name="connsiteY30" fmla="*/ 682259 h 4154963"/>
              <a:gd name="connsiteX31" fmla="*/ 2790883 w 4921473"/>
              <a:gd name="connsiteY31" fmla="*/ 1370536 h 4154963"/>
              <a:gd name="connsiteX32" fmla="*/ 2794979 w 4921473"/>
              <a:gd name="connsiteY32" fmla="*/ 1370536 h 4154963"/>
              <a:gd name="connsiteX33" fmla="*/ 2794979 w 4921473"/>
              <a:gd name="connsiteY33" fmla="*/ 2042152 h 4154963"/>
              <a:gd name="connsiteX34" fmla="*/ 2119034 w 4921473"/>
              <a:gd name="connsiteY34" fmla="*/ 2042152 h 4154963"/>
              <a:gd name="connsiteX35" fmla="*/ 2119034 w 4921473"/>
              <a:gd name="connsiteY35" fmla="*/ 1370536 h 4154963"/>
              <a:gd name="connsiteX36" fmla="*/ 2123130 w 4921473"/>
              <a:gd name="connsiteY36" fmla="*/ 1370536 h 4154963"/>
              <a:gd name="connsiteX37" fmla="*/ 2835964 w 4921473"/>
              <a:gd name="connsiteY37" fmla="*/ 1 h 4154963"/>
              <a:gd name="connsiteX38" fmla="*/ 4216355 w 4921473"/>
              <a:gd name="connsiteY38" fmla="*/ 1 h 4154963"/>
              <a:gd name="connsiteX39" fmla="*/ 4216355 w 4921473"/>
              <a:gd name="connsiteY39" fmla="*/ 682258 h 4154963"/>
              <a:gd name="connsiteX40" fmla="*/ 4921473 w 4921473"/>
              <a:gd name="connsiteY40" fmla="*/ 682258 h 4154963"/>
              <a:gd name="connsiteX41" fmla="*/ 4921473 w 4921473"/>
              <a:gd name="connsiteY41" fmla="*/ 2045230 h 4154963"/>
              <a:gd name="connsiteX42" fmla="*/ 4216355 w 4921473"/>
              <a:gd name="connsiteY42" fmla="*/ 2045230 h 4154963"/>
              <a:gd name="connsiteX43" fmla="*/ 3541082 w 4921473"/>
              <a:gd name="connsiteY43" fmla="*/ 2045230 h 4154963"/>
              <a:gd name="connsiteX44" fmla="*/ 2835964 w 4921473"/>
              <a:gd name="connsiteY44" fmla="*/ 2045230 h 4154963"/>
              <a:gd name="connsiteX45" fmla="*/ 689754 w 4921473"/>
              <a:gd name="connsiteY45" fmla="*/ 0 h 4154963"/>
              <a:gd name="connsiteX46" fmla="*/ 1421146 w 4921473"/>
              <a:gd name="connsiteY46" fmla="*/ 0 h 4154963"/>
              <a:gd name="connsiteX47" fmla="*/ 1576973 w 4921473"/>
              <a:gd name="connsiteY47" fmla="*/ 0 h 4154963"/>
              <a:gd name="connsiteX48" fmla="*/ 2078048 w 4921473"/>
              <a:gd name="connsiteY48" fmla="*/ 0 h 4154963"/>
              <a:gd name="connsiteX49" fmla="*/ 2078048 w 4921473"/>
              <a:gd name="connsiteY49" fmla="*/ 1327683 h 4154963"/>
              <a:gd name="connsiteX50" fmla="*/ 1427726 w 4921473"/>
              <a:gd name="connsiteY50" fmla="*/ 1327683 h 4154963"/>
              <a:gd name="connsiteX51" fmla="*/ 1421146 w 4921473"/>
              <a:gd name="connsiteY51" fmla="*/ 1327683 h 4154963"/>
              <a:gd name="connsiteX52" fmla="*/ 0 w 4921473"/>
              <a:gd name="connsiteY52" fmla="*/ 1327683 h 4154963"/>
              <a:gd name="connsiteX53" fmla="*/ 0 w 4921473"/>
              <a:gd name="connsiteY53" fmla="*/ 682257 h 4154963"/>
              <a:gd name="connsiteX54" fmla="*/ 689754 w 4921473"/>
              <a:gd name="connsiteY54" fmla="*/ 682257 h 41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921473" h="4154963">
                <a:moveTo>
                  <a:pt x="2132019" y="3483422"/>
                </a:moveTo>
                <a:lnTo>
                  <a:pt x="2796098" y="3483422"/>
                </a:lnTo>
                <a:lnTo>
                  <a:pt x="2796098" y="4154963"/>
                </a:lnTo>
                <a:lnTo>
                  <a:pt x="2132019" y="4154963"/>
                </a:lnTo>
                <a:close/>
                <a:moveTo>
                  <a:pt x="1427727" y="2801561"/>
                </a:moveTo>
                <a:lnTo>
                  <a:pt x="2078049" y="2801561"/>
                </a:lnTo>
                <a:lnTo>
                  <a:pt x="2078049" y="3463573"/>
                </a:lnTo>
                <a:lnTo>
                  <a:pt x="1427727" y="3463573"/>
                </a:lnTo>
                <a:close/>
                <a:moveTo>
                  <a:pt x="3556472" y="2086542"/>
                </a:moveTo>
                <a:lnTo>
                  <a:pt x="4224225" y="2086542"/>
                </a:lnTo>
                <a:lnTo>
                  <a:pt x="4224225" y="2744336"/>
                </a:lnTo>
                <a:lnTo>
                  <a:pt x="3556472" y="2744336"/>
                </a:lnTo>
                <a:close/>
                <a:moveTo>
                  <a:pt x="2124359" y="2086542"/>
                </a:moveTo>
                <a:lnTo>
                  <a:pt x="2792112" y="2086542"/>
                </a:lnTo>
                <a:lnTo>
                  <a:pt x="3510162" y="2086542"/>
                </a:lnTo>
                <a:lnTo>
                  <a:pt x="3510162" y="2845120"/>
                </a:lnTo>
                <a:lnTo>
                  <a:pt x="3508423" y="2845120"/>
                </a:lnTo>
                <a:lnTo>
                  <a:pt x="3508423" y="3442112"/>
                </a:lnTo>
                <a:lnTo>
                  <a:pt x="2128032" y="3442112"/>
                </a:lnTo>
                <a:lnTo>
                  <a:pt x="2128032" y="2785541"/>
                </a:lnTo>
                <a:lnTo>
                  <a:pt x="2124359" y="2785541"/>
                </a:lnTo>
                <a:close/>
                <a:moveTo>
                  <a:pt x="686466" y="1377147"/>
                </a:moveTo>
                <a:lnTo>
                  <a:pt x="2078049" y="1377147"/>
                </a:lnTo>
                <a:lnTo>
                  <a:pt x="2078049" y="2757537"/>
                </a:lnTo>
                <a:lnTo>
                  <a:pt x="686466" y="2757537"/>
                </a:lnTo>
                <a:close/>
                <a:moveTo>
                  <a:pt x="1" y="1373614"/>
                </a:moveTo>
                <a:lnTo>
                  <a:pt x="652889" y="1373614"/>
                </a:lnTo>
                <a:lnTo>
                  <a:pt x="652889" y="2045230"/>
                </a:lnTo>
                <a:lnTo>
                  <a:pt x="1" y="2045230"/>
                </a:lnTo>
                <a:close/>
                <a:moveTo>
                  <a:pt x="2123130" y="682259"/>
                </a:moveTo>
                <a:lnTo>
                  <a:pt x="2790883" y="682259"/>
                </a:lnTo>
                <a:lnTo>
                  <a:pt x="2790883" y="1370536"/>
                </a:lnTo>
                <a:lnTo>
                  <a:pt x="2794979" y="1370536"/>
                </a:lnTo>
                <a:lnTo>
                  <a:pt x="2794979" y="2042152"/>
                </a:lnTo>
                <a:lnTo>
                  <a:pt x="2119034" y="2042152"/>
                </a:lnTo>
                <a:lnTo>
                  <a:pt x="2119034" y="1370536"/>
                </a:lnTo>
                <a:lnTo>
                  <a:pt x="2123130" y="1370536"/>
                </a:lnTo>
                <a:close/>
                <a:moveTo>
                  <a:pt x="2835964" y="1"/>
                </a:moveTo>
                <a:lnTo>
                  <a:pt x="4216355" y="1"/>
                </a:lnTo>
                <a:lnTo>
                  <a:pt x="4216355" y="682258"/>
                </a:lnTo>
                <a:lnTo>
                  <a:pt x="4921473" y="682258"/>
                </a:lnTo>
                <a:lnTo>
                  <a:pt x="4921473" y="2045230"/>
                </a:lnTo>
                <a:lnTo>
                  <a:pt x="4216355" y="2045230"/>
                </a:lnTo>
                <a:lnTo>
                  <a:pt x="3541082" y="2045230"/>
                </a:lnTo>
                <a:lnTo>
                  <a:pt x="2835964" y="2045230"/>
                </a:lnTo>
                <a:close/>
                <a:moveTo>
                  <a:pt x="689754" y="0"/>
                </a:moveTo>
                <a:lnTo>
                  <a:pt x="1421146" y="0"/>
                </a:lnTo>
                <a:lnTo>
                  <a:pt x="1576973" y="0"/>
                </a:lnTo>
                <a:lnTo>
                  <a:pt x="2078048" y="0"/>
                </a:lnTo>
                <a:lnTo>
                  <a:pt x="2078048" y="1327683"/>
                </a:lnTo>
                <a:lnTo>
                  <a:pt x="1427726" y="1327683"/>
                </a:lnTo>
                <a:lnTo>
                  <a:pt x="1421146" y="1327683"/>
                </a:lnTo>
                <a:lnTo>
                  <a:pt x="0" y="1327683"/>
                </a:lnTo>
                <a:lnTo>
                  <a:pt x="0" y="682257"/>
                </a:lnTo>
                <a:lnTo>
                  <a:pt x="689754" y="682257"/>
                </a:lnTo>
                <a:close/>
              </a:path>
            </a:pathLst>
          </a:custGeom>
        </p:spPr>
        <p:txBody>
          <a:bodyPr rtlCol="0">
            <a:noAutofit/>
          </a:bodyPr>
          <a:lstStyle/>
          <a:p>
            <a:pPr lvl="0"/>
            <a:endParaRPr lang="zh-CN" altLang="en-US" noProof="0"/>
          </a:p>
        </p:txBody>
      </p:sp>
    </p:spTree>
    <p:extLst>
      <p:ext uri="{BB962C8B-B14F-4D97-AF65-F5344CB8AC3E}">
        <p14:creationId xmlns:p14="http://schemas.microsoft.com/office/powerpoint/2010/main" val="3899646054"/>
      </p:ext>
    </p:extLst>
  </p:cSld>
  <p:clrMapOvr>
    <a:masterClrMapping/>
  </p:clrMapOvr>
  <p:transition>
    <p:randomBar dir="vert"/>
  </p:transition>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198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1644786" y="1840519"/>
            <a:ext cx="2240221" cy="2330857"/>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rtlCol="0">
            <a:noAutofit/>
          </a:bodyPr>
          <a:lstStyle/>
          <a:p>
            <a:pPr lvl="0"/>
            <a:endParaRPr lang="zh-CN" altLang="en-US" noProof="0"/>
          </a:p>
        </p:txBody>
      </p:sp>
      <p:sp>
        <p:nvSpPr>
          <p:cNvPr id="9" name="图片占位符 8"/>
          <p:cNvSpPr>
            <a:spLocks noGrp="1"/>
          </p:cNvSpPr>
          <p:nvPr>
            <p:ph type="pic" sz="quarter" idx="11"/>
          </p:nvPr>
        </p:nvSpPr>
        <p:spPr>
          <a:xfrm>
            <a:off x="6610486" y="1840519"/>
            <a:ext cx="2240221" cy="2330857"/>
          </a:xfrm>
          <a:custGeom>
            <a:avLst/>
            <a:gdLst>
              <a:gd name="connsiteX0" fmla="*/ 251798 w 2240221"/>
              <a:gd name="connsiteY0" fmla="*/ 0 h 2330857"/>
              <a:gd name="connsiteX1" fmla="*/ 2240221 w 2240221"/>
              <a:gd name="connsiteY1" fmla="*/ 239393 h 2330857"/>
              <a:gd name="connsiteX2" fmla="*/ 1988423 w 2240221"/>
              <a:gd name="connsiteY2" fmla="*/ 2330857 h 2330857"/>
              <a:gd name="connsiteX3" fmla="*/ 0 w 2240221"/>
              <a:gd name="connsiteY3" fmla="*/ 2091464 h 2330857"/>
            </a:gdLst>
            <a:ahLst/>
            <a:cxnLst>
              <a:cxn ang="0">
                <a:pos x="connsiteX0" y="connsiteY0"/>
              </a:cxn>
              <a:cxn ang="0">
                <a:pos x="connsiteX1" y="connsiteY1"/>
              </a:cxn>
              <a:cxn ang="0">
                <a:pos x="connsiteX2" y="connsiteY2"/>
              </a:cxn>
              <a:cxn ang="0">
                <a:pos x="connsiteX3" y="connsiteY3"/>
              </a:cxn>
            </a:cxnLst>
            <a:rect l="l" t="t" r="r" b="b"/>
            <a:pathLst>
              <a:path w="2240221" h="2330857">
                <a:moveTo>
                  <a:pt x="251798" y="0"/>
                </a:moveTo>
                <a:lnTo>
                  <a:pt x="2240221" y="239393"/>
                </a:lnTo>
                <a:lnTo>
                  <a:pt x="1988423" y="2330857"/>
                </a:lnTo>
                <a:lnTo>
                  <a:pt x="0" y="2091464"/>
                </a:lnTo>
                <a:close/>
              </a:path>
            </a:pathLst>
          </a:custGeom>
        </p:spPr>
        <p:txBody>
          <a:bodyPr rtlCol="0">
            <a:noAutofit/>
          </a:bodyPr>
          <a:lstStyle/>
          <a:p>
            <a:pPr lvl="0"/>
            <a:endParaRPr lang="zh-CN" altLang="en-US" noProof="0"/>
          </a:p>
        </p:txBody>
      </p:sp>
    </p:spTree>
    <p:extLst>
      <p:ext uri="{BB962C8B-B14F-4D97-AF65-F5344CB8AC3E}">
        <p14:creationId xmlns:p14="http://schemas.microsoft.com/office/powerpoint/2010/main" val="1404452252"/>
      </p:ext>
    </p:extLst>
  </p:cSld>
  <p:clrMapOvr>
    <a:masterClrMapping/>
  </p:clrMapOvr>
  <p:transition>
    <p:randomBar dir="vert"/>
  </p:transition>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199_自定义版式">
    <p:spTree>
      <p:nvGrpSpPr>
        <p:cNvPr id="1" name=""/>
        <p:cNvGrpSpPr/>
        <p:nvPr/>
      </p:nvGrpSpPr>
      <p:grpSpPr>
        <a:xfrm>
          <a:off x="0" y="0"/>
          <a:ext cx="0" cy="0"/>
          <a:chOff x="0" y="0"/>
          <a:chExt cx="0" cy="0"/>
        </a:xfrm>
      </p:grpSpPr>
      <p:sp>
        <p:nvSpPr>
          <p:cNvPr id="12" name="图片占位符 11"/>
          <p:cNvSpPr>
            <a:spLocks noGrp="1"/>
          </p:cNvSpPr>
          <p:nvPr>
            <p:ph type="pic" sz="quarter" idx="10"/>
          </p:nvPr>
        </p:nvSpPr>
        <p:spPr>
          <a:xfrm>
            <a:off x="5767387" y="1886744"/>
            <a:ext cx="4869098" cy="3459956"/>
          </a:xfrm>
          <a:custGeom>
            <a:avLst/>
            <a:gdLst>
              <a:gd name="connsiteX0" fmla="*/ 2473924 w 4869098"/>
              <a:gd name="connsiteY0" fmla="*/ 2213541 h 3459956"/>
              <a:gd name="connsiteX1" fmla="*/ 4869098 w 4869098"/>
              <a:gd name="connsiteY1" fmla="*/ 2456172 h 3459956"/>
              <a:gd name="connsiteX2" fmla="*/ 4869098 w 4869098"/>
              <a:gd name="connsiteY2" fmla="*/ 3459956 h 3459956"/>
              <a:gd name="connsiteX3" fmla="*/ 2473924 w 4869098"/>
              <a:gd name="connsiteY3" fmla="*/ 3453172 h 3459956"/>
              <a:gd name="connsiteX4" fmla="*/ 2473924 w 4869098"/>
              <a:gd name="connsiteY4" fmla="*/ 2213541 h 3459956"/>
              <a:gd name="connsiteX5" fmla="*/ 2398636 w 4869098"/>
              <a:gd name="connsiteY5" fmla="*/ 2213541 h 3459956"/>
              <a:gd name="connsiteX6" fmla="*/ 2398636 w 4869098"/>
              <a:gd name="connsiteY6" fmla="*/ 3453172 h 3459956"/>
              <a:gd name="connsiteX7" fmla="*/ 3462 w 4869098"/>
              <a:gd name="connsiteY7" fmla="*/ 3459956 h 3459956"/>
              <a:gd name="connsiteX8" fmla="*/ 3462 w 4869098"/>
              <a:gd name="connsiteY8" fmla="*/ 2456172 h 3459956"/>
              <a:gd name="connsiteX9" fmla="*/ 4869098 w 4869098"/>
              <a:gd name="connsiteY9" fmla="*/ 1030600 h 3459956"/>
              <a:gd name="connsiteX10" fmla="*/ 4869098 w 4869098"/>
              <a:gd name="connsiteY10" fmla="*/ 2410890 h 3459956"/>
              <a:gd name="connsiteX11" fmla="*/ 2472425 w 4869098"/>
              <a:gd name="connsiteY11" fmla="*/ 2162533 h 3459956"/>
              <a:gd name="connsiteX12" fmla="*/ 2469749 w 4869098"/>
              <a:gd name="connsiteY12" fmla="*/ 1267319 h 3459956"/>
              <a:gd name="connsiteX13" fmla="*/ 0 w 4869098"/>
              <a:gd name="connsiteY13" fmla="*/ 1030600 h 3459956"/>
              <a:gd name="connsiteX14" fmla="*/ 2399349 w 4869098"/>
              <a:gd name="connsiteY14" fmla="*/ 1267319 h 3459956"/>
              <a:gd name="connsiteX15" fmla="*/ 2396673 w 4869098"/>
              <a:gd name="connsiteY15" fmla="*/ 2162533 h 3459956"/>
              <a:gd name="connsiteX16" fmla="*/ 0 w 4869098"/>
              <a:gd name="connsiteY16" fmla="*/ 2410890 h 3459956"/>
              <a:gd name="connsiteX17" fmla="*/ 0 w 4869098"/>
              <a:gd name="connsiteY17" fmla="*/ 0 h 3459956"/>
              <a:gd name="connsiteX18" fmla="*/ 4869098 w 4869098"/>
              <a:gd name="connsiteY18" fmla="*/ 0 h 3459956"/>
              <a:gd name="connsiteX19" fmla="*/ 4869098 w 4869098"/>
              <a:gd name="connsiteY19" fmla="*/ 980164 h 3459956"/>
              <a:gd name="connsiteX20" fmla="*/ 2423170 w 4869098"/>
              <a:gd name="connsiteY20" fmla="*/ 1221025 h 3459956"/>
              <a:gd name="connsiteX21" fmla="*/ 0 w 4869098"/>
              <a:gd name="connsiteY21" fmla="*/ 979523 h 3459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69098" h="3459956">
                <a:moveTo>
                  <a:pt x="2473924" y="2213541"/>
                </a:moveTo>
                <a:lnTo>
                  <a:pt x="4869098" y="2456172"/>
                </a:lnTo>
                <a:lnTo>
                  <a:pt x="4869098" y="3459956"/>
                </a:lnTo>
                <a:lnTo>
                  <a:pt x="2473924" y="3453172"/>
                </a:lnTo>
                <a:cubicBezTo>
                  <a:pt x="2476395" y="3046117"/>
                  <a:pt x="2471453" y="2620596"/>
                  <a:pt x="2473924" y="2213541"/>
                </a:cubicBezTo>
                <a:close/>
                <a:moveTo>
                  <a:pt x="2398636" y="2213541"/>
                </a:moveTo>
                <a:cubicBezTo>
                  <a:pt x="2401108" y="2620596"/>
                  <a:pt x="2396165" y="3046117"/>
                  <a:pt x="2398636" y="3453172"/>
                </a:cubicBezTo>
                <a:lnTo>
                  <a:pt x="3462" y="3459956"/>
                </a:lnTo>
                <a:lnTo>
                  <a:pt x="3462" y="2456172"/>
                </a:lnTo>
                <a:close/>
                <a:moveTo>
                  <a:pt x="4869098" y="1030600"/>
                </a:moveTo>
                <a:lnTo>
                  <a:pt x="4869098" y="2410890"/>
                </a:lnTo>
                <a:lnTo>
                  <a:pt x="2472425" y="2162533"/>
                </a:lnTo>
                <a:cubicBezTo>
                  <a:pt x="2471533" y="1864128"/>
                  <a:pt x="2470641" y="1565723"/>
                  <a:pt x="2469749" y="1267319"/>
                </a:cubicBezTo>
                <a:close/>
                <a:moveTo>
                  <a:pt x="0" y="1030600"/>
                </a:moveTo>
                <a:lnTo>
                  <a:pt x="2399349" y="1267319"/>
                </a:lnTo>
                <a:cubicBezTo>
                  <a:pt x="2398457" y="1565723"/>
                  <a:pt x="2397565" y="1864128"/>
                  <a:pt x="2396673" y="2162533"/>
                </a:cubicBezTo>
                <a:lnTo>
                  <a:pt x="0" y="2410890"/>
                </a:lnTo>
                <a:close/>
                <a:moveTo>
                  <a:pt x="0" y="0"/>
                </a:moveTo>
                <a:lnTo>
                  <a:pt x="4869098" y="0"/>
                </a:lnTo>
                <a:lnTo>
                  <a:pt x="4869098" y="980164"/>
                </a:lnTo>
                <a:lnTo>
                  <a:pt x="2423170" y="1221025"/>
                </a:lnTo>
                <a:lnTo>
                  <a:pt x="0" y="979523"/>
                </a:lnTo>
                <a:close/>
              </a:path>
            </a:pathLst>
          </a:custGeom>
        </p:spPr>
        <p:txBody>
          <a:bodyPr rtlCol="0">
            <a:noAutofit/>
          </a:bodyPr>
          <a:lstStyle/>
          <a:p>
            <a:pPr lvl="0"/>
            <a:endParaRPr lang="zh-CN" altLang="en-US" noProof="0"/>
          </a:p>
        </p:txBody>
      </p:sp>
    </p:spTree>
    <p:extLst>
      <p:ext uri="{BB962C8B-B14F-4D97-AF65-F5344CB8AC3E}">
        <p14:creationId xmlns:p14="http://schemas.microsoft.com/office/powerpoint/2010/main" val="2298814859"/>
      </p:ext>
    </p:extLst>
  </p:cSld>
  <p:clrMapOvr>
    <a:masterClrMapping/>
  </p:clrMapOvr>
  <p:transition>
    <p:randomBar dir="vert"/>
  </p:transition>
</p:sldLayout>
</file>

<file path=ppt/slideLayouts/slideLayout203.xml><?xml version="1.0" encoding="utf-8"?>
<p:sldLayout xmlns:a="http://schemas.openxmlformats.org/drawingml/2006/main" xmlns:r="http://schemas.openxmlformats.org/officeDocument/2006/relationships" xmlns:p="http://schemas.openxmlformats.org/presentationml/2006/main" userDrawn="1">
  <p:cSld name="200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838200" y="6356350"/>
            <a:ext cx="2743200" cy="365125"/>
          </a:xfrm>
          <a:prstGeom prst="rect">
            <a:avLst/>
          </a:prstGeom>
        </p:spPr>
        <p:txBody>
          <a:bodyPr/>
          <a:lstStyle>
            <a:lvl1pPr defTabSz="9144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fld id="{C1F66C1E-8BBB-45D9-B05F-5B47EA3C5016}" type="datetimeFigureOut">
              <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rPr>
              <a:pPr marL="0" marR="0" lvl="0" indent="0" algn="l" defTabSz="914400" rtl="0" eaLnBrk="0" fontAlgn="base" latinLnBrk="0" hangingPunct="0">
                <a:lnSpc>
                  <a:spcPct val="100000"/>
                </a:lnSpc>
                <a:spcBef>
                  <a:spcPct val="0"/>
                </a:spcBef>
                <a:spcAft>
                  <a:spcPct val="0"/>
                </a:spcAft>
                <a:buClrTx/>
                <a:buSzTx/>
                <a:buFontTx/>
                <a:buNone/>
                <a:tabLst/>
                <a:defRPr/>
              </a:pPr>
              <a:t>2023/11/24</a:t>
            </a:fld>
            <a:endPar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endParaRPr>
          </a:p>
        </p:txBody>
      </p:sp>
      <p:sp>
        <p:nvSpPr>
          <p:cNvPr id="3" name="页脚占位符 3"/>
          <p:cNvSpPr>
            <a:spLocks noGrp="1"/>
          </p:cNvSpPr>
          <p:nvPr>
            <p:ph type="ftr" sz="quarter" idx="11"/>
          </p:nvPr>
        </p:nvSpPr>
        <p:spPr>
          <a:xfrm>
            <a:off x="4038600" y="6356350"/>
            <a:ext cx="4114800" cy="365125"/>
          </a:xfrm>
          <a:prstGeom prst="rect">
            <a:avLst/>
          </a:prstGeom>
        </p:spPr>
        <p:txBody>
          <a:bodyPr/>
          <a:lstStyle>
            <a:lvl1pPr defTabSz="9144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endParaRPr>
          </a:p>
        </p:txBody>
      </p:sp>
      <p:sp>
        <p:nvSpPr>
          <p:cNvPr id="4" name="灯片编号占位符 4"/>
          <p:cNvSpPr>
            <a:spLocks noGrp="1"/>
          </p:cNvSpPr>
          <p:nvPr>
            <p:ph type="sldNum" sz="quarter" idx="12"/>
          </p:nvPr>
        </p:nvSpPr>
        <p:spPr>
          <a:xfrm>
            <a:off x="8610600" y="6356350"/>
            <a:ext cx="2743200" cy="365125"/>
          </a:xfrm>
          <a:prstGeom prst="rect">
            <a:avLst/>
          </a:prstGeom>
        </p:spPr>
        <p:txBody>
          <a:bodyPr/>
          <a:lstStyle>
            <a:lvl1pPr defTabSz="9144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73DB09E1-0499-4349-A5DD-6FC4457040E5}" type="slidenum">
              <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169677186"/>
      </p:ext>
    </p:extLst>
  </p:cSld>
  <p:clrMapOvr>
    <a:masterClrMapping/>
  </p:clrMapOvr>
  <p:transition>
    <p:randomBar dir="vert"/>
  </p:transition>
</p:sldLayout>
</file>

<file path=ppt/slideLayouts/slideLayout204.xml><?xml version="1.0" encoding="utf-8"?>
<p:sldLayout xmlns:a="http://schemas.openxmlformats.org/drawingml/2006/main" xmlns:r="http://schemas.openxmlformats.org/officeDocument/2006/relationships" xmlns:p="http://schemas.openxmlformats.org/presentationml/2006/main" userDrawn="1">
  <p:cSld name="201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838200" y="6356350"/>
            <a:ext cx="2743200" cy="365125"/>
          </a:xfrm>
          <a:prstGeom prst="rect">
            <a:avLst/>
          </a:prstGeom>
        </p:spPr>
        <p:txBody>
          <a:bodyPr/>
          <a:lstStyle>
            <a:lvl1pPr defTabSz="9144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fld id="{C23436DF-DB2A-4038-BAF1-07AEEF958347}" type="datetimeFigureOut">
              <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rPr>
              <a:pPr marL="0" marR="0" lvl="0" indent="0" algn="l" defTabSz="914400" rtl="0" eaLnBrk="0" fontAlgn="base" latinLnBrk="0" hangingPunct="0">
                <a:lnSpc>
                  <a:spcPct val="100000"/>
                </a:lnSpc>
                <a:spcBef>
                  <a:spcPct val="0"/>
                </a:spcBef>
                <a:spcAft>
                  <a:spcPct val="0"/>
                </a:spcAft>
                <a:buClrTx/>
                <a:buSzTx/>
                <a:buFontTx/>
                <a:buNone/>
                <a:tabLst/>
                <a:defRPr/>
              </a:pPr>
              <a:t>2023/11/24</a:t>
            </a:fld>
            <a:endPar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endParaRPr>
          </a:p>
        </p:txBody>
      </p:sp>
      <p:sp>
        <p:nvSpPr>
          <p:cNvPr id="3" name="页脚占位符 3"/>
          <p:cNvSpPr>
            <a:spLocks noGrp="1"/>
          </p:cNvSpPr>
          <p:nvPr>
            <p:ph type="ftr" sz="quarter" idx="11"/>
          </p:nvPr>
        </p:nvSpPr>
        <p:spPr>
          <a:xfrm>
            <a:off x="4038600" y="6356350"/>
            <a:ext cx="4114800" cy="365125"/>
          </a:xfrm>
          <a:prstGeom prst="rect">
            <a:avLst/>
          </a:prstGeom>
        </p:spPr>
        <p:txBody>
          <a:bodyPr/>
          <a:lstStyle>
            <a:lvl1pPr defTabSz="9144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endParaRPr>
          </a:p>
        </p:txBody>
      </p:sp>
      <p:sp>
        <p:nvSpPr>
          <p:cNvPr id="4" name="灯片编号占位符 4"/>
          <p:cNvSpPr>
            <a:spLocks noGrp="1"/>
          </p:cNvSpPr>
          <p:nvPr>
            <p:ph type="sldNum" sz="quarter" idx="12"/>
          </p:nvPr>
        </p:nvSpPr>
        <p:spPr>
          <a:xfrm>
            <a:off x="8610600" y="6356350"/>
            <a:ext cx="2743200" cy="365125"/>
          </a:xfrm>
          <a:prstGeom prst="rect">
            <a:avLst/>
          </a:prstGeom>
        </p:spPr>
        <p:txBody>
          <a:bodyPr/>
          <a:lstStyle>
            <a:lvl1pPr defTabSz="9144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A850D65F-1DA4-4CEC-8718-30D142268E5E}" type="slidenum">
              <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524472112"/>
      </p:ext>
    </p:extLst>
  </p:cSld>
  <p:clrMapOvr>
    <a:masterClrMapping/>
  </p:clrMapOvr>
  <p:transition>
    <p:randomBar dir="vert"/>
  </p:transition>
</p:sldLayout>
</file>

<file path=ppt/slideLayouts/slideLayout205.xml><?xml version="1.0" encoding="utf-8"?>
<p:sldLayout xmlns:a="http://schemas.openxmlformats.org/drawingml/2006/main" xmlns:r="http://schemas.openxmlformats.org/officeDocument/2006/relationships" xmlns:p="http://schemas.openxmlformats.org/presentationml/2006/main" userDrawn="1">
  <p:cSld name="202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838200" y="6356350"/>
            <a:ext cx="2743200" cy="365125"/>
          </a:xfrm>
          <a:prstGeom prst="rect">
            <a:avLst/>
          </a:prstGeom>
        </p:spPr>
        <p:txBody>
          <a:bodyPr/>
          <a:lstStyle>
            <a:lvl1pPr defTabSz="9144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fld id="{4D4B0954-0789-48CC-A8F5-C9137E3E9F72}" type="datetimeFigureOut">
              <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rPr>
              <a:pPr marL="0" marR="0" lvl="0" indent="0" algn="l" defTabSz="914400" rtl="0" eaLnBrk="0" fontAlgn="base" latinLnBrk="0" hangingPunct="0">
                <a:lnSpc>
                  <a:spcPct val="100000"/>
                </a:lnSpc>
                <a:spcBef>
                  <a:spcPct val="0"/>
                </a:spcBef>
                <a:spcAft>
                  <a:spcPct val="0"/>
                </a:spcAft>
                <a:buClrTx/>
                <a:buSzTx/>
                <a:buFontTx/>
                <a:buNone/>
                <a:tabLst/>
                <a:defRPr/>
              </a:pPr>
              <a:t>2023/11/24</a:t>
            </a:fld>
            <a:endPar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endParaRPr>
          </a:p>
        </p:txBody>
      </p:sp>
      <p:sp>
        <p:nvSpPr>
          <p:cNvPr id="3" name="页脚占位符 3"/>
          <p:cNvSpPr>
            <a:spLocks noGrp="1"/>
          </p:cNvSpPr>
          <p:nvPr>
            <p:ph type="ftr" sz="quarter" idx="11"/>
          </p:nvPr>
        </p:nvSpPr>
        <p:spPr>
          <a:xfrm>
            <a:off x="4038600" y="6356350"/>
            <a:ext cx="4114800" cy="365125"/>
          </a:xfrm>
          <a:prstGeom prst="rect">
            <a:avLst/>
          </a:prstGeom>
        </p:spPr>
        <p:txBody>
          <a:bodyPr/>
          <a:lstStyle>
            <a:lvl1pPr defTabSz="9144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endParaRPr>
          </a:p>
        </p:txBody>
      </p:sp>
      <p:sp>
        <p:nvSpPr>
          <p:cNvPr id="4" name="灯片编号占位符 4"/>
          <p:cNvSpPr>
            <a:spLocks noGrp="1"/>
          </p:cNvSpPr>
          <p:nvPr>
            <p:ph type="sldNum" sz="quarter" idx="12"/>
          </p:nvPr>
        </p:nvSpPr>
        <p:spPr>
          <a:xfrm>
            <a:off x="8610600" y="6356350"/>
            <a:ext cx="2743200" cy="365125"/>
          </a:xfrm>
          <a:prstGeom prst="rect">
            <a:avLst/>
          </a:prstGeom>
        </p:spPr>
        <p:txBody>
          <a:bodyPr/>
          <a:lstStyle>
            <a:lvl1pPr defTabSz="9144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195401FC-AD89-4F99-8D99-AF2DF0E49340}" type="slidenum">
              <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265313529"/>
      </p:ext>
    </p:extLst>
  </p:cSld>
  <p:clrMapOvr>
    <a:masterClrMapping/>
  </p:clrMapOvr>
  <p:transition>
    <p:randomBar dir="vert"/>
  </p:transition>
</p:sldLayout>
</file>

<file path=ppt/slideLayouts/slideLayout206.xml><?xml version="1.0" encoding="utf-8"?>
<p:sldLayout xmlns:a="http://schemas.openxmlformats.org/drawingml/2006/main" xmlns:r="http://schemas.openxmlformats.org/officeDocument/2006/relationships" xmlns:p="http://schemas.openxmlformats.org/presentationml/2006/main" userDrawn="1">
  <p:cSld name="203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838200" y="6356350"/>
            <a:ext cx="2743200" cy="365125"/>
          </a:xfrm>
          <a:prstGeom prst="rect">
            <a:avLst/>
          </a:prstGeom>
        </p:spPr>
        <p:txBody>
          <a:bodyPr/>
          <a:lstStyle>
            <a:lvl1pPr defTabSz="9144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fld id="{28F4EFA5-8EC9-4DB3-BA74-4C5EF3B66203}" type="datetimeFigureOut">
              <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rPr>
              <a:pPr marL="0" marR="0" lvl="0" indent="0" algn="l" defTabSz="914400" rtl="0" eaLnBrk="0" fontAlgn="base" latinLnBrk="0" hangingPunct="0">
                <a:lnSpc>
                  <a:spcPct val="100000"/>
                </a:lnSpc>
                <a:spcBef>
                  <a:spcPct val="0"/>
                </a:spcBef>
                <a:spcAft>
                  <a:spcPct val="0"/>
                </a:spcAft>
                <a:buClrTx/>
                <a:buSzTx/>
                <a:buFontTx/>
                <a:buNone/>
                <a:tabLst/>
                <a:defRPr/>
              </a:pPr>
              <a:t>2023/11/24</a:t>
            </a:fld>
            <a:endPar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endParaRPr>
          </a:p>
        </p:txBody>
      </p:sp>
      <p:sp>
        <p:nvSpPr>
          <p:cNvPr id="3" name="页脚占位符 3"/>
          <p:cNvSpPr>
            <a:spLocks noGrp="1"/>
          </p:cNvSpPr>
          <p:nvPr>
            <p:ph type="ftr" sz="quarter" idx="11"/>
          </p:nvPr>
        </p:nvSpPr>
        <p:spPr>
          <a:xfrm>
            <a:off x="4038600" y="6356350"/>
            <a:ext cx="4114800" cy="365125"/>
          </a:xfrm>
          <a:prstGeom prst="rect">
            <a:avLst/>
          </a:prstGeom>
        </p:spPr>
        <p:txBody>
          <a:bodyPr/>
          <a:lstStyle>
            <a:lvl1pPr defTabSz="9144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endParaRPr>
          </a:p>
        </p:txBody>
      </p:sp>
      <p:sp>
        <p:nvSpPr>
          <p:cNvPr id="4" name="灯片编号占位符 4"/>
          <p:cNvSpPr>
            <a:spLocks noGrp="1"/>
          </p:cNvSpPr>
          <p:nvPr>
            <p:ph type="sldNum" sz="quarter" idx="12"/>
          </p:nvPr>
        </p:nvSpPr>
        <p:spPr>
          <a:xfrm>
            <a:off x="8610600" y="6356350"/>
            <a:ext cx="2743200" cy="365125"/>
          </a:xfrm>
          <a:prstGeom prst="rect">
            <a:avLst/>
          </a:prstGeom>
        </p:spPr>
        <p:txBody>
          <a:bodyPr/>
          <a:lstStyle>
            <a:lvl1pPr defTabSz="9144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73C26F04-D23C-4AB1-9E4D-52FD3B524F6C}" type="slidenum">
              <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090010429"/>
      </p:ext>
    </p:extLst>
  </p:cSld>
  <p:clrMapOvr>
    <a:masterClrMapping/>
  </p:clrMapOvr>
  <p:transition>
    <p:randomBar dir="vert"/>
  </p:transition>
</p:sldLayout>
</file>

<file path=ppt/slideLayouts/slideLayout207.xml><?xml version="1.0" encoding="utf-8"?>
<p:sldLayout xmlns:a="http://schemas.openxmlformats.org/drawingml/2006/main" xmlns:r="http://schemas.openxmlformats.org/officeDocument/2006/relationships" xmlns:p="http://schemas.openxmlformats.org/presentationml/2006/main" userDrawn="1">
  <p:cSld name="204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838200" y="6356350"/>
            <a:ext cx="2743200" cy="365125"/>
          </a:xfrm>
          <a:prstGeom prst="rect">
            <a:avLst/>
          </a:prstGeom>
        </p:spPr>
        <p:txBody>
          <a:bodyPr/>
          <a:lstStyle>
            <a:lvl1pPr defTabSz="9144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fld id="{2AA93B39-59D5-422D-80B2-577FE3B49427}" type="datetimeFigureOut">
              <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rPr>
              <a:pPr marL="0" marR="0" lvl="0" indent="0" algn="l" defTabSz="914400" rtl="0" eaLnBrk="0" fontAlgn="base" latinLnBrk="0" hangingPunct="0">
                <a:lnSpc>
                  <a:spcPct val="100000"/>
                </a:lnSpc>
                <a:spcBef>
                  <a:spcPct val="0"/>
                </a:spcBef>
                <a:spcAft>
                  <a:spcPct val="0"/>
                </a:spcAft>
                <a:buClrTx/>
                <a:buSzTx/>
                <a:buFontTx/>
                <a:buNone/>
                <a:tabLst/>
                <a:defRPr/>
              </a:pPr>
              <a:t>2023/11/24</a:t>
            </a:fld>
            <a:endPar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endParaRPr>
          </a:p>
        </p:txBody>
      </p:sp>
      <p:sp>
        <p:nvSpPr>
          <p:cNvPr id="3" name="页脚占位符 3"/>
          <p:cNvSpPr>
            <a:spLocks noGrp="1"/>
          </p:cNvSpPr>
          <p:nvPr>
            <p:ph type="ftr" sz="quarter" idx="11"/>
          </p:nvPr>
        </p:nvSpPr>
        <p:spPr>
          <a:xfrm>
            <a:off x="4038600" y="6356350"/>
            <a:ext cx="4114800" cy="365125"/>
          </a:xfrm>
          <a:prstGeom prst="rect">
            <a:avLst/>
          </a:prstGeom>
        </p:spPr>
        <p:txBody>
          <a:bodyPr/>
          <a:lstStyle>
            <a:lvl1pPr defTabSz="9144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endParaRPr>
          </a:p>
        </p:txBody>
      </p:sp>
      <p:sp>
        <p:nvSpPr>
          <p:cNvPr id="4" name="灯片编号占位符 4"/>
          <p:cNvSpPr>
            <a:spLocks noGrp="1"/>
          </p:cNvSpPr>
          <p:nvPr>
            <p:ph type="sldNum" sz="quarter" idx="12"/>
          </p:nvPr>
        </p:nvSpPr>
        <p:spPr>
          <a:xfrm>
            <a:off x="8610600" y="6356350"/>
            <a:ext cx="2743200" cy="365125"/>
          </a:xfrm>
          <a:prstGeom prst="rect">
            <a:avLst/>
          </a:prstGeom>
        </p:spPr>
        <p:txBody>
          <a:bodyPr/>
          <a:lstStyle>
            <a:lvl1pPr defTabSz="9144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E3569EF3-805F-43FF-BCD0-19E904F0BA76}" type="slidenum">
              <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215008049"/>
      </p:ext>
    </p:extLst>
  </p:cSld>
  <p:clrMapOvr>
    <a:masterClrMapping/>
  </p:clrMapOvr>
  <p:transition>
    <p:randomBar dir="vert"/>
  </p:transition>
</p:sldLayout>
</file>

<file path=ppt/slideLayouts/slideLayout208.xml><?xml version="1.0" encoding="utf-8"?>
<p:sldLayout xmlns:a="http://schemas.openxmlformats.org/drawingml/2006/main" xmlns:r="http://schemas.openxmlformats.org/officeDocument/2006/relationships" xmlns:p="http://schemas.openxmlformats.org/presentationml/2006/main" userDrawn="1">
  <p:cSld name="212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838200" y="6356350"/>
            <a:ext cx="2743200" cy="365125"/>
          </a:xfrm>
          <a:prstGeom prst="rect">
            <a:avLst/>
          </a:prstGeom>
        </p:spPr>
        <p:txBody>
          <a:bodyPr/>
          <a:lstStyle>
            <a:lvl1pPr defTabSz="9144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fld id="{1D460D46-B0D5-4132-AD8F-813461EA5BD1}" type="datetimeFigureOut">
              <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rPr>
              <a:pPr marL="0" marR="0" lvl="0" indent="0" algn="l" defTabSz="914400" rtl="0" eaLnBrk="0" fontAlgn="base" latinLnBrk="0" hangingPunct="0">
                <a:lnSpc>
                  <a:spcPct val="100000"/>
                </a:lnSpc>
                <a:spcBef>
                  <a:spcPct val="0"/>
                </a:spcBef>
                <a:spcAft>
                  <a:spcPct val="0"/>
                </a:spcAft>
                <a:buClrTx/>
                <a:buSzTx/>
                <a:buFontTx/>
                <a:buNone/>
                <a:tabLst/>
                <a:defRPr/>
              </a:pPr>
              <a:t>2023/11/24</a:t>
            </a:fld>
            <a:endPar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endParaRPr>
          </a:p>
        </p:txBody>
      </p:sp>
      <p:sp>
        <p:nvSpPr>
          <p:cNvPr id="3" name="页脚占位符 3"/>
          <p:cNvSpPr>
            <a:spLocks noGrp="1"/>
          </p:cNvSpPr>
          <p:nvPr>
            <p:ph type="ftr" sz="quarter" idx="11"/>
          </p:nvPr>
        </p:nvSpPr>
        <p:spPr>
          <a:xfrm>
            <a:off x="4038600" y="6356350"/>
            <a:ext cx="4114800" cy="365125"/>
          </a:xfrm>
          <a:prstGeom prst="rect">
            <a:avLst/>
          </a:prstGeom>
        </p:spPr>
        <p:txBody>
          <a:bodyPr/>
          <a:lstStyle>
            <a:lvl1pPr defTabSz="9144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endParaRPr>
          </a:p>
        </p:txBody>
      </p:sp>
      <p:sp>
        <p:nvSpPr>
          <p:cNvPr id="4" name="灯片编号占位符 4"/>
          <p:cNvSpPr>
            <a:spLocks noGrp="1"/>
          </p:cNvSpPr>
          <p:nvPr>
            <p:ph type="sldNum" sz="quarter" idx="12"/>
          </p:nvPr>
        </p:nvSpPr>
        <p:spPr>
          <a:xfrm>
            <a:off x="8610600" y="6356350"/>
            <a:ext cx="2743200" cy="365125"/>
          </a:xfrm>
          <a:prstGeom prst="rect">
            <a:avLst/>
          </a:prstGeom>
        </p:spPr>
        <p:txBody>
          <a:bodyPr/>
          <a:lstStyle>
            <a:lvl1pPr defTabSz="9144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001E04C3-982C-4A01-A444-B2D0CD51FADC}" type="slidenum">
              <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876060823"/>
      </p:ext>
    </p:extLst>
  </p:cSld>
  <p:clrMapOvr>
    <a:masterClrMapping/>
  </p:clrMapOvr>
  <p:transition>
    <p:randomBar dir="vert"/>
  </p:transition>
</p:sldLayout>
</file>

<file path=ppt/slideLayouts/slideLayout209.xml><?xml version="1.0" encoding="utf-8"?>
<p:sldLayout xmlns:a="http://schemas.openxmlformats.org/drawingml/2006/main" xmlns:r="http://schemas.openxmlformats.org/officeDocument/2006/relationships" xmlns:p="http://schemas.openxmlformats.org/presentationml/2006/main" userDrawn="1">
  <p:cSld name="213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838200" y="6356350"/>
            <a:ext cx="2743200" cy="365125"/>
          </a:xfrm>
          <a:prstGeom prst="rect">
            <a:avLst/>
          </a:prstGeom>
        </p:spPr>
        <p:txBody>
          <a:bodyPr/>
          <a:lstStyle>
            <a:lvl1pPr defTabSz="9144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fld id="{9BA8612B-1752-4BC5-A899-04E84A0BBC3C}" type="datetimeFigureOut">
              <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rPr>
              <a:pPr marL="0" marR="0" lvl="0" indent="0" algn="l" defTabSz="914400" rtl="0" eaLnBrk="0" fontAlgn="base" latinLnBrk="0" hangingPunct="0">
                <a:lnSpc>
                  <a:spcPct val="100000"/>
                </a:lnSpc>
                <a:spcBef>
                  <a:spcPct val="0"/>
                </a:spcBef>
                <a:spcAft>
                  <a:spcPct val="0"/>
                </a:spcAft>
                <a:buClrTx/>
                <a:buSzTx/>
                <a:buFontTx/>
                <a:buNone/>
                <a:tabLst/>
                <a:defRPr/>
              </a:pPr>
              <a:t>2023/11/24</a:t>
            </a:fld>
            <a:endPar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endParaRPr>
          </a:p>
        </p:txBody>
      </p:sp>
      <p:sp>
        <p:nvSpPr>
          <p:cNvPr id="3" name="页脚占位符 3"/>
          <p:cNvSpPr>
            <a:spLocks noGrp="1"/>
          </p:cNvSpPr>
          <p:nvPr>
            <p:ph type="ftr" sz="quarter" idx="11"/>
          </p:nvPr>
        </p:nvSpPr>
        <p:spPr>
          <a:xfrm>
            <a:off x="4038600" y="6356350"/>
            <a:ext cx="4114800" cy="365125"/>
          </a:xfrm>
          <a:prstGeom prst="rect">
            <a:avLst/>
          </a:prstGeom>
        </p:spPr>
        <p:txBody>
          <a:bodyPr/>
          <a:lstStyle>
            <a:lvl1pPr defTabSz="9144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endParaRPr>
          </a:p>
        </p:txBody>
      </p:sp>
      <p:sp>
        <p:nvSpPr>
          <p:cNvPr id="4" name="灯片编号占位符 4"/>
          <p:cNvSpPr>
            <a:spLocks noGrp="1"/>
          </p:cNvSpPr>
          <p:nvPr>
            <p:ph type="sldNum" sz="quarter" idx="12"/>
          </p:nvPr>
        </p:nvSpPr>
        <p:spPr>
          <a:xfrm>
            <a:off x="8610600" y="6356350"/>
            <a:ext cx="2743200" cy="365125"/>
          </a:xfrm>
          <a:prstGeom prst="rect">
            <a:avLst/>
          </a:prstGeom>
        </p:spPr>
        <p:txBody>
          <a:bodyPr/>
          <a:lstStyle>
            <a:lvl1pPr defTabSz="9144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0F8F55A5-3625-4D47-825D-3C297B1BD580}" type="slidenum">
              <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091608277"/>
      </p:ext>
    </p:extLst>
  </p:cSld>
  <p:clrMapOvr>
    <a:masterClrMapping/>
  </p:clrMapOvr>
  <p:transition>
    <p:randomBar dir="vert"/>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671"/>
        <p:cNvGrpSpPr/>
        <p:nvPr/>
      </p:nvGrpSpPr>
      <p:grpSpPr>
        <a:xfrm>
          <a:off x="0" y="0"/>
          <a:ext cx="0" cy="0"/>
          <a:chOff x="0" y="0"/>
          <a:chExt cx="0" cy="0"/>
        </a:xfrm>
      </p:grpSpPr>
      <p:grpSp>
        <p:nvGrpSpPr>
          <p:cNvPr id="672" name="Google Shape;672;p10"/>
          <p:cNvGrpSpPr/>
          <p:nvPr/>
        </p:nvGrpSpPr>
        <p:grpSpPr>
          <a:xfrm>
            <a:off x="139034" y="67401"/>
            <a:ext cx="13688788" cy="7050285"/>
            <a:chOff x="104275" y="50550"/>
            <a:chExt cx="10266591" cy="5287714"/>
          </a:xfrm>
        </p:grpSpPr>
        <p:sp>
          <p:nvSpPr>
            <p:cNvPr id="673" name="Google Shape;673;p10"/>
            <p:cNvSpPr/>
            <p:nvPr/>
          </p:nvSpPr>
          <p:spPr>
            <a:xfrm>
              <a:off x="2444298" y="3856703"/>
              <a:ext cx="2558390" cy="1098526"/>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74" name="Google Shape;674;p10"/>
            <p:cNvSpPr/>
            <p:nvPr/>
          </p:nvSpPr>
          <p:spPr>
            <a:xfrm>
              <a:off x="5295333" y="4495140"/>
              <a:ext cx="1449771" cy="493781"/>
            </a:xfrm>
            <a:custGeom>
              <a:avLst/>
              <a:gdLst/>
              <a:ahLst/>
              <a:cxnLst/>
              <a:rect l="l" t="t" r="r" b="b"/>
              <a:pathLst>
                <a:path w="2870834" h="977784" extrusionOk="0">
                  <a:moveTo>
                    <a:pt x="2870835" y="977785"/>
                  </a:moveTo>
                  <a:cubicBezTo>
                    <a:pt x="2845943" y="605751"/>
                    <a:pt x="2524252" y="324312"/>
                    <a:pt x="2152206" y="349172"/>
                  </a:cubicBezTo>
                  <a:cubicBezTo>
                    <a:pt x="2121916" y="351192"/>
                    <a:pt x="2091817" y="355256"/>
                    <a:pt x="2062099" y="361326"/>
                  </a:cubicBezTo>
                  <a:cubicBezTo>
                    <a:pt x="1974025" y="87578"/>
                    <a:pt x="1680655" y="-62923"/>
                    <a:pt x="1406906" y="25176"/>
                  </a:cubicBezTo>
                  <a:cubicBezTo>
                    <a:pt x="1329372" y="50126"/>
                    <a:pt x="1258760" y="92925"/>
                    <a:pt x="1200785" y="150125"/>
                  </a:cubicBezTo>
                  <a:cubicBezTo>
                    <a:pt x="925068" y="68357"/>
                    <a:pt x="635318" y="225570"/>
                    <a:pt x="553530" y="501274"/>
                  </a:cubicBezTo>
                  <a:cubicBezTo>
                    <a:pt x="543623" y="534656"/>
                    <a:pt x="537084" y="568952"/>
                    <a:pt x="534035" y="603643"/>
                  </a:cubicBezTo>
                  <a:cubicBezTo>
                    <a:pt x="325882" y="529640"/>
                    <a:pt x="97092" y="638409"/>
                    <a:pt x="23114" y="846587"/>
                  </a:cubicBezTo>
                  <a:cubicBezTo>
                    <a:pt x="8128" y="888726"/>
                    <a:pt x="318" y="933068"/>
                    <a:pt x="0" y="97778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75" name="Google Shape;675;p10"/>
            <p:cNvSpPr/>
            <p:nvPr/>
          </p:nvSpPr>
          <p:spPr>
            <a:xfrm>
              <a:off x="4159304" y="3962484"/>
              <a:ext cx="1535294" cy="703291"/>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76" name="Google Shape;676;p10"/>
            <p:cNvSpPr/>
            <p:nvPr/>
          </p:nvSpPr>
          <p:spPr>
            <a:xfrm>
              <a:off x="4832518" y="3687079"/>
              <a:ext cx="3420308" cy="1468618"/>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77" name="Google Shape;677;p10"/>
            <p:cNvSpPr/>
            <p:nvPr/>
          </p:nvSpPr>
          <p:spPr>
            <a:xfrm>
              <a:off x="2867782" y="4501768"/>
              <a:ext cx="1717868" cy="654661"/>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78" name="Google Shape;678;p10"/>
            <p:cNvSpPr/>
            <p:nvPr/>
          </p:nvSpPr>
          <p:spPr>
            <a:xfrm flipH="1">
              <a:off x="2057325" y="4709438"/>
              <a:ext cx="941819" cy="431431"/>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79" name="Google Shape;679;p10"/>
            <p:cNvSpPr/>
            <p:nvPr/>
          </p:nvSpPr>
          <p:spPr>
            <a:xfrm>
              <a:off x="6498024" y="3944922"/>
              <a:ext cx="3656211" cy="1393342"/>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80" name="Google Shape;680;p10"/>
            <p:cNvSpPr/>
            <p:nvPr/>
          </p:nvSpPr>
          <p:spPr>
            <a:xfrm flipH="1">
              <a:off x="6348583" y="2926377"/>
              <a:ext cx="4022282" cy="1727094"/>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nvGrpSpPr>
            <p:cNvPr id="681" name="Google Shape;681;p10"/>
            <p:cNvGrpSpPr/>
            <p:nvPr/>
          </p:nvGrpSpPr>
          <p:grpSpPr>
            <a:xfrm>
              <a:off x="7817748" y="1079748"/>
              <a:ext cx="408036" cy="4063663"/>
              <a:chOff x="967895" y="415018"/>
              <a:chExt cx="628714" cy="6262387"/>
            </a:xfrm>
          </p:grpSpPr>
          <p:sp>
            <p:nvSpPr>
              <p:cNvPr id="682" name="Google Shape;682;p10"/>
              <p:cNvSpPr/>
              <p:nvPr/>
            </p:nvSpPr>
            <p:spPr>
              <a:xfrm>
                <a:off x="1207111" y="963605"/>
                <a:ext cx="150300" cy="57138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683" name="Google Shape;683;p10"/>
              <p:cNvGrpSpPr/>
              <p:nvPr/>
            </p:nvGrpSpPr>
            <p:grpSpPr>
              <a:xfrm>
                <a:off x="967895" y="415018"/>
                <a:ext cx="628714" cy="801374"/>
                <a:chOff x="1774126" y="766200"/>
                <a:chExt cx="1582467" cy="2017050"/>
              </a:xfrm>
            </p:grpSpPr>
            <p:sp>
              <p:nvSpPr>
                <p:cNvPr id="684" name="Google Shape;684;p10"/>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85" name="Google Shape;685;p10"/>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86" name="Google Shape;686;p10"/>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87" name="Google Shape;687;p10"/>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88" name="Google Shape;688;p10"/>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89" name="Google Shape;689;p10"/>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90" name="Google Shape;690;p10"/>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91" name="Google Shape;691;p10"/>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692" name="Google Shape;692;p10"/>
            <p:cNvGrpSpPr/>
            <p:nvPr/>
          </p:nvGrpSpPr>
          <p:grpSpPr>
            <a:xfrm>
              <a:off x="7200036" y="3718572"/>
              <a:ext cx="284493" cy="1424795"/>
              <a:chOff x="967895" y="415018"/>
              <a:chExt cx="628714" cy="3148718"/>
            </a:xfrm>
          </p:grpSpPr>
          <p:sp>
            <p:nvSpPr>
              <p:cNvPr id="693" name="Google Shape;693;p10"/>
              <p:cNvSpPr/>
              <p:nvPr/>
            </p:nvSpPr>
            <p:spPr>
              <a:xfrm>
                <a:off x="1207096" y="963636"/>
                <a:ext cx="150300" cy="26001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694" name="Google Shape;694;p10"/>
              <p:cNvGrpSpPr/>
              <p:nvPr/>
            </p:nvGrpSpPr>
            <p:grpSpPr>
              <a:xfrm>
                <a:off x="967895" y="415018"/>
                <a:ext cx="628714" cy="801374"/>
                <a:chOff x="1774126" y="766200"/>
                <a:chExt cx="1582467" cy="2017050"/>
              </a:xfrm>
            </p:grpSpPr>
            <p:sp>
              <p:nvSpPr>
                <p:cNvPr id="695" name="Google Shape;695;p10"/>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96" name="Google Shape;696;p10"/>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97" name="Google Shape;697;p10"/>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98" name="Google Shape;698;p10"/>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99" name="Google Shape;699;p10"/>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00" name="Google Shape;700;p10"/>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01" name="Google Shape;701;p10"/>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02" name="Google Shape;702;p10"/>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703" name="Google Shape;703;p10"/>
            <p:cNvGrpSpPr/>
            <p:nvPr/>
          </p:nvGrpSpPr>
          <p:grpSpPr>
            <a:xfrm>
              <a:off x="8299552" y="3133869"/>
              <a:ext cx="333219" cy="2017814"/>
              <a:chOff x="967895" y="415018"/>
              <a:chExt cx="628714" cy="3807196"/>
            </a:xfrm>
          </p:grpSpPr>
          <p:sp>
            <p:nvSpPr>
              <p:cNvPr id="704" name="Google Shape;704;p10"/>
              <p:cNvSpPr/>
              <p:nvPr/>
            </p:nvSpPr>
            <p:spPr>
              <a:xfrm>
                <a:off x="1207136" y="963615"/>
                <a:ext cx="150300" cy="32586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705" name="Google Shape;705;p10"/>
              <p:cNvGrpSpPr/>
              <p:nvPr/>
            </p:nvGrpSpPr>
            <p:grpSpPr>
              <a:xfrm>
                <a:off x="967895" y="415018"/>
                <a:ext cx="628714" cy="801374"/>
                <a:chOff x="1774126" y="766200"/>
                <a:chExt cx="1582467" cy="2017050"/>
              </a:xfrm>
            </p:grpSpPr>
            <p:sp>
              <p:nvSpPr>
                <p:cNvPr id="706" name="Google Shape;706;p10"/>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07" name="Google Shape;707;p10"/>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08" name="Google Shape;708;p10"/>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09" name="Google Shape;709;p10"/>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10" name="Google Shape;710;p10"/>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11" name="Google Shape;711;p10"/>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12" name="Google Shape;712;p10"/>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13" name="Google Shape;713;p10"/>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714" name="Google Shape;714;p10"/>
            <p:cNvGrpSpPr/>
            <p:nvPr/>
          </p:nvGrpSpPr>
          <p:grpSpPr>
            <a:xfrm>
              <a:off x="104275" y="50550"/>
              <a:ext cx="8948150" cy="772675"/>
              <a:chOff x="104275" y="50550"/>
              <a:chExt cx="8948150" cy="772675"/>
            </a:xfrm>
          </p:grpSpPr>
          <p:sp>
            <p:nvSpPr>
              <p:cNvPr id="715" name="Google Shape;715;p10"/>
              <p:cNvSpPr/>
              <p:nvPr/>
            </p:nvSpPr>
            <p:spPr>
              <a:xfrm>
                <a:off x="86948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16" name="Google Shape;716;p10"/>
              <p:cNvSpPr/>
              <p:nvPr/>
            </p:nvSpPr>
            <p:spPr>
              <a:xfrm>
                <a:off x="5156375" y="146713"/>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17" name="Google Shape;717;p10"/>
              <p:cNvSpPr/>
              <p:nvPr/>
            </p:nvSpPr>
            <p:spPr>
              <a:xfrm>
                <a:off x="7219963" y="349471"/>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18" name="Google Shape;718;p10"/>
              <p:cNvSpPr/>
              <p:nvPr/>
            </p:nvSpPr>
            <p:spPr>
              <a:xfrm>
                <a:off x="7252363" y="114324"/>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19" name="Google Shape;719;p10"/>
              <p:cNvSpPr/>
              <p:nvPr/>
            </p:nvSpPr>
            <p:spPr>
              <a:xfrm>
                <a:off x="7998675" y="22635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20" name="Google Shape;720;p10"/>
              <p:cNvSpPr/>
              <p:nvPr/>
            </p:nvSpPr>
            <p:spPr>
              <a:xfrm>
                <a:off x="6352675"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21" name="Google Shape;721;p10"/>
              <p:cNvSpPr/>
              <p:nvPr/>
            </p:nvSpPr>
            <p:spPr>
              <a:xfrm>
                <a:off x="373670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22" name="Google Shape;722;p10"/>
              <p:cNvSpPr/>
              <p:nvPr/>
            </p:nvSpPr>
            <p:spPr>
              <a:xfrm>
                <a:off x="2805625"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23" name="Google Shape;723;p10"/>
              <p:cNvSpPr/>
              <p:nvPr/>
            </p:nvSpPr>
            <p:spPr>
              <a:xfrm>
                <a:off x="191375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24" name="Google Shape;724;p10"/>
              <p:cNvSpPr/>
              <p:nvPr/>
            </p:nvSpPr>
            <p:spPr>
              <a:xfrm>
                <a:off x="3266675" y="1143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25" name="Google Shape;725;p10"/>
              <p:cNvSpPr/>
              <p:nvPr/>
            </p:nvSpPr>
            <p:spPr>
              <a:xfrm>
                <a:off x="2620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26" name="Google Shape;726;p10"/>
              <p:cNvSpPr/>
              <p:nvPr/>
            </p:nvSpPr>
            <p:spPr>
              <a:xfrm>
                <a:off x="1279125" y="2208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27" name="Google Shape;727;p10"/>
              <p:cNvSpPr/>
              <p:nvPr/>
            </p:nvSpPr>
            <p:spPr>
              <a:xfrm>
                <a:off x="10551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28" name="Google Shape;728;p10"/>
              <p:cNvSpPr/>
              <p:nvPr/>
            </p:nvSpPr>
            <p:spPr>
              <a:xfrm>
                <a:off x="872350" y="3523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729" name="Google Shape;729;p10"/>
              <p:cNvSpPr/>
              <p:nvPr/>
            </p:nvSpPr>
            <p:spPr>
              <a:xfrm>
                <a:off x="7014788" y="2609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730" name="Google Shape;730;p10"/>
              <p:cNvSpPr/>
              <p:nvPr/>
            </p:nvSpPr>
            <p:spPr>
              <a:xfrm>
                <a:off x="8777500" y="3199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731" name="Google Shape;731;p10"/>
              <p:cNvSpPr/>
              <p:nvPr/>
            </p:nvSpPr>
            <p:spPr>
              <a:xfrm>
                <a:off x="4467225" y="1913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732" name="Google Shape;732;p10"/>
              <p:cNvSpPr/>
              <p:nvPr/>
            </p:nvSpPr>
            <p:spPr>
              <a:xfrm>
                <a:off x="2601875" y="196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733" name="Google Shape;733;p10"/>
              <p:cNvSpPr/>
              <p:nvPr/>
            </p:nvSpPr>
            <p:spPr>
              <a:xfrm>
                <a:off x="5288025" y="226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34" name="Google Shape;734;p10"/>
              <p:cNvSpPr/>
              <p:nvPr/>
            </p:nvSpPr>
            <p:spPr>
              <a:xfrm>
                <a:off x="5948425" y="3818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35" name="Google Shape;735;p10"/>
              <p:cNvSpPr/>
              <p:nvPr/>
            </p:nvSpPr>
            <p:spPr>
              <a:xfrm>
                <a:off x="9020025" y="4142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36" name="Google Shape;736;p10"/>
              <p:cNvSpPr/>
              <p:nvPr/>
            </p:nvSpPr>
            <p:spPr>
              <a:xfrm>
                <a:off x="1588200" y="505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37" name="Google Shape;737;p10"/>
              <p:cNvSpPr/>
              <p:nvPr/>
            </p:nvSpPr>
            <p:spPr>
              <a:xfrm>
                <a:off x="36366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38" name="Google Shape;738;p10"/>
              <p:cNvSpPr/>
              <p:nvPr/>
            </p:nvSpPr>
            <p:spPr>
              <a:xfrm>
                <a:off x="104275" y="3494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39" name="Google Shape;739;p10"/>
              <p:cNvSpPr/>
              <p:nvPr/>
            </p:nvSpPr>
            <p:spPr>
              <a:xfrm>
                <a:off x="4558675" y="30070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40" name="Google Shape;740;p10"/>
              <p:cNvSpPr/>
              <p:nvPr/>
            </p:nvSpPr>
            <p:spPr>
              <a:xfrm>
                <a:off x="6054325" y="2904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41" name="Google Shape;741;p10"/>
              <p:cNvSpPr/>
              <p:nvPr/>
            </p:nvSpPr>
            <p:spPr>
              <a:xfrm>
                <a:off x="8181475" y="2904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42" name="Google Shape;742;p10"/>
              <p:cNvSpPr/>
              <p:nvPr/>
            </p:nvSpPr>
            <p:spPr>
              <a:xfrm>
                <a:off x="6024800" y="442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743" name="Google Shape;743;p10"/>
              <p:cNvSpPr/>
              <p:nvPr/>
            </p:nvSpPr>
            <p:spPr>
              <a:xfrm>
                <a:off x="2292625" y="631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44" name="Google Shape;744;p10"/>
              <p:cNvSpPr/>
              <p:nvPr/>
            </p:nvSpPr>
            <p:spPr>
              <a:xfrm>
                <a:off x="546440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45" name="Google Shape;745;p10"/>
              <p:cNvSpPr/>
              <p:nvPr/>
            </p:nvSpPr>
            <p:spPr>
              <a:xfrm>
                <a:off x="29445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46" name="Google Shape;746;p10"/>
              <p:cNvSpPr/>
              <p:nvPr/>
            </p:nvSpPr>
            <p:spPr>
              <a:xfrm>
                <a:off x="7822650" y="6319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47" name="Google Shape;747;p10"/>
              <p:cNvSpPr/>
              <p:nvPr/>
            </p:nvSpPr>
            <p:spPr>
              <a:xfrm>
                <a:off x="8583225" y="7908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grpSp>
      </p:grpSp>
      <p:sp>
        <p:nvSpPr>
          <p:cNvPr id="748" name="Google Shape;748;p10"/>
          <p:cNvSpPr txBox="1">
            <a:spLocks noGrp="1"/>
          </p:cNvSpPr>
          <p:nvPr>
            <p:ph type="body" idx="1"/>
          </p:nvPr>
        </p:nvSpPr>
        <p:spPr>
          <a:xfrm>
            <a:off x="1140400" y="5570267"/>
            <a:ext cx="7744800" cy="378400"/>
          </a:xfrm>
          <a:prstGeom prst="rect">
            <a:avLst/>
          </a:prstGeom>
        </p:spPr>
        <p:txBody>
          <a:bodyPr spcFirstLastPara="1" wrap="square" lIns="0" tIns="0" rIns="0" bIns="0" anchor="t" anchorCtr="0">
            <a:noAutofit/>
          </a:bodyPr>
          <a:lstStyle>
            <a:lvl1pPr marL="495285" lvl="0" indent="-247642" rtl="0">
              <a:spcBef>
                <a:spcPts val="0"/>
              </a:spcBef>
              <a:spcAft>
                <a:spcPts val="867"/>
              </a:spcAft>
              <a:buSzPts val="1800"/>
              <a:buNone/>
              <a:defRPr sz="1950"/>
            </a:lvl1pPr>
          </a:lstStyle>
          <a:p>
            <a:endParaRPr/>
          </a:p>
        </p:txBody>
      </p:sp>
      <p:sp>
        <p:nvSpPr>
          <p:cNvPr id="749" name="Google Shape;749;p10"/>
          <p:cNvSpPr txBox="1">
            <a:spLocks noGrp="1"/>
          </p:cNvSpPr>
          <p:nvPr>
            <p:ph type="sldNum" idx="12"/>
          </p:nvPr>
        </p:nvSpPr>
        <p:spPr>
          <a:xfrm>
            <a:off x="5730201" y="61299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4232155480"/>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userDrawn="1">
  <p:cSld name="214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838200" y="6356350"/>
            <a:ext cx="2743200" cy="365125"/>
          </a:xfrm>
          <a:prstGeom prst="rect">
            <a:avLst/>
          </a:prstGeom>
        </p:spPr>
        <p:txBody>
          <a:bodyPr/>
          <a:lstStyle>
            <a:lvl1pPr defTabSz="9144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fld id="{0774ED04-9A4D-4F58-89B4-8A0565C5482E}" type="datetimeFigureOut">
              <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rPr>
              <a:pPr marL="0" marR="0" lvl="0" indent="0" algn="l" defTabSz="914400" rtl="0" eaLnBrk="0" fontAlgn="base" latinLnBrk="0" hangingPunct="0">
                <a:lnSpc>
                  <a:spcPct val="100000"/>
                </a:lnSpc>
                <a:spcBef>
                  <a:spcPct val="0"/>
                </a:spcBef>
                <a:spcAft>
                  <a:spcPct val="0"/>
                </a:spcAft>
                <a:buClrTx/>
                <a:buSzTx/>
                <a:buFontTx/>
                <a:buNone/>
                <a:tabLst/>
                <a:defRPr/>
              </a:pPr>
              <a:t>2023/11/24</a:t>
            </a:fld>
            <a:endPar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endParaRPr>
          </a:p>
        </p:txBody>
      </p:sp>
      <p:sp>
        <p:nvSpPr>
          <p:cNvPr id="3" name="页脚占位符 3"/>
          <p:cNvSpPr>
            <a:spLocks noGrp="1"/>
          </p:cNvSpPr>
          <p:nvPr>
            <p:ph type="ftr" sz="quarter" idx="11"/>
          </p:nvPr>
        </p:nvSpPr>
        <p:spPr>
          <a:xfrm>
            <a:off x="4038600" y="6356350"/>
            <a:ext cx="4114800" cy="365125"/>
          </a:xfrm>
          <a:prstGeom prst="rect">
            <a:avLst/>
          </a:prstGeom>
        </p:spPr>
        <p:txBody>
          <a:bodyPr/>
          <a:lstStyle>
            <a:lvl1pPr defTabSz="9144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endParaRPr>
          </a:p>
        </p:txBody>
      </p:sp>
      <p:sp>
        <p:nvSpPr>
          <p:cNvPr id="4" name="灯片编号占位符 4"/>
          <p:cNvSpPr>
            <a:spLocks noGrp="1"/>
          </p:cNvSpPr>
          <p:nvPr>
            <p:ph type="sldNum" sz="quarter" idx="12"/>
          </p:nvPr>
        </p:nvSpPr>
        <p:spPr>
          <a:xfrm>
            <a:off x="8610600" y="6356350"/>
            <a:ext cx="2743200" cy="365125"/>
          </a:xfrm>
          <a:prstGeom prst="rect">
            <a:avLst/>
          </a:prstGeom>
        </p:spPr>
        <p:txBody>
          <a:bodyPr/>
          <a:lstStyle>
            <a:lvl1pPr defTabSz="9144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B0D1C31C-F7F5-4C6A-AAAE-B87954A02004}" type="slidenum">
              <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023774762"/>
      </p:ext>
    </p:extLst>
  </p:cSld>
  <p:clrMapOvr>
    <a:masterClrMapping/>
  </p:clrMapOvr>
  <p:transition>
    <p:randomBar dir="vert"/>
  </p:transition>
</p:sldLayout>
</file>

<file path=ppt/slideLayouts/slideLayout211.xml><?xml version="1.0" encoding="utf-8"?>
<p:sldLayout xmlns:a="http://schemas.openxmlformats.org/drawingml/2006/main" xmlns:r="http://schemas.openxmlformats.org/officeDocument/2006/relationships" xmlns:p="http://schemas.openxmlformats.org/presentationml/2006/main" userDrawn="1">
  <p:cSld name="215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838200" y="6356350"/>
            <a:ext cx="2743200" cy="365125"/>
          </a:xfrm>
          <a:prstGeom prst="rect">
            <a:avLst/>
          </a:prstGeom>
        </p:spPr>
        <p:txBody>
          <a:bodyPr/>
          <a:lstStyle>
            <a:lvl1pPr defTabSz="9144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fld id="{BB37FBE6-EE01-4622-8875-2B5DE15A8039}" type="datetimeFigureOut">
              <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rPr>
              <a:pPr marL="0" marR="0" lvl="0" indent="0" algn="l" defTabSz="914400" rtl="0" eaLnBrk="0" fontAlgn="base" latinLnBrk="0" hangingPunct="0">
                <a:lnSpc>
                  <a:spcPct val="100000"/>
                </a:lnSpc>
                <a:spcBef>
                  <a:spcPct val="0"/>
                </a:spcBef>
                <a:spcAft>
                  <a:spcPct val="0"/>
                </a:spcAft>
                <a:buClrTx/>
                <a:buSzTx/>
                <a:buFontTx/>
                <a:buNone/>
                <a:tabLst/>
                <a:defRPr/>
              </a:pPr>
              <a:t>2023/11/24</a:t>
            </a:fld>
            <a:endPar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endParaRPr>
          </a:p>
        </p:txBody>
      </p:sp>
      <p:sp>
        <p:nvSpPr>
          <p:cNvPr id="3" name="页脚占位符 3"/>
          <p:cNvSpPr>
            <a:spLocks noGrp="1"/>
          </p:cNvSpPr>
          <p:nvPr>
            <p:ph type="ftr" sz="quarter" idx="11"/>
          </p:nvPr>
        </p:nvSpPr>
        <p:spPr>
          <a:xfrm>
            <a:off x="4038600" y="6356350"/>
            <a:ext cx="4114800" cy="365125"/>
          </a:xfrm>
          <a:prstGeom prst="rect">
            <a:avLst/>
          </a:prstGeom>
        </p:spPr>
        <p:txBody>
          <a:bodyPr/>
          <a:lstStyle>
            <a:lvl1pPr defTabSz="9144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endParaRPr>
          </a:p>
        </p:txBody>
      </p:sp>
      <p:sp>
        <p:nvSpPr>
          <p:cNvPr id="4" name="灯片编号占位符 4"/>
          <p:cNvSpPr>
            <a:spLocks noGrp="1"/>
          </p:cNvSpPr>
          <p:nvPr>
            <p:ph type="sldNum" sz="quarter" idx="12"/>
          </p:nvPr>
        </p:nvSpPr>
        <p:spPr>
          <a:xfrm>
            <a:off x="8610600" y="6356350"/>
            <a:ext cx="2743200" cy="365125"/>
          </a:xfrm>
          <a:prstGeom prst="rect">
            <a:avLst/>
          </a:prstGeom>
        </p:spPr>
        <p:txBody>
          <a:bodyPr/>
          <a:lstStyle>
            <a:lvl1pPr defTabSz="9144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9BAE2A17-A3A5-4E41-8788-DE56708CDC9A}" type="slidenum">
              <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657539680"/>
      </p:ext>
    </p:extLst>
  </p:cSld>
  <p:clrMapOvr>
    <a:masterClrMapping/>
  </p:clrMapOvr>
  <p:transition>
    <p:randomBar dir="vert"/>
  </p:transition>
</p:sldLayout>
</file>

<file path=ppt/slideLayouts/slideLayout212.xml><?xml version="1.0" encoding="utf-8"?>
<p:sldLayout xmlns:a="http://schemas.openxmlformats.org/drawingml/2006/main" xmlns:r="http://schemas.openxmlformats.org/officeDocument/2006/relationships" xmlns:p="http://schemas.openxmlformats.org/presentationml/2006/main" userDrawn="1">
  <p:cSld name="216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838200" y="6356350"/>
            <a:ext cx="2743200" cy="365125"/>
          </a:xfrm>
          <a:prstGeom prst="rect">
            <a:avLst/>
          </a:prstGeom>
        </p:spPr>
        <p:txBody>
          <a:bodyPr/>
          <a:lstStyle>
            <a:lvl1pPr defTabSz="9144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fld id="{1E799BA9-C7FD-4E54-8B5F-43A743A1BC4C}" type="datetimeFigureOut">
              <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rPr>
              <a:pPr marL="0" marR="0" lvl="0" indent="0" algn="l" defTabSz="914400" rtl="0" eaLnBrk="0" fontAlgn="base" latinLnBrk="0" hangingPunct="0">
                <a:lnSpc>
                  <a:spcPct val="100000"/>
                </a:lnSpc>
                <a:spcBef>
                  <a:spcPct val="0"/>
                </a:spcBef>
                <a:spcAft>
                  <a:spcPct val="0"/>
                </a:spcAft>
                <a:buClrTx/>
                <a:buSzTx/>
                <a:buFontTx/>
                <a:buNone/>
                <a:tabLst/>
                <a:defRPr/>
              </a:pPr>
              <a:t>2023/11/24</a:t>
            </a:fld>
            <a:endPar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endParaRPr>
          </a:p>
        </p:txBody>
      </p:sp>
      <p:sp>
        <p:nvSpPr>
          <p:cNvPr id="3" name="页脚占位符 3"/>
          <p:cNvSpPr>
            <a:spLocks noGrp="1"/>
          </p:cNvSpPr>
          <p:nvPr>
            <p:ph type="ftr" sz="quarter" idx="11"/>
          </p:nvPr>
        </p:nvSpPr>
        <p:spPr>
          <a:xfrm>
            <a:off x="4038600" y="6356350"/>
            <a:ext cx="4114800" cy="365125"/>
          </a:xfrm>
          <a:prstGeom prst="rect">
            <a:avLst/>
          </a:prstGeom>
        </p:spPr>
        <p:txBody>
          <a:bodyPr/>
          <a:lstStyle>
            <a:lvl1pPr defTabSz="9144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endParaRPr>
          </a:p>
        </p:txBody>
      </p:sp>
      <p:sp>
        <p:nvSpPr>
          <p:cNvPr id="4" name="灯片编号占位符 4"/>
          <p:cNvSpPr>
            <a:spLocks noGrp="1"/>
          </p:cNvSpPr>
          <p:nvPr>
            <p:ph type="sldNum" sz="quarter" idx="12"/>
          </p:nvPr>
        </p:nvSpPr>
        <p:spPr>
          <a:xfrm>
            <a:off x="8610600" y="6356350"/>
            <a:ext cx="2743200" cy="365125"/>
          </a:xfrm>
          <a:prstGeom prst="rect">
            <a:avLst/>
          </a:prstGeom>
        </p:spPr>
        <p:txBody>
          <a:bodyPr/>
          <a:lstStyle>
            <a:lvl1pPr defTabSz="9144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FC6EBAE5-6302-4B97-B4E9-AE8ECA6DDFB3}" type="slidenum">
              <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148428205"/>
      </p:ext>
    </p:extLst>
  </p:cSld>
  <p:clrMapOvr>
    <a:masterClrMapping/>
  </p:clrMapOvr>
  <p:transition>
    <p:randomBar dir="vert"/>
  </p:transition>
</p:sldLayout>
</file>

<file path=ppt/slideLayouts/slideLayout213.xml><?xml version="1.0" encoding="utf-8"?>
<p:sldLayout xmlns:a="http://schemas.openxmlformats.org/drawingml/2006/main" xmlns:r="http://schemas.openxmlformats.org/officeDocument/2006/relationships" xmlns:p="http://schemas.openxmlformats.org/presentationml/2006/main" userDrawn="1">
  <p:cSld name="217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838200" y="6356350"/>
            <a:ext cx="2743200" cy="365125"/>
          </a:xfrm>
          <a:prstGeom prst="rect">
            <a:avLst/>
          </a:prstGeom>
        </p:spPr>
        <p:txBody>
          <a:bodyPr/>
          <a:lstStyle>
            <a:lvl1pPr defTabSz="914400" eaLnBrk="0" fontAlgn="base" hangingPunct="0">
              <a:spcBef>
                <a:spcPct val="0"/>
              </a:spcBef>
              <a:spcAft>
                <a:spcPct val="0"/>
              </a:spcAft>
              <a:defRPr>
                <a:latin typeface="Arial" panose="020B0604020202020204" pitchFamily="34" charset="0"/>
                <a:cs typeface="Arial" panose="020B0604020202020204" pitchFamily="34" charset="0"/>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fld id="{644EC6E1-C519-4DBB-81AA-AE32E6245E22}" type="datetimeFigureOut">
              <a:rPr kumimoji="0" lang="zh-CN" altLang="en-US" sz="1400" b="0" i="0" u="none" strike="noStrike" kern="1200" cap="none" spc="0" normalizeH="0" baseline="0" noProof="0">
                <a:ln>
                  <a:noFill/>
                </a:ln>
                <a:solidFill>
                  <a:srgbClr val="5F5F5F"/>
                </a:solidFill>
                <a:effectLst/>
                <a:uLnTx/>
                <a:uFillTx/>
                <a:latin typeface="Arial" panose="020B0604020202020204" pitchFamily="34" charset="0"/>
                <a:ea typeface="+mn-ea"/>
                <a:cs typeface="Arial" panose="020B0604020202020204" pitchFamily="34" charset="0"/>
              </a:rPr>
              <a:pPr marL="0" marR="0" lvl="0" indent="0" algn="l" defTabSz="914400" rtl="0" eaLnBrk="0" fontAlgn="base" latinLnBrk="0" hangingPunct="0">
                <a:lnSpc>
                  <a:spcPct val="100000"/>
                </a:lnSpc>
                <a:spcBef>
                  <a:spcPct val="0"/>
                </a:spcBef>
                <a:spcAft>
                  <a:spcPct val="0"/>
                </a:spcAft>
                <a:buClrTx/>
                <a:buSzTx/>
                <a:buFontTx/>
                <a:buNone/>
                <a:tabLst/>
                <a:defRPr/>
              </a:pPr>
              <a:t>2023/11/24</a:t>
            </a:fld>
            <a:endParaRPr kumimoji="0" lang="zh-CN" altLang="en-US" sz="1400" b="0" i="0" u="none" strike="noStrike" kern="1200" cap="none" spc="0" normalizeH="0" baseline="0" noProof="0">
              <a:ln>
                <a:noFill/>
              </a:ln>
              <a:solidFill>
                <a:srgbClr val="5F5F5F"/>
              </a:solidFill>
              <a:effectLst/>
              <a:uLnTx/>
              <a:uFillTx/>
              <a:latin typeface="Arial" panose="020B0604020202020204" pitchFamily="34" charset="0"/>
              <a:ea typeface="+mn-ea"/>
              <a:cs typeface="Arial" panose="020B0604020202020204" pitchFamily="34" charset="0"/>
            </a:endParaRPr>
          </a:p>
        </p:txBody>
      </p:sp>
      <p:sp>
        <p:nvSpPr>
          <p:cNvPr id="3" name="页脚占位符 3"/>
          <p:cNvSpPr>
            <a:spLocks noGrp="1"/>
          </p:cNvSpPr>
          <p:nvPr>
            <p:ph type="ftr" sz="quarter" idx="11"/>
          </p:nvPr>
        </p:nvSpPr>
        <p:spPr>
          <a:xfrm>
            <a:off x="4038600" y="6356350"/>
            <a:ext cx="4114800" cy="365125"/>
          </a:xfrm>
          <a:prstGeom prst="rect">
            <a:avLst/>
          </a:prstGeom>
        </p:spPr>
        <p:txBody>
          <a:bodyPr/>
          <a:lstStyle>
            <a:lvl1pPr defTabSz="914400" eaLnBrk="0" fontAlgn="base" hangingPunct="0">
              <a:spcBef>
                <a:spcPct val="0"/>
              </a:spcBef>
              <a:spcAft>
                <a:spcPct val="0"/>
              </a:spcAft>
              <a:defRPr>
                <a:latin typeface="Arial" panose="020B0604020202020204" pitchFamily="34" charset="0"/>
                <a:cs typeface="Arial" panose="020B0604020202020204" pitchFamily="34" charset="0"/>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5F5F5F"/>
              </a:solidFill>
              <a:effectLst/>
              <a:uLnTx/>
              <a:uFillTx/>
              <a:latin typeface="Arial" panose="020B0604020202020204" pitchFamily="34" charset="0"/>
              <a:ea typeface="+mn-ea"/>
              <a:cs typeface="Arial" panose="020B0604020202020204" pitchFamily="34" charset="0"/>
            </a:endParaRPr>
          </a:p>
        </p:txBody>
      </p:sp>
      <p:sp>
        <p:nvSpPr>
          <p:cNvPr id="4" name="灯片编号占位符 4"/>
          <p:cNvSpPr>
            <a:spLocks noGrp="1"/>
          </p:cNvSpPr>
          <p:nvPr>
            <p:ph type="sldNum" sz="quarter" idx="12"/>
          </p:nvPr>
        </p:nvSpPr>
        <p:spPr>
          <a:xfrm>
            <a:off x="8610600" y="6356350"/>
            <a:ext cx="2743200" cy="365125"/>
          </a:xfrm>
          <a:prstGeom prst="rect">
            <a:avLst/>
          </a:prstGeom>
        </p:spPr>
        <p:txBody>
          <a:bodyPr/>
          <a:lstStyle>
            <a:lvl1pPr defTabSz="914400" eaLnBrk="0" fontAlgn="base" hangingPunct="0">
              <a:spcBef>
                <a:spcPct val="0"/>
              </a:spcBef>
              <a:spcAft>
                <a:spcPct val="0"/>
              </a:spcAft>
              <a:defRPr>
                <a:latin typeface="Arial" panose="020B0604020202020204" pitchFamily="34" charset="0"/>
                <a:cs typeface="Arial" panose="020B0604020202020204" pitchFamily="34" charset="0"/>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50CE6E8A-E724-4305-BC68-4C5C9379D97B}" type="slidenum">
              <a:rPr kumimoji="0" lang="zh-CN" altLang="en-US" sz="1400" b="0" i="0" u="none" strike="noStrike" kern="1200" cap="none" spc="0" normalizeH="0" baseline="0" noProof="0">
                <a:ln>
                  <a:noFill/>
                </a:ln>
                <a:solidFill>
                  <a:srgbClr val="5F5F5F"/>
                </a:solidFill>
                <a:effectLst/>
                <a:uLnTx/>
                <a:uFillTx/>
                <a:latin typeface="Arial" panose="020B0604020202020204" pitchFamily="34" charset="0"/>
                <a:ea typeface="+mn-ea"/>
                <a:cs typeface="Arial" panose="020B0604020202020204" pitchFamily="34" charset="0"/>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0" lang="zh-CN" altLang="en-US" sz="1400" b="0" i="0" u="none" strike="noStrike" kern="1200" cap="none" spc="0" normalizeH="0" baseline="0" noProof="0">
              <a:ln>
                <a:noFill/>
              </a:ln>
              <a:solidFill>
                <a:srgbClr val="5F5F5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205462715"/>
      </p:ext>
    </p:extLst>
  </p:cSld>
  <p:clrMapOvr>
    <a:masterClrMapping/>
  </p:clrMapOvr>
  <p:transition>
    <p:randomBar dir="vert"/>
  </p:transition>
</p:sldLayout>
</file>

<file path=ppt/slideLayouts/slideLayout214.xml><?xml version="1.0" encoding="utf-8"?>
<p:sldLayout xmlns:a="http://schemas.openxmlformats.org/drawingml/2006/main" xmlns:r="http://schemas.openxmlformats.org/officeDocument/2006/relationships" xmlns:p="http://schemas.openxmlformats.org/presentationml/2006/main" userDrawn="1">
  <p:cSld name="218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838200" y="6356350"/>
            <a:ext cx="2743200" cy="365125"/>
          </a:xfrm>
          <a:prstGeom prst="rect">
            <a:avLst/>
          </a:prstGeom>
        </p:spPr>
        <p:txBody>
          <a:bodyPr/>
          <a:lstStyle>
            <a:lvl1pPr defTabSz="914400" eaLnBrk="0" fontAlgn="base" hangingPunct="0">
              <a:spcBef>
                <a:spcPct val="0"/>
              </a:spcBef>
              <a:spcAft>
                <a:spcPct val="0"/>
              </a:spcAft>
              <a:defRPr>
                <a:solidFill>
                  <a:prstClr val="black">
                    <a:tint val="75000"/>
                  </a:prstClr>
                </a:solidFill>
                <a:latin typeface="Arial" panose="020B0604020202020204" pitchFamily="34" charset="0"/>
                <a:cs typeface="+mn-cs"/>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fld id="{7C80CA46-1D22-462F-922F-367BD8090FC2}" type="datetimeFigureOut">
              <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0" fontAlgn="base" latinLnBrk="0" hangingPunct="0">
                <a:lnSpc>
                  <a:spcPct val="100000"/>
                </a:lnSpc>
                <a:spcBef>
                  <a:spcPct val="0"/>
                </a:spcBef>
                <a:spcAft>
                  <a:spcPct val="0"/>
                </a:spcAft>
                <a:buClrTx/>
                <a:buSzTx/>
                <a:buFontTx/>
                <a:buNone/>
                <a:tabLst/>
                <a:defRPr/>
              </a:pPr>
              <a:t>2023/11/24</a:t>
            </a:fld>
            <a:endPar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3" name="页脚占位符 3"/>
          <p:cNvSpPr>
            <a:spLocks noGrp="1"/>
          </p:cNvSpPr>
          <p:nvPr>
            <p:ph type="ftr" sz="quarter" idx="11"/>
          </p:nvPr>
        </p:nvSpPr>
        <p:spPr>
          <a:xfrm>
            <a:off x="4038600" y="6356350"/>
            <a:ext cx="4114800" cy="365125"/>
          </a:xfrm>
          <a:prstGeom prst="rect">
            <a:avLst/>
          </a:prstGeom>
        </p:spPr>
        <p:txBody>
          <a:bodyPr/>
          <a:lstStyle>
            <a:lvl1pPr defTabSz="914400" eaLnBrk="0" fontAlgn="base" hangingPunct="0">
              <a:spcBef>
                <a:spcPct val="0"/>
              </a:spcBef>
              <a:spcAft>
                <a:spcPct val="0"/>
              </a:spcAft>
              <a:defRPr>
                <a:solidFill>
                  <a:prstClr val="black">
                    <a:tint val="75000"/>
                  </a:prstClr>
                </a:solidFill>
                <a:latin typeface="Arial" panose="020B0604020202020204" pitchFamily="34" charset="0"/>
                <a:cs typeface="+mn-cs"/>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灯片编号占位符 4"/>
          <p:cNvSpPr>
            <a:spLocks noGrp="1"/>
          </p:cNvSpPr>
          <p:nvPr>
            <p:ph type="sldNum" sz="quarter" idx="12"/>
          </p:nvPr>
        </p:nvSpPr>
        <p:spPr>
          <a:xfrm>
            <a:off x="8610600" y="6356350"/>
            <a:ext cx="2743200" cy="365125"/>
          </a:xfrm>
          <a:prstGeom prst="rect">
            <a:avLst/>
          </a:prstGeom>
        </p:spPr>
        <p:txBody>
          <a:bodyPr/>
          <a:lstStyle>
            <a:lvl1pPr defTabSz="914400" eaLnBrk="0" fontAlgn="base" hangingPunct="0">
              <a:spcBef>
                <a:spcPct val="0"/>
              </a:spcBef>
              <a:spcAft>
                <a:spcPct val="0"/>
              </a:spcAft>
              <a:defRPr>
                <a:solidFill>
                  <a:prstClr val="black">
                    <a:tint val="75000"/>
                  </a:prstClr>
                </a:solidFill>
                <a:latin typeface="Arial" panose="020B0604020202020204" pitchFamily="34" charset="0"/>
                <a:cs typeface="+mn-cs"/>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9220B2E4-E6C1-4709-8A7F-068D425CE2F3}" type="slidenum">
              <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4290797336"/>
      </p:ext>
    </p:extLst>
  </p:cSld>
  <p:clrMapOvr>
    <a:masterClrMapping/>
  </p:clrMapOvr>
  <p:transition>
    <p:randomBar dir="vert"/>
  </p:transition>
</p:sldLayout>
</file>

<file path=ppt/slideLayouts/slideLayout215.xml><?xml version="1.0" encoding="utf-8"?>
<p:sldLayout xmlns:a="http://schemas.openxmlformats.org/drawingml/2006/main" xmlns:r="http://schemas.openxmlformats.org/officeDocument/2006/relationships" xmlns:p="http://schemas.openxmlformats.org/presentationml/2006/main" userDrawn="1">
  <p:cSld name="219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838200" y="6356350"/>
            <a:ext cx="2743200" cy="365125"/>
          </a:xfrm>
          <a:prstGeom prst="rect">
            <a:avLst/>
          </a:prstGeom>
        </p:spPr>
        <p:txBody>
          <a:bodyPr/>
          <a:lstStyle>
            <a:lvl1pPr defTabSz="9144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fld id="{F3454FFD-B089-4CE3-A8DA-EF486325D05D}" type="datetimeFigureOut">
              <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rPr>
              <a:pPr marL="0" marR="0" lvl="0" indent="0" algn="l" defTabSz="914400" rtl="0" eaLnBrk="0" fontAlgn="base" latinLnBrk="0" hangingPunct="0">
                <a:lnSpc>
                  <a:spcPct val="100000"/>
                </a:lnSpc>
                <a:spcBef>
                  <a:spcPct val="0"/>
                </a:spcBef>
                <a:spcAft>
                  <a:spcPct val="0"/>
                </a:spcAft>
                <a:buClrTx/>
                <a:buSzTx/>
                <a:buFontTx/>
                <a:buNone/>
                <a:tabLst/>
                <a:defRPr/>
              </a:pPr>
              <a:t>2023/11/24</a:t>
            </a:fld>
            <a:endPar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endParaRPr>
          </a:p>
        </p:txBody>
      </p:sp>
      <p:sp>
        <p:nvSpPr>
          <p:cNvPr id="3" name="页脚占位符 3"/>
          <p:cNvSpPr>
            <a:spLocks noGrp="1"/>
          </p:cNvSpPr>
          <p:nvPr>
            <p:ph type="ftr" sz="quarter" idx="11"/>
          </p:nvPr>
        </p:nvSpPr>
        <p:spPr>
          <a:xfrm>
            <a:off x="4038600" y="6356350"/>
            <a:ext cx="4114800" cy="365125"/>
          </a:xfrm>
          <a:prstGeom prst="rect">
            <a:avLst/>
          </a:prstGeom>
        </p:spPr>
        <p:txBody>
          <a:bodyPr/>
          <a:lstStyle>
            <a:lvl1pPr defTabSz="9144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endParaRPr>
          </a:p>
        </p:txBody>
      </p:sp>
      <p:sp>
        <p:nvSpPr>
          <p:cNvPr id="4" name="灯片编号占位符 4"/>
          <p:cNvSpPr>
            <a:spLocks noGrp="1"/>
          </p:cNvSpPr>
          <p:nvPr>
            <p:ph type="sldNum" sz="quarter" idx="12"/>
          </p:nvPr>
        </p:nvSpPr>
        <p:spPr>
          <a:xfrm>
            <a:off x="8610600" y="6356350"/>
            <a:ext cx="2743200" cy="365125"/>
          </a:xfrm>
          <a:prstGeom prst="rect">
            <a:avLst/>
          </a:prstGeom>
        </p:spPr>
        <p:txBody>
          <a:bodyPr/>
          <a:lstStyle>
            <a:lvl1pPr defTabSz="9144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D04EE65B-E6C4-4E6E-9F1A-3BD6FA8AB0CE}" type="slidenum">
              <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921923800"/>
      </p:ext>
    </p:extLst>
  </p:cSld>
  <p:clrMapOvr>
    <a:masterClrMapping/>
  </p:clrMapOvr>
  <p:transition>
    <p:randomBar dir="vert"/>
  </p:transition>
</p:sldLayout>
</file>

<file path=ppt/slideLayouts/slideLayout216.xml><?xml version="1.0" encoding="utf-8"?>
<p:sldLayout xmlns:a="http://schemas.openxmlformats.org/drawingml/2006/main" xmlns:r="http://schemas.openxmlformats.org/officeDocument/2006/relationships" xmlns:p="http://schemas.openxmlformats.org/presentationml/2006/main" userDrawn="1">
  <p:cSld name="220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838200" y="6356350"/>
            <a:ext cx="2743200" cy="365125"/>
          </a:xfrm>
          <a:prstGeom prst="rect">
            <a:avLst/>
          </a:prstGeom>
        </p:spPr>
        <p:txBody>
          <a:bodyPr/>
          <a:lstStyle>
            <a:lvl1pPr defTabSz="9144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fld id="{2CB60C95-F0FB-4A4C-97A2-4B7D26577555}" type="datetimeFigureOut">
              <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rPr>
              <a:pPr marL="0" marR="0" lvl="0" indent="0" algn="l" defTabSz="914400" rtl="0" eaLnBrk="0" fontAlgn="base" latinLnBrk="0" hangingPunct="0">
                <a:lnSpc>
                  <a:spcPct val="100000"/>
                </a:lnSpc>
                <a:spcBef>
                  <a:spcPct val="0"/>
                </a:spcBef>
                <a:spcAft>
                  <a:spcPct val="0"/>
                </a:spcAft>
                <a:buClrTx/>
                <a:buSzTx/>
                <a:buFontTx/>
                <a:buNone/>
                <a:tabLst/>
                <a:defRPr/>
              </a:pPr>
              <a:t>2023/11/24</a:t>
            </a:fld>
            <a:endPar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endParaRPr>
          </a:p>
        </p:txBody>
      </p:sp>
      <p:sp>
        <p:nvSpPr>
          <p:cNvPr id="3" name="页脚占位符 3"/>
          <p:cNvSpPr>
            <a:spLocks noGrp="1"/>
          </p:cNvSpPr>
          <p:nvPr>
            <p:ph type="ftr" sz="quarter" idx="11"/>
          </p:nvPr>
        </p:nvSpPr>
        <p:spPr>
          <a:xfrm>
            <a:off x="4038600" y="6356350"/>
            <a:ext cx="4114800" cy="365125"/>
          </a:xfrm>
          <a:prstGeom prst="rect">
            <a:avLst/>
          </a:prstGeom>
        </p:spPr>
        <p:txBody>
          <a:bodyPr/>
          <a:lstStyle>
            <a:lvl1pPr defTabSz="9144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endParaRPr>
          </a:p>
        </p:txBody>
      </p:sp>
      <p:sp>
        <p:nvSpPr>
          <p:cNvPr id="4" name="灯片编号占位符 4"/>
          <p:cNvSpPr>
            <a:spLocks noGrp="1"/>
          </p:cNvSpPr>
          <p:nvPr>
            <p:ph type="sldNum" sz="quarter" idx="12"/>
          </p:nvPr>
        </p:nvSpPr>
        <p:spPr>
          <a:xfrm>
            <a:off x="8610600" y="6356350"/>
            <a:ext cx="2743200" cy="365125"/>
          </a:xfrm>
          <a:prstGeom prst="rect">
            <a:avLst/>
          </a:prstGeom>
        </p:spPr>
        <p:txBody>
          <a:bodyPr/>
          <a:lstStyle>
            <a:lvl1pPr defTabSz="9144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B456159D-9635-46A2-BFDC-CF1E90E64D52}" type="slidenum">
              <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615180470"/>
      </p:ext>
    </p:extLst>
  </p:cSld>
  <p:clrMapOvr>
    <a:masterClrMapping/>
  </p:clrMapOvr>
  <p:transition>
    <p:randomBar dir="vert"/>
  </p:transition>
</p:sldLayout>
</file>

<file path=ppt/slideLayouts/slideLayout217.xml><?xml version="1.0" encoding="utf-8"?>
<p:sldLayout xmlns:a="http://schemas.openxmlformats.org/drawingml/2006/main" xmlns:r="http://schemas.openxmlformats.org/officeDocument/2006/relationships" xmlns:p="http://schemas.openxmlformats.org/presentationml/2006/main" userDrawn="1">
  <p:cSld name="31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621856596"/>
      </p:ext>
    </p:extLst>
  </p:cSld>
  <p:clrMapOvr>
    <a:masterClrMapping/>
  </p:clrMapOvr>
  <p:transition spd="slow" advClick="0" advTm="0">
    <p:random/>
  </p:transition>
</p:sldLayout>
</file>

<file path=ppt/slideLayouts/slideLayout218.xml><?xml version="1.0" encoding="utf-8"?>
<p:sldLayout xmlns:a="http://schemas.openxmlformats.org/drawingml/2006/main" xmlns:r="http://schemas.openxmlformats.org/officeDocument/2006/relationships" xmlns:p="http://schemas.openxmlformats.org/presentationml/2006/main" userDrawn="1">
  <p:cSld name="221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838200" y="6356350"/>
            <a:ext cx="2743200" cy="365125"/>
          </a:xfrm>
          <a:prstGeom prst="rect">
            <a:avLst/>
          </a:prstGeom>
        </p:spPr>
        <p:txBody>
          <a:bodyPr/>
          <a:lstStyle>
            <a:lvl1pPr defTabSz="9144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fld id="{87805AC1-D4A9-4F68-86E2-6E97848130C7}" type="datetimeFigureOut">
              <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rPr>
              <a:pPr marL="0" marR="0" lvl="0" indent="0" algn="l" defTabSz="914400" rtl="0" eaLnBrk="0" fontAlgn="base" latinLnBrk="0" hangingPunct="0">
                <a:lnSpc>
                  <a:spcPct val="100000"/>
                </a:lnSpc>
                <a:spcBef>
                  <a:spcPct val="0"/>
                </a:spcBef>
                <a:spcAft>
                  <a:spcPct val="0"/>
                </a:spcAft>
                <a:buClrTx/>
                <a:buSzTx/>
                <a:buFontTx/>
                <a:buNone/>
                <a:tabLst/>
                <a:defRPr/>
              </a:pPr>
              <a:t>2023/11/24</a:t>
            </a:fld>
            <a:endPar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endParaRPr>
          </a:p>
        </p:txBody>
      </p:sp>
      <p:sp>
        <p:nvSpPr>
          <p:cNvPr id="3" name="页脚占位符 3"/>
          <p:cNvSpPr>
            <a:spLocks noGrp="1"/>
          </p:cNvSpPr>
          <p:nvPr>
            <p:ph type="ftr" sz="quarter" idx="11"/>
          </p:nvPr>
        </p:nvSpPr>
        <p:spPr>
          <a:xfrm>
            <a:off x="4038600" y="6356350"/>
            <a:ext cx="4114800" cy="365125"/>
          </a:xfrm>
          <a:prstGeom prst="rect">
            <a:avLst/>
          </a:prstGeom>
        </p:spPr>
        <p:txBody>
          <a:bodyPr/>
          <a:lstStyle>
            <a:lvl1pPr defTabSz="9144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endParaRPr>
          </a:p>
        </p:txBody>
      </p:sp>
      <p:sp>
        <p:nvSpPr>
          <p:cNvPr id="4" name="灯片编号占位符 4"/>
          <p:cNvSpPr>
            <a:spLocks noGrp="1"/>
          </p:cNvSpPr>
          <p:nvPr>
            <p:ph type="sldNum" sz="quarter" idx="12"/>
          </p:nvPr>
        </p:nvSpPr>
        <p:spPr>
          <a:xfrm>
            <a:off x="8610600" y="6356350"/>
            <a:ext cx="2743200" cy="365125"/>
          </a:xfrm>
          <a:prstGeom prst="rect">
            <a:avLst/>
          </a:prstGeom>
        </p:spPr>
        <p:txBody>
          <a:bodyPr/>
          <a:lstStyle>
            <a:lvl1pPr defTabSz="914400" eaLnBrk="0" fontAlgn="base" hangingPunct="0">
              <a:spcBef>
                <a:spcPct val="0"/>
              </a:spcBef>
              <a:spcAft>
                <a:spcPct val="0"/>
              </a:spcAft>
              <a:defRPr>
                <a:solidFill>
                  <a:prstClr val="black">
                    <a:tint val="75000"/>
                  </a:prstClr>
                </a:solidFill>
                <a:latin typeface="Arial" panose="020B0604020202020204" pitchFamily="34" charset="0"/>
                <a:cs typeface="Arial" panose="020B0604020202020204" pitchFamily="34" charset="0"/>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355443B7-D7C5-44C2-9C7C-5E40BAA06C09}" type="slidenum">
              <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0" lang="zh-CN" altLang="en-US" sz="14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684610181"/>
      </p:ext>
    </p:extLst>
  </p:cSld>
  <p:clrMapOvr>
    <a:masterClrMapping/>
  </p:clrMapOvr>
  <p:transition>
    <p:randomBar dir="vert"/>
  </p:transition>
</p:sldLayout>
</file>

<file path=ppt/slideLayouts/slideLayout219.xml><?xml version="1.0" encoding="utf-8"?>
<p:sldLayout xmlns:a="http://schemas.openxmlformats.org/drawingml/2006/main" xmlns:r="http://schemas.openxmlformats.org/officeDocument/2006/relationships" xmlns:p="http://schemas.openxmlformats.org/presentationml/2006/main" userDrawn="1">
  <p:cSld name="32_标题和内容">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709920994"/>
      </p:ext>
    </p:extLst>
  </p:cSld>
  <p:clrMapOvr>
    <a:masterClrMapping/>
  </p:clrMapOvr>
  <p:transition spd="slow" advTm="3000"/>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750"/>
        <p:cNvGrpSpPr/>
        <p:nvPr/>
      </p:nvGrpSpPr>
      <p:grpSpPr>
        <a:xfrm>
          <a:off x="0" y="0"/>
          <a:ext cx="0" cy="0"/>
          <a:chOff x="0" y="0"/>
          <a:chExt cx="0" cy="0"/>
        </a:xfrm>
      </p:grpSpPr>
      <p:sp>
        <p:nvSpPr>
          <p:cNvPr id="751" name="Google Shape;751;p11"/>
          <p:cNvSpPr txBox="1">
            <a:spLocks noGrp="1"/>
          </p:cNvSpPr>
          <p:nvPr>
            <p:ph type="sldNum" idx="12"/>
          </p:nvPr>
        </p:nvSpPr>
        <p:spPr>
          <a:xfrm>
            <a:off x="5730201" y="61299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grpSp>
        <p:nvGrpSpPr>
          <p:cNvPr id="752" name="Google Shape;752;p11"/>
          <p:cNvGrpSpPr/>
          <p:nvPr/>
        </p:nvGrpSpPr>
        <p:grpSpPr>
          <a:xfrm>
            <a:off x="139034" y="67401"/>
            <a:ext cx="13688788" cy="7050285"/>
            <a:chOff x="104275" y="50550"/>
            <a:chExt cx="10266591" cy="5287714"/>
          </a:xfrm>
        </p:grpSpPr>
        <p:sp>
          <p:nvSpPr>
            <p:cNvPr id="753" name="Google Shape;753;p11"/>
            <p:cNvSpPr/>
            <p:nvPr/>
          </p:nvSpPr>
          <p:spPr>
            <a:xfrm>
              <a:off x="2444298" y="3856703"/>
              <a:ext cx="2558390" cy="1098526"/>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54" name="Google Shape;754;p11"/>
            <p:cNvSpPr/>
            <p:nvPr/>
          </p:nvSpPr>
          <p:spPr>
            <a:xfrm>
              <a:off x="5295333" y="4495140"/>
              <a:ext cx="1449771" cy="493781"/>
            </a:xfrm>
            <a:custGeom>
              <a:avLst/>
              <a:gdLst/>
              <a:ahLst/>
              <a:cxnLst/>
              <a:rect l="l" t="t" r="r" b="b"/>
              <a:pathLst>
                <a:path w="2870834" h="977784" extrusionOk="0">
                  <a:moveTo>
                    <a:pt x="2870835" y="977785"/>
                  </a:moveTo>
                  <a:cubicBezTo>
                    <a:pt x="2845943" y="605751"/>
                    <a:pt x="2524252" y="324312"/>
                    <a:pt x="2152206" y="349172"/>
                  </a:cubicBezTo>
                  <a:cubicBezTo>
                    <a:pt x="2121916" y="351192"/>
                    <a:pt x="2091817" y="355256"/>
                    <a:pt x="2062099" y="361326"/>
                  </a:cubicBezTo>
                  <a:cubicBezTo>
                    <a:pt x="1974025" y="87578"/>
                    <a:pt x="1680655" y="-62923"/>
                    <a:pt x="1406906" y="25176"/>
                  </a:cubicBezTo>
                  <a:cubicBezTo>
                    <a:pt x="1329372" y="50126"/>
                    <a:pt x="1258760" y="92925"/>
                    <a:pt x="1200785" y="150125"/>
                  </a:cubicBezTo>
                  <a:cubicBezTo>
                    <a:pt x="925068" y="68357"/>
                    <a:pt x="635318" y="225570"/>
                    <a:pt x="553530" y="501274"/>
                  </a:cubicBezTo>
                  <a:cubicBezTo>
                    <a:pt x="543623" y="534656"/>
                    <a:pt x="537084" y="568952"/>
                    <a:pt x="534035" y="603643"/>
                  </a:cubicBezTo>
                  <a:cubicBezTo>
                    <a:pt x="325882" y="529640"/>
                    <a:pt x="97092" y="638409"/>
                    <a:pt x="23114" y="846587"/>
                  </a:cubicBezTo>
                  <a:cubicBezTo>
                    <a:pt x="8128" y="888726"/>
                    <a:pt x="318" y="933068"/>
                    <a:pt x="0" y="97778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55" name="Google Shape;755;p11"/>
            <p:cNvSpPr/>
            <p:nvPr/>
          </p:nvSpPr>
          <p:spPr>
            <a:xfrm>
              <a:off x="4159304" y="3962484"/>
              <a:ext cx="1535294" cy="703291"/>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56" name="Google Shape;756;p11"/>
            <p:cNvSpPr/>
            <p:nvPr/>
          </p:nvSpPr>
          <p:spPr>
            <a:xfrm>
              <a:off x="4832518" y="3687079"/>
              <a:ext cx="3420308" cy="1468618"/>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57" name="Google Shape;757;p11"/>
            <p:cNvSpPr/>
            <p:nvPr/>
          </p:nvSpPr>
          <p:spPr>
            <a:xfrm>
              <a:off x="2867782" y="4501768"/>
              <a:ext cx="1717868" cy="654661"/>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58" name="Google Shape;758;p11"/>
            <p:cNvSpPr/>
            <p:nvPr/>
          </p:nvSpPr>
          <p:spPr>
            <a:xfrm flipH="1">
              <a:off x="2057325" y="4709438"/>
              <a:ext cx="941819" cy="431431"/>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59" name="Google Shape;759;p11"/>
            <p:cNvSpPr/>
            <p:nvPr/>
          </p:nvSpPr>
          <p:spPr>
            <a:xfrm>
              <a:off x="6498024" y="3944922"/>
              <a:ext cx="3656211" cy="1393342"/>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60" name="Google Shape;760;p11"/>
            <p:cNvSpPr/>
            <p:nvPr/>
          </p:nvSpPr>
          <p:spPr>
            <a:xfrm flipH="1">
              <a:off x="6348583" y="2926377"/>
              <a:ext cx="4022282" cy="1727094"/>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nvGrpSpPr>
            <p:cNvPr id="761" name="Google Shape;761;p11"/>
            <p:cNvGrpSpPr/>
            <p:nvPr/>
          </p:nvGrpSpPr>
          <p:grpSpPr>
            <a:xfrm>
              <a:off x="7817748" y="1079748"/>
              <a:ext cx="408036" cy="4063663"/>
              <a:chOff x="967895" y="415018"/>
              <a:chExt cx="628714" cy="6262387"/>
            </a:xfrm>
          </p:grpSpPr>
          <p:sp>
            <p:nvSpPr>
              <p:cNvPr id="762" name="Google Shape;762;p11"/>
              <p:cNvSpPr/>
              <p:nvPr/>
            </p:nvSpPr>
            <p:spPr>
              <a:xfrm>
                <a:off x="1207111" y="963605"/>
                <a:ext cx="150300" cy="57138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763" name="Google Shape;763;p11"/>
              <p:cNvGrpSpPr/>
              <p:nvPr/>
            </p:nvGrpSpPr>
            <p:grpSpPr>
              <a:xfrm>
                <a:off x="967895" y="415018"/>
                <a:ext cx="628714" cy="801374"/>
                <a:chOff x="1774126" y="766200"/>
                <a:chExt cx="1582467" cy="2017050"/>
              </a:xfrm>
            </p:grpSpPr>
            <p:sp>
              <p:nvSpPr>
                <p:cNvPr id="764" name="Google Shape;764;p11"/>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65" name="Google Shape;765;p11"/>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66" name="Google Shape;766;p11"/>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67" name="Google Shape;767;p11"/>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68" name="Google Shape;768;p11"/>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69" name="Google Shape;769;p11"/>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70" name="Google Shape;770;p11"/>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71" name="Google Shape;771;p11"/>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772" name="Google Shape;772;p11"/>
            <p:cNvGrpSpPr/>
            <p:nvPr/>
          </p:nvGrpSpPr>
          <p:grpSpPr>
            <a:xfrm>
              <a:off x="7200036" y="3718572"/>
              <a:ext cx="284493" cy="1424795"/>
              <a:chOff x="967895" y="415018"/>
              <a:chExt cx="628714" cy="3148718"/>
            </a:xfrm>
          </p:grpSpPr>
          <p:sp>
            <p:nvSpPr>
              <p:cNvPr id="773" name="Google Shape;773;p11"/>
              <p:cNvSpPr/>
              <p:nvPr/>
            </p:nvSpPr>
            <p:spPr>
              <a:xfrm>
                <a:off x="1207096" y="963636"/>
                <a:ext cx="150300" cy="26001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774" name="Google Shape;774;p11"/>
              <p:cNvGrpSpPr/>
              <p:nvPr/>
            </p:nvGrpSpPr>
            <p:grpSpPr>
              <a:xfrm>
                <a:off x="967895" y="415018"/>
                <a:ext cx="628714" cy="801374"/>
                <a:chOff x="1774126" y="766200"/>
                <a:chExt cx="1582467" cy="2017050"/>
              </a:xfrm>
            </p:grpSpPr>
            <p:sp>
              <p:nvSpPr>
                <p:cNvPr id="775" name="Google Shape;775;p11"/>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76" name="Google Shape;776;p11"/>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77" name="Google Shape;777;p11"/>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78" name="Google Shape;778;p11"/>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79" name="Google Shape;779;p11"/>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80" name="Google Shape;780;p11"/>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81" name="Google Shape;781;p11"/>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82" name="Google Shape;782;p11"/>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783" name="Google Shape;783;p11"/>
            <p:cNvGrpSpPr/>
            <p:nvPr/>
          </p:nvGrpSpPr>
          <p:grpSpPr>
            <a:xfrm>
              <a:off x="8299552" y="3133869"/>
              <a:ext cx="333219" cy="2017814"/>
              <a:chOff x="967895" y="415018"/>
              <a:chExt cx="628714" cy="3807196"/>
            </a:xfrm>
          </p:grpSpPr>
          <p:sp>
            <p:nvSpPr>
              <p:cNvPr id="784" name="Google Shape;784;p11"/>
              <p:cNvSpPr/>
              <p:nvPr/>
            </p:nvSpPr>
            <p:spPr>
              <a:xfrm>
                <a:off x="1207136" y="963615"/>
                <a:ext cx="150300" cy="32586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785" name="Google Shape;785;p11"/>
              <p:cNvGrpSpPr/>
              <p:nvPr/>
            </p:nvGrpSpPr>
            <p:grpSpPr>
              <a:xfrm>
                <a:off x="967895" y="415018"/>
                <a:ext cx="628714" cy="801374"/>
                <a:chOff x="1774126" y="766200"/>
                <a:chExt cx="1582467" cy="2017050"/>
              </a:xfrm>
            </p:grpSpPr>
            <p:sp>
              <p:nvSpPr>
                <p:cNvPr id="786" name="Google Shape;786;p11"/>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87" name="Google Shape;787;p11"/>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88" name="Google Shape;788;p11"/>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89" name="Google Shape;789;p11"/>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90" name="Google Shape;790;p11"/>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91" name="Google Shape;791;p11"/>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92" name="Google Shape;792;p11"/>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93" name="Google Shape;793;p11"/>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794" name="Google Shape;794;p11"/>
            <p:cNvGrpSpPr/>
            <p:nvPr/>
          </p:nvGrpSpPr>
          <p:grpSpPr>
            <a:xfrm>
              <a:off x="104275" y="50550"/>
              <a:ext cx="8948150" cy="772675"/>
              <a:chOff x="104275" y="50550"/>
              <a:chExt cx="8948150" cy="772675"/>
            </a:xfrm>
          </p:grpSpPr>
          <p:sp>
            <p:nvSpPr>
              <p:cNvPr id="795" name="Google Shape;795;p11"/>
              <p:cNvSpPr/>
              <p:nvPr/>
            </p:nvSpPr>
            <p:spPr>
              <a:xfrm>
                <a:off x="86948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96" name="Google Shape;796;p11"/>
              <p:cNvSpPr/>
              <p:nvPr/>
            </p:nvSpPr>
            <p:spPr>
              <a:xfrm>
                <a:off x="5156375" y="146713"/>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97" name="Google Shape;797;p11"/>
              <p:cNvSpPr/>
              <p:nvPr/>
            </p:nvSpPr>
            <p:spPr>
              <a:xfrm>
                <a:off x="7219963" y="349471"/>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98" name="Google Shape;798;p11"/>
              <p:cNvSpPr/>
              <p:nvPr/>
            </p:nvSpPr>
            <p:spPr>
              <a:xfrm>
                <a:off x="7252363" y="114324"/>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99" name="Google Shape;799;p11"/>
              <p:cNvSpPr/>
              <p:nvPr/>
            </p:nvSpPr>
            <p:spPr>
              <a:xfrm>
                <a:off x="7998675" y="22635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00" name="Google Shape;800;p11"/>
              <p:cNvSpPr/>
              <p:nvPr/>
            </p:nvSpPr>
            <p:spPr>
              <a:xfrm>
                <a:off x="6352675"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01" name="Google Shape;801;p11"/>
              <p:cNvSpPr/>
              <p:nvPr/>
            </p:nvSpPr>
            <p:spPr>
              <a:xfrm>
                <a:off x="373670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02" name="Google Shape;802;p11"/>
              <p:cNvSpPr/>
              <p:nvPr/>
            </p:nvSpPr>
            <p:spPr>
              <a:xfrm>
                <a:off x="2805625"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03" name="Google Shape;803;p11"/>
              <p:cNvSpPr/>
              <p:nvPr/>
            </p:nvSpPr>
            <p:spPr>
              <a:xfrm>
                <a:off x="191375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04" name="Google Shape;804;p11"/>
              <p:cNvSpPr/>
              <p:nvPr/>
            </p:nvSpPr>
            <p:spPr>
              <a:xfrm>
                <a:off x="3266675" y="1143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05" name="Google Shape;805;p11"/>
              <p:cNvSpPr/>
              <p:nvPr/>
            </p:nvSpPr>
            <p:spPr>
              <a:xfrm>
                <a:off x="2620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06" name="Google Shape;806;p11"/>
              <p:cNvSpPr/>
              <p:nvPr/>
            </p:nvSpPr>
            <p:spPr>
              <a:xfrm>
                <a:off x="1279125" y="2208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07" name="Google Shape;807;p11"/>
              <p:cNvSpPr/>
              <p:nvPr/>
            </p:nvSpPr>
            <p:spPr>
              <a:xfrm>
                <a:off x="10551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08" name="Google Shape;808;p11"/>
              <p:cNvSpPr/>
              <p:nvPr/>
            </p:nvSpPr>
            <p:spPr>
              <a:xfrm>
                <a:off x="872350" y="3523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809" name="Google Shape;809;p11"/>
              <p:cNvSpPr/>
              <p:nvPr/>
            </p:nvSpPr>
            <p:spPr>
              <a:xfrm>
                <a:off x="7014788" y="2609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810" name="Google Shape;810;p11"/>
              <p:cNvSpPr/>
              <p:nvPr/>
            </p:nvSpPr>
            <p:spPr>
              <a:xfrm>
                <a:off x="8777500" y="3199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811" name="Google Shape;811;p11"/>
              <p:cNvSpPr/>
              <p:nvPr/>
            </p:nvSpPr>
            <p:spPr>
              <a:xfrm>
                <a:off x="4467225" y="1913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812" name="Google Shape;812;p11"/>
              <p:cNvSpPr/>
              <p:nvPr/>
            </p:nvSpPr>
            <p:spPr>
              <a:xfrm>
                <a:off x="2601875" y="196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813" name="Google Shape;813;p11"/>
              <p:cNvSpPr/>
              <p:nvPr/>
            </p:nvSpPr>
            <p:spPr>
              <a:xfrm>
                <a:off x="5288025" y="226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14" name="Google Shape;814;p11"/>
              <p:cNvSpPr/>
              <p:nvPr/>
            </p:nvSpPr>
            <p:spPr>
              <a:xfrm>
                <a:off x="5948425" y="3818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15" name="Google Shape;815;p11"/>
              <p:cNvSpPr/>
              <p:nvPr/>
            </p:nvSpPr>
            <p:spPr>
              <a:xfrm>
                <a:off x="9020025" y="4142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16" name="Google Shape;816;p11"/>
              <p:cNvSpPr/>
              <p:nvPr/>
            </p:nvSpPr>
            <p:spPr>
              <a:xfrm>
                <a:off x="1588200" y="505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17" name="Google Shape;817;p11"/>
              <p:cNvSpPr/>
              <p:nvPr/>
            </p:nvSpPr>
            <p:spPr>
              <a:xfrm>
                <a:off x="36366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18" name="Google Shape;818;p11"/>
              <p:cNvSpPr/>
              <p:nvPr/>
            </p:nvSpPr>
            <p:spPr>
              <a:xfrm>
                <a:off x="104275" y="3494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19" name="Google Shape;819;p11"/>
              <p:cNvSpPr/>
              <p:nvPr/>
            </p:nvSpPr>
            <p:spPr>
              <a:xfrm>
                <a:off x="4558675" y="30070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20" name="Google Shape;820;p11"/>
              <p:cNvSpPr/>
              <p:nvPr/>
            </p:nvSpPr>
            <p:spPr>
              <a:xfrm>
                <a:off x="6054325" y="2904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21" name="Google Shape;821;p11"/>
              <p:cNvSpPr/>
              <p:nvPr/>
            </p:nvSpPr>
            <p:spPr>
              <a:xfrm>
                <a:off x="8181475" y="2904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22" name="Google Shape;822;p11"/>
              <p:cNvSpPr/>
              <p:nvPr/>
            </p:nvSpPr>
            <p:spPr>
              <a:xfrm>
                <a:off x="6024800" y="442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823" name="Google Shape;823;p11"/>
              <p:cNvSpPr/>
              <p:nvPr/>
            </p:nvSpPr>
            <p:spPr>
              <a:xfrm>
                <a:off x="2292625" y="631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24" name="Google Shape;824;p11"/>
              <p:cNvSpPr/>
              <p:nvPr/>
            </p:nvSpPr>
            <p:spPr>
              <a:xfrm>
                <a:off x="546440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25" name="Google Shape;825;p11"/>
              <p:cNvSpPr/>
              <p:nvPr/>
            </p:nvSpPr>
            <p:spPr>
              <a:xfrm>
                <a:off x="29445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26" name="Google Shape;826;p11"/>
              <p:cNvSpPr/>
              <p:nvPr/>
            </p:nvSpPr>
            <p:spPr>
              <a:xfrm>
                <a:off x="7822650" y="6319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27" name="Google Shape;827;p11"/>
              <p:cNvSpPr/>
              <p:nvPr/>
            </p:nvSpPr>
            <p:spPr>
              <a:xfrm>
                <a:off x="8583225" y="7908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grpSp>
      </p:grpSp>
    </p:spTree>
    <p:extLst>
      <p:ext uri="{BB962C8B-B14F-4D97-AF65-F5344CB8AC3E}">
        <p14:creationId xmlns:p14="http://schemas.microsoft.com/office/powerpoint/2010/main" val="3791574240"/>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userDrawn="1">
  <p:cSld name="222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10361613" y="6130925"/>
            <a:ext cx="1146175" cy="369888"/>
          </a:xfrm>
          <a:prstGeom prst="rect">
            <a:avLst/>
          </a:prstGeom>
        </p:spPr>
        <p:txBody>
          <a:bodyPr/>
          <a:lstStyle>
            <a:lvl1pPr>
              <a:defRPr>
                <a:solidFill>
                  <a:prstClr val="black">
                    <a:tint val="75000"/>
                  </a:prstClr>
                </a:solidFill>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fld id="{4CDA8070-059C-4F3C-A068-86AFC34CA4B4}" type="datetimeFigureOut">
              <a:rPr kumimoji="0" lang="zh-CN" altLang="en-US" sz="1400" b="0" i="0" u="none" strike="noStrike" kern="1200" cap="none" spc="0" normalizeH="0" baseline="0" noProof="0">
                <a:ln>
                  <a:noFill/>
                </a:ln>
                <a:solidFill>
                  <a:prstClr val="black">
                    <a:tint val="75000"/>
                  </a:prstClr>
                </a:solidFill>
                <a:effectLst/>
                <a:uLnTx/>
                <a:uFillTx/>
                <a:latin typeface="Arial" charset="0"/>
                <a:ea typeface="+mn-ea"/>
                <a:cs typeface="+mn-cs"/>
              </a:rPr>
              <a:pPr marL="0" marR="0" lvl="0" indent="0" algn="l" defTabSz="914400" rtl="0" eaLnBrk="1" fontAlgn="auto" latinLnBrk="0" hangingPunct="1">
                <a:lnSpc>
                  <a:spcPct val="100000"/>
                </a:lnSpc>
                <a:spcBef>
                  <a:spcPct val="0"/>
                </a:spcBef>
                <a:spcAft>
                  <a:spcPts val="0"/>
                </a:spcAft>
                <a:buClrTx/>
                <a:buSzTx/>
                <a:buFontTx/>
                <a:buNone/>
                <a:tabLst/>
                <a:defRPr/>
              </a:pPr>
              <a:t>2023/11/24</a:t>
            </a:fld>
            <a:endParaRPr kumimoji="0" lang="zh-CN" altLang="en-US" sz="1400" b="0" i="0" u="none" strike="noStrike" kern="1200" cap="none" spc="0" normalizeH="0" baseline="0" noProof="0">
              <a:ln>
                <a:noFill/>
              </a:ln>
              <a:solidFill>
                <a:prstClr val="black">
                  <a:tint val="75000"/>
                </a:prstClr>
              </a:solidFill>
              <a:effectLst/>
              <a:uLnTx/>
              <a:uFillTx/>
              <a:latin typeface="Arial" charset="0"/>
              <a:ea typeface="+mn-ea"/>
              <a:cs typeface="+mn-cs"/>
            </a:endParaRPr>
          </a:p>
        </p:txBody>
      </p:sp>
      <p:sp>
        <p:nvSpPr>
          <p:cNvPr id="3" name="页脚占位符 3"/>
          <p:cNvSpPr>
            <a:spLocks noGrp="1"/>
          </p:cNvSpPr>
          <p:nvPr>
            <p:ph type="ftr" sz="quarter" idx="11"/>
          </p:nvPr>
        </p:nvSpPr>
        <p:spPr>
          <a:xfrm>
            <a:off x="2589213" y="6135688"/>
            <a:ext cx="7620000" cy="365125"/>
          </a:xfrm>
          <a:prstGeom prst="rect">
            <a:avLst/>
          </a:prstGeom>
        </p:spPr>
        <p:txBody>
          <a:bodyPr/>
          <a:lstStyle>
            <a:lvl1pPr>
              <a:defRPr>
                <a:solidFill>
                  <a:prstClr val="black">
                    <a:tint val="75000"/>
                  </a:prstClr>
                </a:solidFill>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zh-CN" altLang="en-US" sz="1400" b="0" i="0" u="none" strike="noStrike" kern="1200" cap="none" spc="0" normalizeH="0" baseline="0" noProof="0">
              <a:ln>
                <a:noFill/>
              </a:ln>
              <a:solidFill>
                <a:prstClr val="black">
                  <a:tint val="75000"/>
                </a:prstClr>
              </a:solidFill>
              <a:effectLst/>
              <a:uLnTx/>
              <a:uFillTx/>
              <a:latin typeface="Arial" charset="0"/>
              <a:ea typeface="+mn-ea"/>
              <a:cs typeface="+mn-cs"/>
            </a:endParaRPr>
          </a:p>
        </p:txBody>
      </p:sp>
      <p:sp>
        <p:nvSpPr>
          <p:cNvPr id="4" name="灯片编号占位符 4"/>
          <p:cNvSpPr>
            <a:spLocks noGrp="1"/>
          </p:cNvSpPr>
          <p:nvPr>
            <p:ph type="sldNum" sz="quarter" idx="12"/>
          </p:nvPr>
        </p:nvSpPr>
        <p:spPr>
          <a:xfrm>
            <a:off x="531813" y="787400"/>
            <a:ext cx="779462" cy="365125"/>
          </a:xfrm>
          <a:prstGeom prst="rect">
            <a:avLst/>
          </a:prstGeom>
        </p:spPr>
        <p:txBody>
          <a:bodyPr/>
          <a:lstStyle>
            <a:lvl1pPr>
              <a:defRPr>
                <a:solidFill>
                  <a:prstClr val="black">
                    <a:tint val="75000"/>
                  </a:prstClr>
                </a:solidFill>
              </a:defRPr>
            </a:lvl1pPr>
          </a:lstStyle>
          <a:p>
            <a:pPr marL="0" marR="0" lvl="0" indent="0" algn="r" defTabSz="914400" rtl="0" eaLnBrk="1" fontAlgn="auto" latinLnBrk="0" hangingPunct="1">
              <a:lnSpc>
                <a:spcPct val="100000"/>
              </a:lnSpc>
              <a:spcBef>
                <a:spcPct val="0"/>
              </a:spcBef>
              <a:spcAft>
                <a:spcPts val="0"/>
              </a:spcAft>
              <a:buClrTx/>
              <a:buSzTx/>
              <a:buFontTx/>
              <a:buNone/>
              <a:tabLst/>
              <a:defRPr/>
            </a:pPr>
            <a:fld id="{C9DE14A8-2A1F-4869-96E5-E9F882D10420}" type="slidenum">
              <a:rPr kumimoji="0" lang="zh-CN" altLang="en-US" sz="1400" b="0" i="0" u="none" strike="noStrike" kern="1200" cap="none" spc="0" normalizeH="0" baseline="0" noProof="0">
                <a:ln>
                  <a:noFill/>
                </a:ln>
                <a:solidFill>
                  <a:prstClr val="black">
                    <a:tint val="75000"/>
                  </a:prstClr>
                </a:solidFill>
                <a:effectLst/>
                <a:uLnTx/>
                <a:uFillTx/>
                <a:latin typeface="Arial"/>
                <a:ea typeface="+mn-ea"/>
                <a:cs typeface="+mn-cs"/>
              </a:rPr>
              <a:pPr marL="0" marR="0" lvl="0" indent="0" algn="r" defTabSz="914400" rtl="0" eaLnBrk="1" fontAlgn="auto" latinLnBrk="0" hangingPunct="1">
                <a:lnSpc>
                  <a:spcPct val="100000"/>
                </a:lnSpc>
                <a:spcBef>
                  <a:spcPct val="0"/>
                </a:spcBef>
                <a:spcAft>
                  <a:spcPts val="0"/>
                </a:spcAft>
                <a:buClrTx/>
                <a:buSzTx/>
                <a:buFontTx/>
                <a:buNone/>
                <a:tabLst/>
                <a:defRPr/>
              </a:pPr>
              <a:t>‹#›</a:t>
            </a:fld>
            <a:endParaRPr kumimoji="0" lang="zh-CN" altLang="en-US" sz="1400" b="0" i="0" u="none" strike="noStrike" kern="1200" cap="none" spc="0" normalizeH="0" baseline="0" noProof="0">
              <a:ln>
                <a:noFill/>
              </a:ln>
              <a:solidFill>
                <a:prstClr val="black">
                  <a:tint val="75000"/>
                </a:prstClr>
              </a:solidFill>
              <a:effectLst/>
              <a:uLnTx/>
              <a:uFillTx/>
              <a:latin typeface="Arial"/>
              <a:ea typeface="+mn-ea"/>
              <a:cs typeface="+mn-cs"/>
            </a:endParaRPr>
          </a:p>
        </p:txBody>
      </p:sp>
    </p:spTree>
    <p:extLst>
      <p:ext uri="{BB962C8B-B14F-4D97-AF65-F5344CB8AC3E}">
        <p14:creationId xmlns:p14="http://schemas.microsoft.com/office/powerpoint/2010/main" val="63379777"/>
      </p:ext>
    </p:extLst>
  </p:cSld>
  <p:clrMapOvr>
    <a:masterClrMapping/>
  </p:clrMapOvr>
  <p:transition>
    <p:randomBar dir="vert"/>
  </p:transition>
</p:sldLayout>
</file>

<file path=ppt/slideLayouts/slideLayout221.xml><?xml version="1.0" encoding="utf-8"?>
<p:sldLayout xmlns:a="http://schemas.openxmlformats.org/drawingml/2006/main" xmlns:r="http://schemas.openxmlformats.org/officeDocument/2006/relationships" xmlns:p="http://schemas.openxmlformats.org/presentationml/2006/main" userDrawn="1">
  <p:cSld name="223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10361613" y="6130925"/>
            <a:ext cx="1146175" cy="369888"/>
          </a:xfrm>
          <a:prstGeom prst="rect">
            <a:avLst/>
          </a:prstGeom>
        </p:spPr>
        <p:txBody>
          <a:bodyPr/>
          <a:lstStyle>
            <a:lvl1pPr>
              <a:defRPr>
                <a:solidFill>
                  <a:prstClr val="black">
                    <a:tint val="75000"/>
                  </a:prstClr>
                </a:solidFill>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fld id="{56E7164F-3667-412E-A5C0-643EAB470707}" type="datetimeFigureOut">
              <a:rPr kumimoji="0" lang="zh-CN" altLang="en-US" sz="1400" b="0" i="0" u="none" strike="noStrike" kern="1200" cap="none" spc="0" normalizeH="0" baseline="0" noProof="0">
                <a:ln>
                  <a:noFill/>
                </a:ln>
                <a:solidFill>
                  <a:prstClr val="black">
                    <a:tint val="75000"/>
                  </a:prstClr>
                </a:solidFill>
                <a:effectLst/>
                <a:uLnTx/>
                <a:uFillTx/>
                <a:latin typeface="Arial" charset="0"/>
                <a:ea typeface="+mn-ea"/>
                <a:cs typeface="+mn-cs"/>
              </a:rPr>
              <a:pPr marL="0" marR="0" lvl="0" indent="0" algn="l" defTabSz="914400" rtl="0" eaLnBrk="1" fontAlgn="auto" latinLnBrk="0" hangingPunct="1">
                <a:lnSpc>
                  <a:spcPct val="100000"/>
                </a:lnSpc>
                <a:spcBef>
                  <a:spcPct val="0"/>
                </a:spcBef>
                <a:spcAft>
                  <a:spcPts val="0"/>
                </a:spcAft>
                <a:buClrTx/>
                <a:buSzTx/>
                <a:buFontTx/>
                <a:buNone/>
                <a:tabLst/>
                <a:defRPr/>
              </a:pPr>
              <a:t>2023/11/24</a:t>
            </a:fld>
            <a:endParaRPr kumimoji="0" lang="zh-CN" altLang="en-US" sz="1400" b="0" i="0" u="none" strike="noStrike" kern="1200" cap="none" spc="0" normalizeH="0" baseline="0" noProof="0">
              <a:ln>
                <a:noFill/>
              </a:ln>
              <a:solidFill>
                <a:prstClr val="black">
                  <a:tint val="75000"/>
                </a:prstClr>
              </a:solidFill>
              <a:effectLst/>
              <a:uLnTx/>
              <a:uFillTx/>
              <a:latin typeface="Arial" charset="0"/>
              <a:ea typeface="+mn-ea"/>
              <a:cs typeface="+mn-cs"/>
            </a:endParaRPr>
          </a:p>
        </p:txBody>
      </p:sp>
      <p:sp>
        <p:nvSpPr>
          <p:cNvPr id="3" name="页脚占位符 3"/>
          <p:cNvSpPr>
            <a:spLocks noGrp="1"/>
          </p:cNvSpPr>
          <p:nvPr>
            <p:ph type="ftr" sz="quarter" idx="11"/>
          </p:nvPr>
        </p:nvSpPr>
        <p:spPr>
          <a:xfrm>
            <a:off x="2589213" y="6135688"/>
            <a:ext cx="7620000" cy="365125"/>
          </a:xfrm>
          <a:prstGeom prst="rect">
            <a:avLst/>
          </a:prstGeom>
        </p:spPr>
        <p:txBody>
          <a:bodyPr/>
          <a:lstStyle>
            <a:lvl1pPr>
              <a:defRPr>
                <a:solidFill>
                  <a:prstClr val="black">
                    <a:tint val="75000"/>
                  </a:prstClr>
                </a:solidFill>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zh-CN" altLang="en-US" sz="1400" b="0" i="0" u="none" strike="noStrike" kern="1200" cap="none" spc="0" normalizeH="0" baseline="0" noProof="0">
              <a:ln>
                <a:noFill/>
              </a:ln>
              <a:solidFill>
                <a:prstClr val="black">
                  <a:tint val="75000"/>
                </a:prstClr>
              </a:solidFill>
              <a:effectLst/>
              <a:uLnTx/>
              <a:uFillTx/>
              <a:latin typeface="Arial" charset="0"/>
              <a:ea typeface="+mn-ea"/>
              <a:cs typeface="+mn-cs"/>
            </a:endParaRPr>
          </a:p>
        </p:txBody>
      </p:sp>
      <p:sp>
        <p:nvSpPr>
          <p:cNvPr id="4" name="灯片编号占位符 4"/>
          <p:cNvSpPr>
            <a:spLocks noGrp="1"/>
          </p:cNvSpPr>
          <p:nvPr>
            <p:ph type="sldNum" sz="quarter" idx="12"/>
          </p:nvPr>
        </p:nvSpPr>
        <p:spPr>
          <a:xfrm>
            <a:off x="531813" y="787400"/>
            <a:ext cx="779462" cy="365125"/>
          </a:xfrm>
          <a:prstGeom prst="rect">
            <a:avLst/>
          </a:prstGeom>
        </p:spPr>
        <p:txBody>
          <a:bodyPr/>
          <a:lstStyle>
            <a:lvl1pPr>
              <a:defRPr>
                <a:solidFill>
                  <a:prstClr val="black">
                    <a:tint val="75000"/>
                  </a:prstClr>
                </a:solidFill>
              </a:defRPr>
            </a:lvl1pPr>
          </a:lstStyle>
          <a:p>
            <a:pPr marL="0" marR="0" lvl="0" indent="0" algn="r" defTabSz="914400" rtl="0" eaLnBrk="1" fontAlgn="auto" latinLnBrk="0" hangingPunct="1">
              <a:lnSpc>
                <a:spcPct val="100000"/>
              </a:lnSpc>
              <a:spcBef>
                <a:spcPct val="0"/>
              </a:spcBef>
              <a:spcAft>
                <a:spcPts val="0"/>
              </a:spcAft>
              <a:buClrTx/>
              <a:buSzTx/>
              <a:buFontTx/>
              <a:buNone/>
              <a:tabLst/>
              <a:defRPr/>
            </a:pPr>
            <a:fld id="{C1D2C381-12BF-42B5-89B7-5B6399C4A878}" type="slidenum">
              <a:rPr kumimoji="0" lang="zh-CN" altLang="en-US" sz="1400" b="0" i="0" u="none" strike="noStrike" kern="1200" cap="none" spc="0" normalizeH="0" baseline="0" noProof="0">
                <a:ln>
                  <a:noFill/>
                </a:ln>
                <a:solidFill>
                  <a:prstClr val="black">
                    <a:tint val="75000"/>
                  </a:prstClr>
                </a:solidFill>
                <a:effectLst/>
                <a:uLnTx/>
                <a:uFillTx/>
                <a:latin typeface="Arial"/>
                <a:ea typeface="+mn-ea"/>
                <a:cs typeface="+mn-cs"/>
              </a:rPr>
              <a:pPr marL="0" marR="0" lvl="0" indent="0" algn="r" defTabSz="914400" rtl="0" eaLnBrk="1" fontAlgn="auto" latinLnBrk="0" hangingPunct="1">
                <a:lnSpc>
                  <a:spcPct val="100000"/>
                </a:lnSpc>
                <a:spcBef>
                  <a:spcPct val="0"/>
                </a:spcBef>
                <a:spcAft>
                  <a:spcPts val="0"/>
                </a:spcAft>
                <a:buClrTx/>
                <a:buSzTx/>
                <a:buFontTx/>
                <a:buNone/>
                <a:tabLst/>
                <a:defRPr/>
              </a:pPr>
              <a:t>‹#›</a:t>
            </a:fld>
            <a:endParaRPr kumimoji="0" lang="zh-CN" altLang="en-US" sz="1400" b="0" i="0" u="none" strike="noStrike" kern="1200" cap="none" spc="0" normalizeH="0" baseline="0" noProof="0">
              <a:ln>
                <a:noFill/>
              </a:ln>
              <a:solidFill>
                <a:prstClr val="black">
                  <a:tint val="75000"/>
                </a:prstClr>
              </a:solidFill>
              <a:effectLst/>
              <a:uLnTx/>
              <a:uFillTx/>
              <a:latin typeface="Arial"/>
              <a:ea typeface="+mn-ea"/>
              <a:cs typeface="+mn-cs"/>
            </a:endParaRPr>
          </a:p>
        </p:txBody>
      </p:sp>
    </p:spTree>
    <p:extLst>
      <p:ext uri="{BB962C8B-B14F-4D97-AF65-F5344CB8AC3E}">
        <p14:creationId xmlns:p14="http://schemas.microsoft.com/office/powerpoint/2010/main" val="3204955736"/>
      </p:ext>
    </p:extLst>
  </p:cSld>
  <p:clrMapOvr>
    <a:masterClrMapping/>
  </p:clrMapOvr>
  <p:transition>
    <p:randomBar dir="vert"/>
  </p:transition>
</p:sldLayout>
</file>

<file path=ppt/slideLayouts/slideLayout222.xml><?xml version="1.0" encoding="utf-8"?>
<p:sldLayout xmlns:a="http://schemas.openxmlformats.org/drawingml/2006/main" xmlns:r="http://schemas.openxmlformats.org/officeDocument/2006/relationships" xmlns:p="http://schemas.openxmlformats.org/presentationml/2006/main" userDrawn="1">
  <p:cSld name="39_标题和内容">
    <p:spTree>
      <p:nvGrpSpPr>
        <p:cNvPr id="1" name=""/>
        <p:cNvGrpSpPr/>
        <p:nvPr/>
      </p:nvGrpSpPr>
      <p:grpSpPr>
        <a:xfrm>
          <a:off x="0" y="0"/>
          <a:ext cx="0" cy="0"/>
          <a:chOff x="0" y="0"/>
          <a:chExt cx="0" cy="0"/>
        </a:xfrm>
      </p:grpSpPr>
      <p:sp>
        <p:nvSpPr>
          <p:cNvPr id="2" name="日期占位符 3"/>
          <p:cNvSpPr>
            <a:spLocks noGrp="1"/>
          </p:cNvSpPr>
          <p:nvPr>
            <p:ph type="dt" sz="half" idx="10"/>
          </p:nvPr>
        </p:nvSpPr>
        <p:spPr>
          <a:xfrm>
            <a:off x="10361613" y="6130925"/>
            <a:ext cx="1146175" cy="369888"/>
          </a:xfrm>
          <a:prstGeom prst="rect">
            <a:avLst/>
          </a:prstGeom>
        </p:spPr>
        <p:txBody>
          <a:bodyPr/>
          <a:lstStyle>
            <a:lvl1pPr>
              <a:defRPr>
                <a:solidFill>
                  <a:prstClr val="black">
                    <a:tint val="75000"/>
                  </a:prstClr>
                </a:solidFill>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fld id="{41DA6BB8-AF5A-4B91-AFE1-D93F861760A2}" type="datetimeFigureOut">
              <a:rPr kumimoji="0" lang="zh-CN" altLang="en-US" sz="1400" b="0" i="0" u="none" strike="noStrike" kern="1200" cap="none" spc="0" normalizeH="0" baseline="0" noProof="0">
                <a:ln>
                  <a:noFill/>
                </a:ln>
                <a:solidFill>
                  <a:prstClr val="black">
                    <a:tint val="75000"/>
                  </a:prstClr>
                </a:solidFill>
                <a:effectLst/>
                <a:uLnTx/>
                <a:uFillTx/>
                <a:latin typeface="Arial" charset="0"/>
                <a:ea typeface="+mn-ea"/>
                <a:cs typeface="+mn-cs"/>
              </a:rPr>
              <a:pPr marL="0" marR="0" lvl="0" indent="0" algn="l" defTabSz="914400" rtl="0" eaLnBrk="1" fontAlgn="auto" latinLnBrk="0" hangingPunct="1">
                <a:lnSpc>
                  <a:spcPct val="100000"/>
                </a:lnSpc>
                <a:spcBef>
                  <a:spcPct val="0"/>
                </a:spcBef>
                <a:spcAft>
                  <a:spcPts val="0"/>
                </a:spcAft>
                <a:buClrTx/>
                <a:buSzTx/>
                <a:buFontTx/>
                <a:buNone/>
                <a:tabLst/>
                <a:defRPr/>
              </a:pPr>
              <a:t>2023/11/24</a:t>
            </a:fld>
            <a:endParaRPr kumimoji="0" lang="zh-CN" altLang="en-US" sz="1400" b="0" i="0" u="none" strike="noStrike" kern="1200" cap="none" spc="0" normalizeH="0" baseline="0" noProof="0">
              <a:ln>
                <a:noFill/>
              </a:ln>
              <a:solidFill>
                <a:prstClr val="black">
                  <a:tint val="75000"/>
                </a:prstClr>
              </a:solidFill>
              <a:effectLst/>
              <a:uLnTx/>
              <a:uFillTx/>
              <a:latin typeface="Arial" charset="0"/>
              <a:ea typeface="+mn-ea"/>
              <a:cs typeface="+mn-cs"/>
            </a:endParaRPr>
          </a:p>
        </p:txBody>
      </p:sp>
      <p:sp>
        <p:nvSpPr>
          <p:cNvPr id="3" name="页脚占位符 4"/>
          <p:cNvSpPr>
            <a:spLocks noGrp="1"/>
          </p:cNvSpPr>
          <p:nvPr>
            <p:ph type="ftr" sz="quarter" idx="11"/>
          </p:nvPr>
        </p:nvSpPr>
        <p:spPr>
          <a:xfrm>
            <a:off x="2589213" y="6135688"/>
            <a:ext cx="7620000" cy="365125"/>
          </a:xfrm>
          <a:prstGeom prst="rect">
            <a:avLst/>
          </a:prstGeom>
        </p:spPr>
        <p:txBody>
          <a:bodyPr/>
          <a:lstStyle>
            <a:lvl1pPr>
              <a:defRPr>
                <a:solidFill>
                  <a:prstClr val="black">
                    <a:tint val="75000"/>
                  </a:prstClr>
                </a:solidFill>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zh-CN" altLang="en-US" sz="1400" b="0" i="0" u="none" strike="noStrike" kern="1200" cap="none" spc="0" normalizeH="0" baseline="0" noProof="0">
              <a:ln>
                <a:noFill/>
              </a:ln>
              <a:solidFill>
                <a:prstClr val="black">
                  <a:tint val="75000"/>
                </a:prstClr>
              </a:solidFill>
              <a:effectLst/>
              <a:uLnTx/>
              <a:uFillTx/>
              <a:latin typeface="Arial" charset="0"/>
              <a:ea typeface="+mn-ea"/>
              <a:cs typeface="+mn-cs"/>
            </a:endParaRPr>
          </a:p>
        </p:txBody>
      </p:sp>
      <p:sp>
        <p:nvSpPr>
          <p:cNvPr id="4" name="灯片编号占位符 5"/>
          <p:cNvSpPr>
            <a:spLocks noGrp="1"/>
          </p:cNvSpPr>
          <p:nvPr>
            <p:ph type="sldNum" sz="quarter" idx="12"/>
          </p:nvPr>
        </p:nvSpPr>
        <p:spPr>
          <a:xfrm>
            <a:off x="531813" y="787400"/>
            <a:ext cx="779462" cy="365125"/>
          </a:xfrm>
          <a:prstGeom prst="rect">
            <a:avLst/>
          </a:prstGeom>
        </p:spPr>
        <p:txBody>
          <a:bodyPr/>
          <a:lstStyle>
            <a:lvl1pPr>
              <a:defRPr>
                <a:solidFill>
                  <a:srgbClr val="5FCBEF"/>
                </a:solidFill>
              </a:defRPr>
            </a:lvl1pPr>
          </a:lstStyle>
          <a:p>
            <a:pPr marL="0" marR="0" lvl="0" indent="0" algn="r" defTabSz="914400" rtl="0" eaLnBrk="1" fontAlgn="auto" latinLnBrk="0" hangingPunct="1">
              <a:lnSpc>
                <a:spcPct val="100000"/>
              </a:lnSpc>
              <a:spcBef>
                <a:spcPct val="0"/>
              </a:spcBef>
              <a:spcAft>
                <a:spcPts val="0"/>
              </a:spcAft>
              <a:buClrTx/>
              <a:buSzTx/>
              <a:buFontTx/>
              <a:buNone/>
              <a:tabLst/>
              <a:defRPr/>
            </a:pPr>
            <a:fld id="{8CFEF501-16EE-4871-A301-9904672EADFD}" type="slidenum">
              <a:rPr kumimoji="0" lang="zh-CN" altLang="en-US" sz="1400" b="0" i="0" u="none" strike="noStrike" kern="1200" cap="none" spc="0" normalizeH="0" baseline="0" noProof="0">
                <a:ln>
                  <a:noFill/>
                </a:ln>
                <a:solidFill>
                  <a:srgbClr val="5FCBEF"/>
                </a:solidFill>
                <a:effectLst/>
                <a:uLnTx/>
                <a:uFillTx/>
                <a:latin typeface="Arial"/>
                <a:ea typeface="+mn-ea"/>
                <a:cs typeface="+mn-cs"/>
              </a:rPr>
              <a:pPr marL="0" marR="0" lvl="0" indent="0" algn="r" defTabSz="914400" rtl="0" eaLnBrk="1" fontAlgn="auto" latinLnBrk="0" hangingPunct="1">
                <a:lnSpc>
                  <a:spcPct val="100000"/>
                </a:lnSpc>
                <a:spcBef>
                  <a:spcPct val="0"/>
                </a:spcBef>
                <a:spcAft>
                  <a:spcPts val="0"/>
                </a:spcAft>
                <a:buClrTx/>
                <a:buSzTx/>
                <a:buFontTx/>
                <a:buNone/>
                <a:tabLst/>
                <a:defRPr/>
              </a:pPr>
              <a:t>‹#›</a:t>
            </a:fld>
            <a:endParaRPr kumimoji="0" lang="zh-CN" altLang="en-US" sz="1400" b="0" i="0" u="none" strike="noStrike" kern="1200" cap="none" spc="0" normalizeH="0" baseline="0" noProof="0">
              <a:ln>
                <a:noFill/>
              </a:ln>
              <a:solidFill>
                <a:srgbClr val="5FCBEF"/>
              </a:solidFill>
              <a:effectLst/>
              <a:uLnTx/>
              <a:uFillTx/>
              <a:latin typeface="Arial"/>
              <a:ea typeface="+mn-ea"/>
              <a:cs typeface="+mn-cs"/>
            </a:endParaRPr>
          </a:p>
        </p:txBody>
      </p:sp>
    </p:spTree>
    <p:extLst>
      <p:ext uri="{BB962C8B-B14F-4D97-AF65-F5344CB8AC3E}">
        <p14:creationId xmlns:p14="http://schemas.microsoft.com/office/powerpoint/2010/main" val="301100920"/>
      </p:ext>
    </p:extLst>
  </p:cSld>
  <p:clrMapOvr>
    <a:masterClrMapping/>
  </p:clrMapOvr>
  <p:transition spd="slow" advTm="3000">
    <p:random/>
  </p:transition>
</p:sldLayout>
</file>

<file path=ppt/slideLayouts/slideLayout223.xml><?xml version="1.0" encoding="utf-8"?>
<p:sldLayout xmlns:a="http://schemas.openxmlformats.org/drawingml/2006/main" xmlns:r="http://schemas.openxmlformats.org/officeDocument/2006/relationships" xmlns:p="http://schemas.openxmlformats.org/presentationml/2006/main" userDrawn="1">
  <p:cSld name="224_自定义版式">
    <p:spTree>
      <p:nvGrpSpPr>
        <p:cNvPr id="1" name=""/>
        <p:cNvGrpSpPr/>
        <p:nvPr/>
      </p:nvGrpSpPr>
      <p:grpSpPr>
        <a:xfrm>
          <a:off x="0" y="0"/>
          <a:ext cx="0" cy="0"/>
          <a:chOff x="0" y="0"/>
          <a:chExt cx="0" cy="0"/>
        </a:xfrm>
      </p:grpSpPr>
      <p:sp>
        <p:nvSpPr>
          <p:cNvPr id="2" name="日期占位符 2"/>
          <p:cNvSpPr>
            <a:spLocks noGrp="1"/>
          </p:cNvSpPr>
          <p:nvPr>
            <p:ph type="dt" sz="half" idx="10"/>
          </p:nvPr>
        </p:nvSpPr>
        <p:spPr>
          <a:xfrm>
            <a:off x="10361613" y="6130925"/>
            <a:ext cx="1146175" cy="369888"/>
          </a:xfrm>
          <a:prstGeom prst="rect">
            <a:avLst/>
          </a:prstGeom>
        </p:spPr>
        <p:txBody>
          <a:bodyPr/>
          <a:lstStyle>
            <a:lvl1pPr>
              <a:defRPr>
                <a:solidFill>
                  <a:prstClr val="black">
                    <a:tint val="75000"/>
                  </a:prstClr>
                </a:solidFill>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fld id="{3324BB3B-6859-43AA-B08E-A63FA89D3510}" type="datetimeFigureOut">
              <a:rPr kumimoji="0" lang="zh-CN" altLang="en-US" sz="1400" b="0" i="0" u="none" strike="noStrike" kern="1200" cap="none" spc="0" normalizeH="0" baseline="0" noProof="0">
                <a:ln>
                  <a:noFill/>
                </a:ln>
                <a:solidFill>
                  <a:prstClr val="black">
                    <a:tint val="75000"/>
                  </a:prstClr>
                </a:solidFill>
                <a:effectLst/>
                <a:uLnTx/>
                <a:uFillTx/>
                <a:latin typeface="Arial" charset="0"/>
                <a:ea typeface="+mn-ea"/>
                <a:cs typeface="+mn-cs"/>
              </a:rPr>
              <a:pPr marL="0" marR="0" lvl="0" indent="0" algn="l" defTabSz="914400" rtl="0" eaLnBrk="1" fontAlgn="auto" latinLnBrk="0" hangingPunct="1">
                <a:lnSpc>
                  <a:spcPct val="100000"/>
                </a:lnSpc>
                <a:spcBef>
                  <a:spcPct val="0"/>
                </a:spcBef>
                <a:spcAft>
                  <a:spcPts val="0"/>
                </a:spcAft>
                <a:buClrTx/>
                <a:buSzTx/>
                <a:buFontTx/>
                <a:buNone/>
                <a:tabLst/>
                <a:defRPr/>
              </a:pPr>
              <a:t>2023/11/24</a:t>
            </a:fld>
            <a:endParaRPr kumimoji="0" lang="zh-CN" altLang="en-US" sz="1400" b="0" i="0" u="none" strike="noStrike" kern="1200" cap="none" spc="0" normalizeH="0" baseline="0" noProof="0">
              <a:ln>
                <a:noFill/>
              </a:ln>
              <a:solidFill>
                <a:prstClr val="black">
                  <a:tint val="75000"/>
                </a:prstClr>
              </a:solidFill>
              <a:effectLst/>
              <a:uLnTx/>
              <a:uFillTx/>
              <a:latin typeface="Arial" charset="0"/>
              <a:ea typeface="+mn-ea"/>
              <a:cs typeface="+mn-cs"/>
            </a:endParaRPr>
          </a:p>
        </p:txBody>
      </p:sp>
      <p:sp>
        <p:nvSpPr>
          <p:cNvPr id="3" name="页脚占位符 3"/>
          <p:cNvSpPr>
            <a:spLocks noGrp="1"/>
          </p:cNvSpPr>
          <p:nvPr>
            <p:ph type="ftr" sz="quarter" idx="11"/>
          </p:nvPr>
        </p:nvSpPr>
        <p:spPr>
          <a:xfrm>
            <a:off x="2589213" y="6135688"/>
            <a:ext cx="7620000" cy="365125"/>
          </a:xfrm>
          <a:prstGeom prst="rect">
            <a:avLst/>
          </a:prstGeom>
        </p:spPr>
        <p:txBody>
          <a:bodyPr/>
          <a:lstStyle>
            <a:lvl1pPr>
              <a:defRPr>
                <a:solidFill>
                  <a:prstClr val="black">
                    <a:tint val="75000"/>
                  </a:prstClr>
                </a:solidFill>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zh-CN" altLang="en-US" sz="1400" b="0" i="0" u="none" strike="noStrike" kern="1200" cap="none" spc="0" normalizeH="0" baseline="0" noProof="0">
              <a:ln>
                <a:noFill/>
              </a:ln>
              <a:solidFill>
                <a:prstClr val="black">
                  <a:tint val="75000"/>
                </a:prstClr>
              </a:solidFill>
              <a:effectLst/>
              <a:uLnTx/>
              <a:uFillTx/>
              <a:latin typeface="Arial" charset="0"/>
              <a:ea typeface="+mn-ea"/>
              <a:cs typeface="+mn-cs"/>
            </a:endParaRPr>
          </a:p>
        </p:txBody>
      </p:sp>
      <p:sp>
        <p:nvSpPr>
          <p:cNvPr id="4" name="灯片编号占位符 4"/>
          <p:cNvSpPr>
            <a:spLocks noGrp="1"/>
          </p:cNvSpPr>
          <p:nvPr>
            <p:ph type="sldNum" sz="quarter" idx="12"/>
          </p:nvPr>
        </p:nvSpPr>
        <p:spPr>
          <a:xfrm>
            <a:off x="531813" y="787400"/>
            <a:ext cx="779462" cy="365125"/>
          </a:xfrm>
          <a:prstGeom prst="rect">
            <a:avLst/>
          </a:prstGeom>
        </p:spPr>
        <p:txBody>
          <a:bodyPr/>
          <a:lstStyle>
            <a:lvl1pPr>
              <a:defRPr>
                <a:solidFill>
                  <a:prstClr val="black">
                    <a:tint val="75000"/>
                  </a:prstClr>
                </a:solidFill>
              </a:defRPr>
            </a:lvl1pPr>
          </a:lstStyle>
          <a:p>
            <a:pPr marL="0" marR="0" lvl="0" indent="0" algn="r" defTabSz="914400" rtl="0" eaLnBrk="1" fontAlgn="auto" latinLnBrk="0" hangingPunct="1">
              <a:lnSpc>
                <a:spcPct val="100000"/>
              </a:lnSpc>
              <a:spcBef>
                <a:spcPct val="0"/>
              </a:spcBef>
              <a:spcAft>
                <a:spcPts val="0"/>
              </a:spcAft>
              <a:buClrTx/>
              <a:buSzTx/>
              <a:buFontTx/>
              <a:buNone/>
              <a:tabLst/>
              <a:defRPr/>
            </a:pPr>
            <a:fld id="{06C9C6BF-AE5F-48AC-9B04-58943A873D4E}" type="slidenum">
              <a:rPr kumimoji="0" lang="zh-CN" altLang="en-US" sz="1400" b="0" i="0" u="none" strike="noStrike" kern="1200" cap="none" spc="0" normalizeH="0" baseline="0" noProof="0">
                <a:ln>
                  <a:noFill/>
                </a:ln>
                <a:solidFill>
                  <a:prstClr val="black">
                    <a:tint val="75000"/>
                  </a:prstClr>
                </a:solidFill>
                <a:effectLst/>
                <a:uLnTx/>
                <a:uFillTx/>
                <a:latin typeface="Arial"/>
                <a:ea typeface="+mn-ea"/>
                <a:cs typeface="+mn-cs"/>
              </a:rPr>
              <a:pPr marL="0" marR="0" lvl="0" indent="0" algn="r" defTabSz="914400" rtl="0" eaLnBrk="1" fontAlgn="auto" latinLnBrk="0" hangingPunct="1">
                <a:lnSpc>
                  <a:spcPct val="100000"/>
                </a:lnSpc>
                <a:spcBef>
                  <a:spcPct val="0"/>
                </a:spcBef>
                <a:spcAft>
                  <a:spcPts val="0"/>
                </a:spcAft>
                <a:buClrTx/>
                <a:buSzTx/>
                <a:buFontTx/>
                <a:buNone/>
                <a:tabLst/>
                <a:defRPr/>
              </a:pPr>
              <a:t>‹#›</a:t>
            </a:fld>
            <a:endParaRPr kumimoji="0" lang="zh-CN" altLang="en-US" sz="1400" b="0" i="0" u="none" strike="noStrike" kern="1200" cap="none" spc="0" normalizeH="0" baseline="0" noProof="0">
              <a:ln>
                <a:noFill/>
              </a:ln>
              <a:solidFill>
                <a:prstClr val="black">
                  <a:tint val="75000"/>
                </a:prstClr>
              </a:solidFill>
              <a:effectLst/>
              <a:uLnTx/>
              <a:uFillTx/>
              <a:latin typeface="Arial"/>
              <a:ea typeface="+mn-ea"/>
              <a:cs typeface="+mn-cs"/>
            </a:endParaRPr>
          </a:p>
        </p:txBody>
      </p:sp>
    </p:spTree>
    <p:extLst>
      <p:ext uri="{BB962C8B-B14F-4D97-AF65-F5344CB8AC3E}">
        <p14:creationId xmlns:p14="http://schemas.microsoft.com/office/powerpoint/2010/main" val="3721355385"/>
      </p:ext>
    </p:extLst>
  </p:cSld>
  <p:clrMapOvr>
    <a:masterClrMapping/>
  </p:clrMapOvr>
  <p:transition>
    <p:randomBar dir="vert"/>
  </p:transition>
</p:sldLayout>
</file>

<file path=ppt/slideLayouts/slideLayout2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E14C4357-4527-4A6F-8FC0-A5E3D696D97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32440984"/>
      </p:ext>
    </p:extLst>
  </p:cSld>
  <p:clrMapOvr>
    <a:masterClrMapping/>
  </p:clrMapOvr>
  <p:transition>
    <p:randomBar dir="vert"/>
  </p:transition>
</p:sldLayout>
</file>

<file path=ppt/slideLayouts/slideLayout2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0FE2CF07-AA09-4F84-AF7C-19256C76E821}"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14616100"/>
      </p:ext>
    </p:extLst>
  </p:cSld>
  <p:clrMapOvr>
    <a:masterClrMapping/>
  </p:clrMapOvr>
  <p:transition>
    <p:randomBar dir="vert"/>
  </p:transition>
</p:sldLayout>
</file>

<file path=ppt/slideLayouts/slideLayout2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96516AC-313E-4608-9742-C335A814F6E1}"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07349764"/>
      </p:ext>
    </p:extLst>
  </p:cSld>
  <p:clrMapOvr>
    <a:masterClrMapping/>
  </p:clrMapOvr>
  <p:transition>
    <p:randomBar dir="vert"/>
  </p:transition>
</p:sldLayout>
</file>

<file path=ppt/slideLayouts/slideLayout2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5DF0C99E-C4F9-4DAB-AB94-365632577A06}"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4413742"/>
      </p:ext>
    </p:extLst>
  </p:cSld>
  <p:clrMapOvr>
    <a:masterClrMapping/>
  </p:clrMapOvr>
  <p:transition>
    <p:randomBar dir="vert"/>
  </p:transition>
</p:sldLayout>
</file>

<file path=ppt/slideLayouts/slideLayout2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5DDDF32A-0D3B-4C75-8DD7-AA48D6922FA1}"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6373355"/>
      </p:ext>
    </p:extLst>
  </p:cSld>
  <p:clrMapOvr>
    <a:masterClrMapping/>
  </p:clrMapOvr>
  <p:transition>
    <p:randomBar dir="vert"/>
  </p:transition>
</p:sldLayout>
</file>

<file path=ppt/slideLayouts/slideLayout2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1043E404-FC01-4AA8-BA2C-0B43F9F4654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9527190"/>
      </p:ext>
    </p:extLst>
  </p:cSld>
  <p:clrMapOvr>
    <a:masterClrMapping/>
  </p:clrMapOvr>
  <p:transition>
    <p:randomBar dir="vert"/>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lank - Clouds only">
  <p:cSld name="Blank - Clouds only">
    <p:spTree>
      <p:nvGrpSpPr>
        <p:cNvPr id="1" name="Shape 828"/>
        <p:cNvGrpSpPr/>
        <p:nvPr/>
      </p:nvGrpSpPr>
      <p:grpSpPr>
        <a:xfrm>
          <a:off x="0" y="0"/>
          <a:ext cx="0" cy="0"/>
          <a:chOff x="0" y="0"/>
          <a:chExt cx="0" cy="0"/>
        </a:xfrm>
      </p:grpSpPr>
      <p:grpSp>
        <p:nvGrpSpPr>
          <p:cNvPr id="829" name="Google Shape;829;p12"/>
          <p:cNvGrpSpPr/>
          <p:nvPr/>
        </p:nvGrpSpPr>
        <p:grpSpPr>
          <a:xfrm>
            <a:off x="-69599" y="67402"/>
            <a:ext cx="12341434" cy="6994313"/>
            <a:chOff x="-52200" y="50550"/>
            <a:chExt cx="9256075" cy="5245735"/>
          </a:xfrm>
        </p:grpSpPr>
        <p:sp>
          <p:nvSpPr>
            <p:cNvPr id="830" name="Google Shape;830;p12"/>
            <p:cNvSpPr/>
            <p:nvPr/>
          </p:nvSpPr>
          <p:spPr>
            <a:xfrm>
              <a:off x="-52200" y="2990532"/>
              <a:ext cx="3584483" cy="1539111"/>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831" name="Google Shape;831;p12"/>
            <p:cNvSpPr/>
            <p:nvPr/>
          </p:nvSpPr>
          <p:spPr>
            <a:xfrm>
              <a:off x="2567033" y="3780191"/>
              <a:ext cx="2154572" cy="986972"/>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832" name="Google Shape;832;p12"/>
            <p:cNvSpPr/>
            <p:nvPr/>
          </p:nvSpPr>
          <p:spPr>
            <a:xfrm>
              <a:off x="3626041" y="3244742"/>
              <a:ext cx="2038292" cy="694227"/>
            </a:xfrm>
            <a:custGeom>
              <a:avLst/>
              <a:gdLst/>
              <a:ahLst/>
              <a:cxnLst/>
              <a:rect l="l" t="t" r="r" b="b"/>
              <a:pathLst>
                <a:path w="2870834" h="977784" extrusionOk="0">
                  <a:moveTo>
                    <a:pt x="2870835" y="977785"/>
                  </a:moveTo>
                  <a:cubicBezTo>
                    <a:pt x="2845943" y="605751"/>
                    <a:pt x="2524252" y="324312"/>
                    <a:pt x="2152206" y="349172"/>
                  </a:cubicBezTo>
                  <a:cubicBezTo>
                    <a:pt x="2121916" y="351192"/>
                    <a:pt x="2091817" y="355256"/>
                    <a:pt x="2062099" y="361326"/>
                  </a:cubicBezTo>
                  <a:cubicBezTo>
                    <a:pt x="1974025" y="87578"/>
                    <a:pt x="1680655" y="-62923"/>
                    <a:pt x="1406906" y="25176"/>
                  </a:cubicBezTo>
                  <a:cubicBezTo>
                    <a:pt x="1329372" y="50126"/>
                    <a:pt x="1258760" y="92925"/>
                    <a:pt x="1200785" y="150125"/>
                  </a:cubicBezTo>
                  <a:cubicBezTo>
                    <a:pt x="925068" y="68357"/>
                    <a:pt x="635318" y="225570"/>
                    <a:pt x="553530" y="501274"/>
                  </a:cubicBezTo>
                  <a:cubicBezTo>
                    <a:pt x="543623" y="534656"/>
                    <a:pt x="537084" y="568952"/>
                    <a:pt x="534035" y="603643"/>
                  </a:cubicBezTo>
                  <a:cubicBezTo>
                    <a:pt x="325882" y="529640"/>
                    <a:pt x="97092" y="638409"/>
                    <a:pt x="23114" y="846587"/>
                  </a:cubicBezTo>
                  <a:cubicBezTo>
                    <a:pt x="8128" y="888726"/>
                    <a:pt x="318" y="933068"/>
                    <a:pt x="0" y="97778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833" name="Google Shape;833;p12"/>
            <p:cNvSpPr/>
            <p:nvPr/>
          </p:nvSpPr>
          <p:spPr>
            <a:xfrm>
              <a:off x="3907840" y="3671766"/>
              <a:ext cx="3406627" cy="1462743"/>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834" name="Google Shape;834;p12"/>
            <p:cNvSpPr/>
            <p:nvPr/>
          </p:nvSpPr>
          <p:spPr>
            <a:xfrm>
              <a:off x="434903" y="4215970"/>
              <a:ext cx="2406853" cy="917225"/>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835" name="Google Shape;835;p12"/>
            <p:cNvSpPr/>
            <p:nvPr/>
          </p:nvSpPr>
          <p:spPr>
            <a:xfrm flipH="1">
              <a:off x="-50423" y="3671774"/>
              <a:ext cx="1322417" cy="605776"/>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836" name="Google Shape;836;p12"/>
            <p:cNvSpPr/>
            <p:nvPr/>
          </p:nvSpPr>
          <p:spPr>
            <a:xfrm>
              <a:off x="5747332" y="4053480"/>
              <a:ext cx="3261193" cy="1242805"/>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837" name="Google Shape;837;p12"/>
            <p:cNvSpPr/>
            <p:nvPr/>
          </p:nvSpPr>
          <p:spPr>
            <a:xfrm flipH="1">
              <a:off x="5619392" y="3144412"/>
              <a:ext cx="3584483" cy="1539111"/>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nvGrpSpPr>
            <p:cNvPr id="838" name="Google Shape;838;p12"/>
            <p:cNvGrpSpPr/>
            <p:nvPr/>
          </p:nvGrpSpPr>
          <p:grpSpPr>
            <a:xfrm>
              <a:off x="104275" y="50550"/>
              <a:ext cx="8948150" cy="772675"/>
              <a:chOff x="104275" y="50550"/>
              <a:chExt cx="8948150" cy="772675"/>
            </a:xfrm>
          </p:grpSpPr>
          <p:sp>
            <p:nvSpPr>
              <p:cNvPr id="839" name="Google Shape;839;p12"/>
              <p:cNvSpPr/>
              <p:nvPr/>
            </p:nvSpPr>
            <p:spPr>
              <a:xfrm>
                <a:off x="86948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40" name="Google Shape;840;p12"/>
              <p:cNvSpPr/>
              <p:nvPr/>
            </p:nvSpPr>
            <p:spPr>
              <a:xfrm>
                <a:off x="5156375" y="146713"/>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41" name="Google Shape;841;p12"/>
              <p:cNvSpPr/>
              <p:nvPr/>
            </p:nvSpPr>
            <p:spPr>
              <a:xfrm>
                <a:off x="7219963" y="349471"/>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42" name="Google Shape;842;p12"/>
              <p:cNvSpPr/>
              <p:nvPr/>
            </p:nvSpPr>
            <p:spPr>
              <a:xfrm>
                <a:off x="7252363" y="114324"/>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43" name="Google Shape;843;p12"/>
              <p:cNvSpPr/>
              <p:nvPr/>
            </p:nvSpPr>
            <p:spPr>
              <a:xfrm>
                <a:off x="7998675" y="22635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44" name="Google Shape;844;p12"/>
              <p:cNvSpPr/>
              <p:nvPr/>
            </p:nvSpPr>
            <p:spPr>
              <a:xfrm>
                <a:off x="6352675"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45" name="Google Shape;845;p12"/>
              <p:cNvSpPr/>
              <p:nvPr/>
            </p:nvSpPr>
            <p:spPr>
              <a:xfrm>
                <a:off x="373670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46" name="Google Shape;846;p12"/>
              <p:cNvSpPr/>
              <p:nvPr/>
            </p:nvSpPr>
            <p:spPr>
              <a:xfrm>
                <a:off x="2805625"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47" name="Google Shape;847;p12"/>
              <p:cNvSpPr/>
              <p:nvPr/>
            </p:nvSpPr>
            <p:spPr>
              <a:xfrm>
                <a:off x="191375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48" name="Google Shape;848;p12"/>
              <p:cNvSpPr/>
              <p:nvPr/>
            </p:nvSpPr>
            <p:spPr>
              <a:xfrm>
                <a:off x="3266675" y="1143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49" name="Google Shape;849;p12"/>
              <p:cNvSpPr/>
              <p:nvPr/>
            </p:nvSpPr>
            <p:spPr>
              <a:xfrm>
                <a:off x="2620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50" name="Google Shape;850;p12"/>
              <p:cNvSpPr/>
              <p:nvPr/>
            </p:nvSpPr>
            <p:spPr>
              <a:xfrm>
                <a:off x="1279125" y="2208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51" name="Google Shape;851;p12"/>
              <p:cNvSpPr/>
              <p:nvPr/>
            </p:nvSpPr>
            <p:spPr>
              <a:xfrm>
                <a:off x="10551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52" name="Google Shape;852;p12"/>
              <p:cNvSpPr/>
              <p:nvPr/>
            </p:nvSpPr>
            <p:spPr>
              <a:xfrm>
                <a:off x="872350" y="3523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853" name="Google Shape;853;p12"/>
              <p:cNvSpPr/>
              <p:nvPr/>
            </p:nvSpPr>
            <p:spPr>
              <a:xfrm>
                <a:off x="7014788" y="2609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854" name="Google Shape;854;p12"/>
              <p:cNvSpPr/>
              <p:nvPr/>
            </p:nvSpPr>
            <p:spPr>
              <a:xfrm>
                <a:off x="8777500" y="3199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855" name="Google Shape;855;p12"/>
              <p:cNvSpPr/>
              <p:nvPr/>
            </p:nvSpPr>
            <p:spPr>
              <a:xfrm>
                <a:off x="4467225" y="1913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856" name="Google Shape;856;p12"/>
              <p:cNvSpPr/>
              <p:nvPr/>
            </p:nvSpPr>
            <p:spPr>
              <a:xfrm>
                <a:off x="2601875" y="196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857" name="Google Shape;857;p12"/>
              <p:cNvSpPr/>
              <p:nvPr/>
            </p:nvSpPr>
            <p:spPr>
              <a:xfrm>
                <a:off x="5288025" y="226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58" name="Google Shape;858;p12"/>
              <p:cNvSpPr/>
              <p:nvPr/>
            </p:nvSpPr>
            <p:spPr>
              <a:xfrm>
                <a:off x="5948425" y="3818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59" name="Google Shape;859;p12"/>
              <p:cNvSpPr/>
              <p:nvPr/>
            </p:nvSpPr>
            <p:spPr>
              <a:xfrm>
                <a:off x="9020025" y="4142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60" name="Google Shape;860;p12"/>
              <p:cNvSpPr/>
              <p:nvPr/>
            </p:nvSpPr>
            <p:spPr>
              <a:xfrm>
                <a:off x="1588200" y="505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61" name="Google Shape;861;p12"/>
              <p:cNvSpPr/>
              <p:nvPr/>
            </p:nvSpPr>
            <p:spPr>
              <a:xfrm>
                <a:off x="36366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62" name="Google Shape;862;p12"/>
              <p:cNvSpPr/>
              <p:nvPr/>
            </p:nvSpPr>
            <p:spPr>
              <a:xfrm>
                <a:off x="104275" y="3494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63" name="Google Shape;863;p12"/>
              <p:cNvSpPr/>
              <p:nvPr/>
            </p:nvSpPr>
            <p:spPr>
              <a:xfrm>
                <a:off x="4558675" y="30070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64" name="Google Shape;864;p12"/>
              <p:cNvSpPr/>
              <p:nvPr/>
            </p:nvSpPr>
            <p:spPr>
              <a:xfrm>
                <a:off x="6054325" y="2904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65" name="Google Shape;865;p12"/>
              <p:cNvSpPr/>
              <p:nvPr/>
            </p:nvSpPr>
            <p:spPr>
              <a:xfrm>
                <a:off x="8181475" y="2904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66" name="Google Shape;866;p12"/>
              <p:cNvSpPr/>
              <p:nvPr/>
            </p:nvSpPr>
            <p:spPr>
              <a:xfrm>
                <a:off x="6024800" y="442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867" name="Google Shape;867;p12"/>
              <p:cNvSpPr/>
              <p:nvPr/>
            </p:nvSpPr>
            <p:spPr>
              <a:xfrm>
                <a:off x="2292625" y="631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68" name="Google Shape;868;p12"/>
              <p:cNvSpPr/>
              <p:nvPr/>
            </p:nvSpPr>
            <p:spPr>
              <a:xfrm>
                <a:off x="546440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69" name="Google Shape;869;p12"/>
              <p:cNvSpPr/>
              <p:nvPr/>
            </p:nvSpPr>
            <p:spPr>
              <a:xfrm>
                <a:off x="29445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70" name="Google Shape;870;p12"/>
              <p:cNvSpPr/>
              <p:nvPr/>
            </p:nvSpPr>
            <p:spPr>
              <a:xfrm>
                <a:off x="7822650" y="6319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71" name="Google Shape;871;p12"/>
              <p:cNvSpPr/>
              <p:nvPr/>
            </p:nvSpPr>
            <p:spPr>
              <a:xfrm>
                <a:off x="8583225" y="7908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grpSp>
      </p:grpSp>
      <p:sp>
        <p:nvSpPr>
          <p:cNvPr id="872" name="Google Shape;872;p12"/>
          <p:cNvSpPr txBox="1">
            <a:spLocks noGrp="1"/>
          </p:cNvSpPr>
          <p:nvPr>
            <p:ph type="sldNum" idx="12"/>
          </p:nvPr>
        </p:nvSpPr>
        <p:spPr>
          <a:xfrm>
            <a:off x="5730201" y="61299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153745566"/>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4C82B273-D1F6-4A9F-B39B-4CB0975525D5}"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9936953"/>
      </p:ext>
    </p:extLst>
  </p:cSld>
  <p:clrMapOvr>
    <a:masterClrMapping/>
  </p:clrMapOvr>
  <p:transition>
    <p:randomBar dir="vert"/>
  </p:transition>
</p:sldLayout>
</file>

<file path=ppt/slideLayouts/slideLayout2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D172FB2E-4EC8-4834-B1D2-76071FCAAD5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49079635"/>
      </p:ext>
    </p:extLst>
  </p:cSld>
  <p:clrMapOvr>
    <a:masterClrMapping/>
  </p:clrMapOvr>
  <p:transition>
    <p:randomBar dir="vert"/>
  </p:transition>
</p:sldLayout>
</file>

<file path=ppt/slideLayouts/slideLayout2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F1ADDCB5-33A6-452D-A1F1-9622C8FF3C4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3383257"/>
      </p:ext>
    </p:extLst>
  </p:cSld>
  <p:clrMapOvr>
    <a:masterClrMapping/>
  </p:clrMapOvr>
  <p:transition>
    <p:randomBar dir="vert"/>
  </p:transition>
</p:sldLayout>
</file>

<file path=ppt/slideLayouts/slideLayout2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F6D1EBA-6041-4BF5-8ECE-C912A55FA93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63264831"/>
      </p:ext>
    </p:extLst>
  </p:cSld>
  <p:clrMapOvr>
    <a:masterClrMapping/>
  </p:clrMapOvr>
  <p:transition>
    <p:randomBar dir="vert"/>
  </p:transition>
</p:sldLayout>
</file>

<file path=ppt/slideLayouts/slideLayout2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5735837B-5167-4CAC-B53D-C2801750461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625656"/>
      </p:ext>
    </p:extLst>
  </p:cSld>
  <p:clrMapOvr>
    <a:masterClrMapping/>
  </p:clrMapOvr>
  <p:transition>
    <p:randomBar dir="vert"/>
  </p:transition>
</p:sldLayout>
</file>

<file path=ppt/slideLayouts/slideLayout235.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09600" y="274639"/>
            <a:ext cx="10972800" cy="585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9C187384-1631-427A-8C6B-43ABBF2F17CC}"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81225144"/>
      </p:ext>
    </p:extLst>
  </p:cSld>
  <p:clrMapOvr>
    <a:masterClrMapping/>
  </p:clrMapOvr>
  <p:transition>
    <p:randomBar dir="vert"/>
  </p:transition>
</p:sldLayout>
</file>

<file path=ppt/slideLayouts/slideLayout236.xml><?xml version="1.0" encoding="utf-8"?>
<p:sldLayout xmlns:a="http://schemas.openxmlformats.org/drawingml/2006/main" xmlns:r="http://schemas.openxmlformats.org/officeDocument/2006/relationships" xmlns:p="http://schemas.openxmlformats.org/presentationml/2006/main" userDrawn="1">
  <p:cSld name="2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683274830"/>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matchingName="Title" type="title">
  <p:cSld name="Title">
    <p:bg>
      <p:bgPr>
        <a:blipFill>
          <a:blip r:embed="rId2">
            <a:alphaModFix/>
          </a:blip>
          <a:stretch>
            <a:fillRect/>
          </a:stretch>
        </a:blipFill>
        <a:effectLst/>
      </p:bgPr>
    </p:bg>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3660600" y="1597000"/>
            <a:ext cx="4578800" cy="3664000"/>
          </a:xfrm>
          <a:prstGeom prst="rect">
            <a:avLst/>
          </a:prstGeom>
        </p:spPr>
        <p:txBody>
          <a:bodyPr spcFirstLastPara="1" wrap="square" lIns="91425" tIns="91425" rIns="91425" bIns="91425" anchor="ctr" anchorCtr="0">
            <a:noAutofit/>
          </a:bodyPr>
          <a:lstStyle>
            <a:lvl1pPr lvl="0" algn="ctr">
              <a:spcBef>
                <a:spcPts val="0"/>
              </a:spcBef>
              <a:spcAft>
                <a:spcPts val="0"/>
              </a:spcAft>
              <a:buClr>
                <a:srgbClr val="0B5394"/>
              </a:buClr>
              <a:buSzPts val="3600"/>
              <a:buFont typeface="Pangolin"/>
              <a:buNone/>
              <a:defRPr sz="4800">
                <a:solidFill>
                  <a:srgbClr val="0B5394"/>
                </a:solidFill>
                <a:latin typeface="Pangolin"/>
                <a:ea typeface="Pangolin"/>
                <a:cs typeface="Pangolin"/>
                <a:sym typeface="Pangolin"/>
              </a:defRPr>
            </a:lvl1pPr>
            <a:lvl2pPr lvl="1" algn="ctr">
              <a:spcBef>
                <a:spcPts val="0"/>
              </a:spcBef>
              <a:spcAft>
                <a:spcPts val="0"/>
              </a:spcAft>
              <a:buClr>
                <a:srgbClr val="0B5394"/>
              </a:buClr>
              <a:buSzPts val="3600"/>
              <a:buFont typeface="Pangolin"/>
              <a:buNone/>
              <a:defRPr sz="4800">
                <a:solidFill>
                  <a:srgbClr val="0B5394"/>
                </a:solidFill>
                <a:latin typeface="Pangolin"/>
                <a:ea typeface="Pangolin"/>
                <a:cs typeface="Pangolin"/>
                <a:sym typeface="Pangolin"/>
              </a:defRPr>
            </a:lvl2pPr>
            <a:lvl3pPr lvl="2" algn="ctr">
              <a:spcBef>
                <a:spcPts val="0"/>
              </a:spcBef>
              <a:spcAft>
                <a:spcPts val="0"/>
              </a:spcAft>
              <a:buClr>
                <a:srgbClr val="0B5394"/>
              </a:buClr>
              <a:buSzPts val="3600"/>
              <a:buFont typeface="Pangolin"/>
              <a:buNone/>
              <a:defRPr sz="4800">
                <a:solidFill>
                  <a:srgbClr val="0B5394"/>
                </a:solidFill>
                <a:latin typeface="Pangolin"/>
                <a:ea typeface="Pangolin"/>
                <a:cs typeface="Pangolin"/>
                <a:sym typeface="Pangolin"/>
              </a:defRPr>
            </a:lvl3pPr>
            <a:lvl4pPr lvl="3" algn="ctr">
              <a:spcBef>
                <a:spcPts val="0"/>
              </a:spcBef>
              <a:spcAft>
                <a:spcPts val="0"/>
              </a:spcAft>
              <a:buClr>
                <a:srgbClr val="0B5394"/>
              </a:buClr>
              <a:buSzPts val="3600"/>
              <a:buFont typeface="Pangolin"/>
              <a:buNone/>
              <a:defRPr sz="4800">
                <a:solidFill>
                  <a:srgbClr val="0B5394"/>
                </a:solidFill>
                <a:latin typeface="Pangolin"/>
                <a:ea typeface="Pangolin"/>
                <a:cs typeface="Pangolin"/>
                <a:sym typeface="Pangolin"/>
              </a:defRPr>
            </a:lvl4pPr>
            <a:lvl5pPr lvl="4" algn="ctr">
              <a:spcBef>
                <a:spcPts val="0"/>
              </a:spcBef>
              <a:spcAft>
                <a:spcPts val="0"/>
              </a:spcAft>
              <a:buClr>
                <a:srgbClr val="0B5394"/>
              </a:buClr>
              <a:buSzPts val="3600"/>
              <a:buFont typeface="Pangolin"/>
              <a:buNone/>
              <a:defRPr sz="4800">
                <a:solidFill>
                  <a:srgbClr val="0B5394"/>
                </a:solidFill>
                <a:latin typeface="Pangolin"/>
                <a:ea typeface="Pangolin"/>
                <a:cs typeface="Pangolin"/>
                <a:sym typeface="Pangolin"/>
              </a:defRPr>
            </a:lvl5pPr>
            <a:lvl6pPr lvl="5" algn="ctr">
              <a:spcBef>
                <a:spcPts val="0"/>
              </a:spcBef>
              <a:spcAft>
                <a:spcPts val="0"/>
              </a:spcAft>
              <a:buClr>
                <a:srgbClr val="0B5394"/>
              </a:buClr>
              <a:buSzPts val="3600"/>
              <a:buFont typeface="Pangolin"/>
              <a:buNone/>
              <a:defRPr sz="4800">
                <a:solidFill>
                  <a:srgbClr val="0B5394"/>
                </a:solidFill>
                <a:latin typeface="Pangolin"/>
                <a:ea typeface="Pangolin"/>
                <a:cs typeface="Pangolin"/>
                <a:sym typeface="Pangolin"/>
              </a:defRPr>
            </a:lvl6pPr>
            <a:lvl7pPr lvl="6" algn="ctr">
              <a:spcBef>
                <a:spcPts val="0"/>
              </a:spcBef>
              <a:spcAft>
                <a:spcPts val="0"/>
              </a:spcAft>
              <a:buClr>
                <a:srgbClr val="0B5394"/>
              </a:buClr>
              <a:buSzPts val="3600"/>
              <a:buFont typeface="Pangolin"/>
              <a:buNone/>
              <a:defRPr sz="4800">
                <a:solidFill>
                  <a:srgbClr val="0B5394"/>
                </a:solidFill>
                <a:latin typeface="Pangolin"/>
                <a:ea typeface="Pangolin"/>
                <a:cs typeface="Pangolin"/>
                <a:sym typeface="Pangolin"/>
              </a:defRPr>
            </a:lvl7pPr>
            <a:lvl8pPr lvl="7" algn="ctr">
              <a:spcBef>
                <a:spcPts val="0"/>
              </a:spcBef>
              <a:spcAft>
                <a:spcPts val="0"/>
              </a:spcAft>
              <a:buClr>
                <a:srgbClr val="0B5394"/>
              </a:buClr>
              <a:buSzPts val="3600"/>
              <a:buFont typeface="Pangolin"/>
              <a:buNone/>
              <a:defRPr sz="4800">
                <a:solidFill>
                  <a:srgbClr val="0B5394"/>
                </a:solidFill>
                <a:latin typeface="Pangolin"/>
                <a:ea typeface="Pangolin"/>
                <a:cs typeface="Pangolin"/>
                <a:sym typeface="Pangolin"/>
              </a:defRPr>
            </a:lvl8pPr>
            <a:lvl9pPr lvl="8" algn="ctr">
              <a:spcBef>
                <a:spcPts val="0"/>
              </a:spcBef>
              <a:spcAft>
                <a:spcPts val="0"/>
              </a:spcAft>
              <a:buClr>
                <a:srgbClr val="0B5394"/>
              </a:buClr>
              <a:buSzPts val="3600"/>
              <a:buFont typeface="Pangolin"/>
              <a:buNone/>
              <a:defRPr sz="4800">
                <a:solidFill>
                  <a:srgbClr val="0B5394"/>
                </a:solidFill>
                <a:latin typeface="Pangolin"/>
                <a:ea typeface="Pangolin"/>
                <a:cs typeface="Pangolin"/>
                <a:sym typeface="Pangolin"/>
              </a:defRPr>
            </a:lvl9pPr>
          </a:lstStyle>
          <a:p>
            <a:endParaRPr/>
          </a:p>
        </p:txBody>
      </p:sp>
    </p:spTree>
    <p:extLst>
      <p:ext uri="{BB962C8B-B14F-4D97-AF65-F5344CB8AC3E}">
        <p14:creationId xmlns:p14="http://schemas.microsoft.com/office/powerpoint/2010/main" val="3372577917"/>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matchingName="Subtitle">
  <p:cSld name="Subtitle">
    <p:bg>
      <p:bgPr>
        <a:blipFill>
          <a:blip r:embed="rId2">
            <a:alphaModFix/>
          </a:blip>
          <a:stretch>
            <a:fillRect/>
          </a:stretch>
        </a:blipFill>
        <a:effectLst/>
      </p:bgPr>
    </p:bg>
    <p:spTree>
      <p:nvGrpSpPr>
        <p:cNvPr id="1" name="Shape 11"/>
        <p:cNvGrpSpPr/>
        <p:nvPr/>
      </p:nvGrpSpPr>
      <p:grpSpPr>
        <a:xfrm>
          <a:off x="0" y="0"/>
          <a:ext cx="0" cy="0"/>
          <a:chOff x="0" y="0"/>
          <a:chExt cx="0" cy="0"/>
        </a:xfrm>
      </p:grpSpPr>
      <p:sp>
        <p:nvSpPr>
          <p:cNvPr id="12" name="Google Shape;12;p3"/>
          <p:cNvSpPr txBox="1">
            <a:spLocks noGrp="1"/>
          </p:cNvSpPr>
          <p:nvPr>
            <p:ph type="ctrTitle"/>
          </p:nvPr>
        </p:nvSpPr>
        <p:spPr>
          <a:xfrm>
            <a:off x="3604700" y="2314333"/>
            <a:ext cx="4648400" cy="15464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0B5394"/>
              </a:buClr>
              <a:buSzPts val="3000"/>
              <a:buFont typeface="Pangolin"/>
              <a:buNone/>
              <a:defRPr sz="4000">
                <a:solidFill>
                  <a:srgbClr val="0B5394"/>
                </a:solidFill>
                <a:latin typeface="Pangolin"/>
                <a:ea typeface="Pangolin"/>
                <a:cs typeface="Pangolin"/>
                <a:sym typeface="Pangolin"/>
              </a:defRPr>
            </a:lvl1pPr>
            <a:lvl2pPr lvl="1" algn="ctr" rtl="0">
              <a:spcBef>
                <a:spcPts val="0"/>
              </a:spcBef>
              <a:spcAft>
                <a:spcPts val="0"/>
              </a:spcAft>
              <a:buClr>
                <a:srgbClr val="0B5394"/>
              </a:buClr>
              <a:buSzPts val="3000"/>
              <a:buFont typeface="Pangolin"/>
              <a:buNone/>
              <a:defRPr sz="4000">
                <a:solidFill>
                  <a:srgbClr val="0B5394"/>
                </a:solidFill>
                <a:latin typeface="Pangolin"/>
                <a:ea typeface="Pangolin"/>
                <a:cs typeface="Pangolin"/>
                <a:sym typeface="Pangolin"/>
              </a:defRPr>
            </a:lvl2pPr>
            <a:lvl3pPr lvl="2" algn="ctr" rtl="0">
              <a:spcBef>
                <a:spcPts val="0"/>
              </a:spcBef>
              <a:spcAft>
                <a:spcPts val="0"/>
              </a:spcAft>
              <a:buClr>
                <a:srgbClr val="0B5394"/>
              </a:buClr>
              <a:buSzPts val="3000"/>
              <a:buFont typeface="Pangolin"/>
              <a:buNone/>
              <a:defRPr sz="4000">
                <a:solidFill>
                  <a:srgbClr val="0B5394"/>
                </a:solidFill>
                <a:latin typeface="Pangolin"/>
                <a:ea typeface="Pangolin"/>
                <a:cs typeface="Pangolin"/>
                <a:sym typeface="Pangolin"/>
              </a:defRPr>
            </a:lvl3pPr>
            <a:lvl4pPr lvl="3" algn="ctr" rtl="0">
              <a:spcBef>
                <a:spcPts val="0"/>
              </a:spcBef>
              <a:spcAft>
                <a:spcPts val="0"/>
              </a:spcAft>
              <a:buClr>
                <a:srgbClr val="0B5394"/>
              </a:buClr>
              <a:buSzPts val="3000"/>
              <a:buFont typeface="Pangolin"/>
              <a:buNone/>
              <a:defRPr sz="4000">
                <a:solidFill>
                  <a:srgbClr val="0B5394"/>
                </a:solidFill>
                <a:latin typeface="Pangolin"/>
                <a:ea typeface="Pangolin"/>
                <a:cs typeface="Pangolin"/>
                <a:sym typeface="Pangolin"/>
              </a:defRPr>
            </a:lvl4pPr>
            <a:lvl5pPr lvl="4" algn="ctr" rtl="0">
              <a:spcBef>
                <a:spcPts val="0"/>
              </a:spcBef>
              <a:spcAft>
                <a:spcPts val="0"/>
              </a:spcAft>
              <a:buClr>
                <a:srgbClr val="0B5394"/>
              </a:buClr>
              <a:buSzPts val="3000"/>
              <a:buFont typeface="Pangolin"/>
              <a:buNone/>
              <a:defRPr sz="4000">
                <a:solidFill>
                  <a:srgbClr val="0B5394"/>
                </a:solidFill>
                <a:latin typeface="Pangolin"/>
                <a:ea typeface="Pangolin"/>
                <a:cs typeface="Pangolin"/>
                <a:sym typeface="Pangolin"/>
              </a:defRPr>
            </a:lvl5pPr>
            <a:lvl6pPr lvl="5" algn="ctr" rtl="0">
              <a:spcBef>
                <a:spcPts val="0"/>
              </a:spcBef>
              <a:spcAft>
                <a:spcPts val="0"/>
              </a:spcAft>
              <a:buClr>
                <a:srgbClr val="0B5394"/>
              </a:buClr>
              <a:buSzPts val="3000"/>
              <a:buFont typeface="Pangolin"/>
              <a:buNone/>
              <a:defRPr sz="4000">
                <a:solidFill>
                  <a:srgbClr val="0B5394"/>
                </a:solidFill>
                <a:latin typeface="Pangolin"/>
                <a:ea typeface="Pangolin"/>
                <a:cs typeface="Pangolin"/>
                <a:sym typeface="Pangolin"/>
              </a:defRPr>
            </a:lvl6pPr>
            <a:lvl7pPr lvl="6" algn="ctr" rtl="0">
              <a:spcBef>
                <a:spcPts val="0"/>
              </a:spcBef>
              <a:spcAft>
                <a:spcPts val="0"/>
              </a:spcAft>
              <a:buClr>
                <a:srgbClr val="0B5394"/>
              </a:buClr>
              <a:buSzPts val="3000"/>
              <a:buFont typeface="Pangolin"/>
              <a:buNone/>
              <a:defRPr sz="4000">
                <a:solidFill>
                  <a:srgbClr val="0B5394"/>
                </a:solidFill>
                <a:latin typeface="Pangolin"/>
                <a:ea typeface="Pangolin"/>
                <a:cs typeface="Pangolin"/>
                <a:sym typeface="Pangolin"/>
              </a:defRPr>
            </a:lvl7pPr>
            <a:lvl8pPr lvl="7" algn="ctr" rtl="0">
              <a:spcBef>
                <a:spcPts val="0"/>
              </a:spcBef>
              <a:spcAft>
                <a:spcPts val="0"/>
              </a:spcAft>
              <a:buClr>
                <a:srgbClr val="0B5394"/>
              </a:buClr>
              <a:buSzPts val="3000"/>
              <a:buFont typeface="Pangolin"/>
              <a:buNone/>
              <a:defRPr sz="4000">
                <a:solidFill>
                  <a:srgbClr val="0B5394"/>
                </a:solidFill>
                <a:latin typeface="Pangolin"/>
                <a:ea typeface="Pangolin"/>
                <a:cs typeface="Pangolin"/>
                <a:sym typeface="Pangolin"/>
              </a:defRPr>
            </a:lvl8pPr>
            <a:lvl9pPr lvl="8" algn="ctr" rtl="0">
              <a:spcBef>
                <a:spcPts val="0"/>
              </a:spcBef>
              <a:spcAft>
                <a:spcPts val="0"/>
              </a:spcAft>
              <a:buClr>
                <a:srgbClr val="0B5394"/>
              </a:buClr>
              <a:buSzPts val="3000"/>
              <a:buFont typeface="Pangolin"/>
              <a:buNone/>
              <a:defRPr sz="4000">
                <a:solidFill>
                  <a:srgbClr val="0B5394"/>
                </a:solidFill>
                <a:latin typeface="Pangolin"/>
                <a:ea typeface="Pangolin"/>
                <a:cs typeface="Pangolin"/>
                <a:sym typeface="Pangolin"/>
              </a:defRPr>
            </a:lvl9pPr>
          </a:lstStyle>
          <a:p>
            <a:endParaRPr/>
          </a:p>
        </p:txBody>
      </p:sp>
      <p:sp>
        <p:nvSpPr>
          <p:cNvPr id="13" name="Google Shape;13;p3"/>
          <p:cNvSpPr txBox="1">
            <a:spLocks noGrp="1"/>
          </p:cNvSpPr>
          <p:nvPr>
            <p:ph type="subTitle" idx="1"/>
          </p:nvPr>
        </p:nvSpPr>
        <p:spPr>
          <a:xfrm>
            <a:off x="3604700" y="3685136"/>
            <a:ext cx="4648400" cy="10464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434343"/>
              </a:buClr>
              <a:buSzPts val="1400"/>
              <a:buFont typeface="Inconsolata"/>
              <a:buNone/>
              <a:defRPr>
                <a:solidFill>
                  <a:srgbClr val="434343"/>
                </a:solidFill>
                <a:latin typeface="Inconsolata"/>
                <a:ea typeface="Inconsolata"/>
                <a:cs typeface="Inconsolata"/>
                <a:sym typeface="Inconsolata"/>
              </a:defRPr>
            </a:lvl1pPr>
            <a:lvl2pPr lvl="1" algn="ctr" rtl="0">
              <a:spcBef>
                <a:spcPts val="0"/>
              </a:spcBef>
              <a:spcAft>
                <a:spcPts val="0"/>
              </a:spcAft>
              <a:buClr>
                <a:srgbClr val="434343"/>
              </a:buClr>
              <a:buSzPts val="3000"/>
              <a:buFont typeface="Inconsolata"/>
              <a:buNone/>
              <a:defRPr sz="4000">
                <a:solidFill>
                  <a:srgbClr val="434343"/>
                </a:solidFill>
                <a:latin typeface="Inconsolata"/>
                <a:ea typeface="Inconsolata"/>
                <a:cs typeface="Inconsolata"/>
                <a:sym typeface="Inconsolata"/>
              </a:defRPr>
            </a:lvl2pPr>
            <a:lvl3pPr lvl="2" algn="ctr" rtl="0">
              <a:spcBef>
                <a:spcPts val="0"/>
              </a:spcBef>
              <a:spcAft>
                <a:spcPts val="0"/>
              </a:spcAft>
              <a:buClr>
                <a:srgbClr val="434343"/>
              </a:buClr>
              <a:buSzPts val="3000"/>
              <a:buFont typeface="Inconsolata"/>
              <a:buNone/>
              <a:defRPr sz="4000">
                <a:solidFill>
                  <a:srgbClr val="434343"/>
                </a:solidFill>
                <a:latin typeface="Inconsolata"/>
                <a:ea typeface="Inconsolata"/>
                <a:cs typeface="Inconsolata"/>
                <a:sym typeface="Inconsolata"/>
              </a:defRPr>
            </a:lvl3pPr>
            <a:lvl4pPr lvl="3" algn="ctr" rtl="0">
              <a:spcBef>
                <a:spcPts val="0"/>
              </a:spcBef>
              <a:spcAft>
                <a:spcPts val="0"/>
              </a:spcAft>
              <a:buClr>
                <a:srgbClr val="434343"/>
              </a:buClr>
              <a:buSzPts val="3000"/>
              <a:buFont typeface="Inconsolata"/>
              <a:buNone/>
              <a:defRPr sz="4000">
                <a:solidFill>
                  <a:srgbClr val="434343"/>
                </a:solidFill>
                <a:latin typeface="Inconsolata"/>
                <a:ea typeface="Inconsolata"/>
                <a:cs typeface="Inconsolata"/>
                <a:sym typeface="Inconsolata"/>
              </a:defRPr>
            </a:lvl4pPr>
            <a:lvl5pPr lvl="4" algn="ctr" rtl="0">
              <a:spcBef>
                <a:spcPts val="0"/>
              </a:spcBef>
              <a:spcAft>
                <a:spcPts val="0"/>
              </a:spcAft>
              <a:buClr>
                <a:srgbClr val="434343"/>
              </a:buClr>
              <a:buSzPts val="3000"/>
              <a:buFont typeface="Inconsolata"/>
              <a:buNone/>
              <a:defRPr sz="4000">
                <a:solidFill>
                  <a:srgbClr val="434343"/>
                </a:solidFill>
                <a:latin typeface="Inconsolata"/>
                <a:ea typeface="Inconsolata"/>
                <a:cs typeface="Inconsolata"/>
                <a:sym typeface="Inconsolata"/>
              </a:defRPr>
            </a:lvl5pPr>
            <a:lvl6pPr lvl="5" algn="ctr" rtl="0">
              <a:spcBef>
                <a:spcPts val="0"/>
              </a:spcBef>
              <a:spcAft>
                <a:spcPts val="0"/>
              </a:spcAft>
              <a:buClr>
                <a:srgbClr val="434343"/>
              </a:buClr>
              <a:buSzPts val="3000"/>
              <a:buFont typeface="Inconsolata"/>
              <a:buNone/>
              <a:defRPr sz="4000">
                <a:solidFill>
                  <a:srgbClr val="434343"/>
                </a:solidFill>
                <a:latin typeface="Inconsolata"/>
                <a:ea typeface="Inconsolata"/>
                <a:cs typeface="Inconsolata"/>
                <a:sym typeface="Inconsolata"/>
              </a:defRPr>
            </a:lvl6pPr>
            <a:lvl7pPr lvl="6" algn="ctr" rtl="0">
              <a:spcBef>
                <a:spcPts val="0"/>
              </a:spcBef>
              <a:spcAft>
                <a:spcPts val="0"/>
              </a:spcAft>
              <a:buClr>
                <a:srgbClr val="434343"/>
              </a:buClr>
              <a:buSzPts val="3000"/>
              <a:buFont typeface="Inconsolata"/>
              <a:buNone/>
              <a:defRPr sz="4000">
                <a:solidFill>
                  <a:srgbClr val="434343"/>
                </a:solidFill>
                <a:latin typeface="Inconsolata"/>
                <a:ea typeface="Inconsolata"/>
                <a:cs typeface="Inconsolata"/>
                <a:sym typeface="Inconsolata"/>
              </a:defRPr>
            </a:lvl7pPr>
            <a:lvl8pPr lvl="7" algn="ctr" rtl="0">
              <a:spcBef>
                <a:spcPts val="0"/>
              </a:spcBef>
              <a:spcAft>
                <a:spcPts val="0"/>
              </a:spcAft>
              <a:buClr>
                <a:srgbClr val="434343"/>
              </a:buClr>
              <a:buSzPts val="3000"/>
              <a:buFont typeface="Inconsolata"/>
              <a:buNone/>
              <a:defRPr sz="4000">
                <a:solidFill>
                  <a:srgbClr val="434343"/>
                </a:solidFill>
                <a:latin typeface="Inconsolata"/>
                <a:ea typeface="Inconsolata"/>
                <a:cs typeface="Inconsolata"/>
                <a:sym typeface="Inconsolata"/>
              </a:defRPr>
            </a:lvl8pPr>
            <a:lvl9pPr lvl="8" algn="ctr" rtl="0">
              <a:spcBef>
                <a:spcPts val="0"/>
              </a:spcBef>
              <a:spcAft>
                <a:spcPts val="0"/>
              </a:spcAft>
              <a:buClr>
                <a:srgbClr val="434343"/>
              </a:buClr>
              <a:buSzPts val="3000"/>
              <a:buFont typeface="Inconsolata"/>
              <a:buNone/>
              <a:defRPr sz="4000">
                <a:solidFill>
                  <a:srgbClr val="434343"/>
                </a:solidFill>
                <a:latin typeface="Inconsolata"/>
                <a:ea typeface="Inconsolata"/>
                <a:cs typeface="Inconsolata"/>
                <a:sym typeface="Inconsolata"/>
              </a:defRPr>
            </a:lvl9pPr>
          </a:lstStyle>
          <a:p>
            <a:endParaRPr/>
          </a:p>
        </p:txBody>
      </p:sp>
    </p:spTree>
    <p:extLst>
      <p:ext uri="{BB962C8B-B14F-4D97-AF65-F5344CB8AC3E}">
        <p14:creationId xmlns:p14="http://schemas.microsoft.com/office/powerpoint/2010/main" val="2254277715"/>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matchingName="Quote">
  <p:cSld name="Quote">
    <p:bg>
      <p:bgPr>
        <a:blipFill>
          <a:blip r:embed="rId2">
            <a:alphaModFix/>
          </a:blip>
          <a:stretch>
            <a:fillRect/>
          </a:stretch>
        </a:blipFill>
        <a:effectLst/>
      </p:bgPr>
    </p:bg>
    <p:spTree>
      <p:nvGrpSpPr>
        <p:cNvPr id="1" name="Shape 14"/>
        <p:cNvGrpSpPr/>
        <p:nvPr/>
      </p:nvGrpSpPr>
      <p:grpSpPr>
        <a:xfrm>
          <a:off x="0" y="0"/>
          <a:ext cx="0" cy="0"/>
          <a:chOff x="0" y="0"/>
          <a:chExt cx="0" cy="0"/>
        </a:xfrm>
      </p:grpSpPr>
      <p:sp>
        <p:nvSpPr>
          <p:cNvPr id="15" name="Google Shape;15;p4"/>
          <p:cNvSpPr txBox="1">
            <a:spLocks noGrp="1"/>
          </p:cNvSpPr>
          <p:nvPr>
            <p:ph type="body" idx="1"/>
          </p:nvPr>
        </p:nvSpPr>
        <p:spPr>
          <a:xfrm>
            <a:off x="1283800" y="1169133"/>
            <a:ext cx="6607600" cy="1093200"/>
          </a:xfrm>
          <a:prstGeom prst="rect">
            <a:avLst/>
          </a:prstGeom>
        </p:spPr>
        <p:txBody>
          <a:bodyPr spcFirstLastPara="1" wrap="square" lIns="91425" tIns="91425" rIns="91425" bIns="91425" anchor="t" anchorCtr="0">
            <a:noAutofit/>
          </a:bodyPr>
          <a:lstStyle>
            <a:lvl1pPr marL="609585" lvl="0" indent="-558786" rtl="0">
              <a:lnSpc>
                <a:spcPct val="130000"/>
              </a:lnSpc>
              <a:spcBef>
                <a:spcPts val="0"/>
              </a:spcBef>
              <a:spcAft>
                <a:spcPts val="0"/>
              </a:spcAft>
              <a:buSzPts val="3000"/>
              <a:buChar char="✗"/>
              <a:defRPr sz="4000" i="1"/>
            </a:lvl1pPr>
            <a:lvl2pPr marL="1219170" lvl="1" indent="-558786" rtl="0">
              <a:lnSpc>
                <a:spcPct val="130000"/>
              </a:lnSpc>
              <a:spcBef>
                <a:spcPts val="0"/>
              </a:spcBef>
              <a:spcAft>
                <a:spcPts val="0"/>
              </a:spcAft>
              <a:buSzPts val="3000"/>
              <a:buChar char="✗"/>
              <a:defRPr sz="4000" i="1"/>
            </a:lvl2pPr>
            <a:lvl3pPr marL="1828754" lvl="2" indent="-558786" rtl="0">
              <a:lnSpc>
                <a:spcPct val="130000"/>
              </a:lnSpc>
              <a:spcBef>
                <a:spcPts val="0"/>
              </a:spcBef>
              <a:spcAft>
                <a:spcPts val="0"/>
              </a:spcAft>
              <a:buSzPts val="3000"/>
              <a:buChar char="✗"/>
              <a:defRPr sz="4000" i="1"/>
            </a:lvl3pPr>
            <a:lvl4pPr marL="2438339" lvl="3" indent="-558786" rtl="0">
              <a:lnSpc>
                <a:spcPct val="130000"/>
              </a:lnSpc>
              <a:spcBef>
                <a:spcPts val="0"/>
              </a:spcBef>
              <a:spcAft>
                <a:spcPts val="0"/>
              </a:spcAft>
              <a:buSzPts val="3000"/>
              <a:buChar char="✗"/>
              <a:defRPr sz="4000" i="1"/>
            </a:lvl4pPr>
            <a:lvl5pPr marL="3047924" lvl="4" indent="-558786" rtl="0">
              <a:lnSpc>
                <a:spcPct val="130000"/>
              </a:lnSpc>
              <a:spcBef>
                <a:spcPts val="0"/>
              </a:spcBef>
              <a:spcAft>
                <a:spcPts val="0"/>
              </a:spcAft>
              <a:buSzPts val="3000"/>
              <a:buChar char="✗"/>
              <a:defRPr sz="4000" i="1"/>
            </a:lvl5pPr>
            <a:lvl6pPr marL="3657509" lvl="5" indent="-558786" rtl="0">
              <a:lnSpc>
                <a:spcPct val="130000"/>
              </a:lnSpc>
              <a:spcBef>
                <a:spcPts val="0"/>
              </a:spcBef>
              <a:spcAft>
                <a:spcPts val="0"/>
              </a:spcAft>
              <a:buSzPts val="3000"/>
              <a:buChar char="✗"/>
              <a:defRPr sz="4000" i="1"/>
            </a:lvl6pPr>
            <a:lvl7pPr marL="4267093" lvl="6" indent="-558786" rtl="0">
              <a:lnSpc>
                <a:spcPct val="130000"/>
              </a:lnSpc>
              <a:spcBef>
                <a:spcPts val="0"/>
              </a:spcBef>
              <a:spcAft>
                <a:spcPts val="0"/>
              </a:spcAft>
              <a:buSzPts val="3000"/>
              <a:buChar char="✗"/>
              <a:defRPr sz="4000" i="1"/>
            </a:lvl7pPr>
            <a:lvl8pPr marL="4876678" lvl="7" indent="-558786" rtl="0">
              <a:lnSpc>
                <a:spcPct val="130000"/>
              </a:lnSpc>
              <a:spcBef>
                <a:spcPts val="0"/>
              </a:spcBef>
              <a:spcAft>
                <a:spcPts val="0"/>
              </a:spcAft>
              <a:buSzPts val="3000"/>
              <a:buChar char="✗"/>
              <a:defRPr sz="4000" i="1"/>
            </a:lvl8pPr>
            <a:lvl9pPr marL="5486263" lvl="8" indent="-558786">
              <a:lnSpc>
                <a:spcPct val="130000"/>
              </a:lnSpc>
              <a:spcBef>
                <a:spcPts val="0"/>
              </a:spcBef>
              <a:spcAft>
                <a:spcPts val="0"/>
              </a:spcAft>
              <a:buSzPts val="3000"/>
              <a:buChar char="✗"/>
              <a:defRPr sz="4000" i="1"/>
            </a:lvl9pPr>
          </a:lstStyle>
          <a:p>
            <a:endParaRPr/>
          </a:p>
        </p:txBody>
      </p:sp>
      <p:sp>
        <p:nvSpPr>
          <p:cNvPr id="16" name="Google Shape;16;p4"/>
          <p:cNvSpPr txBox="1">
            <a:spLocks noGrp="1"/>
          </p:cNvSpPr>
          <p:nvPr>
            <p:ph type="sldNum" idx="12"/>
          </p:nvPr>
        </p:nvSpPr>
        <p:spPr>
          <a:xfrm>
            <a:off x="11621367" y="6235167"/>
            <a:ext cx="570800" cy="622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73631541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pic>
        <p:nvPicPr>
          <p:cNvPr id="7" name="图片 6">
            <a:extLst>
              <a:ext uri="{FF2B5EF4-FFF2-40B4-BE49-F238E27FC236}">
                <a16:creationId xmlns:a16="http://schemas.microsoft.com/office/drawing/2014/main" id="{009E8424-D6DA-4CFD-B8D3-D0C1DFBF7342}"/>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l="5572" t="18492" r="5572" b="14366"/>
          <a:stretch/>
        </p:blipFill>
        <p:spPr>
          <a:xfrm>
            <a:off x="0" y="0"/>
            <a:ext cx="12192000" cy="6858000"/>
          </a:xfrm>
          <a:prstGeom prst="rect">
            <a:avLst/>
          </a:prstGeom>
        </p:spPr>
      </p:pic>
    </p:spTree>
    <p:extLst>
      <p:ext uri="{BB962C8B-B14F-4D97-AF65-F5344CB8AC3E}">
        <p14:creationId xmlns:p14="http://schemas.microsoft.com/office/powerpoint/2010/main" val="3665423454"/>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matchingName="Title + 1 column" type="tx">
  <p:cSld name="Title + 1 column">
    <p:bg>
      <p:bgPr>
        <a:blipFill>
          <a:blip r:embed="rId2">
            <a:alphaModFix/>
          </a:blip>
          <a:stretch>
            <a:fillRect/>
          </a:stretch>
        </a:blipFill>
        <a:effectLst/>
      </p:bgPr>
    </p:bg>
    <p:spTree>
      <p:nvGrpSpPr>
        <p:cNvPr id="1" name="Shape 17"/>
        <p:cNvGrpSpPr/>
        <p:nvPr/>
      </p:nvGrpSpPr>
      <p:grpSpPr>
        <a:xfrm>
          <a:off x="0" y="0"/>
          <a:ext cx="0" cy="0"/>
          <a:chOff x="0" y="0"/>
          <a:chExt cx="0" cy="0"/>
        </a:xfrm>
      </p:grpSpPr>
      <p:sp>
        <p:nvSpPr>
          <p:cNvPr id="18" name="Google Shape;18;p5"/>
          <p:cNvSpPr txBox="1">
            <a:spLocks noGrp="1"/>
          </p:cNvSpPr>
          <p:nvPr>
            <p:ph type="title"/>
          </p:nvPr>
        </p:nvSpPr>
        <p:spPr>
          <a:xfrm>
            <a:off x="1155167" y="477847"/>
            <a:ext cx="7501600" cy="1143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9" name="Google Shape;19;p5"/>
          <p:cNvSpPr txBox="1">
            <a:spLocks noGrp="1"/>
          </p:cNvSpPr>
          <p:nvPr>
            <p:ph type="body" idx="1"/>
          </p:nvPr>
        </p:nvSpPr>
        <p:spPr>
          <a:xfrm>
            <a:off x="1155167" y="1739391"/>
            <a:ext cx="7501600" cy="40840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a:lvl1pPr>
            <a:lvl2pPr marL="1219170" lvl="1" indent="-423323">
              <a:spcBef>
                <a:spcPts val="0"/>
              </a:spcBef>
              <a:spcAft>
                <a:spcPts val="0"/>
              </a:spcAft>
              <a:buSzPts val="1400"/>
              <a:buChar char="✗"/>
              <a:defRPr/>
            </a:lvl2pPr>
            <a:lvl3pPr marL="1828754" lvl="2" indent="-423323">
              <a:spcBef>
                <a:spcPts val="0"/>
              </a:spcBef>
              <a:spcAft>
                <a:spcPts val="0"/>
              </a:spcAft>
              <a:buSzPts val="1400"/>
              <a:buChar char="✗"/>
              <a:defRPr/>
            </a:lvl3pPr>
            <a:lvl4pPr marL="2438339" lvl="3" indent="-423323">
              <a:spcBef>
                <a:spcPts val="0"/>
              </a:spcBef>
              <a:spcAft>
                <a:spcPts val="0"/>
              </a:spcAft>
              <a:buSzPts val="1400"/>
              <a:buChar char="✗"/>
              <a:defRPr/>
            </a:lvl4pPr>
            <a:lvl5pPr marL="3047924" lvl="4" indent="-457189">
              <a:spcBef>
                <a:spcPts val="0"/>
              </a:spcBef>
              <a:spcAft>
                <a:spcPts val="0"/>
              </a:spcAft>
              <a:buSzPts val="1800"/>
              <a:buChar char="✗"/>
              <a:defRPr/>
            </a:lvl5pPr>
            <a:lvl6pPr marL="3657509" lvl="5" indent="-457189">
              <a:spcBef>
                <a:spcPts val="0"/>
              </a:spcBef>
              <a:spcAft>
                <a:spcPts val="0"/>
              </a:spcAft>
              <a:buSzPts val="1800"/>
              <a:buChar char="✗"/>
              <a:defRPr/>
            </a:lvl6pPr>
            <a:lvl7pPr marL="4267093" lvl="6" indent="-457189">
              <a:spcBef>
                <a:spcPts val="0"/>
              </a:spcBef>
              <a:spcAft>
                <a:spcPts val="0"/>
              </a:spcAft>
              <a:buSzPts val="1800"/>
              <a:buChar char="✗"/>
              <a:defRPr/>
            </a:lvl7pPr>
            <a:lvl8pPr marL="4876678" lvl="7" indent="-457189">
              <a:spcBef>
                <a:spcPts val="0"/>
              </a:spcBef>
              <a:spcAft>
                <a:spcPts val="0"/>
              </a:spcAft>
              <a:buSzPts val="1800"/>
              <a:buChar char="✗"/>
              <a:defRPr/>
            </a:lvl8pPr>
            <a:lvl9pPr marL="5486263" lvl="8" indent="-457189">
              <a:spcBef>
                <a:spcPts val="0"/>
              </a:spcBef>
              <a:spcAft>
                <a:spcPts val="0"/>
              </a:spcAft>
              <a:buSzPts val="1800"/>
              <a:buChar char="✗"/>
              <a:defRPr/>
            </a:lvl9pPr>
          </a:lstStyle>
          <a:p>
            <a:endParaRPr/>
          </a:p>
        </p:txBody>
      </p:sp>
      <p:sp>
        <p:nvSpPr>
          <p:cNvPr id="20" name="Google Shape;20;p5"/>
          <p:cNvSpPr txBox="1">
            <a:spLocks noGrp="1"/>
          </p:cNvSpPr>
          <p:nvPr>
            <p:ph type="sldNum" idx="12"/>
          </p:nvPr>
        </p:nvSpPr>
        <p:spPr>
          <a:xfrm>
            <a:off x="11621367" y="6235167"/>
            <a:ext cx="570800" cy="622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584691251"/>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matchingName="Title + 1 column + image">
  <p:cSld name="Title + 1 column + image">
    <p:bg>
      <p:bgPr>
        <a:blipFill>
          <a:blip r:embed="rId2">
            <a:alphaModFix/>
          </a:blip>
          <a:stretch>
            <a:fillRect/>
          </a:stretch>
        </a:blipFill>
        <a:effectLst/>
      </p:bgPr>
    </p:bg>
    <p:spTree>
      <p:nvGrpSpPr>
        <p:cNvPr id="1" name="Shape 21"/>
        <p:cNvGrpSpPr/>
        <p:nvPr/>
      </p:nvGrpSpPr>
      <p:grpSpPr>
        <a:xfrm>
          <a:off x="0" y="0"/>
          <a:ext cx="0" cy="0"/>
          <a:chOff x="0" y="0"/>
          <a:chExt cx="0" cy="0"/>
        </a:xfrm>
      </p:grpSpPr>
      <p:sp>
        <p:nvSpPr>
          <p:cNvPr id="22" name="Google Shape;22;p6"/>
          <p:cNvSpPr txBox="1">
            <a:spLocks noGrp="1"/>
          </p:cNvSpPr>
          <p:nvPr>
            <p:ph type="title"/>
          </p:nvPr>
        </p:nvSpPr>
        <p:spPr>
          <a:xfrm>
            <a:off x="1155167" y="856413"/>
            <a:ext cx="5288800" cy="11432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667"/>
            </a:lvl1pPr>
            <a:lvl2pPr lvl="1" rtl="0">
              <a:spcBef>
                <a:spcPts val="0"/>
              </a:spcBef>
              <a:spcAft>
                <a:spcPts val="0"/>
              </a:spcAft>
              <a:buSzPts val="2000"/>
              <a:buNone/>
              <a:defRPr sz="2667"/>
            </a:lvl2pPr>
            <a:lvl3pPr lvl="2" rtl="0">
              <a:spcBef>
                <a:spcPts val="0"/>
              </a:spcBef>
              <a:spcAft>
                <a:spcPts val="0"/>
              </a:spcAft>
              <a:buSzPts val="2000"/>
              <a:buNone/>
              <a:defRPr sz="2667"/>
            </a:lvl3pPr>
            <a:lvl4pPr lvl="3" rtl="0">
              <a:spcBef>
                <a:spcPts val="0"/>
              </a:spcBef>
              <a:spcAft>
                <a:spcPts val="0"/>
              </a:spcAft>
              <a:buSzPts val="2000"/>
              <a:buNone/>
              <a:defRPr sz="2667"/>
            </a:lvl4pPr>
            <a:lvl5pPr lvl="4" rtl="0">
              <a:spcBef>
                <a:spcPts val="0"/>
              </a:spcBef>
              <a:spcAft>
                <a:spcPts val="0"/>
              </a:spcAft>
              <a:buSzPts val="2000"/>
              <a:buNone/>
              <a:defRPr sz="2667"/>
            </a:lvl5pPr>
            <a:lvl6pPr lvl="5" rtl="0">
              <a:spcBef>
                <a:spcPts val="0"/>
              </a:spcBef>
              <a:spcAft>
                <a:spcPts val="0"/>
              </a:spcAft>
              <a:buSzPts val="2000"/>
              <a:buNone/>
              <a:defRPr sz="2667"/>
            </a:lvl6pPr>
            <a:lvl7pPr lvl="6" rtl="0">
              <a:spcBef>
                <a:spcPts val="0"/>
              </a:spcBef>
              <a:spcAft>
                <a:spcPts val="0"/>
              </a:spcAft>
              <a:buSzPts val="2000"/>
              <a:buNone/>
              <a:defRPr sz="2667"/>
            </a:lvl7pPr>
            <a:lvl8pPr lvl="7" rtl="0">
              <a:spcBef>
                <a:spcPts val="0"/>
              </a:spcBef>
              <a:spcAft>
                <a:spcPts val="0"/>
              </a:spcAft>
              <a:buSzPts val="2000"/>
              <a:buNone/>
              <a:defRPr sz="2667"/>
            </a:lvl8pPr>
            <a:lvl9pPr lvl="8" rtl="0">
              <a:spcBef>
                <a:spcPts val="0"/>
              </a:spcBef>
              <a:spcAft>
                <a:spcPts val="0"/>
              </a:spcAft>
              <a:buSzPts val="2000"/>
              <a:buNone/>
              <a:defRPr sz="2667"/>
            </a:lvl9pPr>
          </a:lstStyle>
          <a:p>
            <a:endParaRPr/>
          </a:p>
        </p:txBody>
      </p:sp>
      <p:sp>
        <p:nvSpPr>
          <p:cNvPr id="23" name="Google Shape;23;p6"/>
          <p:cNvSpPr txBox="1">
            <a:spLocks noGrp="1"/>
          </p:cNvSpPr>
          <p:nvPr>
            <p:ph type="body" idx="1"/>
          </p:nvPr>
        </p:nvSpPr>
        <p:spPr>
          <a:xfrm>
            <a:off x="1155167" y="2145800"/>
            <a:ext cx="5288800" cy="37780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SzPts val="1400"/>
              <a:buChar char="✗"/>
              <a:defRPr/>
            </a:lvl1pPr>
            <a:lvl2pPr marL="1219170" lvl="1" indent="-423323" rtl="0">
              <a:spcBef>
                <a:spcPts val="0"/>
              </a:spcBef>
              <a:spcAft>
                <a:spcPts val="0"/>
              </a:spcAft>
              <a:buSzPts val="1400"/>
              <a:buChar char="✗"/>
              <a:defRPr/>
            </a:lvl2pPr>
            <a:lvl3pPr marL="1828754" lvl="2" indent="-423323" rtl="0">
              <a:spcBef>
                <a:spcPts val="0"/>
              </a:spcBef>
              <a:spcAft>
                <a:spcPts val="0"/>
              </a:spcAft>
              <a:buSzPts val="1400"/>
              <a:buChar char="✗"/>
              <a:defRPr/>
            </a:lvl3pPr>
            <a:lvl4pPr marL="2438339" lvl="3" indent="-423323" rtl="0">
              <a:spcBef>
                <a:spcPts val="0"/>
              </a:spcBef>
              <a:spcAft>
                <a:spcPts val="0"/>
              </a:spcAft>
              <a:buSzPts val="1400"/>
              <a:buChar char="✗"/>
              <a:defRPr/>
            </a:lvl4pPr>
            <a:lvl5pPr marL="3047924" lvl="4" indent="-457189" rtl="0">
              <a:spcBef>
                <a:spcPts val="0"/>
              </a:spcBef>
              <a:spcAft>
                <a:spcPts val="0"/>
              </a:spcAft>
              <a:buSzPts val="1800"/>
              <a:buChar char="✗"/>
              <a:defRPr/>
            </a:lvl5pPr>
            <a:lvl6pPr marL="3657509" lvl="5" indent="-457189" rtl="0">
              <a:spcBef>
                <a:spcPts val="0"/>
              </a:spcBef>
              <a:spcAft>
                <a:spcPts val="0"/>
              </a:spcAft>
              <a:buSzPts val="1800"/>
              <a:buChar char="✗"/>
              <a:defRPr/>
            </a:lvl6pPr>
            <a:lvl7pPr marL="4267093" lvl="6" indent="-457189" rtl="0">
              <a:spcBef>
                <a:spcPts val="0"/>
              </a:spcBef>
              <a:spcAft>
                <a:spcPts val="0"/>
              </a:spcAft>
              <a:buSzPts val="1800"/>
              <a:buChar char="✗"/>
              <a:defRPr/>
            </a:lvl7pPr>
            <a:lvl8pPr marL="4876678" lvl="7" indent="-457189" rtl="0">
              <a:spcBef>
                <a:spcPts val="0"/>
              </a:spcBef>
              <a:spcAft>
                <a:spcPts val="0"/>
              </a:spcAft>
              <a:buSzPts val="1800"/>
              <a:buChar char="✗"/>
              <a:defRPr/>
            </a:lvl8pPr>
            <a:lvl9pPr marL="5486263" lvl="8" indent="-457189" rtl="0">
              <a:spcBef>
                <a:spcPts val="0"/>
              </a:spcBef>
              <a:spcAft>
                <a:spcPts val="0"/>
              </a:spcAft>
              <a:buSzPts val="1800"/>
              <a:buChar char="✗"/>
              <a:defRPr/>
            </a:lvl9pPr>
          </a:lstStyle>
          <a:p>
            <a:endParaRPr/>
          </a:p>
        </p:txBody>
      </p:sp>
      <p:sp>
        <p:nvSpPr>
          <p:cNvPr id="24" name="Google Shape;24;p6"/>
          <p:cNvSpPr txBox="1">
            <a:spLocks noGrp="1"/>
          </p:cNvSpPr>
          <p:nvPr>
            <p:ph type="sldNum" idx="12"/>
          </p:nvPr>
        </p:nvSpPr>
        <p:spPr>
          <a:xfrm>
            <a:off x="11621367" y="6235167"/>
            <a:ext cx="570800" cy="6228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445164834"/>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matchingName="Title + 2 columns" type="twoColTx">
  <p:cSld name="Title + 2 columns">
    <p:bg>
      <p:bgPr>
        <a:blipFill>
          <a:blip r:embed="rId2">
            <a:alphaModFix/>
          </a:blip>
          <a:stretch>
            <a:fillRect/>
          </a:stretch>
        </a:blipFill>
        <a:effectLst/>
      </p:bgPr>
    </p:bg>
    <p:spTree>
      <p:nvGrpSpPr>
        <p:cNvPr id="1" name="Shape 25"/>
        <p:cNvGrpSpPr/>
        <p:nvPr/>
      </p:nvGrpSpPr>
      <p:grpSpPr>
        <a:xfrm>
          <a:off x="0" y="0"/>
          <a:ext cx="0" cy="0"/>
          <a:chOff x="0" y="0"/>
          <a:chExt cx="0" cy="0"/>
        </a:xfrm>
      </p:grpSpPr>
      <p:sp>
        <p:nvSpPr>
          <p:cNvPr id="26" name="Google Shape;26;p7"/>
          <p:cNvSpPr txBox="1">
            <a:spLocks noGrp="1"/>
          </p:cNvSpPr>
          <p:nvPr>
            <p:ph type="title"/>
          </p:nvPr>
        </p:nvSpPr>
        <p:spPr>
          <a:xfrm>
            <a:off x="1155167" y="477847"/>
            <a:ext cx="7501600" cy="1143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7" name="Google Shape;27;p7"/>
          <p:cNvSpPr txBox="1">
            <a:spLocks noGrp="1"/>
          </p:cNvSpPr>
          <p:nvPr>
            <p:ph type="body" idx="1"/>
          </p:nvPr>
        </p:nvSpPr>
        <p:spPr>
          <a:xfrm>
            <a:off x="1155167" y="1747733"/>
            <a:ext cx="3641200" cy="40568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a:lvl1pPr>
            <a:lvl2pPr marL="1219170" lvl="1" indent="-423323">
              <a:spcBef>
                <a:spcPts val="0"/>
              </a:spcBef>
              <a:spcAft>
                <a:spcPts val="0"/>
              </a:spcAft>
              <a:buSzPts val="1400"/>
              <a:buChar char="✗"/>
              <a:defRPr/>
            </a:lvl2pPr>
            <a:lvl3pPr marL="1828754" lvl="2" indent="-423323">
              <a:spcBef>
                <a:spcPts val="0"/>
              </a:spcBef>
              <a:spcAft>
                <a:spcPts val="0"/>
              </a:spcAft>
              <a:buSzPts val="1400"/>
              <a:buChar char="✗"/>
              <a:defRPr/>
            </a:lvl3pPr>
            <a:lvl4pPr marL="2438339" lvl="3" indent="-423323">
              <a:spcBef>
                <a:spcPts val="0"/>
              </a:spcBef>
              <a:spcAft>
                <a:spcPts val="0"/>
              </a:spcAft>
              <a:buSzPts val="1400"/>
              <a:buChar char="✗"/>
              <a:defRPr/>
            </a:lvl4pPr>
            <a:lvl5pPr marL="3047924" lvl="4" indent="-457189">
              <a:spcBef>
                <a:spcPts val="0"/>
              </a:spcBef>
              <a:spcAft>
                <a:spcPts val="0"/>
              </a:spcAft>
              <a:buSzPts val="1800"/>
              <a:buChar char="✗"/>
              <a:defRPr/>
            </a:lvl5pPr>
            <a:lvl6pPr marL="3657509" lvl="5" indent="-457189">
              <a:spcBef>
                <a:spcPts val="0"/>
              </a:spcBef>
              <a:spcAft>
                <a:spcPts val="0"/>
              </a:spcAft>
              <a:buSzPts val="1800"/>
              <a:buChar char="✗"/>
              <a:defRPr/>
            </a:lvl6pPr>
            <a:lvl7pPr marL="4267093" lvl="6" indent="-457189">
              <a:spcBef>
                <a:spcPts val="0"/>
              </a:spcBef>
              <a:spcAft>
                <a:spcPts val="0"/>
              </a:spcAft>
              <a:buSzPts val="1800"/>
              <a:buChar char="✗"/>
              <a:defRPr/>
            </a:lvl7pPr>
            <a:lvl8pPr marL="4876678" lvl="7" indent="-457189">
              <a:spcBef>
                <a:spcPts val="0"/>
              </a:spcBef>
              <a:spcAft>
                <a:spcPts val="0"/>
              </a:spcAft>
              <a:buSzPts val="1800"/>
              <a:buChar char="✗"/>
              <a:defRPr/>
            </a:lvl8pPr>
            <a:lvl9pPr marL="5486263" lvl="8" indent="-457189">
              <a:spcBef>
                <a:spcPts val="0"/>
              </a:spcBef>
              <a:spcAft>
                <a:spcPts val="0"/>
              </a:spcAft>
              <a:buSzPts val="1800"/>
              <a:buChar char="✗"/>
              <a:defRPr/>
            </a:lvl9pPr>
          </a:lstStyle>
          <a:p>
            <a:endParaRPr/>
          </a:p>
        </p:txBody>
      </p:sp>
      <p:sp>
        <p:nvSpPr>
          <p:cNvPr id="28" name="Google Shape;28;p7"/>
          <p:cNvSpPr txBox="1">
            <a:spLocks noGrp="1"/>
          </p:cNvSpPr>
          <p:nvPr>
            <p:ph type="body" idx="2"/>
          </p:nvPr>
        </p:nvSpPr>
        <p:spPr>
          <a:xfrm>
            <a:off x="5015605" y="1747733"/>
            <a:ext cx="3641200" cy="40568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a:lvl1pPr>
            <a:lvl2pPr marL="1219170" lvl="1" indent="-423323">
              <a:spcBef>
                <a:spcPts val="0"/>
              </a:spcBef>
              <a:spcAft>
                <a:spcPts val="0"/>
              </a:spcAft>
              <a:buSzPts val="1400"/>
              <a:buChar char="✗"/>
              <a:defRPr/>
            </a:lvl2pPr>
            <a:lvl3pPr marL="1828754" lvl="2" indent="-423323">
              <a:spcBef>
                <a:spcPts val="0"/>
              </a:spcBef>
              <a:spcAft>
                <a:spcPts val="0"/>
              </a:spcAft>
              <a:buSzPts val="1400"/>
              <a:buChar char="✗"/>
              <a:defRPr/>
            </a:lvl3pPr>
            <a:lvl4pPr marL="2438339" lvl="3" indent="-423323">
              <a:spcBef>
                <a:spcPts val="0"/>
              </a:spcBef>
              <a:spcAft>
                <a:spcPts val="0"/>
              </a:spcAft>
              <a:buSzPts val="1400"/>
              <a:buChar char="✗"/>
              <a:defRPr/>
            </a:lvl4pPr>
            <a:lvl5pPr marL="3047924" lvl="4" indent="-457189">
              <a:spcBef>
                <a:spcPts val="0"/>
              </a:spcBef>
              <a:spcAft>
                <a:spcPts val="0"/>
              </a:spcAft>
              <a:buSzPts val="1800"/>
              <a:buChar char="✗"/>
              <a:defRPr/>
            </a:lvl5pPr>
            <a:lvl6pPr marL="3657509" lvl="5" indent="-457189">
              <a:spcBef>
                <a:spcPts val="0"/>
              </a:spcBef>
              <a:spcAft>
                <a:spcPts val="0"/>
              </a:spcAft>
              <a:buSzPts val="1800"/>
              <a:buChar char="✗"/>
              <a:defRPr/>
            </a:lvl6pPr>
            <a:lvl7pPr marL="4267093" lvl="6" indent="-457189">
              <a:spcBef>
                <a:spcPts val="0"/>
              </a:spcBef>
              <a:spcAft>
                <a:spcPts val="0"/>
              </a:spcAft>
              <a:buSzPts val="1800"/>
              <a:buChar char="✗"/>
              <a:defRPr/>
            </a:lvl7pPr>
            <a:lvl8pPr marL="4876678" lvl="7" indent="-457189">
              <a:spcBef>
                <a:spcPts val="0"/>
              </a:spcBef>
              <a:spcAft>
                <a:spcPts val="0"/>
              </a:spcAft>
              <a:buSzPts val="1800"/>
              <a:buChar char="✗"/>
              <a:defRPr/>
            </a:lvl8pPr>
            <a:lvl9pPr marL="5486263" lvl="8" indent="-457189">
              <a:spcBef>
                <a:spcPts val="0"/>
              </a:spcBef>
              <a:spcAft>
                <a:spcPts val="0"/>
              </a:spcAft>
              <a:buSzPts val="1800"/>
              <a:buChar char="✗"/>
              <a:defRPr/>
            </a:lvl9pPr>
          </a:lstStyle>
          <a:p>
            <a:endParaRPr/>
          </a:p>
        </p:txBody>
      </p:sp>
      <p:sp>
        <p:nvSpPr>
          <p:cNvPr id="29" name="Google Shape;29;p7"/>
          <p:cNvSpPr txBox="1">
            <a:spLocks noGrp="1"/>
          </p:cNvSpPr>
          <p:nvPr>
            <p:ph type="sldNum" idx="12"/>
          </p:nvPr>
        </p:nvSpPr>
        <p:spPr>
          <a:xfrm>
            <a:off x="11621367" y="6235167"/>
            <a:ext cx="570800" cy="622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797772062"/>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matchingName="Title + 3 columns">
  <p:cSld name="Title + 3 columns">
    <p:bg>
      <p:bgPr>
        <a:blipFill>
          <a:blip r:embed="rId2">
            <a:alphaModFix/>
          </a:blip>
          <a:stretch>
            <a:fillRect/>
          </a:stretch>
        </a:blipFill>
        <a:effectLst/>
      </p:bgPr>
    </p:bg>
    <p:spTree>
      <p:nvGrpSpPr>
        <p:cNvPr id="1" name="Shape 30"/>
        <p:cNvGrpSpPr/>
        <p:nvPr/>
      </p:nvGrpSpPr>
      <p:grpSpPr>
        <a:xfrm>
          <a:off x="0" y="0"/>
          <a:ext cx="0" cy="0"/>
          <a:chOff x="0" y="0"/>
          <a:chExt cx="0" cy="0"/>
        </a:xfrm>
      </p:grpSpPr>
      <p:sp>
        <p:nvSpPr>
          <p:cNvPr id="31" name="Google Shape;31;p8"/>
          <p:cNvSpPr txBox="1">
            <a:spLocks noGrp="1"/>
          </p:cNvSpPr>
          <p:nvPr>
            <p:ph type="title"/>
          </p:nvPr>
        </p:nvSpPr>
        <p:spPr>
          <a:xfrm>
            <a:off x="1155167" y="477833"/>
            <a:ext cx="10090400" cy="1143200"/>
          </a:xfrm>
          <a:prstGeom prst="rect">
            <a:avLst/>
          </a:prstGeom>
        </p:spPr>
        <p:txBody>
          <a:bodyPr spcFirstLastPara="1" wrap="square" lIns="91425" tIns="91425" rIns="91425" bIns="91425" anchor="b"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2" name="Google Shape;32;p8"/>
          <p:cNvSpPr txBox="1">
            <a:spLocks noGrp="1"/>
          </p:cNvSpPr>
          <p:nvPr>
            <p:ph type="body" idx="1"/>
          </p:nvPr>
        </p:nvSpPr>
        <p:spPr>
          <a:xfrm>
            <a:off x="1155167" y="1775564"/>
            <a:ext cx="3252400" cy="4203600"/>
          </a:xfrm>
          <a:prstGeom prst="rect">
            <a:avLst/>
          </a:prstGeom>
        </p:spPr>
        <p:txBody>
          <a:bodyPr spcFirstLastPara="1" wrap="square" lIns="91425" tIns="91425" rIns="91425" bIns="91425" anchor="t" anchorCtr="0">
            <a:noAutofit/>
          </a:bodyPr>
          <a:lstStyle>
            <a:lvl1pPr marL="609585" lvl="0" indent="-440256" rtl="0">
              <a:lnSpc>
                <a:spcPct val="120000"/>
              </a:lnSpc>
              <a:spcBef>
                <a:spcPts val="0"/>
              </a:spcBef>
              <a:spcAft>
                <a:spcPts val="0"/>
              </a:spcAft>
              <a:buSzPts val="1600"/>
              <a:buChar char="✗"/>
              <a:defRPr sz="2133"/>
            </a:lvl1pPr>
            <a:lvl2pPr marL="1219170" lvl="1" indent="-440256" rtl="0">
              <a:lnSpc>
                <a:spcPct val="120000"/>
              </a:lnSpc>
              <a:spcBef>
                <a:spcPts val="0"/>
              </a:spcBef>
              <a:spcAft>
                <a:spcPts val="0"/>
              </a:spcAft>
              <a:buSzPts val="1600"/>
              <a:buChar char="✗"/>
              <a:defRPr sz="2133"/>
            </a:lvl2pPr>
            <a:lvl3pPr marL="1828754" lvl="2" indent="-440256" rtl="0">
              <a:lnSpc>
                <a:spcPct val="120000"/>
              </a:lnSpc>
              <a:spcBef>
                <a:spcPts val="0"/>
              </a:spcBef>
              <a:spcAft>
                <a:spcPts val="0"/>
              </a:spcAft>
              <a:buSzPts val="1600"/>
              <a:buChar char="✗"/>
              <a:defRPr sz="2133"/>
            </a:lvl3pPr>
            <a:lvl4pPr marL="2438339" lvl="3" indent="-440256" rtl="0">
              <a:lnSpc>
                <a:spcPct val="120000"/>
              </a:lnSpc>
              <a:spcBef>
                <a:spcPts val="0"/>
              </a:spcBef>
              <a:spcAft>
                <a:spcPts val="0"/>
              </a:spcAft>
              <a:buSzPts val="1600"/>
              <a:buChar char="✗"/>
              <a:defRPr sz="2133"/>
            </a:lvl4pPr>
            <a:lvl5pPr marL="3047924" lvl="4" indent="-440256" rtl="0">
              <a:lnSpc>
                <a:spcPct val="120000"/>
              </a:lnSpc>
              <a:spcBef>
                <a:spcPts val="0"/>
              </a:spcBef>
              <a:spcAft>
                <a:spcPts val="0"/>
              </a:spcAft>
              <a:buSzPts val="1600"/>
              <a:buChar char="✗"/>
              <a:defRPr sz="2133"/>
            </a:lvl5pPr>
            <a:lvl6pPr marL="3657509" lvl="5" indent="-440256" rtl="0">
              <a:lnSpc>
                <a:spcPct val="120000"/>
              </a:lnSpc>
              <a:spcBef>
                <a:spcPts val="0"/>
              </a:spcBef>
              <a:spcAft>
                <a:spcPts val="0"/>
              </a:spcAft>
              <a:buSzPts val="1600"/>
              <a:buChar char="✗"/>
              <a:defRPr sz="2133"/>
            </a:lvl6pPr>
            <a:lvl7pPr marL="4267093" lvl="6" indent="-440256" rtl="0">
              <a:lnSpc>
                <a:spcPct val="120000"/>
              </a:lnSpc>
              <a:spcBef>
                <a:spcPts val="0"/>
              </a:spcBef>
              <a:spcAft>
                <a:spcPts val="0"/>
              </a:spcAft>
              <a:buSzPts val="1600"/>
              <a:buChar char="✗"/>
              <a:defRPr sz="2133"/>
            </a:lvl7pPr>
            <a:lvl8pPr marL="4876678" lvl="7" indent="-440256" rtl="0">
              <a:lnSpc>
                <a:spcPct val="120000"/>
              </a:lnSpc>
              <a:spcBef>
                <a:spcPts val="0"/>
              </a:spcBef>
              <a:spcAft>
                <a:spcPts val="0"/>
              </a:spcAft>
              <a:buSzPts val="1600"/>
              <a:buChar char="✗"/>
              <a:defRPr sz="2133"/>
            </a:lvl8pPr>
            <a:lvl9pPr marL="5486263" lvl="8" indent="-440256" rtl="0">
              <a:lnSpc>
                <a:spcPct val="120000"/>
              </a:lnSpc>
              <a:spcBef>
                <a:spcPts val="0"/>
              </a:spcBef>
              <a:spcAft>
                <a:spcPts val="0"/>
              </a:spcAft>
              <a:buSzPts val="1600"/>
              <a:buChar char="✗"/>
              <a:defRPr sz="2133"/>
            </a:lvl9pPr>
          </a:lstStyle>
          <a:p>
            <a:endParaRPr/>
          </a:p>
        </p:txBody>
      </p:sp>
      <p:sp>
        <p:nvSpPr>
          <p:cNvPr id="33" name="Google Shape;33;p8"/>
          <p:cNvSpPr txBox="1">
            <a:spLocks noGrp="1"/>
          </p:cNvSpPr>
          <p:nvPr>
            <p:ph type="body" idx="2"/>
          </p:nvPr>
        </p:nvSpPr>
        <p:spPr>
          <a:xfrm>
            <a:off x="4574249" y="1775564"/>
            <a:ext cx="3252400" cy="4203600"/>
          </a:xfrm>
          <a:prstGeom prst="rect">
            <a:avLst/>
          </a:prstGeom>
        </p:spPr>
        <p:txBody>
          <a:bodyPr spcFirstLastPara="1" wrap="square" lIns="91425" tIns="91425" rIns="91425" bIns="91425" anchor="t" anchorCtr="0">
            <a:noAutofit/>
          </a:bodyPr>
          <a:lstStyle>
            <a:lvl1pPr marL="609585" lvl="0" indent="-440256" rtl="0">
              <a:lnSpc>
                <a:spcPct val="120000"/>
              </a:lnSpc>
              <a:spcBef>
                <a:spcPts val="0"/>
              </a:spcBef>
              <a:spcAft>
                <a:spcPts val="0"/>
              </a:spcAft>
              <a:buSzPts val="1600"/>
              <a:buChar char="✗"/>
              <a:defRPr sz="2133"/>
            </a:lvl1pPr>
            <a:lvl2pPr marL="1219170" lvl="1" indent="-440256" rtl="0">
              <a:lnSpc>
                <a:spcPct val="120000"/>
              </a:lnSpc>
              <a:spcBef>
                <a:spcPts val="0"/>
              </a:spcBef>
              <a:spcAft>
                <a:spcPts val="0"/>
              </a:spcAft>
              <a:buSzPts val="1600"/>
              <a:buChar char="✗"/>
              <a:defRPr sz="2133"/>
            </a:lvl2pPr>
            <a:lvl3pPr marL="1828754" lvl="2" indent="-440256" rtl="0">
              <a:lnSpc>
                <a:spcPct val="120000"/>
              </a:lnSpc>
              <a:spcBef>
                <a:spcPts val="0"/>
              </a:spcBef>
              <a:spcAft>
                <a:spcPts val="0"/>
              </a:spcAft>
              <a:buSzPts val="1600"/>
              <a:buChar char="✗"/>
              <a:defRPr sz="2133"/>
            </a:lvl3pPr>
            <a:lvl4pPr marL="2438339" lvl="3" indent="-440256" rtl="0">
              <a:lnSpc>
                <a:spcPct val="120000"/>
              </a:lnSpc>
              <a:spcBef>
                <a:spcPts val="0"/>
              </a:spcBef>
              <a:spcAft>
                <a:spcPts val="0"/>
              </a:spcAft>
              <a:buSzPts val="1600"/>
              <a:buChar char="✗"/>
              <a:defRPr sz="2133"/>
            </a:lvl4pPr>
            <a:lvl5pPr marL="3047924" lvl="4" indent="-440256" rtl="0">
              <a:lnSpc>
                <a:spcPct val="120000"/>
              </a:lnSpc>
              <a:spcBef>
                <a:spcPts val="0"/>
              </a:spcBef>
              <a:spcAft>
                <a:spcPts val="0"/>
              </a:spcAft>
              <a:buSzPts val="1600"/>
              <a:buChar char="✗"/>
              <a:defRPr sz="2133"/>
            </a:lvl5pPr>
            <a:lvl6pPr marL="3657509" lvl="5" indent="-440256" rtl="0">
              <a:lnSpc>
                <a:spcPct val="120000"/>
              </a:lnSpc>
              <a:spcBef>
                <a:spcPts val="0"/>
              </a:spcBef>
              <a:spcAft>
                <a:spcPts val="0"/>
              </a:spcAft>
              <a:buSzPts val="1600"/>
              <a:buChar char="✗"/>
              <a:defRPr sz="2133"/>
            </a:lvl6pPr>
            <a:lvl7pPr marL="4267093" lvl="6" indent="-440256" rtl="0">
              <a:lnSpc>
                <a:spcPct val="120000"/>
              </a:lnSpc>
              <a:spcBef>
                <a:spcPts val="0"/>
              </a:spcBef>
              <a:spcAft>
                <a:spcPts val="0"/>
              </a:spcAft>
              <a:buSzPts val="1600"/>
              <a:buChar char="✗"/>
              <a:defRPr sz="2133"/>
            </a:lvl7pPr>
            <a:lvl8pPr marL="4876678" lvl="7" indent="-440256" rtl="0">
              <a:lnSpc>
                <a:spcPct val="120000"/>
              </a:lnSpc>
              <a:spcBef>
                <a:spcPts val="0"/>
              </a:spcBef>
              <a:spcAft>
                <a:spcPts val="0"/>
              </a:spcAft>
              <a:buSzPts val="1600"/>
              <a:buChar char="✗"/>
              <a:defRPr sz="2133"/>
            </a:lvl8pPr>
            <a:lvl9pPr marL="5486263" lvl="8" indent="-440256" rtl="0">
              <a:lnSpc>
                <a:spcPct val="120000"/>
              </a:lnSpc>
              <a:spcBef>
                <a:spcPts val="0"/>
              </a:spcBef>
              <a:spcAft>
                <a:spcPts val="0"/>
              </a:spcAft>
              <a:buSzPts val="1600"/>
              <a:buChar char="✗"/>
              <a:defRPr sz="2133"/>
            </a:lvl9pPr>
          </a:lstStyle>
          <a:p>
            <a:endParaRPr/>
          </a:p>
        </p:txBody>
      </p:sp>
      <p:sp>
        <p:nvSpPr>
          <p:cNvPr id="34" name="Google Shape;34;p8"/>
          <p:cNvSpPr txBox="1">
            <a:spLocks noGrp="1"/>
          </p:cNvSpPr>
          <p:nvPr>
            <p:ph type="body" idx="3"/>
          </p:nvPr>
        </p:nvSpPr>
        <p:spPr>
          <a:xfrm>
            <a:off x="7993332" y="1775564"/>
            <a:ext cx="3252400" cy="4203600"/>
          </a:xfrm>
          <a:prstGeom prst="rect">
            <a:avLst/>
          </a:prstGeom>
        </p:spPr>
        <p:txBody>
          <a:bodyPr spcFirstLastPara="1" wrap="square" lIns="91425" tIns="91425" rIns="91425" bIns="91425" anchor="t" anchorCtr="0">
            <a:noAutofit/>
          </a:bodyPr>
          <a:lstStyle>
            <a:lvl1pPr marL="609585" lvl="0" indent="-440256" rtl="0">
              <a:lnSpc>
                <a:spcPct val="120000"/>
              </a:lnSpc>
              <a:spcBef>
                <a:spcPts val="0"/>
              </a:spcBef>
              <a:spcAft>
                <a:spcPts val="0"/>
              </a:spcAft>
              <a:buSzPts val="1600"/>
              <a:buChar char="✗"/>
              <a:defRPr sz="2133"/>
            </a:lvl1pPr>
            <a:lvl2pPr marL="1219170" lvl="1" indent="-440256" rtl="0">
              <a:lnSpc>
                <a:spcPct val="120000"/>
              </a:lnSpc>
              <a:spcBef>
                <a:spcPts val="0"/>
              </a:spcBef>
              <a:spcAft>
                <a:spcPts val="0"/>
              </a:spcAft>
              <a:buSzPts val="1600"/>
              <a:buChar char="✗"/>
              <a:defRPr sz="2133"/>
            </a:lvl2pPr>
            <a:lvl3pPr marL="1828754" lvl="2" indent="-440256" rtl="0">
              <a:lnSpc>
                <a:spcPct val="120000"/>
              </a:lnSpc>
              <a:spcBef>
                <a:spcPts val="0"/>
              </a:spcBef>
              <a:spcAft>
                <a:spcPts val="0"/>
              </a:spcAft>
              <a:buSzPts val="1600"/>
              <a:buChar char="✗"/>
              <a:defRPr sz="2133"/>
            </a:lvl3pPr>
            <a:lvl4pPr marL="2438339" lvl="3" indent="-440256" rtl="0">
              <a:lnSpc>
                <a:spcPct val="120000"/>
              </a:lnSpc>
              <a:spcBef>
                <a:spcPts val="0"/>
              </a:spcBef>
              <a:spcAft>
                <a:spcPts val="0"/>
              </a:spcAft>
              <a:buSzPts val="1600"/>
              <a:buChar char="✗"/>
              <a:defRPr sz="2133"/>
            </a:lvl4pPr>
            <a:lvl5pPr marL="3047924" lvl="4" indent="-440256" rtl="0">
              <a:lnSpc>
                <a:spcPct val="120000"/>
              </a:lnSpc>
              <a:spcBef>
                <a:spcPts val="0"/>
              </a:spcBef>
              <a:spcAft>
                <a:spcPts val="0"/>
              </a:spcAft>
              <a:buSzPts val="1600"/>
              <a:buChar char="✗"/>
              <a:defRPr sz="2133"/>
            </a:lvl5pPr>
            <a:lvl6pPr marL="3657509" lvl="5" indent="-440256" rtl="0">
              <a:lnSpc>
                <a:spcPct val="120000"/>
              </a:lnSpc>
              <a:spcBef>
                <a:spcPts val="0"/>
              </a:spcBef>
              <a:spcAft>
                <a:spcPts val="0"/>
              </a:spcAft>
              <a:buSzPts val="1600"/>
              <a:buChar char="✗"/>
              <a:defRPr sz="2133"/>
            </a:lvl6pPr>
            <a:lvl7pPr marL="4267093" lvl="6" indent="-440256" rtl="0">
              <a:lnSpc>
                <a:spcPct val="120000"/>
              </a:lnSpc>
              <a:spcBef>
                <a:spcPts val="0"/>
              </a:spcBef>
              <a:spcAft>
                <a:spcPts val="0"/>
              </a:spcAft>
              <a:buSzPts val="1600"/>
              <a:buChar char="✗"/>
              <a:defRPr sz="2133"/>
            </a:lvl7pPr>
            <a:lvl8pPr marL="4876678" lvl="7" indent="-440256" rtl="0">
              <a:lnSpc>
                <a:spcPct val="120000"/>
              </a:lnSpc>
              <a:spcBef>
                <a:spcPts val="0"/>
              </a:spcBef>
              <a:spcAft>
                <a:spcPts val="0"/>
              </a:spcAft>
              <a:buSzPts val="1600"/>
              <a:buChar char="✗"/>
              <a:defRPr sz="2133"/>
            </a:lvl8pPr>
            <a:lvl9pPr marL="5486263" lvl="8" indent="-440256" rtl="0">
              <a:lnSpc>
                <a:spcPct val="120000"/>
              </a:lnSpc>
              <a:spcBef>
                <a:spcPts val="0"/>
              </a:spcBef>
              <a:spcAft>
                <a:spcPts val="0"/>
              </a:spcAft>
              <a:buSzPts val="1600"/>
              <a:buChar char="✗"/>
              <a:defRPr sz="2133"/>
            </a:lvl9pPr>
          </a:lstStyle>
          <a:p>
            <a:endParaRPr/>
          </a:p>
        </p:txBody>
      </p:sp>
      <p:sp>
        <p:nvSpPr>
          <p:cNvPr id="35" name="Google Shape;35;p8"/>
          <p:cNvSpPr txBox="1">
            <a:spLocks noGrp="1"/>
          </p:cNvSpPr>
          <p:nvPr>
            <p:ph type="sldNum" idx="12"/>
          </p:nvPr>
        </p:nvSpPr>
        <p:spPr>
          <a:xfrm>
            <a:off x="11621367" y="6235167"/>
            <a:ext cx="570800" cy="622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877633513"/>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blipFill>
          <a:blip r:embed="rId2">
            <a:alphaModFix/>
          </a:blip>
          <a:stretch>
            <a:fillRect/>
          </a:stretch>
        </a:blipFill>
        <a:effectLst/>
      </p:bgPr>
    </p:bg>
    <p:spTree>
      <p:nvGrpSpPr>
        <p:cNvPr id="1" name="Shape 36"/>
        <p:cNvGrpSpPr/>
        <p:nvPr/>
      </p:nvGrpSpPr>
      <p:grpSpPr>
        <a:xfrm>
          <a:off x="0" y="0"/>
          <a:ext cx="0" cy="0"/>
          <a:chOff x="0" y="0"/>
          <a:chExt cx="0" cy="0"/>
        </a:xfrm>
      </p:grpSpPr>
      <p:sp>
        <p:nvSpPr>
          <p:cNvPr id="37" name="Google Shape;37;p9"/>
          <p:cNvSpPr txBox="1">
            <a:spLocks noGrp="1"/>
          </p:cNvSpPr>
          <p:nvPr>
            <p:ph type="title"/>
          </p:nvPr>
        </p:nvSpPr>
        <p:spPr>
          <a:xfrm>
            <a:off x="1155167" y="477847"/>
            <a:ext cx="7501600" cy="1143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38" name="Google Shape;38;p9"/>
          <p:cNvSpPr txBox="1">
            <a:spLocks noGrp="1"/>
          </p:cNvSpPr>
          <p:nvPr>
            <p:ph type="sldNum" idx="12"/>
          </p:nvPr>
        </p:nvSpPr>
        <p:spPr>
          <a:xfrm>
            <a:off x="11621367" y="6235167"/>
            <a:ext cx="570800" cy="622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792586500"/>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matchingName="Caption">
  <p:cSld name="Caption">
    <p:bg>
      <p:bgPr>
        <a:blipFill>
          <a:blip r:embed="rId2">
            <a:alphaModFix/>
          </a:blip>
          <a:stretch>
            <a:fillRect/>
          </a:stretch>
        </a:blipFill>
        <a:effectLst/>
      </p:bgPr>
    </p:bg>
    <p:spTree>
      <p:nvGrpSpPr>
        <p:cNvPr id="1" name="Shape 39"/>
        <p:cNvGrpSpPr/>
        <p:nvPr/>
      </p:nvGrpSpPr>
      <p:grpSpPr>
        <a:xfrm>
          <a:off x="0" y="0"/>
          <a:ext cx="0" cy="0"/>
          <a:chOff x="0" y="0"/>
          <a:chExt cx="0" cy="0"/>
        </a:xfrm>
      </p:grpSpPr>
      <p:sp>
        <p:nvSpPr>
          <p:cNvPr id="40" name="Google Shape;40;p10"/>
          <p:cNvSpPr txBox="1">
            <a:spLocks noGrp="1"/>
          </p:cNvSpPr>
          <p:nvPr>
            <p:ph type="body" idx="1"/>
          </p:nvPr>
        </p:nvSpPr>
        <p:spPr>
          <a:xfrm>
            <a:off x="1233133" y="5163867"/>
            <a:ext cx="10132000" cy="692800"/>
          </a:xfrm>
          <a:prstGeom prst="rect">
            <a:avLst/>
          </a:prstGeom>
        </p:spPr>
        <p:txBody>
          <a:bodyPr spcFirstLastPara="1" wrap="square" lIns="91425" tIns="91425" rIns="91425" bIns="91425" anchor="t" anchorCtr="0">
            <a:noAutofit/>
          </a:bodyPr>
          <a:lstStyle>
            <a:lvl1pPr marL="609585" lvl="0" indent="-304792" algn="ctr">
              <a:spcBef>
                <a:spcPts val="480"/>
              </a:spcBef>
              <a:spcAft>
                <a:spcPts val="0"/>
              </a:spcAft>
              <a:buSzPts val="1800"/>
              <a:buNone/>
              <a:defRPr sz="2400"/>
            </a:lvl1pPr>
          </a:lstStyle>
          <a:p>
            <a:endParaRPr/>
          </a:p>
        </p:txBody>
      </p:sp>
      <p:sp>
        <p:nvSpPr>
          <p:cNvPr id="41" name="Google Shape;41;p10"/>
          <p:cNvSpPr txBox="1">
            <a:spLocks noGrp="1"/>
          </p:cNvSpPr>
          <p:nvPr>
            <p:ph type="sldNum" idx="12"/>
          </p:nvPr>
        </p:nvSpPr>
        <p:spPr>
          <a:xfrm>
            <a:off x="11621367" y="6235167"/>
            <a:ext cx="570800" cy="622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174866462"/>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matchingName="Blank polaroid" type="blank">
  <p:cSld name="Blank polaroid">
    <p:bg>
      <p:bgPr>
        <a:blipFill>
          <a:blip r:embed="rId2">
            <a:alphaModFix/>
          </a:blip>
          <a:stretch>
            <a:fillRect/>
          </a:stretch>
        </a:blipFill>
        <a:effectLst/>
      </p:bgPr>
    </p:bg>
    <p:spTree>
      <p:nvGrpSpPr>
        <p:cNvPr id="1" name="Shape 42"/>
        <p:cNvGrpSpPr/>
        <p:nvPr/>
      </p:nvGrpSpPr>
      <p:grpSpPr>
        <a:xfrm>
          <a:off x="0" y="0"/>
          <a:ext cx="0" cy="0"/>
          <a:chOff x="0" y="0"/>
          <a:chExt cx="0" cy="0"/>
        </a:xfrm>
      </p:grpSpPr>
      <p:sp>
        <p:nvSpPr>
          <p:cNvPr id="43" name="Google Shape;43;p11"/>
          <p:cNvSpPr txBox="1">
            <a:spLocks noGrp="1"/>
          </p:cNvSpPr>
          <p:nvPr>
            <p:ph type="sldNum" idx="12"/>
          </p:nvPr>
        </p:nvSpPr>
        <p:spPr>
          <a:xfrm>
            <a:off x="11621367" y="6235167"/>
            <a:ext cx="570800" cy="622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289086864"/>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matchingName="Blank postit">
  <p:cSld name="Blank postit">
    <p:bg>
      <p:bgPr>
        <a:blipFill>
          <a:blip r:embed="rId2">
            <a:alphaModFix/>
          </a:blip>
          <a:stretch>
            <a:fillRect/>
          </a:stretch>
        </a:blipFill>
        <a:effectLst/>
      </p:bgPr>
    </p:bg>
    <p:spTree>
      <p:nvGrpSpPr>
        <p:cNvPr id="1" name="Shape 44"/>
        <p:cNvGrpSpPr/>
        <p:nvPr/>
      </p:nvGrpSpPr>
      <p:grpSpPr>
        <a:xfrm>
          <a:off x="0" y="0"/>
          <a:ext cx="0" cy="0"/>
          <a:chOff x="0" y="0"/>
          <a:chExt cx="0" cy="0"/>
        </a:xfrm>
      </p:grpSpPr>
      <p:sp>
        <p:nvSpPr>
          <p:cNvPr id="45" name="Google Shape;45;p12"/>
          <p:cNvSpPr txBox="1">
            <a:spLocks noGrp="1"/>
          </p:cNvSpPr>
          <p:nvPr>
            <p:ph type="sldNum" idx="12"/>
          </p:nvPr>
        </p:nvSpPr>
        <p:spPr>
          <a:xfrm>
            <a:off x="11621367" y="6235167"/>
            <a:ext cx="570800" cy="6228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4086894112"/>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matchingName="Blank big postit">
  <p:cSld name="Blank big postit">
    <p:bg>
      <p:bgPr>
        <a:blipFill>
          <a:blip r:embed="rId2">
            <a:alphaModFix/>
          </a:blip>
          <a:stretch>
            <a:fillRect/>
          </a:stretch>
        </a:blipFill>
        <a:effectLst/>
      </p:bgPr>
    </p:bg>
    <p:spTree>
      <p:nvGrpSpPr>
        <p:cNvPr id="1" name="Shape 46"/>
        <p:cNvGrpSpPr/>
        <p:nvPr/>
      </p:nvGrpSpPr>
      <p:grpSpPr>
        <a:xfrm>
          <a:off x="0" y="0"/>
          <a:ext cx="0" cy="0"/>
          <a:chOff x="0" y="0"/>
          <a:chExt cx="0" cy="0"/>
        </a:xfrm>
      </p:grpSpPr>
      <p:sp>
        <p:nvSpPr>
          <p:cNvPr id="47" name="Google Shape;47;p13"/>
          <p:cNvSpPr txBox="1">
            <a:spLocks noGrp="1"/>
          </p:cNvSpPr>
          <p:nvPr>
            <p:ph type="sldNum" idx="12"/>
          </p:nvPr>
        </p:nvSpPr>
        <p:spPr>
          <a:xfrm>
            <a:off x="11621367" y="6235167"/>
            <a:ext cx="570800" cy="6228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517770738"/>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matchingName="Blank">
  <p:cSld name="Blank">
    <p:bg>
      <p:bgPr>
        <a:blipFill>
          <a:blip r:embed="rId2">
            <a:alphaModFix/>
          </a:blip>
          <a:stretch>
            <a:fillRect/>
          </a:stretch>
        </a:blipFill>
        <a:effectLst/>
      </p:bgPr>
    </p:bg>
    <p:spTree>
      <p:nvGrpSpPr>
        <p:cNvPr id="1" name="Shape 48"/>
        <p:cNvGrpSpPr/>
        <p:nvPr/>
      </p:nvGrpSpPr>
      <p:grpSpPr>
        <a:xfrm>
          <a:off x="0" y="0"/>
          <a:ext cx="0" cy="0"/>
          <a:chOff x="0" y="0"/>
          <a:chExt cx="0" cy="0"/>
        </a:xfrm>
      </p:grpSpPr>
      <p:sp>
        <p:nvSpPr>
          <p:cNvPr id="49" name="Google Shape;49;p14"/>
          <p:cNvSpPr txBox="1">
            <a:spLocks noGrp="1"/>
          </p:cNvSpPr>
          <p:nvPr>
            <p:ph type="sldNum" idx="12"/>
          </p:nvPr>
        </p:nvSpPr>
        <p:spPr>
          <a:xfrm>
            <a:off x="11621367" y="6235167"/>
            <a:ext cx="570800" cy="6228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422465606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3226973149"/>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matchingName="Image background">
  <p:cSld name="Image background">
    <p:bg>
      <p:bgPr>
        <a:noFill/>
        <a:effectLst/>
      </p:bgPr>
    </p:bg>
    <p:spTree>
      <p:nvGrpSpPr>
        <p:cNvPr id="1" name="Shape 50"/>
        <p:cNvGrpSpPr/>
        <p:nvPr/>
      </p:nvGrpSpPr>
      <p:grpSpPr>
        <a:xfrm>
          <a:off x="0" y="0"/>
          <a:ext cx="0" cy="0"/>
          <a:chOff x="0" y="0"/>
          <a:chExt cx="0" cy="0"/>
        </a:xfrm>
      </p:grpSpPr>
      <p:pic>
        <p:nvPicPr>
          <p:cNvPr id="51" name="Google Shape;51;p15" descr="notepad4.png"/>
          <p:cNvPicPr preferRelativeResize="0"/>
          <p:nvPr/>
        </p:nvPicPr>
        <p:blipFill>
          <a:blip r:embed="rId2">
            <a:alphaModFix/>
          </a:blip>
          <a:stretch>
            <a:fillRect/>
          </a:stretch>
        </p:blipFill>
        <p:spPr>
          <a:xfrm>
            <a:off x="0" y="0"/>
            <a:ext cx="12192000" cy="6858021"/>
          </a:xfrm>
          <a:prstGeom prst="rect">
            <a:avLst/>
          </a:prstGeom>
          <a:noFill/>
          <a:ln>
            <a:noFill/>
          </a:ln>
        </p:spPr>
      </p:pic>
      <p:sp>
        <p:nvSpPr>
          <p:cNvPr id="52" name="Google Shape;52;p15"/>
          <p:cNvSpPr txBox="1">
            <a:spLocks noGrp="1"/>
          </p:cNvSpPr>
          <p:nvPr>
            <p:ph type="sldNum" idx="12"/>
          </p:nvPr>
        </p:nvSpPr>
        <p:spPr>
          <a:xfrm>
            <a:off x="11621367" y="6235167"/>
            <a:ext cx="570800" cy="6228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95203421"/>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E6EA31CD-3FD7-47E8-A06D-C18CA7D01BDD}"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11/24/2023</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2FDE513-01E4-41C2-BEF9-CC25A4B67402}"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2889628457"/>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E6EA31CD-3FD7-47E8-A06D-C18CA7D01BDD}"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11/24/2023</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2FDE513-01E4-41C2-BEF9-CC25A4B67402}"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782630014"/>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E6EA31CD-3FD7-47E8-A06D-C18CA7D01BDD}"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11/24/2023</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2FDE513-01E4-41C2-BEF9-CC25A4B67402}"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3675667927"/>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E6EA31CD-3FD7-47E8-A06D-C18CA7D01BDD}"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11/24/2023</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Footer Placeholder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2FDE513-01E4-41C2-BEF9-CC25A4B67402}"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3655309020"/>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E6EA31CD-3FD7-47E8-A06D-C18CA7D01BDD}"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11/24/2023</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8" name="Footer Placeholder 7"/>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9" name="Slide Number Placeholder 8"/>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2FDE513-01E4-41C2-BEF9-CC25A4B67402}"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163682217"/>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E6EA31CD-3FD7-47E8-A06D-C18CA7D01BDD}"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11/24/2023</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2FDE513-01E4-41C2-BEF9-CC25A4B67402}"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1695440657"/>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E6EA31CD-3FD7-47E8-A06D-C18CA7D01BDD}"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11/24/2023</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3" name="Footer Placeholder 2"/>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2FDE513-01E4-41C2-BEF9-CC25A4B67402}"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3072021949"/>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E6EA31CD-3FD7-47E8-A06D-C18CA7D01BDD}"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11/24/2023</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Footer Placeholder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2FDE513-01E4-41C2-BEF9-CC25A4B67402}"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1689380000"/>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E6EA31CD-3FD7-47E8-A06D-C18CA7D01BDD}"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11/24/2023</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Footer Placeholder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2FDE513-01E4-41C2-BEF9-CC25A4B67402}"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190841609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2143853134"/>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E6EA31CD-3FD7-47E8-A06D-C18CA7D01BDD}"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11/24/2023</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2FDE513-01E4-41C2-BEF9-CC25A4B67402}"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293348834"/>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E6EA31CD-3FD7-47E8-A06D-C18CA7D01BDD}"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11/24/2023</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2FDE513-01E4-41C2-BEF9-CC25A4B67402}"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3889150870"/>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a:off x="470557" y="469449"/>
            <a:ext cx="7841976" cy="5919121"/>
            <a:chOff x="352918" y="352086"/>
            <a:chExt cx="5881482" cy="4439341"/>
          </a:xfrm>
        </p:grpSpPr>
        <p:sp>
          <p:nvSpPr>
            <p:cNvPr id="10" name="Google Shape;10;p2"/>
            <p:cNvSpPr/>
            <p:nvPr/>
          </p:nvSpPr>
          <p:spPr>
            <a:xfrm>
              <a:off x="352918" y="352086"/>
              <a:ext cx="5881481" cy="4439341"/>
            </a:xfrm>
            <a:custGeom>
              <a:avLst/>
              <a:gdLst/>
              <a:ahLst/>
              <a:cxnLst/>
              <a:rect l="l" t="t" r="r" b="b"/>
              <a:pathLst>
                <a:path w="63858" h="48200" extrusionOk="0">
                  <a:moveTo>
                    <a:pt x="5711" y="0"/>
                  </a:moveTo>
                  <a:cubicBezTo>
                    <a:pt x="2548" y="0"/>
                    <a:pt x="0" y="2546"/>
                    <a:pt x="0" y="5709"/>
                  </a:cubicBezTo>
                  <a:lnTo>
                    <a:pt x="0" y="42490"/>
                  </a:lnTo>
                  <a:cubicBezTo>
                    <a:pt x="0" y="45653"/>
                    <a:pt x="2548" y="48199"/>
                    <a:pt x="5711" y="48199"/>
                  </a:cubicBezTo>
                  <a:lnTo>
                    <a:pt x="58147" y="48199"/>
                  </a:lnTo>
                  <a:cubicBezTo>
                    <a:pt x="61310" y="48199"/>
                    <a:pt x="63857" y="45653"/>
                    <a:pt x="63857" y="42490"/>
                  </a:cubicBezTo>
                  <a:lnTo>
                    <a:pt x="63857" y="5709"/>
                  </a:lnTo>
                  <a:cubicBezTo>
                    <a:pt x="63857" y="2546"/>
                    <a:pt x="61310" y="0"/>
                    <a:pt x="58147" y="0"/>
                  </a:cubicBezTo>
                  <a:close/>
                </a:path>
              </a:pathLst>
            </a:custGeom>
            <a:solidFill>
              <a:srgbClr val="FFFFFF"/>
            </a:solidFill>
            <a:ln w="19050" cap="flat"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 name="Google Shape;11;p2"/>
            <p:cNvSpPr/>
            <p:nvPr/>
          </p:nvSpPr>
          <p:spPr>
            <a:xfrm>
              <a:off x="728146" y="657962"/>
              <a:ext cx="198941" cy="200968"/>
            </a:xfrm>
            <a:custGeom>
              <a:avLst/>
              <a:gdLst/>
              <a:ahLst/>
              <a:cxnLst/>
              <a:rect l="l" t="t" r="r" b="b"/>
              <a:pathLst>
                <a:path w="2160" h="2182" extrusionOk="0">
                  <a:moveTo>
                    <a:pt x="1080" y="0"/>
                  </a:moveTo>
                  <a:cubicBezTo>
                    <a:pt x="484" y="0"/>
                    <a:pt x="1" y="489"/>
                    <a:pt x="1" y="1091"/>
                  </a:cubicBezTo>
                  <a:cubicBezTo>
                    <a:pt x="1" y="1692"/>
                    <a:pt x="484" y="2181"/>
                    <a:pt x="1080" y="2181"/>
                  </a:cubicBezTo>
                  <a:cubicBezTo>
                    <a:pt x="1676" y="2181"/>
                    <a:pt x="2159" y="1692"/>
                    <a:pt x="2159" y="1091"/>
                  </a:cubicBezTo>
                  <a:cubicBezTo>
                    <a:pt x="2159" y="488"/>
                    <a:pt x="1676" y="0"/>
                    <a:pt x="1080" y="0"/>
                  </a:cubicBezTo>
                  <a:close/>
                </a:path>
              </a:pathLst>
            </a:custGeom>
            <a:solidFill>
              <a:srgbClr val="DB7294"/>
            </a:solidFill>
            <a:ln w="19050" cap="flat"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 name="Google Shape;12;p2"/>
            <p:cNvSpPr/>
            <p:nvPr/>
          </p:nvSpPr>
          <p:spPr>
            <a:xfrm>
              <a:off x="1124191" y="657962"/>
              <a:ext cx="198941" cy="200968"/>
            </a:xfrm>
            <a:custGeom>
              <a:avLst/>
              <a:gdLst/>
              <a:ahLst/>
              <a:cxnLst/>
              <a:rect l="l" t="t" r="r" b="b"/>
              <a:pathLst>
                <a:path w="2160" h="2182" extrusionOk="0">
                  <a:moveTo>
                    <a:pt x="1080" y="0"/>
                  </a:moveTo>
                  <a:cubicBezTo>
                    <a:pt x="484" y="0"/>
                    <a:pt x="1" y="489"/>
                    <a:pt x="1" y="1091"/>
                  </a:cubicBezTo>
                  <a:cubicBezTo>
                    <a:pt x="1" y="1692"/>
                    <a:pt x="484" y="2181"/>
                    <a:pt x="1080" y="2181"/>
                  </a:cubicBezTo>
                  <a:cubicBezTo>
                    <a:pt x="1676" y="2181"/>
                    <a:pt x="2159" y="1692"/>
                    <a:pt x="2159" y="1091"/>
                  </a:cubicBezTo>
                  <a:cubicBezTo>
                    <a:pt x="2159" y="488"/>
                    <a:pt x="1676" y="0"/>
                    <a:pt x="1080" y="0"/>
                  </a:cubicBezTo>
                  <a:close/>
                </a:path>
              </a:pathLst>
            </a:custGeom>
            <a:solidFill>
              <a:srgbClr val="EEDA36"/>
            </a:solidFill>
            <a:ln w="19050" cap="flat"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 name="Google Shape;13;p2"/>
            <p:cNvSpPr/>
            <p:nvPr/>
          </p:nvSpPr>
          <p:spPr>
            <a:xfrm>
              <a:off x="1520235" y="657962"/>
              <a:ext cx="199034" cy="200968"/>
            </a:xfrm>
            <a:custGeom>
              <a:avLst/>
              <a:gdLst/>
              <a:ahLst/>
              <a:cxnLst/>
              <a:rect l="l" t="t" r="r" b="b"/>
              <a:pathLst>
                <a:path w="2161" h="2182" extrusionOk="0">
                  <a:moveTo>
                    <a:pt x="1080" y="0"/>
                  </a:moveTo>
                  <a:cubicBezTo>
                    <a:pt x="484" y="0"/>
                    <a:pt x="1" y="489"/>
                    <a:pt x="1" y="1091"/>
                  </a:cubicBezTo>
                  <a:cubicBezTo>
                    <a:pt x="1" y="1692"/>
                    <a:pt x="484" y="2181"/>
                    <a:pt x="1080" y="2181"/>
                  </a:cubicBezTo>
                  <a:cubicBezTo>
                    <a:pt x="1677" y="2181"/>
                    <a:pt x="2160" y="1692"/>
                    <a:pt x="2160" y="1091"/>
                  </a:cubicBezTo>
                  <a:cubicBezTo>
                    <a:pt x="2160" y="488"/>
                    <a:pt x="1677" y="0"/>
                    <a:pt x="1080" y="0"/>
                  </a:cubicBezTo>
                  <a:close/>
                </a:path>
              </a:pathLst>
            </a:custGeom>
            <a:solidFill>
              <a:srgbClr val="672ED6"/>
            </a:solidFill>
            <a:ln w="19050" cap="flat"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 name="Google Shape;14;p2"/>
            <p:cNvSpPr/>
            <p:nvPr/>
          </p:nvSpPr>
          <p:spPr>
            <a:xfrm>
              <a:off x="366549" y="1110834"/>
              <a:ext cx="5867850" cy="92"/>
            </a:xfrm>
            <a:custGeom>
              <a:avLst/>
              <a:gdLst/>
              <a:ahLst/>
              <a:cxnLst/>
              <a:rect l="l" t="t" r="r" b="b"/>
              <a:pathLst>
                <a:path w="63710" h="1" fill="none" extrusionOk="0">
                  <a:moveTo>
                    <a:pt x="0" y="0"/>
                  </a:moveTo>
                  <a:lnTo>
                    <a:pt x="63709" y="0"/>
                  </a:lnTo>
                </a:path>
              </a:pathLst>
            </a:custGeom>
            <a:noFill/>
            <a:ln w="19050" cap="flat"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5" name="Google Shape;15;p2"/>
          <p:cNvSpPr txBox="1">
            <a:spLocks noGrp="1"/>
          </p:cNvSpPr>
          <p:nvPr>
            <p:ph type="ctrTitle"/>
          </p:nvPr>
        </p:nvSpPr>
        <p:spPr>
          <a:xfrm>
            <a:off x="1252305" y="2080933"/>
            <a:ext cx="5800000" cy="2736800"/>
          </a:xfrm>
          <a:prstGeom prst="rect">
            <a:avLst/>
          </a:prstGeom>
        </p:spPr>
        <p:txBody>
          <a:bodyPr spcFirstLastPara="1" wrap="square" lIns="91425" tIns="91425" rIns="91425" bIns="91425" anchor="t" anchorCtr="0">
            <a:noAutofit/>
          </a:bodyPr>
          <a:lstStyle>
            <a:lvl1pPr lvl="0">
              <a:lnSpc>
                <a:spcPct val="90000"/>
              </a:lnSpc>
              <a:spcBef>
                <a:spcPts val="0"/>
              </a:spcBef>
              <a:spcAft>
                <a:spcPts val="0"/>
              </a:spcAft>
              <a:buSzPts val="5800"/>
              <a:buNone/>
              <a:defRPr sz="7733"/>
            </a:lvl1pPr>
            <a:lvl2pPr lvl="1" algn="ctr">
              <a:lnSpc>
                <a:spcPct val="90000"/>
              </a:lnSpc>
              <a:spcBef>
                <a:spcPts val="0"/>
              </a:spcBef>
              <a:spcAft>
                <a:spcPts val="0"/>
              </a:spcAft>
              <a:buSzPts val="6500"/>
              <a:buNone/>
              <a:defRPr sz="8666"/>
            </a:lvl2pPr>
            <a:lvl3pPr lvl="2" algn="ctr">
              <a:lnSpc>
                <a:spcPct val="90000"/>
              </a:lnSpc>
              <a:spcBef>
                <a:spcPts val="0"/>
              </a:spcBef>
              <a:spcAft>
                <a:spcPts val="0"/>
              </a:spcAft>
              <a:buSzPts val="6500"/>
              <a:buNone/>
              <a:defRPr sz="8666"/>
            </a:lvl3pPr>
            <a:lvl4pPr lvl="3" algn="ctr">
              <a:lnSpc>
                <a:spcPct val="90000"/>
              </a:lnSpc>
              <a:spcBef>
                <a:spcPts val="0"/>
              </a:spcBef>
              <a:spcAft>
                <a:spcPts val="0"/>
              </a:spcAft>
              <a:buSzPts val="6500"/>
              <a:buNone/>
              <a:defRPr sz="8666"/>
            </a:lvl4pPr>
            <a:lvl5pPr lvl="4" algn="ctr">
              <a:lnSpc>
                <a:spcPct val="90000"/>
              </a:lnSpc>
              <a:spcBef>
                <a:spcPts val="0"/>
              </a:spcBef>
              <a:spcAft>
                <a:spcPts val="0"/>
              </a:spcAft>
              <a:buSzPts val="6500"/>
              <a:buNone/>
              <a:defRPr sz="8666"/>
            </a:lvl5pPr>
            <a:lvl6pPr lvl="5" algn="ctr">
              <a:lnSpc>
                <a:spcPct val="90000"/>
              </a:lnSpc>
              <a:spcBef>
                <a:spcPts val="0"/>
              </a:spcBef>
              <a:spcAft>
                <a:spcPts val="0"/>
              </a:spcAft>
              <a:buSzPts val="6500"/>
              <a:buNone/>
              <a:defRPr sz="8666"/>
            </a:lvl6pPr>
            <a:lvl7pPr lvl="6" algn="ctr">
              <a:lnSpc>
                <a:spcPct val="90000"/>
              </a:lnSpc>
              <a:spcBef>
                <a:spcPts val="0"/>
              </a:spcBef>
              <a:spcAft>
                <a:spcPts val="0"/>
              </a:spcAft>
              <a:buSzPts val="6500"/>
              <a:buNone/>
              <a:defRPr sz="8666"/>
            </a:lvl7pPr>
            <a:lvl8pPr lvl="7" algn="ctr">
              <a:lnSpc>
                <a:spcPct val="90000"/>
              </a:lnSpc>
              <a:spcBef>
                <a:spcPts val="0"/>
              </a:spcBef>
              <a:spcAft>
                <a:spcPts val="0"/>
              </a:spcAft>
              <a:buSzPts val="6500"/>
              <a:buNone/>
              <a:defRPr sz="8666"/>
            </a:lvl8pPr>
            <a:lvl9pPr lvl="8" algn="ctr">
              <a:lnSpc>
                <a:spcPct val="90000"/>
              </a:lnSpc>
              <a:spcBef>
                <a:spcPts val="0"/>
              </a:spcBef>
              <a:spcAft>
                <a:spcPts val="0"/>
              </a:spcAft>
              <a:buSzPts val="6500"/>
              <a:buNone/>
              <a:defRPr sz="8666"/>
            </a:lvl9pPr>
          </a:lstStyle>
          <a:p>
            <a:endParaRPr/>
          </a:p>
        </p:txBody>
      </p:sp>
      <p:sp>
        <p:nvSpPr>
          <p:cNvPr id="16" name="Google Shape;16;p2"/>
          <p:cNvSpPr txBox="1">
            <a:spLocks noGrp="1"/>
          </p:cNvSpPr>
          <p:nvPr>
            <p:ph type="subTitle" idx="1"/>
          </p:nvPr>
        </p:nvSpPr>
        <p:spPr>
          <a:xfrm>
            <a:off x="1547905" y="4975967"/>
            <a:ext cx="2480800" cy="6160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Clr>
                <a:schemeClr val="accent1"/>
              </a:buClr>
              <a:buSzPts val="2300"/>
              <a:buNone/>
              <a:defRPr sz="3067">
                <a:solidFill>
                  <a:schemeClr val="accent1"/>
                </a:solidFill>
              </a:defRPr>
            </a:lvl1pPr>
            <a:lvl2pPr lvl="1" algn="ctr">
              <a:lnSpc>
                <a:spcPct val="100000"/>
              </a:lnSpc>
              <a:spcBef>
                <a:spcPts val="0"/>
              </a:spcBef>
              <a:spcAft>
                <a:spcPts val="0"/>
              </a:spcAft>
              <a:buSzPts val="3300"/>
              <a:buNone/>
              <a:defRPr sz="4400"/>
            </a:lvl2pPr>
            <a:lvl3pPr lvl="2" algn="ctr">
              <a:lnSpc>
                <a:spcPct val="100000"/>
              </a:lnSpc>
              <a:spcBef>
                <a:spcPts val="0"/>
              </a:spcBef>
              <a:spcAft>
                <a:spcPts val="0"/>
              </a:spcAft>
              <a:buSzPts val="3300"/>
              <a:buNone/>
              <a:defRPr sz="4400"/>
            </a:lvl3pPr>
            <a:lvl4pPr lvl="3" algn="ctr">
              <a:lnSpc>
                <a:spcPct val="100000"/>
              </a:lnSpc>
              <a:spcBef>
                <a:spcPts val="0"/>
              </a:spcBef>
              <a:spcAft>
                <a:spcPts val="0"/>
              </a:spcAft>
              <a:buSzPts val="3300"/>
              <a:buNone/>
              <a:defRPr sz="4400"/>
            </a:lvl4pPr>
            <a:lvl5pPr lvl="4" algn="ctr">
              <a:lnSpc>
                <a:spcPct val="100000"/>
              </a:lnSpc>
              <a:spcBef>
                <a:spcPts val="0"/>
              </a:spcBef>
              <a:spcAft>
                <a:spcPts val="0"/>
              </a:spcAft>
              <a:buSzPts val="3300"/>
              <a:buNone/>
              <a:defRPr sz="4400"/>
            </a:lvl5pPr>
            <a:lvl6pPr lvl="5" algn="ctr">
              <a:lnSpc>
                <a:spcPct val="100000"/>
              </a:lnSpc>
              <a:spcBef>
                <a:spcPts val="0"/>
              </a:spcBef>
              <a:spcAft>
                <a:spcPts val="0"/>
              </a:spcAft>
              <a:buSzPts val="3300"/>
              <a:buNone/>
              <a:defRPr sz="4400"/>
            </a:lvl6pPr>
            <a:lvl7pPr lvl="6" algn="ctr">
              <a:lnSpc>
                <a:spcPct val="100000"/>
              </a:lnSpc>
              <a:spcBef>
                <a:spcPts val="0"/>
              </a:spcBef>
              <a:spcAft>
                <a:spcPts val="0"/>
              </a:spcAft>
              <a:buSzPts val="3300"/>
              <a:buNone/>
              <a:defRPr sz="4400"/>
            </a:lvl7pPr>
            <a:lvl8pPr lvl="7" algn="ctr">
              <a:lnSpc>
                <a:spcPct val="100000"/>
              </a:lnSpc>
              <a:spcBef>
                <a:spcPts val="0"/>
              </a:spcBef>
              <a:spcAft>
                <a:spcPts val="0"/>
              </a:spcAft>
              <a:buSzPts val="3300"/>
              <a:buNone/>
              <a:defRPr sz="4400"/>
            </a:lvl8pPr>
            <a:lvl9pPr lvl="8" algn="ctr">
              <a:lnSpc>
                <a:spcPct val="100000"/>
              </a:lnSpc>
              <a:spcBef>
                <a:spcPts val="0"/>
              </a:spcBef>
              <a:spcAft>
                <a:spcPts val="0"/>
              </a:spcAft>
              <a:buSzPts val="3300"/>
              <a:buNone/>
              <a:defRPr sz="4400"/>
            </a:lvl9pPr>
          </a:lstStyle>
          <a:p>
            <a:endParaRPr/>
          </a:p>
        </p:txBody>
      </p:sp>
    </p:spTree>
    <p:extLst>
      <p:ext uri="{BB962C8B-B14F-4D97-AF65-F5344CB8AC3E}">
        <p14:creationId xmlns:p14="http://schemas.microsoft.com/office/powerpoint/2010/main" val="1575893595"/>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35"/>
        <p:cNvGrpSpPr/>
        <p:nvPr/>
      </p:nvGrpSpPr>
      <p:grpSpPr>
        <a:xfrm>
          <a:off x="0" y="0"/>
          <a:ext cx="0" cy="0"/>
          <a:chOff x="0" y="0"/>
          <a:chExt cx="0" cy="0"/>
        </a:xfrm>
      </p:grpSpPr>
      <p:grpSp>
        <p:nvGrpSpPr>
          <p:cNvPr id="36" name="Google Shape;36;p8"/>
          <p:cNvGrpSpPr/>
          <p:nvPr/>
        </p:nvGrpSpPr>
        <p:grpSpPr>
          <a:xfrm>
            <a:off x="1567800" y="1386800"/>
            <a:ext cx="9056400" cy="4084400"/>
            <a:chOff x="960000" y="1338225"/>
            <a:chExt cx="6792300" cy="3063300"/>
          </a:xfrm>
        </p:grpSpPr>
        <p:sp>
          <p:nvSpPr>
            <p:cNvPr id="37" name="Google Shape;37;p8"/>
            <p:cNvSpPr/>
            <p:nvPr/>
          </p:nvSpPr>
          <p:spPr>
            <a:xfrm>
              <a:off x="960000" y="1338225"/>
              <a:ext cx="6792300" cy="3063300"/>
            </a:xfrm>
            <a:prstGeom prst="roundRect">
              <a:avLst>
                <a:gd name="adj" fmla="val 11764"/>
              </a:avLst>
            </a:prstGeom>
            <a:solidFill>
              <a:schemeClr val="lt1"/>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38" name="Google Shape;38;p8"/>
            <p:cNvGrpSpPr/>
            <p:nvPr/>
          </p:nvGrpSpPr>
          <p:grpSpPr>
            <a:xfrm>
              <a:off x="1225345" y="1581600"/>
              <a:ext cx="727285" cy="147470"/>
              <a:chOff x="728146" y="657962"/>
              <a:chExt cx="991122" cy="200968"/>
            </a:xfrm>
          </p:grpSpPr>
          <p:sp>
            <p:nvSpPr>
              <p:cNvPr id="39" name="Google Shape;39;p8"/>
              <p:cNvSpPr/>
              <p:nvPr/>
            </p:nvSpPr>
            <p:spPr>
              <a:xfrm>
                <a:off x="728146" y="657962"/>
                <a:ext cx="198941" cy="200968"/>
              </a:xfrm>
              <a:custGeom>
                <a:avLst/>
                <a:gdLst/>
                <a:ahLst/>
                <a:cxnLst/>
                <a:rect l="l" t="t" r="r" b="b"/>
                <a:pathLst>
                  <a:path w="2160" h="2182" extrusionOk="0">
                    <a:moveTo>
                      <a:pt x="1080" y="0"/>
                    </a:moveTo>
                    <a:cubicBezTo>
                      <a:pt x="484" y="0"/>
                      <a:pt x="1" y="489"/>
                      <a:pt x="1" y="1091"/>
                    </a:cubicBezTo>
                    <a:cubicBezTo>
                      <a:pt x="1" y="1692"/>
                      <a:pt x="484" y="2181"/>
                      <a:pt x="1080" y="2181"/>
                    </a:cubicBezTo>
                    <a:cubicBezTo>
                      <a:pt x="1676" y="2181"/>
                      <a:pt x="2159" y="1692"/>
                      <a:pt x="2159" y="1091"/>
                    </a:cubicBezTo>
                    <a:cubicBezTo>
                      <a:pt x="2159" y="488"/>
                      <a:pt x="1676" y="0"/>
                      <a:pt x="1080" y="0"/>
                    </a:cubicBezTo>
                    <a:close/>
                  </a:path>
                </a:pathLst>
              </a:custGeom>
              <a:solidFill>
                <a:srgbClr val="DB7294"/>
              </a:solidFill>
              <a:ln w="19050" cap="flat"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 name="Google Shape;40;p8"/>
              <p:cNvSpPr/>
              <p:nvPr/>
            </p:nvSpPr>
            <p:spPr>
              <a:xfrm>
                <a:off x="1124191" y="657962"/>
                <a:ext cx="198941" cy="200968"/>
              </a:xfrm>
              <a:custGeom>
                <a:avLst/>
                <a:gdLst/>
                <a:ahLst/>
                <a:cxnLst/>
                <a:rect l="l" t="t" r="r" b="b"/>
                <a:pathLst>
                  <a:path w="2160" h="2182" extrusionOk="0">
                    <a:moveTo>
                      <a:pt x="1080" y="0"/>
                    </a:moveTo>
                    <a:cubicBezTo>
                      <a:pt x="484" y="0"/>
                      <a:pt x="1" y="489"/>
                      <a:pt x="1" y="1091"/>
                    </a:cubicBezTo>
                    <a:cubicBezTo>
                      <a:pt x="1" y="1692"/>
                      <a:pt x="484" y="2181"/>
                      <a:pt x="1080" y="2181"/>
                    </a:cubicBezTo>
                    <a:cubicBezTo>
                      <a:pt x="1676" y="2181"/>
                      <a:pt x="2159" y="1692"/>
                      <a:pt x="2159" y="1091"/>
                    </a:cubicBezTo>
                    <a:cubicBezTo>
                      <a:pt x="2159" y="488"/>
                      <a:pt x="1676" y="0"/>
                      <a:pt x="1080" y="0"/>
                    </a:cubicBezTo>
                    <a:close/>
                  </a:path>
                </a:pathLst>
              </a:custGeom>
              <a:solidFill>
                <a:srgbClr val="EEDA36"/>
              </a:solidFill>
              <a:ln w="19050" cap="flat"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 name="Google Shape;41;p8"/>
              <p:cNvSpPr/>
              <p:nvPr/>
            </p:nvSpPr>
            <p:spPr>
              <a:xfrm>
                <a:off x="1520235" y="657962"/>
                <a:ext cx="199034" cy="200968"/>
              </a:xfrm>
              <a:custGeom>
                <a:avLst/>
                <a:gdLst/>
                <a:ahLst/>
                <a:cxnLst/>
                <a:rect l="l" t="t" r="r" b="b"/>
                <a:pathLst>
                  <a:path w="2161" h="2182" extrusionOk="0">
                    <a:moveTo>
                      <a:pt x="1080" y="0"/>
                    </a:moveTo>
                    <a:cubicBezTo>
                      <a:pt x="484" y="0"/>
                      <a:pt x="1" y="489"/>
                      <a:pt x="1" y="1091"/>
                    </a:cubicBezTo>
                    <a:cubicBezTo>
                      <a:pt x="1" y="1692"/>
                      <a:pt x="484" y="2181"/>
                      <a:pt x="1080" y="2181"/>
                    </a:cubicBezTo>
                    <a:cubicBezTo>
                      <a:pt x="1677" y="2181"/>
                      <a:pt x="2160" y="1692"/>
                      <a:pt x="2160" y="1091"/>
                    </a:cubicBezTo>
                    <a:cubicBezTo>
                      <a:pt x="2160" y="488"/>
                      <a:pt x="1677" y="0"/>
                      <a:pt x="1080" y="0"/>
                    </a:cubicBezTo>
                    <a:close/>
                  </a:path>
                </a:pathLst>
              </a:custGeom>
              <a:solidFill>
                <a:srgbClr val="672ED6"/>
              </a:solidFill>
              <a:ln w="19050" cap="flat"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2" name="Google Shape;42;p8"/>
            <p:cNvSpPr/>
            <p:nvPr/>
          </p:nvSpPr>
          <p:spPr>
            <a:xfrm>
              <a:off x="960000" y="1875949"/>
              <a:ext cx="6792282" cy="20873"/>
            </a:xfrm>
            <a:custGeom>
              <a:avLst/>
              <a:gdLst/>
              <a:ahLst/>
              <a:cxnLst/>
              <a:rect l="l" t="t" r="r" b="b"/>
              <a:pathLst>
                <a:path w="63710" h="1" fill="none" extrusionOk="0">
                  <a:moveTo>
                    <a:pt x="0" y="0"/>
                  </a:moveTo>
                  <a:lnTo>
                    <a:pt x="63709" y="0"/>
                  </a:lnTo>
                </a:path>
              </a:pathLst>
            </a:custGeom>
            <a:noFill/>
            <a:ln w="19050" cap="flat"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3" name="Google Shape;43;p8"/>
          <p:cNvSpPr txBox="1">
            <a:spLocks noGrp="1"/>
          </p:cNvSpPr>
          <p:nvPr>
            <p:ph type="title"/>
          </p:nvPr>
        </p:nvSpPr>
        <p:spPr>
          <a:xfrm>
            <a:off x="3070200" y="3021067"/>
            <a:ext cx="6051600" cy="13344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6400"/>
            </a:lvl1pPr>
            <a:lvl2pPr lvl="1" algn="ctr">
              <a:spcBef>
                <a:spcPts val="0"/>
              </a:spcBef>
              <a:spcAft>
                <a:spcPts val="0"/>
              </a:spcAft>
              <a:buSzPts val="4800"/>
              <a:buNone/>
              <a:defRPr sz="6400"/>
            </a:lvl2pPr>
            <a:lvl3pPr lvl="2" algn="ctr">
              <a:spcBef>
                <a:spcPts val="0"/>
              </a:spcBef>
              <a:spcAft>
                <a:spcPts val="0"/>
              </a:spcAft>
              <a:buSzPts val="4800"/>
              <a:buNone/>
              <a:defRPr sz="6400"/>
            </a:lvl3pPr>
            <a:lvl4pPr lvl="3" algn="ctr">
              <a:spcBef>
                <a:spcPts val="0"/>
              </a:spcBef>
              <a:spcAft>
                <a:spcPts val="0"/>
              </a:spcAft>
              <a:buSzPts val="4800"/>
              <a:buNone/>
              <a:defRPr sz="6400"/>
            </a:lvl4pPr>
            <a:lvl5pPr lvl="4" algn="ctr">
              <a:spcBef>
                <a:spcPts val="0"/>
              </a:spcBef>
              <a:spcAft>
                <a:spcPts val="0"/>
              </a:spcAft>
              <a:buSzPts val="4800"/>
              <a:buNone/>
              <a:defRPr sz="6400"/>
            </a:lvl5pPr>
            <a:lvl6pPr lvl="5" algn="ctr">
              <a:spcBef>
                <a:spcPts val="0"/>
              </a:spcBef>
              <a:spcAft>
                <a:spcPts val="0"/>
              </a:spcAft>
              <a:buSzPts val="4800"/>
              <a:buNone/>
              <a:defRPr sz="6400"/>
            </a:lvl6pPr>
            <a:lvl7pPr lvl="6" algn="ctr">
              <a:spcBef>
                <a:spcPts val="0"/>
              </a:spcBef>
              <a:spcAft>
                <a:spcPts val="0"/>
              </a:spcAft>
              <a:buSzPts val="4800"/>
              <a:buNone/>
              <a:defRPr sz="6400"/>
            </a:lvl7pPr>
            <a:lvl8pPr lvl="7" algn="ctr">
              <a:spcBef>
                <a:spcPts val="0"/>
              </a:spcBef>
              <a:spcAft>
                <a:spcPts val="0"/>
              </a:spcAft>
              <a:buSzPts val="4800"/>
              <a:buNone/>
              <a:defRPr sz="6400"/>
            </a:lvl8pPr>
            <a:lvl9pPr lvl="8" algn="ctr">
              <a:spcBef>
                <a:spcPts val="0"/>
              </a:spcBef>
              <a:spcAft>
                <a:spcPts val="0"/>
              </a:spcAft>
              <a:buSzPts val="4800"/>
              <a:buNone/>
              <a:defRPr sz="6400"/>
            </a:lvl9pPr>
          </a:lstStyle>
          <a:p>
            <a:endParaRPr/>
          </a:p>
        </p:txBody>
      </p:sp>
    </p:spTree>
    <p:extLst>
      <p:ext uri="{BB962C8B-B14F-4D97-AF65-F5344CB8AC3E}">
        <p14:creationId xmlns:p14="http://schemas.microsoft.com/office/powerpoint/2010/main" val="1840516236"/>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44"/>
        <p:cNvGrpSpPr/>
        <p:nvPr/>
      </p:nvGrpSpPr>
      <p:grpSpPr>
        <a:xfrm>
          <a:off x="0" y="0"/>
          <a:ext cx="0" cy="0"/>
          <a:chOff x="0" y="0"/>
          <a:chExt cx="0" cy="0"/>
        </a:xfrm>
      </p:grpSpPr>
      <p:sp>
        <p:nvSpPr>
          <p:cNvPr id="45" name="Google Shape;45;p9"/>
          <p:cNvSpPr txBox="1">
            <a:spLocks noGrp="1"/>
          </p:cNvSpPr>
          <p:nvPr>
            <p:ph type="subTitle" idx="1"/>
          </p:nvPr>
        </p:nvSpPr>
        <p:spPr>
          <a:xfrm>
            <a:off x="1016833" y="1751300"/>
            <a:ext cx="4262000" cy="940000"/>
          </a:xfrm>
          <a:prstGeom prst="rect">
            <a:avLst/>
          </a:prstGeom>
        </p:spPr>
        <p:txBody>
          <a:bodyPr spcFirstLastPara="1" wrap="square" lIns="91425" tIns="91425" rIns="91425" bIns="91425" anchor="b" anchorCtr="0">
            <a:noAutofit/>
          </a:bodyPr>
          <a:lstStyle>
            <a:lvl1pPr lvl="0">
              <a:lnSpc>
                <a:spcPct val="100000"/>
              </a:lnSpc>
              <a:spcBef>
                <a:spcPts val="0"/>
              </a:spcBef>
              <a:spcAft>
                <a:spcPts val="0"/>
              </a:spcAft>
              <a:buClr>
                <a:srgbClr val="FFFFFF"/>
              </a:buClr>
              <a:buSzPts val="1800"/>
              <a:buFont typeface="Fredoka One"/>
              <a:buNone/>
              <a:defRPr>
                <a:solidFill>
                  <a:srgbClr val="FFFFFF"/>
                </a:solidFill>
                <a:latin typeface="Fredoka One"/>
                <a:ea typeface="Fredoka One"/>
                <a:cs typeface="Fredoka One"/>
                <a:sym typeface="Fredoka One"/>
              </a:defRPr>
            </a:lvl1pPr>
            <a:lvl2pPr lvl="1" algn="ctr">
              <a:lnSpc>
                <a:spcPct val="100000"/>
              </a:lnSpc>
              <a:spcBef>
                <a:spcPts val="0"/>
              </a:spcBef>
              <a:spcAft>
                <a:spcPts val="0"/>
              </a:spcAft>
              <a:buClr>
                <a:srgbClr val="FFFFFF"/>
              </a:buClr>
              <a:buSzPts val="2100"/>
              <a:buNone/>
              <a:defRPr sz="2800" b="1">
                <a:solidFill>
                  <a:srgbClr val="FFFFFF"/>
                </a:solidFill>
              </a:defRPr>
            </a:lvl2pPr>
            <a:lvl3pPr lvl="2" algn="ctr">
              <a:lnSpc>
                <a:spcPct val="100000"/>
              </a:lnSpc>
              <a:spcBef>
                <a:spcPts val="0"/>
              </a:spcBef>
              <a:spcAft>
                <a:spcPts val="0"/>
              </a:spcAft>
              <a:buClr>
                <a:srgbClr val="FFFFFF"/>
              </a:buClr>
              <a:buSzPts val="2100"/>
              <a:buNone/>
              <a:defRPr sz="2800" b="1">
                <a:solidFill>
                  <a:srgbClr val="FFFFFF"/>
                </a:solidFill>
              </a:defRPr>
            </a:lvl3pPr>
            <a:lvl4pPr lvl="3" algn="ctr">
              <a:lnSpc>
                <a:spcPct val="100000"/>
              </a:lnSpc>
              <a:spcBef>
                <a:spcPts val="0"/>
              </a:spcBef>
              <a:spcAft>
                <a:spcPts val="0"/>
              </a:spcAft>
              <a:buClr>
                <a:srgbClr val="FFFFFF"/>
              </a:buClr>
              <a:buSzPts val="2100"/>
              <a:buNone/>
              <a:defRPr sz="2800" b="1">
                <a:solidFill>
                  <a:srgbClr val="FFFFFF"/>
                </a:solidFill>
              </a:defRPr>
            </a:lvl4pPr>
            <a:lvl5pPr lvl="4" algn="ctr">
              <a:lnSpc>
                <a:spcPct val="100000"/>
              </a:lnSpc>
              <a:spcBef>
                <a:spcPts val="0"/>
              </a:spcBef>
              <a:spcAft>
                <a:spcPts val="0"/>
              </a:spcAft>
              <a:buClr>
                <a:srgbClr val="FFFFFF"/>
              </a:buClr>
              <a:buSzPts val="2100"/>
              <a:buNone/>
              <a:defRPr sz="2800" b="1">
                <a:solidFill>
                  <a:srgbClr val="FFFFFF"/>
                </a:solidFill>
              </a:defRPr>
            </a:lvl5pPr>
            <a:lvl6pPr lvl="5" algn="ctr">
              <a:lnSpc>
                <a:spcPct val="100000"/>
              </a:lnSpc>
              <a:spcBef>
                <a:spcPts val="0"/>
              </a:spcBef>
              <a:spcAft>
                <a:spcPts val="0"/>
              </a:spcAft>
              <a:buClr>
                <a:srgbClr val="FFFFFF"/>
              </a:buClr>
              <a:buSzPts val="2100"/>
              <a:buNone/>
              <a:defRPr sz="2800" b="1">
                <a:solidFill>
                  <a:srgbClr val="FFFFFF"/>
                </a:solidFill>
              </a:defRPr>
            </a:lvl6pPr>
            <a:lvl7pPr lvl="6" algn="ctr">
              <a:lnSpc>
                <a:spcPct val="100000"/>
              </a:lnSpc>
              <a:spcBef>
                <a:spcPts val="0"/>
              </a:spcBef>
              <a:spcAft>
                <a:spcPts val="0"/>
              </a:spcAft>
              <a:buClr>
                <a:srgbClr val="FFFFFF"/>
              </a:buClr>
              <a:buSzPts val="2100"/>
              <a:buNone/>
              <a:defRPr sz="2800" b="1">
                <a:solidFill>
                  <a:srgbClr val="FFFFFF"/>
                </a:solidFill>
              </a:defRPr>
            </a:lvl7pPr>
            <a:lvl8pPr lvl="7" algn="ctr">
              <a:lnSpc>
                <a:spcPct val="100000"/>
              </a:lnSpc>
              <a:spcBef>
                <a:spcPts val="0"/>
              </a:spcBef>
              <a:spcAft>
                <a:spcPts val="0"/>
              </a:spcAft>
              <a:buClr>
                <a:srgbClr val="FFFFFF"/>
              </a:buClr>
              <a:buSzPts val="2100"/>
              <a:buNone/>
              <a:defRPr sz="2800" b="1">
                <a:solidFill>
                  <a:srgbClr val="FFFFFF"/>
                </a:solidFill>
              </a:defRPr>
            </a:lvl8pPr>
            <a:lvl9pPr lvl="8" algn="ctr">
              <a:lnSpc>
                <a:spcPct val="100000"/>
              </a:lnSpc>
              <a:spcBef>
                <a:spcPts val="0"/>
              </a:spcBef>
              <a:spcAft>
                <a:spcPts val="0"/>
              </a:spcAft>
              <a:buClr>
                <a:srgbClr val="FFFFFF"/>
              </a:buClr>
              <a:buSzPts val="2100"/>
              <a:buNone/>
              <a:defRPr sz="2800" b="1">
                <a:solidFill>
                  <a:srgbClr val="FFFFFF"/>
                </a:solidFill>
              </a:defRPr>
            </a:lvl9pPr>
          </a:lstStyle>
          <a:p>
            <a:endParaRPr/>
          </a:p>
        </p:txBody>
      </p:sp>
      <p:sp>
        <p:nvSpPr>
          <p:cNvPr id="46" name="Google Shape;46;p9"/>
          <p:cNvSpPr txBox="1">
            <a:spLocks noGrp="1"/>
          </p:cNvSpPr>
          <p:nvPr>
            <p:ph type="body" idx="2"/>
          </p:nvPr>
        </p:nvSpPr>
        <p:spPr>
          <a:xfrm>
            <a:off x="6159467" y="965600"/>
            <a:ext cx="5116000" cy="4926800"/>
          </a:xfrm>
          <a:prstGeom prst="rect">
            <a:avLst/>
          </a:prstGeom>
        </p:spPr>
        <p:txBody>
          <a:bodyPr spcFirstLastPara="1" wrap="square" lIns="91425" tIns="91425" rIns="91425" bIns="91425" anchor="ctr" anchorCtr="0">
            <a:noAutofit/>
          </a:bodyPr>
          <a:lstStyle>
            <a:lvl1pPr marL="609585" lvl="0" indent="-423323">
              <a:spcBef>
                <a:spcPts val="0"/>
              </a:spcBef>
              <a:spcAft>
                <a:spcPts val="0"/>
              </a:spcAft>
              <a:buClr>
                <a:srgbClr val="FFFFFF"/>
              </a:buClr>
              <a:buSzPts val="1400"/>
              <a:buChar char="●"/>
              <a:defRPr sz="1867">
                <a:solidFill>
                  <a:srgbClr val="FFFFFF"/>
                </a:solidFill>
              </a:defRPr>
            </a:lvl1pPr>
            <a:lvl2pPr marL="1219170" lvl="1" indent="-423323">
              <a:spcBef>
                <a:spcPts val="2133"/>
              </a:spcBef>
              <a:spcAft>
                <a:spcPts val="0"/>
              </a:spcAft>
              <a:buClr>
                <a:srgbClr val="FFFFFF"/>
              </a:buClr>
              <a:buSzPts val="1400"/>
              <a:buChar char="○"/>
              <a:defRPr>
                <a:solidFill>
                  <a:srgbClr val="FFFFFF"/>
                </a:solidFill>
              </a:defRPr>
            </a:lvl2pPr>
            <a:lvl3pPr marL="1828754" lvl="2" indent="-423323">
              <a:spcBef>
                <a:spcPts val="2133"/>
              </a:spcBef>
              <a:spcAft>
                <a:spcPts val="0"/>
              </a:spcAft>
              <a:buClr>
                <a:srgbClr val="FFFFFF"/>
              </a:buClr>
              <a:buSzPts val="1400"/>
              <a:buChar char="■"/>
              <a:defRPr>
                <a:solidFill>
                  <a:srgbClr val="FFFFFF"/>
                </a:solidFill>
              </a:defRPr>
            </a:lvl3pPr>
            <a:lvl4pPr marL="2438339" lvl="3" indent="-423323">
              <a:spcBef>
                <a:spcPts val="2133"/>
              </a:spcBef>
              <a:spcAft>
                <a:spcPts val="0"/>
              </a:spcAft>
              <a:buClr>
                <a:srgbClr val="FFFFFF"/>
              </a:buClr>
              <a:buSzPts val="1400"/>
              <a:buChar char="●"/>
              <a:defRPr>
                <a:solidFill>
                  <a:srgbClr val="FFFFFF"/>
                </a:solidFill>
              </a:defRPr>
            </a:lvl4pPr>
            <a:lvl5pPr marL="3047924" lvl="4" indent="-423323">
              <a:spcBef>
                <a:spcPts val="2133"/>
              </a:spcBef>
              <a:spcAft>
                <a:spcPts val="0"/>
              </a:spcAft>
              <a:buClr>
                <a:srgbClr val="FFFFFF"/>
              </a:buClr>
              <a:buSzPts val="1400"/>
              <a:buChar char="○"/>
              <a:defRPr>
                <a:solidFill>
                  <a:srgbClr val="FFFFFF"/>
                </a:solidFill>
              </a:defRPr>
            </a:lvl5pPr>
            <a:lvl6pPr marL="3657509" lvl="5" indent="-423323">
              <a:spcBef>
                <a:spcPts val="2133"/>
              </a:spcBef>
              <a:spcAft>
                <a:spcPts val="0"/>
              </a:spcAft>
              <a:buClr>
                <a:srgbClr val="FFFFFF"/>
              </a:buClr>
              <a:buSzPts val="1400"/>
              <a:buChar char="■"/>
              <a:defRPr>
                <a:solidFill>
                  <a:srgbClr val="FFFFFF"/>
                </a:solidFill>
              </a:defRPr>
            </a:lvl6pPr>
            <a:lvl7pPr marL="4267093" lvl="6" indent="-423323">
              <a:spcBef>
                <a:spcPts val="2133"/>
              </a:spcBef>
              <a:spcAft>
                <a:spcPts val="0"/>
              </a:spcAft>
              <a:buClr>
                <a:srgbClr val="FFFFFF"/>
              </a:buClr>
              <a:buSzPts val="1400"/>
              <a:buChar char="●"/>
              <a:defRPr>
                <a:solidFill>
                  <a:srgbClr val="FFFFFF"/>
                </a:solidFill>
              </a:defRPr>
            </a:lvl7pPr>
            <a:lvl8pPr marL="4876678" lvl="7" indent="-423323">
              <a:spcBef>
                <a:spcPts val="2133"/>
              </a:spcBef>
              <a:spcAft>
                <a:spcPts val="0"/>
              </a:spcAft>
              <a:buClr>
                <a:srgbClr val="FFFFFF"/>
              </a:buClr>
              <a:buSzPts val="1400"/>
              <a:buChar char="○"/>
              <a:defRPr>
                <a:solidFill>
                  <a:srgbClr val="FFFFFF"/>
                </a:solidFill>
              </a:defRPr>
            </a:lvl8pPr>
            <a:lvl9pPr marL="5486263" lvl="8" indent="-423323">
              <a:spcBef>
                <a:spcPts val="2133"/>
              </a:spcBef>
              <a:spcAft>
                <a:spcPts val="2133"/>
              </a:spcAft>
              <a:buClr>
                <a:srgbClr val="FFFFFF"/>
              </a:buClr>
              <a:buSzPts val="1400"/>
              <a:buChar char="■"/>
              <a:defRPr>
                <a:solidFill>
                  <a:srgbClr val="FFFFFF"/>
                </a:solidFill>
              </a:defRPr>
            </a:lvl9pPr>
          </a:lstStyle>
          <a:p>
            <a:endParaRPr/>
          </a:p>
        </p:txBody>
      </p:sp>
      <p:sp>
        <p:nvSpPr>
          <p:cNvPr id="47" name="Google Shape;47;p9"/>
          <p:cNvSpPr txBox="1">
            <a:spLocks noGrp="1"/>
          </p:cNvSpPr>
          <p:nvPr>
            <p:ph type="title"/>
          </p:nvPr>
        </p:nvSpPr>
        <p:spPr>
          <a:xfrm>
            <a:off x="1085833" y="790167"/>
            <a:ext cx="4124000" cy="10076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lt1"/>
              </a:buClr>
              <a:buSzPts val="2400"/>
              <a:buNone/>
              <a:defRPr sz="3200">
                <a:solidFill>
                  <a:schemeClr val="lt1"/>
                </a:solidFill>
              </a:defRPr>
            </a:lvl1pPr>
            <a:lvl2pPr lvl="1" rtl="0">
              <a:spcBef>
                <a:spcPts val="0"/>
              </a:spcBef>
              <a:spcAft>
                <a:spcPts val="0"/>
              </a:spcAft>
              <a:buClr>
                <a:schemeClr val="lt1"/>
              </a:buClr>
              <a:buSzPts val="2400"/>
              <a:buNone/>
              <a:defRPr sz="3200">
                <a:solidFill>
                  <a:schemeClr val="lt1"/>
                </a:solidFill>
              </a:defRPr>
            </a:lvl2pPr>
            <a:lvl3pPr lvl="2" rtl="0">
              <a:spcBef>
                <a:spcPts val="0"/>
              </a:spcBef>
              <a:spcAft>
                <a:spcPts val="0"/>
              </a:spcAft>
              <a:buClr>
                <a:schemeClr val="lt1"/>
              </a:buClr>
              <a:buSzPts val="2400"/>
              <a:buNone/>
              <a:defRPr sz="3200">
                <a:solidFill>
                  <a:schemeClr val="lt1"/>
                </a:solidFill>
              </a:defRPr>
            </a:lvl3pPr>
            <a:lvl4pPr lvl="3" rtl="0">
              <a:spcBef>
                <a:spcPts val="0"/>
              </a:spcBef>
              <a:spcAft>
                <a:spcPts val="0"/>
              </a:spcAft>
              <a:buClr>
                <a:schemeClr val="lt1"/>
              </a:buClr>
              <a:buSzPts val="2400"/>
              <a:buNone/>
              <a:defRPr sz="3200">
                <a:solidFill>
                  <a:schemeClr val="lt1"/>
                </a:solidFill>
              </a:defRPr>
            </a:lvl4pPr>
            <a:lvl5pPr lvl="4" rtl="0">
              <a:spcBef>
                <a:spcPts val="0"/>
              </a:spcBef>
              <a:spcAft>
                <a:spcPts val="0"/>
              </a:spcAft>
              <a:buClr>
                <a:schemeClr val="lt1"/>
              </a:buClr>
              <a:buSzPts val="2400"/>
              <a:buNone/>
              <a:defRPr sz="3200">
                <a:solidFill>
                  <a:schemeClr val="lt1"/>
                </a:solidFill>
              </a:defRPr>
            </a:lvl5pPr>
            <a:lvl6pPr lvl="5" rtl="0">
              <a:spcBef>
                <a:spcPts val="0"/>
              </a:spcBef>
              <a:spcAft>
                <a:spcPts val="0"/>
              </a:spcAft>
              <a:buClr>
                <a:schemeClr val="lt1"/>
              </a:buClr>
              <a:buSzPts val="2400"/>
              <a:buNone/>
              <a:defRPr sz="3200">
                <a:solidFill>
                  <a:schemeClr val="lt1"/>
                </a:solidFill>
              </a:defRPr>
            </a:lvl6pPr>
            <a:lvl7pPr lvl="6" rtl="0">
              <a:spcBef>
                <a:spcPts val="0"/>
              </a:spcBef>
              <a:spcAft>
                <a:spcPts val="0"/>
              </a:spcAft>
              <a:buClr>
                <a:schemeClr val="lt1"/>
              </a:buClr>
              <a:buSzPts val="2400"/>
              <a:buNone/>
              <a:defRPr sz="3200">
                <a:solidFill>
                  <a:schemeClr val="lt1"/>
                </a:solidFill>
              </a:defRPr>
            </a:lvl7pPr>
            <a:lvl8pPr lvl="7" rtl="0">
              <a:spcBef>
                <a:spcPts val="0"/>
              </a:spcBef>
              <a:spcAft>
                <a:spcPts val="0"/>
              </a:spcAft>
              <a:buClr>
                <a:schemeClr val="lt1"/>
              </a:buClr>
              <a:buSzPts val="2400"/>
              <a:buNone/>
              <a:defRPr sz="3200">
                <a:solidFill>
                  <a:schemeClr val="lt1"/>
                </a:solidFill>
              </a:defRPr>
            </a:lvl8pPr>
            <a:lvl9pPr lvl="8" rtl="0">
              <a:spcBef>
                <a:spcPts val="0"/>
              </a:spcBef>
              <a:spcAft>
                <a:spcPts val="0"/>
              </a:spcAft>
              <a:buClr>
                <a:schemeClr val="lt1"/>
              </a:buClr>
              <a:buSzPts val="2400"/>
              <a:buNone/>
              <a:defRPr sz="3200">
                <a:solidFill>
                  <a:schemeClr val="lt1"/>
                </a:solidFill>
              </a:defRPr>
            </a:lvl9pPr>
          </a:lstStyle>
          <a:p>
            <a:endParaRPr/>
          </a:p>
        </p:txBody>
      </p:sp>
    </p:spTree>
    <p:extLst>
      <p:ext uri="{BB962C8B-B14F-4D97-AF65-F5344CB8AC3E}">
        <p14:creationId xmlns:p14="http://schemas.microsoft.com/office/powerpoint/2010/main" val="3144465398"/>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60"/>
        <p:cNvGrpSpPr/>
        <p:nvPr/>
      </p:nvGrpSpPr>
      <p:grpSpPr>
        <a:xfrm>
          <a:off x="0" y="0"/>
          <a:ext cx="0" cy="0"/>
          <a:chOff x="0" y="0"/>
          <a:chExt cx="0" cy="0"/>
        </a:xfrm>
      </p:grpSpPr>
    </p:spTree>
    <p:extLst>
      <p:ext uri="{BB962C8B-B14F-4D97-AF65-F5344CB8AC3E}">
        <p14:creationId xmlns:p14="http://schemas.microsoft.com/office/powerpoint/2010/main" val="1259597844"/>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matchingName="Big Title">
  <p:cSld name="Big Title">
    <p:spTree>
      <p:nvGrpSpPr>
        <p:cNvPr id="1" name="Shape 61"/>
        <p:cNvGrpSpPr/>
        <p:nvPr/>
      </p:nvGrpSpPr>
      <p:grpSpPr>
        <a:xfrm>
          <a:off x="0" y="0"/>
          <a:ext cx="0" cy="0"/>
          <a:chOff x="0" y="0"/>
          <a:chExt cx="0" cy="0"/>
        </a:xfrm>
      </p:grpSpPr>
      <p:sp>
        <p:nvSpPr>
          <p:cNvPr id="62" name="Google Shape;62;p13"/>
          <p:cNvSpPr txBox="1">
            <a:spLocks noGrp="1"/>
          </p:cNvSpPr>
          <p:nvPr>
            <p:ph type="title"/>
          </p:nvPr>
        </p:nvSpPr>
        <p:spPr>
          <a:xfrm>
            <a:off x="1481200" y="1719744"/>
            <a:ext cx="9229600" cy="1223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000"/>
              <a:buNone/>
              <a:defRPr sz="8000"/>
            </a:lvl1pPr>
            <a:lvl2pPr lvl="1" rtl="0">
              <a:spcBef>
                <a:spcPts val="0"/>
              </a:spcBef>
              <a:spcAft>
                <a:spcPts val="0"/>
              </a:spcAft>
              <a:buSzPts val="6000"/>
              <a:buNone/>
              <a:defRPr sz="8000"/>
            </a:lvl2pPr>
            <a:lvl3pPr lvl="2" rtl="0">
              <a:spcBef>
                <a:spcPts val="0"/>
              </a:spcBef>
              <a:spcAft>
                <a:spcPts val="0"/>
              </a:spcAft>
              <a:buSzPts val="6000"/>
              <a:buNone/>
              <a:defRPr sz="8000"/>
            </a:lvl3pPr>
            <a:lvl4pPr lvl="3" rtl="0">
              <a:spcBef>
                <a:spcPts val="0"/>
              </a:spcBef>
              <a:spcAft>
                <a:spcPts val="0"/>
              </a:spcAft>
              <a:buSzPts val="6000"/>
              <a:buNone/>
              <a:defRPr sz="8000"/>
            </a:lvl4pPr>
            <a:lvl5pPr lvl="4" rtl="0">
              <a:spcBef>
                <a:spcPts val="0"/>
              </a:spcBef>
              <a:spcAft>
                <a:spcPts val="0"/>
              </a:spcAft>
              <a:buSzPts val="6000"/>
              <a:buNone/>
              <a:defRPr sz="8000"/>
            </a:lvl5pPr>
            <a:lvl6pPr lvl="5" rtl="0">
              <a:spcBef>
                <a:spcPts val="0"/>
              </a:spcBef>
              <a:spcAft>
                <a:spcPts val="0"/>
              </a:spcAft>
              <a:buSzPts val="6000"/>
              <a:buNone/>
              <a:defRPr sz="8000"/>
            </a:lvl6pPr>
            <a:lvl7pPr lvl="6" rtl="0">
              <a:spcBef>
                <a:spcPts val="0"/>
              </a:spcBef>
              <a:spcAft>
                <a:spcPts val="0"/>
              </a:spcAft>
              <a:buSzPts val="6000"/>
              <a:buNone/>
              <a:defRPr sz="8000"/>
            </a:lvl7pPr>
            <a:lvl8pPr lvl="7" rtl="0">
              <a:spcBef>
                <a:spcPts val="0"/>
              </a:spcBef>
              <a:spcAft>
                <a:spcPts val="0"/>
              </a:spcAft>
              <a:buSzPts val="6000"/>
              <a:buNone/>
              <a:defRPr sz="8000"/>
            </a:lvl8pPr>
            <a:lvl9pPr lvl="8" rtl="0">
              <a:spcBef>
                <a:spcPts val="0"/>
              </a:spcBef>
              <a:spcAft>
                <a:spcPts val="0"/>
              </a:spcAft>
              <a:buSzPts val="6000"/>
              <a:buNone/>
              <a:defRPr sz="8000"/>
            </a:lvl9pPr>
          </a:lstStyle>
          <a:p>
            <a:endParaRPr/>
          </a:p>
        </p:txBody>
      </p:sp>
      <p:sp>
        <p:nvSpPr>
          <p:cNvPr id="63" name="Google Shape;63;p13"/>
          <p:cNvSpPr txBox="1">
            <a:spLocks noGrp="1"/>
          </p:cNvSpPr>
          <p:nvPr>
            <p:ph type="subTitle" idx="1"/>
          </p:nvPr>
        </p:nvSpPr>
        <p:spPr>
          <a:xfrm>
            <a:off x="3399200" y="2873467"/>
            <a:ext cx="5393600" cy="63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a:lvl1pPr>
            <a:lvl2pPr lvl="1" algn="ctr" rtl="0">
              <a:lnSpc>
                <a:spcPct val="100000"/>
              </a:lnSpc>
              <a:spcBef>
                <a:spcPts val="0"/>
              </a:spcBef>
              <a:spcAft>
                <a:spcPts val="0"/>
              </a:spcAft>
              <a:buSzPts val="1800"/>
              <a:buNone/>
              <a:defRPr sz="2400"/>
            </a:lvl2pPr>
            <a:lvl3pPr lvl="2" algn="ctr" rtl="0">
              <a:lnSpc>
                <a:spcPct val="100000"/>
              </a:lnSpc>
              <a:spcBef>
                <a:spcPts val="0"/>
              </a:spcBef>
              <a:spcAft>
                <a:spcPts val="0"/>
              </a:spcAft>
              <a:buSzPts val="1800"/>
              <a:buNone/>
              <a:defRPr sz="2400"/>
            </a:lvl3pPr>
            <a:lvl4pPr lvl="3" algn="ctr" rtl="0">
              <a:lnSpc>
                <a:spcPct val="100000"/>
              </a:lnSpc>
              <a:spcBef>
                <a:spcPts val="0"/>
              </a:spcBef>
              <a:spcAft>
                <a:spcPts val="0"/>
              </a:spcAft>
              <a:buSzPts val="1800"/>
              <a:buNone/>
              <a:defRPr sz="2400"/>
            </a:lvl4pPr>
            <a:lvl5pPr lvl="4" algn="ctr" rtl="0">
              <a:lnSpc>
                <a:spcPct val="100000"/>
              </a:lnSpc>
              <a:spcBef>
                <a:spcPts val="0"/>
              </a:spcBef>
              <a:spcAft>
                <a:spcPts val="0"/>
              </a:spcAft>
              <a:buSzPts val="1800"/>
              <a:buNone/>
              <a:defRPr sz="2400"/>
            </a:lvl5pPr>
            <a:lvl6pPr lvl="5" algn="ctr" rtl="0">
              <a:lnSpc>
                <a:spcPct val="100000"/>
              </a:lnSpc>
              <a:spcBef>
                <a:spcPts val="0"/>
              </a:spcBef>
              <a:spcAft>
                <a:spcPts val="0"/>
              </a:spcAft>
              <a:buSzPts val="1800"/>
              <a:buNone/>
              <a:defRPr sz="2400"/>
            </a:lvl6pPr>
            <a:lvl7pPr lvl="6" algn="ctr" rtl="0">
              <a:lnSpc>
                <a:spcPct val="100000"/>
              </a:lnSpc>
              <a:spcBef>
                <a:spcPts val="0"/>
              </a:spcBef>
              <a:spcAft>
                <a:spcPts val="0"/>
              </a:spcAft>
              <a:buSzPts val="1800"/>
              <a:buNone/>
              <a:defRPr sz="2400"/>
            </a:lvl7pPr>
            <a:lvl8pPr lvl="7" algn="ctr" rtl="0">
              <a:lnSpc>
                <a:spcPct val="100000"/>
              </a:lnSpc>
              <a:spcBef>
                <a:spcPts val="0"/>
              </a:spcBef>
              <a:spcAft>
                <a:spcPts val="0"/>
              </a:spcAft>
              <a:buSzPts val="1800"/>
              <a:buNone/>
              <a:defRPr sz="2400"/>
            </a:lvl8pPr>
            <a:lvl9pPr lvl="8" algn="ctr" rtl="0">
              <a:lnSpc>
                <a:spcPct val="100000"/>
              </a:lnSpc>
              <a:spcBef>
                <a:spcPts val="0"/>
              </a:spcBef>
              <a:spcAft>
                <a:spcPts val="0"/>
              </a:spcAft>
              <a:buSzPts val="1800"/>
              <a:buNone/>
              <a:defRPr sz="2400"/>
            </a:lvl9pPr>
          </a:lstStyle>
          <a:p>
            <a:endParaRPr/>
          </a:p>
        </p:txBody>
      </p:sp>
    </p:spTree>
    <p:extLst>
      <p:ext uri="{BB962C8B-B14F-4D97-AF65-F5344CB8AC3E}">
        <p14:creationId xmlns:p14="http://schemas.microsoft.com/office/powerpoint/2010/main" val="703793809"/>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matchingName="Title + Design">
  <p:cSld name="Title + Design">
    <p:spTree>
      <p:nvGrpSpPr>
        <p:cNvPr id="1" name="Shape 74"/>
        <p:cNvGrpSpPr/>
        <p:nvPr/>
      </p:nvGrpSpPr>
      <p:grpSpPr>
        <a:xfrm>
          <a:off x="0" y="0"/>
          <a:ext cx="0" cy="0"/>
          <a:chOff x="0" y="0"/>
          <a:chExt cx="0" cy="0"/>
        </a:xfrm>
      </p:grpSpPr>
      <p:sp>
        <p:nvSpPr>
          <p:cNvPr id="75" name="Google Shape;75;p16"/>
          <p:cNvSpPr txBox="1">
            <a:spLocks noGrp="1"/>
          </p:cNvSpPr>
          <p:nvPr>
            <p:ph type="title"/>
          </p:nvPr>
        </p:nvSpPr>
        <p:spPr>
          <a:xfrm>
            <a:off x="2124000" y="580967"/>
            <a:ext cx="7944000" cy="107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None/>
              <a:defRPr sz="32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grpSp>
        <p:nvGrpSpPr>
          <p:cNvPr id="76" name="Google Shape;76;p16"/>
          <p:cNvGrpSpPr/>
          <p:nvPr/>
        </p:nvGrpSpPr>
        <p:grpSpPr>
          <a:xfrm>
            <a:off x="3962200" y="2005433"/>
            <a:ext cx="4267600" cy="4084400"/>
            <a:chOff x="960000" y="1338225"/>
            <a:chExt cx="3200700" cy="3063300"/>
          </a:xfrm>
        </p:grpSpPr>
        <p:sp>
          <p:nvSpPr>
            <p:cNvPr id="77" name="Google Shape;77;p16"/>
            <p:cNvSpPr/>
            <p:nvPr/>
          </p:nvSpPr>
          <p:spPr>
            <a:xfrm>
              <a:off x="960000" y="1338225"/>
              <a:ext cx="3200700" cy="3063300"/>
            </a:xfrm>
            <a:prstGeom prst="roundRect">
              <a:avLst>
                <a:gd name="adj" fmla="val 9443"/>
              </a:avLst>
            </a:prstGeom>
            <a:solidFill>
              <a:schemeClr val="lt1"/>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8" name="Google Shape;78;p16"/>
            <p:cNvGrpSpPr/>
            <p:nvPr/>
          </p:nvGrpSpPr>
          <p:grpSpPr>
            <a:xfrm>
              <a:off x="1225345" y="1581600"/>
              <a:ext cx="727285" cy="147470"/>
              <a:chOff x="728146" y="657962"/>
              <a:chExt cx="991122" cy="200968"/>
            </a:xfrm>
          </p:grpSpPr>
          <p:sp>
            <p:nvSpPr>
              <p:cNvPr id="79" name="Google Shape;79;p16"/>
              <p:cNvSpPr/>
              <p:nvPr/>
            </p:nvSpPr>
            <p:spPr>
              <a:xfrm>
                <a:off x="728146" y="657962"/>
                <a:ext cx="198941" cy="200968"/>
              </a:xfrm>
              <a:custGeom>
                <a:avLst/>
                <a:gdLst/>
                <a:ahLst/>
                <a:cxnLst/>
                <a:rect l="l" t="t" r="r" b="b"/>
                <a:pathLst>
                  <a:path w="2160" h="2182" extrusionOk="0">
                    <a:moveTo>
                      <a:pt x="1080" y="0"/>
                    </a:moveTo>
                    <a:cubicBezTo>
                      <a:pt x="484" y="0"/>
                      <a:pt x="1" y="489"/>
                      <a:pt x="1" y="1091"/>
                    </a:cubicBezTo>
                    <a:cubicBezTo>
                      <a:pt x="1" y="1692"/>
                      <a:pt x="484" y="2181"/>
                      <a:pt x="1080" y="2181"/>
                    </a:cubicBezTo>
                    <a:cubicBezTo>
                      <a:pt x="1676" y="2181"/>
                      <a:pt x="2159" y="1692"/>
                      <a:pt x="2159" y="1091"/>
                    </a:cubicBezTo>
                    <a:cubicBezTo>
                      <a:pt x="2159" y="488"/>
                      <a:pt x="1676" y="0"/>
                      <a:pt x="1080" y="0"/>
                    </a:cubicBezTo>
                    <a:close/>
                  </a:path>
                </a:pathLst>
              </a:custGeom>
              <a:solidFill>
                <a:srgbClr val="DB7294"/>
              </a:solidFill>
              <a:ln w="19050" cap="flat"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 name="Google Shape;80;p16"/>
              <p:cNvSpPr/>
              <p:nvPr/>
            </p:nvSpPr>
            <p:spPr>
              <a:xfrm>
                <a:off x="1124191" y="657962"/>
                <a:ext cx="198941" cy="200968"/>
              </a:xfrm>
              <a:custGeom>
                <a:avLst/>
                <a:gdLst/>
                <a:ahLst/>
                <a:cxnLst/>
                <a:rect l="l" t="t" r="r" b="b"/>
                <a:pathLst>
                  <a:path w="2160" h="2182" extrusionOk="0">
                    <a:moveTo>
                      <a:pt x="1080" y="0"/>
                    </a:moveTo>
                    <a:cubicBezTo>
                      <a:pt x="484" y="0"/>
                      <a:pt x="1" y="489"/>
                      <a:pt x="1" y="1091"/>
                    </a:cubicBezTo>
                    <a:cubicBezTo>
                      <a:pt x="1" y="1692"/>
                      <a:pt x="484" y="2181"/>
                      <a:pt x="1080" y="2181"/>
                    </a:cubicBezTo>
                    <a:cubicBezTo>
                      <a:pt x="1676" y="2181"/>
                      <a:pt x="2159" y="1692"/>
                      <a:pt x="2159" y="1091"/>
                    </a:cubicBezTo>
                    <a:cubicBezTo>
                      <a:pt x="2159" y="488"/>
                      <a:pt x="1676" y="0"/>
                      <a:pt x="1080" y="0"/>
                    </a:cubicBezTo>
                    <a:close/>
                  </a:path>
                </a:pathLst>
              </a:custGeom>
              <a:solidFill>
                <a:srgbClr val="EEDA36"/>
              </a:solidFill>
              <a:ln w="19050" cap="flat"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 name="Google Shape;81;p16"/>
              <p:cNvSpPr/>
              <p:nvPr/>
            </p:nvSpPr>
            <p:spPr>
              <a:xfrm>
                <a:off x="1520235" y="657962"/>
                <a:ext cx="199034" cy="200968"/>
              </a:xfrm>
              <a:custGeom>
                <a:avLst/>
                <a:gdLst/>
                <a:ahLst/>
                <a:cxnLst/>
                <a:rect l="l" t="t" r="r" b="b"/>
                <a:pathLst>
                  <a:path w="2161" h="2182" extrusionOk="0">
                    <a:moveTo>
                      <a:pt x="1080" y="0"/>
                    </a:moveTo>
                    <a:cubicBezTo>
                      <a:pt x="484" y="0"/>
                      <a:pt x="1" y="489"/>
                      <a:pt x="1" y="1091"/>
                    </a:cubicBezTo>
                    <a:cubicBezTo>
                      <a:pt x="1" y="1692"/>
                      <a:pt x="484" y="2181"/>
                      <a:pt x="1080" y="2181"/>
                    </a:cubicBezTo>
                    <a:cubicBezTo>
                      <a:pt x="1677" y="2181"/>
                      <a:pt x="2160" y="1692"/>
                      <a:pt x="2160" y="1091"/>
                    </a:cubicBezTo>
                    <a:cubicBezTo>
                      <a:pt x="2160" y="488"/>
                      <a:pt x="1677" y="0"/>
                      <a:pt x="1080" y="0"/>
                    </a:cubicBezTo>
                    <a:close/>
                  </a:path>
                </a:pathLst>
              </a:custGeom>
              <a:solidFill>
                <a:srgbClr val="672ED6"/>
              </a:solidFill>
              <a:ln w="19050" cap="flat"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82" name="Google Shape;82;p16"/>
            <p:cNvSpPr/>
            <p:nvPr/>
          </p:nvSpPr>
          <p:spPr>
            <a:xfrm rot="10800000" flipH="1">
              <a:off x="960000" y="1860674"/>
              <a:ext cx="3200631" cy="15275"/>
            </a:xfrm>
            <a:custGeom>
              <a:avLst/>
              <a:gdLst/>
              <a:ahLst/>
              <a:cxnLst/>
              <a:rect l="l" t="t" r="r" b="b"/>
              <a:pathLst>
                <a:path w="63710" h="1" fill="none" extrusionOk="0">
                  <a:moveTo>
                    <a:pt x="0" y="0"/>
                  </a:moveTo>
                  <a:lnTo>
                    <a:pt x="63709" y="0"/>
                  </a:lnTo>
                </a:path>
              </a:pathLst>
            </a:custGeom>
            <a:noFill/>
            <a:ln w="19050" cap="flat"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3385470014"/>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matchingName="Section 1">
  <p:cSld name="Section 1">
    <p:spTree>
      <p:nvGrpSpPr>
        <p:cNvPr id="1" name="Shape 83"/>
        <p:cNvGrpSpPr/>
        <p:nvPr/>
      </p:nvGrpSpPr>
      <p:grpSpPr>
        <a:xfrm>
          <a:off x="0" y="0"/>
          <a:ext cx="0" cy="0"/>
          <a:chOff x="0" y="0"/>
          <a:chExt cx="0" cy="0"/>
        </a:xfrm>
      </p:grpSpPr>
      <p:sp>
        <p:nvSpPr>
          <p:cNvPr id="84" name="Google Shape;84;p17"/>
          <p:cNvSpPr/>
          <p:nvPr/>
        </p:nvSpPr>
        <p:spPr>
          <a:xfrm>
            <a:off x="-869633" y="617000"/>
            <a:ext cx="9541200" cy="5624000"/>
          </a:xfrm>
          <a:prstGeom prst="roundRect">
            <a:avLst>
              <a:gd name="adj" fmla="val 10818"/>
            </a:avLst>
          </a:prstGeom>
          <a:solidFill>
            <a:schemeClr val="l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 name="Google Shape;85;p17"/>
          <p:cNvSpPr txBox="1">
            <a:spLocks noGrp="1"/>
          </p:cNvSpPr>
          <p:nvPr>
            <p:ph type="title"/>
          </p:nvPr>
        </p:nvSpPr>
        <p:spPr>
          <a:xfrm>
            <a:off x="1990933" y="1141200"/>
            <a:ext cx="4923200" cy="11224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000000"/>
              </a:buClr>
              <a:buSzPts val="6000"/>
              <a:buNone/>
              <a:defRPr sz="8000">
                <a:solidFill>
                  <a:srgbClr val="000000"/>
                </a:solidFill>
              </a:defRPr>
            </a:lvl1pPr>
            <a:lvl2pPr lvl="1" algn="ctr" rtl="0">
              <a:spcBef>
                <a:spcPts val="0"/>
              </a:spcBef>
              <a:spcAft>
                <a:spcPts val="0"/>
              </a:spcAft>
              <a:buClr>
                <a:srgbClr val="000000"/>
              </a:buClr>
              <a:buSzPts val="6000"/>
              <a:buNone/>
              <a:defRPr sz="8000">
                <a:solidFill>
                  <a:srgbClr val="000000"/>
                </a:solidFill>
              </a:defRPr>
            </a:lvl2pPr>
            <a:lvl3pPr lvl="2" algn="ctr" rtl="0">
              <a:spcBef>
                <a:spcPts val="0"/>
              </a:spcBef>
              <a:spcAft>
                <a:spcPts val="0"/>
              </a:spcAft>
              <a:buClr>
                <a:srgbClr val="000000"/>
              </a:buClr>
              <a:buSzPts val="6000"/>
              <a:buNone/>
              <a:defRPr sz="8000">
                <a:solidFill>
                  <a:srgbClr val="000000"/>
                </a:solidFill>
              </a:defRPr>
            </a:lvl3pPr>
            <a:lvl4pPr lvl="3" algn="ctr" rtl="0">
              <a:spcBef>
                <a:spcPts val="0"/>
              </a:spcBef>
              <a:spcAft>
                <a:spcPts val="0"/>
              </a:spcAft>
              <a:buClr>
                <a:srgbClr val="000000"/>
              </a:buClr>
              <a:buSzPts val="6000"/>
              <a:buNone/>
              <a:defRPr sz="8000">
                <a:solidFill>
                  <a:srgbClr val="000000"/>
                </a:solidFill>
              </a:defRPr>
            </a:lvl4pPr>
            <a:lvl5pPr lvl="4" algn="ctr" rtl="0">
              <a:spcBef>
                <a:spcPts val="0"/>
              </a:spcBef>
              <a:spcAft>
                <a:spcPts val="0"/>
              </a:spcAft>
              <a:buClr>
                <a:srgbClr val="000000"/>
              </a:buClr>
              <a:buSzPts val="6000"/>
              <a:buNone/>
              <a:defRPr sz="8000">
                <a:solidFill>
                  <a:srgbClr val="000000"/>
                </a:solidFill>
              </a:defRPr>
            </a:lvl5pPr>
            <a:lvl6pPr lvl="5" algn="ctr" rtl="0">
              <a:spcBef>
                <a:spcPts val="0"/>
              </a:spcBef>
              <a:spcAft>
                <a:spcPts val="0"/>
              </a:spcAft>
              <a:buClr>
                <a:srgbClr val="000000"/>
              </a:buClr>
              <a:buSzPts val="6000"/>
              <a:buNone/>
              <a:defRPr sz="8000">
                <a:solidFill>
                  <a:srgbClr val="000000"/>
                </a:solidFill>
              </a:defRPr>
            </a:lvl6pPr>
            <a:lvl7pPr lvl="6" algn="ctr" rtl="0">
              <a:spcBef>
                <a:spcPts val="0"/>
              </a:spcBef>
              <a:spcAft>
                <a:spcPts val="0"/>
              </a:spcAft>
              <a:buClr>
                <a:srgbClr val="000000"/>
              </a:buClr>
              <a:buSzPts val="6000"/>
              <a:buNone/>
              <a:defRPr sz="8000">
                <a:solidFill>
                  <a:srgbClr val="000000"/>
                </a:solidFill>
              </a:defRPr>
            </a:lvl7pPr>
            <a:lvl8pPr lvl="7" algn="ctr" rtl="0">
              <a:spcBef>
                <a:spcPts val="0"/>
              </a:spcBef>
              <a:spcAft>
                <a:spcPts val="0"/>
              </a:spcAft>
              <a:buClr>
                <a:srgbClr val="000000"/>
              </a:buClr>
              <a:buSzPts val="6000"/>
              <a:buNone/>
              <a:defRPr sz="8000">
                <a:solidFill>
                  <a:srgbClr val="000000"/>
                </a:solidFill>
              </a:defRPr>
            </a:lvl8pPr>
            <a:lvl9pPr lvl="8" algn="ctr" rtl="0">
              <a:spcBef>
                <a:spcPts val="0"/>
              </a:spcBef>
              <a:spcAft>
                <a:spcPts val="0"/>
              </a:spcAft>
              <a:buClr>
                <a:srgbClr val="000000"/>
              </a:buClr>
              <a:buSzPts val="6000"/>
              <a:buNone/>
              <a:defRPr sz="8000">
                <a:solidFill>
                  <a:srgbClr val="000000"/>
                </a:solidFill>
              </a:defRPr>
            </a:lvl9pPr>
          </a:lstStyle>
          <a:p>
            <a:endParaRPr/>
          </a:p>
        </p:txBody>
      </p:sp>
      <p:sp>
        <p:nvSpPr>
          <p:cNvPr id="86" name="Google Shape;86;p17"/>
          <p:cNvSpPr txBox="1">
            <a:spLocks noGrp="1"/>
          </p:cNvSpPr>
          <p:nvPr>
            <p:ph type="title" idx="2"/>
          </p:nvPr>
        </p:nvSpPr>
        <p:spPr>
          <a:xfrm>
            <a:off x="1990933" y="2873200"/>
            <a:ext cx="4923200" cy="6044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000000"/>
              </a:buClr>
              <a:buSzPts val="3000"/>
              <a:buNone/>
              <a:defRPr sz="4000">
                <a:solidFill>
                  <a:srgbClr val="000000"/>
                </a:solidFill>
              </a:defRPr>
            </a:lvl1pPr>
            <a:lvl2pPr lvl="1" algn="ctr" rtl="0">
              <a:spcBef>
                <a:spcPts val="0"/>
              </a:spcBef>
              <a:spcAft>
                <a:spcPts val="0"/>
              </a:spcAft>
              <a:buClr>
                <a:srgbClr val="000000"/>
              </a:buClr>
              <a:buSzPts val="3000"/>
              <a:buNone/>
              <a:defRPr sz="4000">
                <a:solidFill>
                  <a:srgbClr val="000000"/>
                </a:solidFill>
              </a:defRPr>
            </a:lvl2pPr>
            <a:lvl3pPr lvl="2" algn="ctr" rtl="0">
              <a:spcBef>
                <a:spcPts val="0"/>
              </a:spcBef>
              <a:spcAft>
                <a:spcPts val="0"/>
              </a:spcAft>
              <a:buClr>
                <a:srgbClr val="000000"/>
              </a:buClr>
              <a:buSzPts val="3000"/>
              <a:buNone/>
              <a:defRPr sz="4000">
                <a:solidFill>
                  <a:srgbClr val="000000"/>
                </a:solidFill>
              </a:defRPr>
            </a:lvl3pPr>
            <a:lvl4pPr lvl="3" algn="ctr" rtl="0">
              <a:spcBef>
                <a:spcPts val="0"/>
              </a:spcBef>
              <a:spcAft>
                <a:spcPts val="0"/>
              </a:spcAft>
              <a:buClr>
                <a:srgbClr val="000000"/>
              </a:buClr>
              <a:buSzPts val="3000"/>
              <a:buNone/>
              <a:defRPr sz="4000">
                <a:solidFill>
                  <a:srgbClr val="000000"/>
                </a:solidFill>
              </a:defRPr>
            </a:lvl4pPr>
            <a:lvl5pPr lvl="4" algn="ctr" rtl="0">
              <a:spcBef>
                <a:spcPts val="0"/>
              </a:spcBef>
              <a:spcAft>
                <a:spcPts val="0"/>
              </a:spcAft>
              <a:buClr>
                <a:srgbClr val="000000"/>
              </a:buClr>
              <a:buSzPts val="3000"/>
              <a:buNone/>
              <a:defRPr sz="4000">
                <a:solidFill>
                  <a:srgbClr val="000000"/>
                </a:solidFill>
              </a:defRPr>
            </a:lvl5pPr>
            <a:lvl6pPr lvl="5" algn="ctr" rtl="0">
              <a:spcBef>
                <a:spcPts val="0"/>
              </a:spcBef>
              <a:spcAft>
                <a:spcPts val="0"/>
              </a:spcAft>
              <a:buClr>
                <a:srgbClr val="000000"/>
              </a:buClr>
              <a:buSzPts val="3000"/>
              <a:buNone/>
              <a:defRPr sz="4000">
                <a:solidFill>
                  <a:srgbClr val="000000"/>
                </a:solidFill>
              </a:defRPr>
            </a:lvl6pPr>
            <a:lvl7pPr lvl="6" algn="ctr" rtl="0">
              <a:spcBef>
                <a:spcPts val="0"/>
              </a:spcBef>
              <a:spcAft>
                <a:spcPts val="0"/>
              </a:spcAft>
              <a:buClr>
                <a:srgbClr val="000000"/>
              </a:buClr>
              <a:buSzPts val="3000"/>
              <a:buNone/>
              <a:defRPr sz="4000">
                <a:solidFill>
                  <a:srgbClr val="000000"/>
                </a:solidFill>
              </a:defRPr>
            </a:lvl7pPr>
            <a:lvl8pPr lvl="7" algn="ctr" rtl="0">
              <a:spcBef>
                <a:spcPts val="0"/>
              </a:spcBef>
              <a:spcAft>
                <a:spcPts val="0"/>
              </a:spcAft>
              <a:buClr>
                <a:srgbClr val="000000"/>
              </a:buClr>
              <a:buSzPts val="3000"/>
              <a:buNone/>
              <a:defRPr sz="4000">
                <a:solidFill>
                  <a:srgbClr val="000000"/>
                </a:solidFill>
              </a:defRPr>
            </a:lvl8pPr>
            <a:lvl9pPr lvl="8" algn="ctr" rtl="0">
              <a:spcBef>
                <a:spcPts val="0"/>
              </a:spcBef>
              <a:spcAft>
                <a:spcPts val="0"/>
              </a:spcAft>
              <a:buClr>
                <a:srgbClr val="000000"/>
              </a:buClr>
              <a:buSzPts val="3000"/>
              <a:buNone/>
              <a:defRPr sz="4000">
                <a:solidFill>
                  <a:srgbClr val="000000"/>
                </a:solidFill>
              </a:defRPr>
            </a:lvl9pPr>
          </a:lstStyle>
          <a:p>
            <a:endParaRPr/>
          </a:p>
        </p:txBody>
      </p:sp>
      <p:sp>
        <p:nvSpPr>
          <p:cNvPr id="87" name="Google Shape;87;p17"/>
          <p:cNvSpPr txBox="1">
            <a:spLocks noGrp="1"/>
          </p:cNvSpPr>
          <p:nvPr>
            <p:ph type="subTitle" idx="1"/>
          </p:nvPr>
        </p:nvSpPr>
        <p:spPr>
          <a:xfrm>
            <a:off x="1990933" y="3438700"/>
            <a:ext cx="3534400" cy="205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000000"/>
              </a:buClr>
              <a:buSzPts val="1800"/>
              <a:buNone/>
              <a:defRPr>
                <a:solidFill>
                  <a:srgbClr val="000000"/>
                </a:solidFill>
              </a:defRPr>
            </a:lvl1pPr>
            <a:lvl2pPr lvl="1" rtl="0">
              <a:lnSpc>
                <a:spcPct val="100000"/>
              </a:lnSpc>
              <a:spcBef>
                <a:spcPts val="0"/>
              </a:spcBef>
              <a:spcAft>
                <a:spcPts val="0"/>
              </a:spcAft>
              <a:buClr>
                <a:srgbClr val="000000"/>
              </a:buClr>
              <a:buSzPts val="1800"/>
              <a:buNone/>
              <a:defRPr sz="2400">
                <a:solidFill>
                  <a:srgbClr val="000000"/>
                </a:solidFill>
              </a:defRPr>
            </a:lvl2pPr>
            <a:lvl3pPr lvl="2" rtl="0">
              <a:lnSpc>
                <a:spcPct val="100000"/>
              </a:lnSpc>
              <a:spcBef>
                <a:spcPts val="0"/>
              </a:spcBef>
              <a:spcAft>
                <a:spcPts val="0"/>
              </a:spcAft>
              <a:buClr>
                <a:srgbClr val="000000"/>
              </a:buClr>
              <a:buSzPts val="1800"/>
              <a:buNone/>
              <a:defRPr sz="2400">
                <a:solidFill>
                  <a:srgbClr val="000000"/>
                </a:solidFill>
              </a:defRPr>
            </a:lvl3pPr>
            <a:lvl4pPr lvl="3" rtl="0">
              <a:lnSpc>
                <a:spcPct val="100000"/>
              </a:lnSpc>
              <a:spcBef>
                <a:spcPts val="0"/>
              </a:spcBef>
              <a:spcAft>
                <a:spcPts val="0"/>
              </a:spcAft>
              <a:buClr>
                <a:srgbClr val="000000"/>
              </a:buClr>
              <a:buSzPts val="1800"/>
              <a:buNone/>
              <a:defRPr sz="2400">
                <a:solidFill>
                  <a:srgbClr val="000000"/>
                </a:solidFill>
              </a:defRPr>
            </a:lvl4pPr>
            <a:lvl5pPr lvl="4" rtl="0">
              <a:lnSpc>
                <a:spcPct val="100000"/>
              </a:lnSpc>
              <a:spcBef>
                <a:spcPts val="0"/>
              </a:spcBef>
              <a:spcAft>
                <a:spcPts val="0"/>
              </a:spcAft>
              <a:buClr>
                <a:srgbClr val="000000"/>
              </a:buClr>
              <a:buSzPts val="1800"/>
              <a:buNone/>
              <a:defRPr sz="2400">
                <a:solidFill>
                  <a:srgbClr val="000000"/>
                </a:solidFill>
              </a:defRPr>
            </a:lvl5pPr>
            <a:lvl6pPr lvl="5" rtl="0">
              <a:lnSpc>
                <a:spcPct val="100000"/>
              </a:lnSpc>
              <a:spcBef>
                <a:spcPts val="0"/>
              </a:spcBef>
              <a:spcAft>
                <a:spcPts val="0"/>
              </a:spcAft>
              <a:buClr>
                <a:srgbClr val="000000"/>
              </a:buClr>
              <a:buSzPts val="1800"/>
              <a:buNone/>
              <a:defRPr sz="2400">
                <a:solidFill>
                  <a:srgbClr val="000000"/>
                </a:solidFill>
              </a:defRPr>
            </a:lvl6pPr>
            <a:lvl7pPr lvl="6" rtl="0">
              <a:lnSpc>
                <a:spcPct val="100000"/>
              </a:lnSpc>
              <a:spcBef>
                <a:spcPts val="0"/>
              </a:spcBef>
              <a:spcAft>
                <a:spcPts val="0"/>
              </a:spcAft>
              <a:buClr>
                <a:srgbClr val="000000"/>
              </a:buClr>
              <a:buSzPts val="1800"/>
              <a:buNone/>
              <a:defRPr sz="2400">
                <a:solidFill>
                  <a:srgbClr val="000000"/>
                </a:solidFill>
              </a:defRPr>
            </a:lvl7pPr>
            <a:lvl8pPr lvl="7" rtl="0">
              <a:lnSpc>
                <a:spcPct val="100000"/>
              </a:lnSpc>
              <a:spcBef>
                <a:spcPts val="0"/>
              </a:spcBef>
              <a:spcAft>
                <a:spcPts val="0"/>
              </a:spcAft>
              <a:buClr>
                <a:srgbClr val="000000"/>
              </a:buClr>
              <a:buSzPts val="1800"/>
              <a:buNone/>
              <a:defRPr sz="2400">
                <a:solidFill>
                  <a:srgbClr val="000000"/>
                </a:solidFill>
              </a:defRPr>
            </a:lvl8pPr>
            <a:lvl9pPr lvl="8" rtl="0">
              <a:lnSpc>
                <a:spcPct val="100000"/>
              </a:lnSpc>
              <a:spcBef>
                <a:spcPts val="0"/>
              </a:spcBef>
              <a:spcAft>
                <a:spcPts val="0"/>
              </a:spcAft>
              <a:buClr>
                <a:srgbClr val="000000"/>
              </a:buClr>
              <a:buSzPts val="1800"/>
              <a:buNone/>
              <a:defRPr sz="2400">
                <a:solidFill>
                  <a:srgbClr val="000000"/>
                </a:solidFill>
              </a:defRPr>
            </a:lvl9pPr>
          </a:lstStyle>
          <a:p>
            <a:endParaRPr/>
          </a:p>
        </p:txBody>
      </p:sp>
    </p:spTree>
    <p:extLst>
      <p:ext uri="{BB962C8B-B14F-4D97-AF65-F5344CB8AC3E}">
        <p14:creationId xmlns:p14="http://schemas.microsoft.com/office/powerpoint/2010/main" val="4170079666"/>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matchingName="Title + Design 1">
  <p:cSld name="Title + Design 1">
    <p:spTree>
      <p:nvGrpSpPr>
        <p:cNvPr id="1" name="Shape 88"/>
        <p:cNvGrpSpPr/>
        <p:nvPr/>
      </p:nvGrpSpPr>
      <p:grpSpPr>
        <a:xfrm>
          <a:off x="0" y="0"/>
          <a:ext cx="0" cy="0"/>
          <a:chOff x="0" y="0"/>
          <a:chExt cx="0" cy="0"/>
        </a:xfrm>
      </p:grpSpPr>
      <p:sp>
        <p:nvSpPr>
          <p:cNvPr id="89" name="Google Shape;89;p18"/>
          <p:cNvSpPr txBox="1">
            <a:spLocks noGrp="1"/>
          </p:cNvSpPr>
          <p:nvPr>
            <p:ph type="title"/>
          </p:nvPr>
        </p:nvSpPr>
        <p:spPr>
          <a:xfrm>
            <a:off x="1138000" y="580967"/>
            <a:ext cx="9916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None/>
              <a:defRPr sz="3200"/>
            </a:lvl1pPr>
            <a:lvl2pPr lvl="1" rtl="0">
              <a:spcBef>
                <a:spcPts val="0"/>
              </a:spcBef>
              <a:spcAft>
                <a:spcPts val="0"/>
              </a:spcAft>
              <a:buClr>
                <a:schemeClr val="lt1"/>
              </a:buClr>
              <a:buSzPts val="2400"/>
              <a:buNone/>
              <a:defRPr sz="3200">
                <a:solidFill>
                  <a:schemeClr val="lt1"/>
                </a:solidFill>
              </a:defRPr>
            </a:lvl2pPr>
            <a:lvl3pPr lvl="2" rtl="0">
              <a:spcBef>
                <a:spcPts val="0"/>
              </a:spcBef>
              <a:spcAft>
                <a:spcPts val="0"/>
              </a:spcAft>
              <a:buClr>
                <a:schemeClr val="lt1"/>
              </a:buClr>
              <a:buSzPts val="2400"/>
              <a:buNone/>
              <a:defRPr sz="3200">
                <a:solidFill>
                  <a:schemeClr val="lt1"/>
                </a:solidFill>
              </a:defRPr>
            </a:lvl3pPr>
            <a:lvl4pPr lvl="3" rtl="0">
              <a:spcBef>
                <a:spcPts val="0"/>
              </a:spcBef>
              <a:spcAft>
                <a:spcPts val="0"/>
              </a:spcAft>
              <a:buClr>
                <a:schemeClr val="lt1"/>
              </a:buClr>
              <a:buSzPts val="2400"/>
              <a:buNone/>
              <a:defRPr sz="3200">
                <a:solidFill>
                  <a:schemeClr val="lt1"/>
                </a:solidFill>
              </a:defRPr>
            </a:lvl4pPr>
            <a:lvl5pPr lvl="4" rtl="0">
              <a:spcBef>
                <a:spcPts val="0"/>
              </a:spcBef>
              <a:spcAft>
                <a:spcPts val="0"/>
              </a:spcAft>
              <a:buClr>
                <a:schemeClr val="lt1"/>
              </a:buClr>
              <a:buSzPts val="2400"/>
              <a:buNone/>
              <a:defRPr sz="3200">
                <a:solidFill>
                  <a:schemeClr val="lt1"/>
                </a:solidFill>
              </a:defRPr>
            </a:lvl5pPr>
            <a:lvl6pPr lvl="5" rtl="0">
              <a:spcBef>
                <a:spcPts val="0"/>
              </a:spcBef>
              <a:spcAft>
                <a:spcPts val="0"/>
              </a:spcAft>
              <a:buClr>
                <a:schemeClr val="lt1"/>
              </a:buClr>
              <a:buSzPts val="2400"/>
              <a:buNone/>
              <a:defRPr sz="3200">
                <a:solidFill>
                  <a:schemeClr val="lt1"/>
                </a:solidFill>
              </a:defRPr>
            </a:lvl6pPr>
            <a:lvl7pPr lvl="6" rtl="0">
              <a:spcBef>
                <a:spcPts val="0"/>
              </a:spcBef>
              <a:spcAft>
                <a:spcPts val="0"/>
              </a:spcAft>
              <a:buClr>
                <a:schemeClr val="lt1"/>
              </a:buClr>
              <a:buSzPts val="2400"/>
              <a:buNone/>
              <a:defRPr sz="3200">
                <a:solidFill>
                  <a:schemeClr val="lt1"/>
                </a:solidFill>
              </a:defRPr>
            </a:lvl7pPr>
            <a:lvl8pPr lvl="7" rtl="0">
              <a:spcBef>
                <a:spcPts val="0"/>
              </a:spcBef>
              <a:spcAft>
                <a:spcPts val="0"/>
              </a:spcAft>
              <a:buClr>
                <a:schemeClr val="lt1"/>
              </a:buClr>
              <a:buSzPts val="2400"/>
              <a:buNone/>
              <a:defRPr sz="3200">
                <a:solidFill>
                  <a:schemeClr val="lt1"/>
                </a:solidFill>
              </a:defRPr>
            </a:lvl8pPr>
            <a:lvl9pPr lvl="8" rtl="0">
              <a:spcBef>
                <a:spcPts val="0"/>
              </a:spcBef>
              <a:spcAft>
                <a:spcPts val="0"/>
              </a:spcAft>
              <a:buClr>
                <a:schemeClr val="lt1"/>
              </a:buClr>
              <a:buSzPts val="2400"/>
              <a:buNone/>
              <a:defRPr sz="3200">
                <a:solidFill>
                  <a:schemeClr val="lt1"/>
                </a:solidFill>
              </a:defRPr>
            </a:lvl9pPr>
          </a:lstStyle>
          <a:p>
            <a:endParaRPr/>
          </a:p>
        </p:txBody>
      </p:sp>
    </p:spTree>
    <p:extLst>
      <p:ext uri="{BB962C8B-B14F-4D97-AF65-F5344CB8AC3E}">
        <p14:creationId xmlns:p14="http://schemas.microsoft.com/office/powerpoint/2010/main" val="111387981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9_自定义版式">
    <p:spTree>
      <p:nvGrpSpPr>
        <p:cNvPr id="1" name=""/>
        <p:cNvGrpSpPr/>
        <p:nvPr/>
      </p:nvGrpSpPr>
      <p:grpSpPr>
        <a:xfrm>
          <a:off x="0" y="0"/>
          <a:ext cx="0" cy="0"/>
          <a:chOff x="0" y="0"/>
          <a:chExt cx="0" cy="0"/>
        </a:xfrm>
      </p:grpSpPr>
      <p:sp>
        <p:nvSpPr>
          <p:cNvPr id="12" name="任意多边形: 形状 11">
            <a:extLst>
              <a:ext uri="{FF2B5EF4-FFF2-40B4-BE49-F238E27FC236}">
                <a16:creationId xmlns:a16="http://schemas.microsoft.com/office/drawing/2014/main" id="{1E41B967-9B2D-4304-BCC6-CC53AAE60324}"/>
              </a:ext>
            </a:extLst>
          </p:cNvPr>
          <p:cNvSpPr>
            <a:spLocks noGrp="1"/>
          </p:cNvSpPr>
          <p:nvPr>
            <p:ph type="pic" sz="quarter" idx="10"/>
          </p:nvPr>
        </p:nvSpPr>
        <p:spPr>
          <a:xfrm>
            <a:off x="1258888" y="2165137"/>
            <a:ext cx="1320800" cy="1320800"/>
          </a:xfrm>
          <a:custGeom>
            <a:avLst/>
            <a:gdLst>
              <a:gd name="connsiteX0" fmla="*/ 660400 w 1320800"/>
              <a:gd name="connsiteY0" fmla="*/ 0 h 1320800"/>
              <a:gd name="connsiteX1" fmla="*/ 1320800 w 1320800"/>
              <a:gd name="connsiteY1" fmla="*/ 660400 h 1320800"/>
              <a:gd name="connsiteX2" fmla="*/ 660400 w 1320800"/>
              <a:gd name="connsiteY2" fmla="*/ 1320800 h 1320800"/>
              <a:gd name="connsiteX3" fmla="*/ 0 w 1320800"/>
              <a:gd name="connsiteY3" fmla="*/ 660400 h 1320800"/>
              <a:gd name="connsiteX4" fmla="*/ 660400 w 1320800"/>
              <a:gd name="connsiteY4" fmla="*/ 0 h 1320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0800" h="1320800">
                <a:moveTo>
                  <a:pt x="660400" y="0"/>
                </a:moveTo>
                <a:cubicBezTo>
                  <a:pt x="1025129" y="0"/>
                  <a:pt x="1320800" y="295671"/>
                  <a:pt x="1320800" y="660400"/>
                </a:cubicBezTo>
                <a:cubicBezTo>
                  <a:pt x="1320800" y="1025129"/>
                  <a:pt x="1025129" y="1320800"/>
                  <a:pt x="660400" y="1320800"/>
                </a:cubicBezTo>
                <a:cubicBezTo>
                  <a:pt x="295671" y="1320800"/>
                  <a:pt x="0" y="1025129"/>
                  <a:pt x="0" y="660400"/>
                </a:cubicBezTo>
                <a:cubicBezTo>
                  <a:pt x="0" y="295671"/>
                  <a:pt x="295671" y="0"/>
                  <a:pt x="660400" y="0"/>
                </a:cubicBezTo>
                <a:close/>
              </a:path>
            </a:pathLst>
          </a:custGeom>
        </p:spPr>
        <p:txBody>
          <a:bodyPr wrap="square">
            <a:noAutofit/>
          </a:bodyPr>
          <a:lstStyle/>
          <a:p>
            <a:endParaRPr lang="zh-CN" altLang="en-US"/>
          </a:p>
        </p:txBody>
      </p:sp>
      <p:sp>
        <p:nvSpPr>
          <p:cNvPr id="14" name="任意多边形: 形状 13">
            <a:extLst>
              <a:ext uri="{FF2B5EF4-FFF2-40B4-BE49-F238E27FC236}">
                <a16:creationId xmlns:a16="http://schemas.microsoft.com/office/drawing/2014/main" id="{CD3DAD23-7025-4EC4-9662-174CFEB538AB}"/>
              </a:ext>
            </a:extLst>
          </p:cNvPr>
          <p:cNvSpPr>
            <a:spLocks noGrp="1"/>
          </p:cNvSpPr>
          <p:nvPr>
            <p:ph type="pic" sz="quarter" idx="11"/>
          </p:nvPr>
        </p:nvSpPr>
        <p:spPr>
          <a:xfrm>
            <a:off x="1258888" y="4146337"/>
            <a:ext cx="1320800" cy="1320800"/>
          </a:xfrm>
          <a:custGeom>
            <a:avLst/>
            <a:gdLst>
              <a:gd name="connsiteX0" fmla="*/ 660400 w 1320800"/>
              <a:gd name="connsiteY0" fmla="*/ 0 h 1320800"/>
              <a:gd name="connsiteX1" fmla="*/ 1320800 w 1320800"/>
              <a:gd name="connsiteY1" fmla="*/ 660400 h 1320800"/>
              <a:gd name="connsiteX2" fmla="*/ 660400 w 1320800"/>
              <a:gd name="connsiteY2" fmla="*/ 1320800 h 1320800"/>
              <a:gd name="connsiteX3" fmla="*/ 0 w 1320800"/>
              <a:gd name="connsiteY3" fmla="*/ 660400 h 1320800"/>
              <a:gd name="connsiteX4" fmla="*/ 660400 w 1320800"/>
              <a:gd name="connsiteY4" fmla="*/ 0 h 1320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0800" h="1320800">
                <a:moveTo>
                  <a:pt x="660400" y="0"/>
                </a:moveTo>
                <a:cubicBezTo>
                  <a:pt x="1025129" y="0"/>
                  <a:pt x="1320800" y="295671"/>
                  <a:pt x="1320800" y="660400"/>
                </a:cubicBezTo>
                <a:cubicBezTo>
                  <a:pt x="1320800" y="1025129"/>
                  <a:pt x="1025129" y="1320800"/>
                  <a:pt x="660400" y="1320800"/>
                </a:cubicBezTo>
                <a:cubicBezTo>
                  <a:pt x="295671" y="1320800"/>
                  <a:pt x="0" y="1025129"/>
                  <a:pt x="0" y="660400"/>
                </a:cubicBezTo>
                <a:cubicBezTo>
                  <a:pt x="0" y="295671"/>
                  <a:pt x="295671" y="0"/>
                  <a:pt x="660400" y="0"/>
                </a:cubicBezTo>
                <a:close/>
              </a:path>
            </a:pathLst>
          </a:custGeom>
        </p:spPr>
        <p:txBody>
          <a:bodyPr wrap="square">
            <a:noAutofit/>
          </a:bodyPr>
          <a:lstStyle/>
          <a:p>
            <a:endParaRPr lang="zh-CN" altLang="en-US"/>
          </a:p>
        </p:txBody>
      </p:sp>
      <p:sp>
        <p:nvSpPr>
          <p:cNvPr id="13" name="任意多边形: 形状 12">
            <a:extLst>
              <a:ext uri="{FF2B5EF4-FFF2-40B4-BE49-F238E27FC236}">
                <a16:creationId xmlns:a16="http://schemas.microsoft.com/office/drawing/2014/main" id="{823B8A63-7EE4-449E-A129-1415353FB12F}"/>
              </a:ext>
            </a:extLst>
          </p:cNvPr>
          <p:cNvSpPr>
            <a:spLocks noGrp="1"/>
          </p:cNvSpPr>
          <p:nvPr>
            <p:ph type="pic" sz="quarter" idx="12"/>
          </p:nvPr>
        </p:nvSpPr>
        <p:spPr>
          <a:xfrm>
            <a:off x="6234113" y="2165137"/>
            <a:ext cx="1320800" cy="1320800"/>
          </a:xfrm>
          <a:custGeom>
            <a:avLst/>
            <a:gdLst>
              <a:gd name="connsiteX0" fmla="*/ 660400 w 1320800"/>
              <a:gd name="connsiteY0" fmla="*/ 0 h 1320800"/>
              <a:gd name="connsiteX1" fmla="*/ 1320800 w 1320800"/>
              <a:gd name="connsiteY1" fmla="*/ 660400 h 1320800"/>
              <a:gd name="connsiteX2" fmla="*/ 660400 w 1320800"/>
              <a:gd name="connsiteY2" fmla="*/ 1320800 h 1320800"/>
              <a:gd name="connsiteX3" fmla="*/ 0 w 1320800"/>
              <a:gd name="connsiteY3" fmla="*/ 660400 h 1320800"/>
              <a:gd name="connsiteX4" fmla="*/ 660400 w 1320800"/>
              <a:gd name="connsiteY4" fmla="*/ 0 h 1320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0800" h="1320800">
                <a:moveTo>
                  <a:pt x="660400" y="0"/>
                </a:moveTo>
                <a:cubicBezTo>
                  <a:pt x="1025129" y="0"/>
                  <a:pt x="1320800" y="295671"/>
                  <a:pt x="1320800" y="660400"/>
                </a:cubicBezTo>
                <a:cubicBezTo>
                  <a:pt x="1320800" y="1025129"/>
                  <a:pt x="1025129" y="1320800"/>
                  <a:pt x="660400" y="1320800"/>
                </a:cubicBezTo>
                <a:cubicBezTo>
                  <a:pt x="295671" y="1320800"/>
                  <a:pt x="0" y="1025129"/>
                  <a:pt x="0" y="660400"/>
                </a:cubicBezTo>
                <a:cubicBezTo>
                  <a:pt x="0" y="295671"/>
                  <a:pt x="295671" y="0"/>
                  <a:pt x="660400" y="0"/>
                </a:cubicBezTo>
                <a:close/>
              </a:path>
            </a:pathLst>
          </a:custGeom>
        </p:spPr>
        <p:txBody>
          <a:bodyPr wrap="square">
            <a:noAutofit/>
          </a:bodyPr>
          <a:lstStyle/>
          <a:p>
            <a:endParaRPr lang="zh-CN" altLang="en-US"/>
          </a:p>
        </p:txBody>
      </p:sp>
      <p:sp>
        <p:nvSpPr>
          <p:cNvPr id="15" name="任意多边形: 形状 14">
            <a:extLst>
              <a:ext uri="{FF2B5EF4-FFF2-40B4-BE49-F238E27FC236}">
                <a16:creationId xmlns:a16="http://schemas.microsoft.com/office/drawing/2014/main" id="{ADAD49C5-2BF0-4A04-B37D-5C7E92788796}"/>
              </a:ext>
            </a:extLst>
          </p:cNvPr>
          <p:cNvSpPr>
            <a:spLocks noGrp="1"/>
          </p:cNvSpPr>
          <p:nvPr>
            <p:ph type="pic" sz="quarter" idx="13"/>
          </p:nvPr>
        </p:nvSpPr>
        <p:spPr>
          <a:xfrm>
            <a:off x="6234113" y="4146337"/>
            <a:ext cx="1320800" cy="1320800"/>
          </a:xfrm>
          <a:custGeom>
            <a:avLst/>
            <a:gdLst>
              <a:gd name="connsiteX0" fmla="*/ 660400 w 1320800"/>
              <a:gd name="connsiteY0" fmla="*/ 0 h 1320800"/>
              <a:gd name="connsiteX1" fmla="*/ 1320800 w 1320800"/>
              <a:gd name="connsiteY1" fmla="*/ 660400 h 1320800"/>
              <a:gd name="connsiteX2" fmla="*/ 660400 w 1320800"/>
              <a:gd name="connsiteY2" fmla="*/ 1320800 h 1320800"/>
              <a:gd name="connsiteX3" fmla="*/ 0 w 1320800"/>
              <a:gd name="connsiteY3" fmla="*/ 660400 h 1320800"/>
              <a:gd name="connsiteX4" fmla="*/ 660400 w 1320800"/>
              <a:gd name="connsiteY4" fmla="*/ 0 h 1320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0800" h="1320800">
                <a:moveTo>
                  <a:pt x="660400" y="0"/>
                </a:moveTo>
                <a:cubicBezTo>
                  <a:pt x="1025129" y="0"/>
                  <a:pt x="1320800" y="295671"/>
                  <a:pt x="1320800" y="660400"/>
                </a:cubicBezTo>
                <a:cubicBezTo>
                  <a:pt x="1320800" y="1025129"/>
                  <a:pt x="1025129" y="1320800"/>
                  <a:pt x="660400" y="1320800"/>
                </a:cubicBezTo>
                <a:cubicBezTo>
                  <a:pt x="295671" y="1320800"/>
                  <a:pt x="0" y="1025129"/>
                  <a:pt x="0" y="660400"/>
                </a:cubicBezTo>
                <a:cubicBezTo>
                  <a:pt x="0" y="295671"/>
                  <a:pt x="295671" y="0"/>
                  <a:pt x="660400" y="0"/>
                </a:cubicBezTo>
                <a:close/>
              </a:path>
            </a:pathLst>
          </a:custGeom>
        </p:spPr>
        <p:txBody>
          <a:bodyPr wrap="square">
            <a:noAutofit/>
          </a:bodyPr>
          <a:lstStyle/>
          <a:p>
            <a:endParaRPr lang="zh-CN" altLang="en-US"/>
          </a:p>
        </p:txBody>
      </p:sp>
    </p:spTree>
    <p:extLst>
      <p:ext uri="{BB962C8B-B14F-4D97-AF65-F5344CB8AC3E}">
        <p14:creationId xmlns:p14="http://schemas.microsoft.com/office/powerpoint/2010/main" val="426696836"/>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单击以编辑母版副标题样式</a:t>
            </a:r>
          </a:p>
        </p:txBody>
      </p:sp>
      <p:sp>
        <p:nvSpPr>
          <p:cNvPr id="4" name="日期占位符 3">
            <a:extLst>
              <a:ext uri="{FF2B5EF4-FFF2-40B4-BE49-F238E27FC236}">
                <a16:creationId xmlns:a16="http://schemas.microsoft.com/office/drawing/2014/main" id="{B8156FC2-060A-87B0-F714-0854077D4354}"/>
              </a:ext>
            </a:extLst>
          </p:cNvPr>
          <p:cNvSpPr>
            <a:spLocks noGrp="1"/>
          </p:cNvSpPr>
          <p:nvPr>
            <p:ph type="dt" sz="half" idx="10"/>
          </p:nvPr>
        </p:nvSpPr>
        <p:spPr/>
        <p:txBody>
          <a:bodyPr/>
          <a:lstStyle>
            <a:lvl1pPr>
              <a:defRPr/>
            </a:lvl1pPr>
          </a:lstStyle>
          <a:p>
            <a:pPr>
              <a:defRPr/>
            </a:pPr>
            <a:fld id="{E3099765-8F83-4F1D-85F5-3633DE8152F0}" type="datetimeFigureOut">
              <a:rPr lang="zh-CN" altLang="en-US"/>
              <a:pPr>
                <a:defRPr/>
              </a:pPr>
              <a:t>2023/11/24</a:t>
            </a:fld>
            <a:endParaRPr lang="zh-CN" altLang="en-US"/>
          </a:p>
        </p:txBody>
      </p:sp>
      <p:sp>
        <p:nvSpPr>
          <p:cNvPr id="5" name="页脚占位符 4">
            <a:extLst>
              <a:ext uri="{FF2B5EF4-FFF2-40B4-BE49-F238E27FC236}">
                <a16:creationId xmlns:a16="http://schemas.microsoft.com/office/drawing/2014/main" id="{5FF9D76A-C49E-8C9B-020C-45ED46D8AEE6}"/>
              </a:ext>
            </a:extLst>
          </p:cNvPr>
          <p:cNvSpPr>
            <a:spLocks noGrp="1"/>
          </p:cNvSpPr>
          <p:nvPr>
            <p:ph type="ftr" sz="quarter" idx="11"/>
          </p:nvPr>
        </p:nvSpPr>
        <p:spPr/>
        <p:txBody>
          <a:bodyPr/>
          <a:lstStyle>
            <a:lvl1pPr>
              <a:defRPr/>
            </a:lvl1pPr>
          </a:lstStyle>
          <a:p>
            <a:pPr>
              <a:defRPr/>
            </a:pPr>
            <a:endParaRPr lang="zh-CN" altLang="en-US"/>
          </a:p>
        </p:txBody>
      </p:sp>
      <p:sp>
        <p:nvSpPr>
          <p:cNvPr id="6" name="灯片编号占位符 5">
            <a:extLst>
              <a:ext uri="{FF2B5EF4-FFF2-40B4-BE49-F238E27FC236}">
                <a16:creationId xmlns:a16="http://schemas.microsoft.com/office/drawing/2014/main" id="{208C0A61-E437-F400-C2FF-9FB23A4A4736}"/>
              </a:ext>
            </a:extLst>
          </p:cNvPr>
          <p:cNvSpPr>
            <a:spLocks noGrp="1"/>
          </p:cNvSpPr>
          <p:nvPr>
            <p:ph type="sldNum" sz="quarter" idx="12"/>
          </p:nvPr>
        </p:nvSpPr>
        <p:spPr/>
        <p:txBody>
          <a:bodyPr/>
          <a:lstStyle>
            <a:lvl1pPr>
              <a:defRPr/>
            </a:lvl1pPr>
          </a:lstStyle>
          <a:p>
            <a:fld id="{9FB222B9-15EF-42E6-9AFE-3F13FF8E16F0}" type="slidenum">
              <a:rPr lang="zh-CN" altLang="en-US"/>
              <a:pPr/>
              <a:t>‹#›</a:t>
            </a:fld>
            <a:endParaRPr lang="en-US" altLang="zh-CN"/>
          </a:p>
        </p:txBody>
      </p:sp>
    </p:spTree>
    <p:extLst>
      <p:ext uri="{BB962C8B-B14F-4D97-AF65-F5344CB8AC3E}">
        <p14:creationId xmlns:p14="http://schemas.microsoft.com/office/powerpoint/2010/main" val="569858006"/>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id="{DCD74E8E-3162-57BB-C1C7-CE3DBADBD68D}"/>
              </a:ext>
            </a:extLst>
          </p:cNvPr>
          <p:cNvSpPr>
            <a:spLocks noGrp="1"/>
          </p:cNvSpPr>
          <p:nvPr>
            <p:ph type="dt" sz="half" idx="10"/>
          </p:nvPr>
        </p:nvSpPr>
        <p:spPr/>
        <p:txBody>
          <a:bodyPr/>
          <a:lstStyle>
            <a:lvl1pPr>
              <a:defRPr/>
            </a:lvl1pPr>
          </a:lstStyle>
          <a:p>
            <a:pPr>
              <a:defRPr/>
            </a:pPr>
            <a:fld id="{BD65E8CE-0DBD-43E0-ACF2-33AE24CD3F80}" type="datetimeFigureOut">
              <a:rPr lang="zh-CN" altLang="en-US"/>
              <a:pPr>
                <a:defRPr/>
              </a:pPr>
              <a:t>2023/11/24</a:t>
            </a:fld>
            <a:endParaRPr lang="zh-CN" altLang="en-US"/>
          </a:p>
        </p:txBody>
      </p:sp>
      <p:sp>
        <p:nvSpPr>
          <p:cNvPr id="5" name="页脚占位符 4">
            <a:extLst>
              <a:ext uri="{FF2B5EF4-FFF2-40B4-BE49-F238E27FC236}">
                <a16:creationId xmlns:a16="http://schemas.microsoft.com/office/drawing/2014/main" id="{63BEA340-7140-7714-9427-441580AA6483}"/>
              </a:ext>
            </a:extLst>
          </p:cNvPr>
          <p:cNvSpPr>
            <a:spLocks noGrp="1"/>
          </p:cNvSpPr>
          <p:nvPr>
            <p:ph type="ftr" sz="quarter" idx="11"/>
          </p:nvPr>
        </p:nvSpPr>
        <p:spPr/>
        <p:txBody>
          <a:bodyPr/>
          <a:lstStyle>
            <a:lvl1pPr>
              <a:defRPr/>
            </a:lvl1pPr>
          </a:lstStyle>
          <a:p>
            <a:pPr>
              <a:defRPr/>
            </a:pPr>
            <a:endParaRPr lang="zh-CN" altLang="en-US"/>
          </a:p>
        </p:txBody>
      </p:sp>
      <p:sp>
        <p:nvSpPr>
          <p:cNvPr id="6" name="灯片编号占位符 5">
            <a:extLst>
              <a:ext uri="{FF2B5EF4-FFF2-40B4-BE49-F238E27FC236}">
                <a16:creationId xmlns:a16="http://schemas.microsoft.com/office/drawing/2014/main" id="{95340C0B-35B8-0B44-8B1E-329C3784C46E}"/>
              </a:ext>
            </a:extLst>
          </p:cNvPr>
          <p:cNvSpPr>
            <a:spLocks noGrp="1"/>
          </p:cNvSpPr>
          <p:nvPr>
            <p:ph type="sldNum" sz="quarter" idx="12"/>
          </p:nvPr>
        </p:nvSpPr>
        <p:spPr/>
        <p:txBody>
          <a:bodyPr/>
          <a:lstStyle>
            <a:lvl1pPr>
              <a:defRPr/>
            </a:lvl1pPr>
          </a:lstStyle>
          <a:p>
            <a:fld id="{01312BA8-73BC-4691-94D4-E64D42B02803}" type="slidenum">
              <a:rPr lang="zh-CN" altLang="en-US"/>
              <a:pPr/>
              <a:t>‹#›</a:t>
            </a:fld>
            <a:endParaRPr lang="en-US" altLang="zh-CN"/>
          </a:p>
        </p:txBody>
      </p:sp>
    </p:spTree>
    <p:extLst>
      <p:ext uri="{BB962C8B-B14F-4D97-AF65-F5344CB8AC3E}">
        <p14:creationId xmlns:p14="http://schemas.microsoft.com/office/powerpoint/2010/main" val="3717919346"/>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编辑母版文本样式</a:t>
            </a:r>
          </a:p>
        </p:txBody>
      </p:sp>
      <p:sp>
        <p:nvSpPr>
          <p:cNvPr id="4" name="日期占位符 3">
            <a:extLst>
              <a:ext uri="{FF2B5EF4-FFF2-40B4-BE49-F238E27FC236}">
                <a16:creationId xmlns:a16="http://schemas.microsoft.com/office/drawing/2014/main" id="{51755C52-1EED-81A8-1BFE-5B77925EEE9C}"/>
              </a:ext>
            </a:extLst>
          </p:cNvPr>
          <p:cNvSpPr>
            <a:spLocks noGrp="1"/>
          </p:cNvSpPr>
          <p:nvPr>
            <p:ph type="dt" sz="half" idx="10"/>
          </p:nvPr>
        </p:nvSpPr>
        <p:spPr/>
        <p:txBody>
          <a:bodyPr/>
          <a:lstStyle>
            <a:lvl1pPr>
              <a:defRPr/>
            </a:lvl1pPr>
          </a:lstStyle>
          <a:p>
            <a:pPr>
              <a:defRPr/>
            </a:pPr>
            <a:fld id="{488A678E-A9A7-491C-86B6-8A434704E2D9}" type="datetimeFigureOut">
              <a:rPr lang="zh-CN" altLang="en-US"/>
              <a:pPr>
                <a:defRPr/>
              </a:pPr>
              <a:t>2023/11/24</a:t>
            </a:fld>
            <a:endParaRPr lang="zh-CN" altLang="en-US"/>
          </a:p>
        </p:txBody>
      </p:sp>
      <p:sp>
        <p:nvSpPr>
          <p:cNvPr id="5" name="页脚占位符 4">
            <a:extLst>
              <a:ext uri="{FF2B5EF4-FFF2-40B4-BE49-F238E27FC236}">
                <a16:creationId xmlns:a16="http://schemas.microsoft.com/office/drawing/2014/main" id="{1424B18B-747B-686C-7498-3E967E5F2208}"/>
              </a:ext>
            </a:extLst>
          </p:cNvPr>
          <p:cNvSpPr>
            <a:spLocks noGrp="1"/>
          </p:cNvSpPr>
          <p:nvPr>
            <p:ph type="ftr" sz="quarter" idx="11"/>
          </p:nvPr>
        </p:nvSpPr>
        <p:spPr/>
        <p:txBody>
          <a:bodyPr/>
          <a:lstStyle>
            <a:lvl1pPr>
              <a:defRPr/>
            </a:lvl1pPr>
          </a:lstStyle>
          <a:p>
            <a:pPr>
              <a:defRPr/>
            </a:pPr>
            <a:endParaRPr lang="zh-CN" altLang="en-US"/>
          </a:p>
        </p:txBody>
      </p:sp>
      <p:sp>
        <p:nvSpPr>
          <p:cNvPr id="6" name="灯片编号占位符 5">
            <a:extLst>
              <a:ext uri="{FF2B5EF4-FFF2-40B4-BE49-F238E27FC236}">
                <a16:creationId xmlns:a16="http://schemas.microsoft.com/office/drawing/2014/main" id="{ED350D5A-59B8-C5C5-F006-4C5B2E0705E9}"/>
              </a:ext>
            </a:extLst>
          </p:cNvPr>
          <p:cNvSpPr>
            <a:spLocks noGrp="1"/>
          </p:cNvSpPr>
          <p:nvPr>
            <p:ph type="sldNum" sz="quarter" idx="12"/>
          </p:nvPr>
        </p:nvSpPr>
        <p:spPr/>
        <p:txBody>
          <a:bodyPr/>
          <a:lstStyle>
            <a:lvl1pPr>
              <a:defRPr/>
            </a:lvl1pPr>
          </a:lstStyle>
          <a:p>
            <a:fld id="{E6FFCC6E-3282-4398-A7FA-AE210D8BDF2A}" type="slidenum">
              <a:rPr lang="zh-CN" altLang="en-US"/>
              <a:pPr/>
              <a:t>‹#›</a:t>
            </a:fld>
            <a:endParaRPr lang="en-US" altLang="zh-CN"/>
          </a:p>
        </p:txBody>
      </p:sp>
    </p:spTree>
    <p:extLst>
      <p:ext uri="{BB962C8B-B14F-4D97-AF65-F5344CB8AC3E}">
        <p14:creationId xmlns:p14="http://schemas.microsoft.com/office/powerpoint/2010/main" val="3023570754"/>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838200" y="1825625"/>
            <a:ext cx="5181600" cy="435133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6172200" y="1825625"/>
            <a:ext cx="5181600" cy="435133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3">
            <a:extLst>
              <a:ext uri="{FF2B5EF4-FFF2-40B4-BE49-F238E27FC236}">
                <a16:creationId xmlns:a16="http://schemas.microsoft.com/office/drawing/2014/main" id="{D6F3757A-9DB4-BFA1-FFBC-B3CD4B5AC583}"/>
              </a:ext>
            </a:extLst>
          </p:cNvPr>
          <p:cNvSpPr>
            <a:spLocks noGrp="1"/>
          </p:cNvSpPr>
          <p:nvPr>
            <p:ph type="dt" sz="half" idx="10"/>
          </p:nvPr>
        </p:nvSpPr>
        <p:spPr/>
        <p:txBody>
          <a:bodyPr/>
          <a:lstStyle>
            <a:lvl1pPr>
              <a:defRPr/>
            </a:lvl1pPr>
          </a:lstStyle>
          <a:p>
            <a:pPr>
              <a:defRPr/>
            </a:pPr>
            <a:fld id="{B4819872-8D9C-4E2E-ADA6-12C306C99864}" type="datetimeFigureOut">
              <a:rPr lang="zh-CN" altLang="en-US"/>
              <a:pPr>
                <a:defRPr/>
              </a:pPr>
              <a:t>2023/11/24</a:t>
            </a:fld>
            <a:endParaRPr lang="zh-CN" altLang="en-US"/>
          </a:p>
        </p:txBody>
      </p:sp>
      <p:sp>
        <p:nvSpPr>
          <p:cNvPr id="6" name="页脚占位符 4">
            <a:extLst>
              <a:ext uri="{FF2B5EF4-FFF2-40B4-BE49-F238E27FC236}">
                <a16:creationId xmlns:a16="http://schemas.microsoft.com/office/drawing/2014/main" id="{993C0FAB-FCD4-A1A8-D870-DA4A2ACF1C31}"/>
              </a:ext>
            </a:extLst>
          </p:cNvPr>
          <p:cNvSpPr>
            <a:spLocks noGrp="1"/>
          </p:cNvSpPr>
          <p:nvPr>
            <p:ph type="ftr" sz="quarter" idx="11"/>
          </p:nvPr>
        </p:nvSpPr>
        <p:spPr/>
        <p:txBody>
          <a:bodyPr/>
          <a:lstStyle>
            <a:lvl1pPr>
              <a:defRPr/>
            </a:lvl1pPr>
          </a:lstStyle>
          <a:p>
            <a:pPr>
              <a:defRPr/>
            </a:pPr>
            <a:endParaRPr lang="zh-CN" altLang="en-US"/>
          </a:p>
        </p:txBody>
      </p:sp>
      <p:sp>
        <p:nvSpPr>
          <p:cNvPr id="7" name="灯片编号占位符 5">
            <a:extLst>
              <a:ext uri="{FF2B5EF4-FFF2-40B4-BE49-F238E27FC236}">
                <a16:creationId xmlns:a16="http://schemas.microsoft.com/office/drawing/2014/main" id="{0C39EDE7-5634-26B4-EB9B-F32092566157}"/>
              </a:ext>
            </a:extLst>
          </p:cNvPr>
          <p:cNvSpPr>
            <a:spLocks noGrp="1"/>
          </p:cNvSpPr>
          <p:nvPr>
            <p:ph type="sldNum" sz="quarter" idx="12"/>
          </p:nvPr>
        </p:nvSpPr>
        <p:spPr/>
        <p:txBody>
          <a:bodyPr/>
          <a:lstStyle>
            <a:lvl1pPr>
              <a:defRPr/>
            </a:lvl1pPr>
          </a:lstStyle>
          <a:p>
            <a:fld id="{2FA676D4-ED4C-4778-B7E0-3FF648782574}" type="slidenum">
              <a:rPr lang="zh-CN" altLang="en-US"/>
              <a:pPr/>
              <a:t>‹#›</a:t>
            </a:fld>
            <a:endParaRPr lang="en-US" altLang="zh-CN"/>
          </a:p>
        </p:txBody>
      </p:sp>
    </p:spTree>
    <p:extLst>
      <p:ext uri="{BB962C8B-B14F-4D97-AF65-F5344CB8AC3E}">
        <p14:creationId xmlns:p14="http://schemas.microsoft.com/office/powerpoint/2010/main" val="3868960164"/>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3">
            <a:extLst>
              <a:ext uri="{FF2B5EF4-FFF2-40B4-BE49-F238E27FC236}">
                <a16:creationId xmlns:a16="http://schemas.microsoft.com/office/drawing/2014/main" id="{7D3C4736-AD5B-0612-3A4A-752D3A453A32}"/>
              </a:ext>
            </a:extLst>
          </p:cNvPr>
          <p:cNvSpPr>
            <a:spLocks noGrp="1"/>
          </p:cNvSpPr>
          <p:nvPr>
            <p:ph type="dt" sz="half" idx="10"/>
          </p:nvPr>
        </p:nvSpPr>
        <p:spPr/>
        <p:txBody>
          <a:bodyPr/>
          <a:lstStyle>
            <a:lvl1pPr>
              <a:defRPr/>
            </a:lvl1pPr>
          </a:lstStyle>
          <a:p>
            <a:pPr>
              <a:defRPr/>
            </a:pPr>
            <a:fld id="{0EE4BD94-4975-470C-91C7-FFC69E1492EA}" type="datetimeFigureOut">
              <a:rPr lang="zh-CN" altLang="en-US"/>
              <a:pPr>
                <a:defRPr/>
              </a:pPr>
              <a:t>2023/11/24</a:t>
            </a:fld>
            <a:endParaRPr lang="zh-CN" altLang="en-US"/>
          </a:p>
        </p:txBody>
      </p:sp>
      <p:sp>
        <p:nvSpPr>
          <p:cNvPr id="8" name="页脚占位符 4">
            <a:extLst>
              <a:ext uri="{FF2B5EF4-FFF2-40B4-BE49-F238E27FC236}">
                <a16:creationId xmlns:a16="http://schemas.microsoft.com/office/drawing/2014/main" id="{0F967AC8-F153-4ED3-6093-051415F49FF1}"/>
              </a:ext>
            </a:extLst>
          </p:cNvPr>
          <p:cNvSpPr>
            <a:spLocks noGrp="1"/>
          </p:cNvSpPr>
          <p:nvPr>
            <p:ph type="ftr" sz="quarter" idx="11"/>
          </p:nvPr>
        </p:nvSpPr>
        <p:spPr/>
        <p:txBody>
          <a:bodyPr/>
          <a:lstStyle>
            <a:lvl1pPr>
              <a:defRPr/>
            </a:lvl1pPr>
          </a:lstStyle>
          <a:p>
            <a:pPr>
              <a:defRPr/>
            </a:pPr>
            <a:endParaRPr lang="zh-CN" altLang="en-US"/>
          </a:p>
        </p:txBody>
      </p:sp>
      <p:sp>
        <p:nvSpPr>
          <p:cNvPr id="9" name="灯片编号占位符 5">
            <a:extLst>
              <a:ext uri="{FF2B5EF4-FFF2-40B4-BE49-F238E27FC236}">
                <a16:creationId xmlns:a16="http://schemas.microsoft.com/office/drawing/2014/main" id="{E93026F3-2D8D-9B20-33F8-6E129C382668}"/>
              </a:ext>
            </a:extLst>
          </p:cNvPr>
          <p:cNvSpPr>
            <a:spLocks noGrp="1"/>
          </p:cNvSpPr>
          <p:nvPr>
            <p:ph type="sldNum" sz="quarter" idx="12"/>
          </p:nvPr>
        </p:nvSpPr>
        <p:spPr/>
        <p:txBody>
          <a:bodyPr/>
          <a:lstStyle>
            <a:lvl1pPr>
              <a:defRPr/>
            </a:lvl1pPr>
          </a:lstStyle>
          <a:p>
            <a:fld id="{5EB9D977-76A0-4DEE-8929-C1ABBE229EB7}" type="slidenum">
              <a:rPr lang="zh-CN" altLang="en-US"/>
              <a:pPr/>
              <a:t>‹#›</a:t>
            </a:fld>
            <a:endParaRPr lang="en-US" altLang="zh-CN"/>
          </a:p>
        </p:txBody>
      </p:sp>
    </p:spTree>
    <p:extLst>
      <p:ext uri="{BB962C8B-B14F-4D97-AF65-F5344CB8AC3E}">
        <p14:creationId xmlns:p14="http://schemas.microsoft.com/office/powerpoint/2010/main" val="2698493860"/>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仅标题">
    <p:spTree>
      <p:nvGrpSpPr>
        <p:cNvPr id="1" name=""/>
        <p:cNvGrpSpPr/>
        <p:nvPr/>
      </p:nvGrpSpPr>
      <p:grpSpPr>
        <a:xfrm>
          <a:off x="0" y="0"/>
          <a:ext cx="0" cy="0"/>
          <a:chOff x="0" y="0"/>
          <a:chExt cx="0" cy="0"/>
        </a:xfrm>
      </p:grpSpPr>
      <p:pic>
        <p:nvPicPr>
          <p:cNvPr id="2" name="图片 5">
            <a:extLst>
              <a:ext uri="{FF2B5EF4-FFF2-40B4-BE49-F238E27FC236}">
                <a16:creationId xmlns:a16="http://schemas.microsoft.com/office/drawing/2014/main" id="{E7077D17-9828-43EF-A747-36E5B6A08F06}"/>
              </a:ext>
            </a:extLst>
          </p:cNvPr>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285750" y="85725"/>
            <a:ext cx="11610975" cy="668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图片 6">
            <a:extLst>
              <a:ext uri="{FF2B5EF4-FFF2-40B4-BE49-F238E27FC236}">
                <a16:creationId xmlns:a16="http://schemas.microsoft.com/office/drawing/2014/main" id="{4FE338C3-90D2-5641-4E74-6976FC39F7A3}"/>
              </a:ext>
            </a:extLst>
          </p:cNvPr>
          <p:cNvPicPr>
            <a:picLocks noChangeAspect="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11493500" y="935038"/>
            <a:ext cx="1054100" cy="4987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56296920"/>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3">
            <a:extLst>
              <a:ext uri="{FF2B5EF4-FFF2-40B4-BE49-F238E27FC236}">
                <a16:creationId xmlns:a16="http://schemas.microsoft.com/office/drawing/2014/main" id="{5FD9C033-BA39-45A7-1BC1-C2EFE570FB8E}"/>
              </a:ext>
            </a:extLst>
          </p:cNvPr>
          <p:cNvSpPr>
            <a:spLocks noGrp="1"/>
          </p:cNvSpPr>
          <p:nvPr>
            <p:ph type="dt" sz="half" idx="10"/>
          </p:nvPr>
        </p:nvSpPr>
        <p:spPr/>
        <p:txBody>
          <a:bodyPr/>
          <a:lstStyle>
            <a:lvl1pPr>
              <a:defRPr/>
            </a:lvl1pPr>
          </a:lstStyle>
          <a:p>
            <a:pPr>
              <a:defRPr/>
            </a:pPr>
            <a:fld id="{63E8B35C-03D5-47B5-9914-D5A76F532260}" type="datetimeFigureOut">
              <a:rPr lang="zh-CN" altLang="en-US"/>
              <a:pPr>
                <a:defRPr/>
              </a:pPr>
              <a:t>2023/11/24</a:t>
            </a:fld>
            <a:endParaRPr lang="zh-CN" altLang="en-US"/>
          </a:p>
        </p:txBody>
      </p:sp>
      <p:sp>
        <p:nvSpPr>
          <p:cNvPr id="3" name="页脚占位符 4">
            <a:extLst>
              <a:ext uri="{FF2B5EF4-FFF2-40B4-BE49-F238E27FC236}">
                <a16:creationId xmlns:a16="http://schemas.microsoft.com/office/drawing/2014/main" id="{60D421CD-0E50-52FC-14C5-13364127EE7B}"/>
              </a:ext>
            </a:extLst>
          </p:cNvPr>
          <p:cNvSpPr>
            <a:spLocks noGrp="1"/>
          </p:cNvSpPr>
          <p:nvPr>
            <p:ph type="ftr" sz="quarter" idx="11"/>
          </p:nvPr>
        </p:nvSpPr>
        <p:spPr/>
        <p:txBody>
          <a:bodyPr/>
          <a:lstStyle>
            <a:lvl1pPr>
              <a:defRPr/>
            </a:lvl1pPr>
          </a:lstStyle>
          <a:p>
            <a:pPr>
              <a:defRPr/>
            </a:pPr>
            <a:endParaRPr lang="zh-CN" altLang="en-US"/>
          </a:p>
        </p:txBody>
      </p:sp>
      <p:sp>
        <p:nvSpPr>
          <p:cNvPr id="4" name="灯片编号占位符 5">
            <a:extLst>
              <a:ext uri="{FF2B5EF4-FFF2-40B4-BE49-F238E27FC236}">
                <a16:creationId xmlns:a16="http://schemas.microsoft.com/office/drawing/2014/main" id="{27056C74-8755-B52A-32CE-9BBFB84B61B4}"/>
              </a:ext>
            </a:extLst>
          </p:cNvPr>
          <p:cNvSpPr>
            <a:spLocks noGrp="1"/>
          </p:cNvSpPr>
          <p:nvPr>
            <p:ph type="sldNum" sz="quarter" idx="12"/>
          </p:nvPr>
        </p:nvSpPr>
        <p:spPr/>
        <p:txBody>
          <a:bodyPr/>
          <a:lstStyle>
            <a:lvl1pPr>
              <a:defRPr/>
            </a:lvl1pPr>
          </a:lstStyle>
          <a:p>
            <a:fld id="{9B4CD3CE-597A-4C07-B396-86771B55EE80}" type="slidenum">
              <a:rPr lang="zh-CN" altLang="en-US"/>
              <a:pPr/>
              <a:t>‹#›</a:t>
            </a:fld>
            <a:endParaRPr lang="en-US" altLang="zh-CN"/>
          </a:p>
        </p:txBody>
      </p:sp>
    </p:spTree>
    <p:extLst>
      <p:ext uri="{BB962C8B-B14F-4D97-AF65-F5344CB8AC3E}">
        <p14:creationId xmlns:p14="http://schemas.microsoft.com/office/powerpoint/2010/main" val="3265886333"/>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3">
            <a:extLst>
              <a:ext uri="{FF2B5EF4-FFF2-40B4-BE49-F238E27FC236}">
                <a16:creationId xmlns:a16="http://schemas.microsoft.com/office/drawing/2014/main" id="{9185F377-3D89-904A-9230-18AC1761F0EB}"/>
              </a:ext>
            </a:extLst>
          </p:cNvPr>
          <p:cNvSpPr>
            <a:spLocks noGrp="1"/>
          </p:cNvSpPr>
          <p:nvPr>
            <p:ph type="dt" sz="half" idx="10"/>
          </p:nvPr>
        </p:nvSpPr>
        <p:spPr/>
        <p:txBody>
          <a:bodyPr/>
          <a:lstStyle>
            <a:lvl1pPr>
              <a:defRPr/>
            </a:lvl1pPr>
          </a:lstStyle>
          <a:p>
            <a:pPr>
              <a:defRPr/>
            </a:pPr>
            <a:fld id="{DD020FD3-27B7-48E1-8AA3-9C84F2E1CF21}" type="datetimeFigureOut">
              <a:rPr lang="zh-CN" altLang="en-US"/>
              <a:pPr>
                <a:defRPr/>
              </a:pPr>
              <a:t>2023/11/24</a:t>
            </a:fld>
            <a:endParaRPr lang="zh-CN" altLang="en-US"/>
          </a:p>
        </p:txBody>
      </p:sp>
      <p:sp>
        <p:nvSpPr>
          <p:cNvPr id="6" name="页脚占位符 4">
            <a:extLst>
              <a:ext uri="{FF2B5EF4-FFF2-40B4-BE49-F238E27FC236}">
                <a16:creationId xmlns:a16="http://schemas.microsoft.com/office/drawing/2014/main" id="{41DACEBD-A7EB-9D10-BE2D-AECE3FD23C9B}"/>
              </a:ext>
            </a:extLst>
          </p:cNvPr>
          <p:cNvSpPr>
            <a:spLocks noGrp="1"/>
          </p:cNvSpPr>
          <p:nvPr>
            <p:ph type="ftr" sz="quarter" idx="11"/>
          </p:nvPr>
        </p:nvSpPr>
        <p:spPr/>
        <p:txBody>
          <a:bodyPr/>
          <a:lstStyle>
            <a:lvl1pPr>
              <a:defRPr/>
            </a:lvl1pPr>
          </a:lstStyle>
          <a:p>
            <a:pPr>
              <a:defRPr/>
            </a:pPr>
            <a:endParaRPr lang="zh-CN" altLang="en-US"/>
          </a:p>
        </p:txBody>
      </p:sp>
      <p:sp>
        <p:nvSpPr>
          <p:cNvPr id="7" name="灯片编号占位符 5">
            <a:extLst>
              <a:ext uri="{FF2B5EF4-FFF2-40B4-BE49-F238E27FC236}">
                <a16:creationId xmlns:a16="http://schemas.microsoft.com/office/drawing/2014/main" id="{84D06CFA-7537-7423-A86E-6FB135AADE32}"/>
              </a:ext>
            </a:extLst>
          </p:cNvPr>
          <p:cNvSpPr>
            <a:spLocks noGrp="1"/>
          </p:cNvSpPr>
          <p:nvPr>
            <p:ph type="sldNum" sz="quarter" idx="12"/>
          </p:nvPr>
        </p:nvSpPr>
        <p:spPr/>
        <p:txBody>
          <a:bodyPr/>
          <a:lstStyle>
            <a:lvl1pPr>
              <a:defRPr/>
            </a:lvl1pPr>
          </a:lstStyle>
          <a:p>
            <a:fld id="{894A636C-55A6-4463-91D1-9F987F75FEB5}" type="slidenum">
              <a:rPr lang="zh-CN" altLang="en-US"/>
              <a:pPr/>
              <a:t>‹#›</a:t>
            </a:fld>
            <a:endParaRPr lang="en-US" altLang="zh-CN"/>
          </a:p>
        </p:txBody>
      </p:sp>
    </p:spTree>
    <p:extLst>
      <p:ext uri="{BB962C8B-B14F-4D97-AF65-F5344CB8AC3E}">
        <p14:creationId xmlns:p14="http://schemas.microsoft.com/office/powerpoint/2010/main" val="271863711"/>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vert="horz" lIns="91440" tIns="45720" rIns="91440" bIns="45720"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3">
            <a:extLst>
              <a:ext uri="{FF2B5EF4-FFF2-40B4-BE49-F238E27FC236}">
                <a16:creationId xmlns:a16="http://schemas.microsoft.com/office/drawing/2014/main" id="{C7B06B52-1A91-B685-89E9-9879563329ED}"/>
              </a:ext>
            </a:extLst>
          </p:cNvPr>
          <p:cNvSpPr>
            <a:spLocks noGrp="1"/>
          </p:cNvSpPr>
          <p:nvPr>
            <p:ph type="dt" sz="half" idx="10"/>
          </p:nvPr>
        </p:nvSpPr>
        <p:spPr/>
        <p:txBody>
          <a:bodyPr/>
          <a:lstStyle>
            <a:lvl1pPr>
              <a:defRPr/>
            </a:lvl1pPr>
          </a:lstStyle>
          <a:p>
            <a:pPr>
              <a:defRPr/>
            </a:pPr>
            <a:fld id="{A50E562B-ABA8-486C-BDBE-704AD71865C0}" type="datetimeFigureOut">
              <a:rPr lang="zh-CN" altLang="en-US"/>
              <a:pPr>
                <a:defRPr/>
              </a:pPr>
              <a:t>2023/11/24</a:t>
            </a:fld>
            <a:endParaRPr lang="zh-CN" altLang="en-US"/>
          </a:p>
        </p:txBody>
      </p:sp>
      <p:sp>
        <p:nvSpPr>
          <p:cNvPr id="6" name="页脚占位符 4">
            <a:extLst>
              <a:ext uri="{FF2B5EF4-FFF2-40B4-BE49-F238E27FC236}">
                <a16:creationId xmlns:a16="http://schemas.microsoft.com/office/drawing/2014/main" id="{17095FAE-FB02-6706-7966-310BA68AB085}"/>
              </a:ext>
            </a:extLst>
          </p:cNvPr>
          <p:cNvSpPr>
            <a:spLocks noGrp="1"/>
          </p:cNvSpPr>
          <p:nvPr>
            <p:ph type="ftr" sz="quarter" idx="11"/>
          </p:nvPr>
        </p:nvSpPr>
        <p:spPr/>
        <p:txBody>
          <a:bodyPr/>
          <a:lstStyle>
            <a:lvl1pPr>
              <a:defRPr/>
            </a:lvl1pPr>
          </a:lstStyle>
          <a:p>
            <a:pPr>
              <a:defRPr/>
            </a:pPr>
            <a:endParaRPr lang="zh-CN" altLang="en-US"/>
          </a:p>
        </p:txBody>
      </p:sp>
      <p:sp>
        <p:nvSpPr>
          <p:cNvPr id="7" name="灯片编号占位符 5">
            <a:extLst>
              <a:ext uri="{FF2B5EF4-FFF2-40B4-BE49-F238E27FC236}">
                <a16:creationId xmlns:a16="http://schemas.microsoft.com/office/drawing/2014/main" id="{7F19E3A6-EA03-4D56-9230-230BBC2C8D3C}"/>
              </a:ext>
            </a:extLst>
          </p:cNvPr>
          <p:cNvSpPr>
            <a:spLocks noGrp="1"/>
          </p:cNvSpPr>
          <p:nvPr>
            <p:ph type="sldNum" sz="quarter" idx="12"/>
          </p:nvPr>
        </p:nvSpPr>
        <p:spPr/>
        <p:txBody>
          <a:bodyPr/>
          <a:lstStyle>
            <a:lvl1pPr>
              <a:defRPr/>
            </a:lvl1pPr>
          </a:lstStyle>
          <a:p>
            <a:fld id="{87038B52-E25A-4651-B473-D5547788B0A0}" type="slidenum">
              <a:rPr lang="zh-CN" altLang="en-US"/>
              <a:pPr/>
              <a:t>‹#›</a:t>
            </a:fld>
            <a:endParaRPr lang="en-US" altLang="zh-CN"/>
          </a:p>
        </p:txBody>
      </p:sp>
    </p:spTree>
    <p:extLst>
      <p:ext uri="{BB962C8B-B14F-4D97-AF65-F5344CB8AC3E}">
        <p14:creationId xmlns:p14="http://schemas.microsoft.com/office/powerpoint/2010/main" val="1669042263"/>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id="{5DC7425E-69BA-1355-060E-102ADD37756C}"/>
              </a:ext>
            </a:extLst>
          </p:cNvPr>
          <p:cNvSpPr>
            <a:spLocks noGrp="1"/>
          </p:cNvSpPr>
          <p:nvPr>
            <p:ph type="dt" sz="half" idx="10"/>
          </p:nvPr>
        </p:nvSpPr>
        <p:spPr/>
        <p:txBody>
          <a:bodyPr/>
          <a:lstStyle>
            <a:lvl1pPr>
              <a:defRPr/>
            </a:lvl1pPr>
          </a:lstStyle>
          <a:p>
            <a:pPr>
              <a:defRPr/>
            </a:pPr>
            <a:fld id="{3B4BB144-377D-470B-BEBB-3191FAF62AF8}" type="datetimeFigureOut">
              <a:rPr lang="zh-CN" altLang="en-US"/>
              <a:pPr>
                <a:defRPr/>
              </a:pPr>
              <a:t>2023/11/24</a:t>
            </a:fld>
            <a:endParaRPr lang="zh-CN" altLang="en-US"/>
          </a:p>
        </p:txBody>
      </p:sp>
      <p:sp>
        <p:nvSpPr>
          <p:cNvPr id="5" name="页脚占位符 4">
            <a:extLst>
              <a:ext uri="{FF2B5EF4-FFF2-40B4-BE49-F238E27FC236}">
                <a16:creationId xmlns:a16="http://schemas.microsoft.com/office/drawing/2014/main" id="{DC5FAEBE-CDA9-21F7-F453-FB6022502200}"/>
              </a:ext>
            </a:extLst>
          </p:cNvPr>
          <p:cNvSpPr>
            <a:spLocks noGrp="1"/>
          </p:cNvSpPr>
          <p:nvPr>
            <p:ph type="ftr" sz="quarter" idx="11"/>
          </p:nvPr>
        </p:nvSpPr>
        <p:spPr/>
        <p:txBody>
          <a:bodyPr/>
          <a:lstStyle>
            <a:lvl1pPr>
              <a:defRPr/>
            </a:lvl1pPr>
          </a:lstStyle>
          <a:p>
            <a:pPr>
              <a:defRPr/>
            </a:pPr>
            <a:endParaRPr lang="zh-CN" altLang="en-US"/>
          </a:p>
        </p:txBody>
      </p:sp>
      <p:sp>
        <p:nvSpPr>
          <p:cNvPr id="6" name="灯片编号占位符 5">
            <a:extLst>
              <a:ext uri="{FF2B5EF4-FFF2-40B4-BE49-F238E27FC236}">
                <a16:creationId xmlns:a16="http://schemas.microsoft.com/office/drawing/2014/main" id="{7C889A1A-E6DB-C303-3EFF-4D90655685E4}"/>
              </a:ext>
            </a:extLst>
          </p:cNvPr>
          <p:cNvSpPr>
            <a:spLocks noGrp="1"/>
          </p:cNvSpPr>
          <p:nvPr>
            <p:ph type="sldNum" sz="quarter" idx="12"/>
          </p:nvPr>
        </p:nvSpPr>
        <p:spPr/>
        <p:txBody>
          <a:bodyPr/>
          <a:lstStyle>
            <a:lvl1pPr>
              <a:defRPr/>
            </a:lvl1pPr>
          </a:lstStyle>
          <a:p>
            <a:fld id="{94F53351-8791-43F3-9D62-9E5250AA4CA9}" type="slidenum">
              <a:rPr lang="zh-CN" altLang="en-US"/>
              <a:pPr/>
              <a:t>‹#›</a:t>
            </a:fld>
            <a:endParaRPr lang="en-US" altLang="zh-CN"/>
          </a:p>
        </p:txBody>
      </p:sp>
    </p:spTree>
    <p:extLst>
      <p:ext uri="{BB962C8B-B14F-4D97-AF65-F5344CB8AC3E}">
        <p14:creationId xmlns:p14="http://schemas.microsoft.com/office/powerpoint/2010/main" val="305780639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8_自定义版式">
    <p:spTree>
      <p:nvGrpSpPr>
        <p:cNvPr id="1" name=""/>
        <p:cNvGrpSpPr/>
        <p:nvPr/>
      </p:nvGrpSpPr>
      <p:grpSpPr>
        <a:xfrm>
          <a:off x="0" y="0"/>
          <a:ext cx="0" cy="0"/>
          <a:chOff x="0" y="0"/>
          <a:chExt cx="0" cy="0"/>
        </a:xfrm>
      </p:grpSpPr>
      <p:sp>
        <p:nvSpPr>
          <p:cNvPr id="7" name="任意多边形: 形状 6">
            <a:extLst>
              <a:ext uri="{FF2B5EF4-FFF2-40B4-BE49-F238E27FC236}">
                <a16:creationId xmlns:a16="http://schemas.microsoft.com/office/drawing/2014/main" id="{650E996A-39E9-403E-A142-E929A8D46F7A}"/>
              </a:ext>
            </a:extLst>
          </p:cNvPr>
          <p:cNvSpPr>
            <a:spLocks noGrp="1"/>
          </p:cNvSpPr>
          <p:nvPr>
            <p:ph type="pic" sz="quarter" idx="10"/>
          </p:nvPr>
        </p:nvSpPr>
        <p:spPr>
          <a:xfrm>
            <a:off x="5517400" y="3211535"/>
            <a:ext cx="1147916" cy="1147916"/>
          </a:xfrm>
          <a:custGeom>
            <a:avLst/>
            <a:gdLst>
              <a:gd name="connsiteX0" fmla="*/ 573958 w 1147916"/>
              <a:gd name="connsiteY0" fmla="*/ 0 h 1147916"/>
              <a:gd name="connsiteX1" fmla="*/ 1147916 w 1147916"/>
              <a:gd name="connsiteY1" fmla="*/ 573958 h 1147916"/>
              <a:gd name="connsiteX2" fmla="*/ 573958 w 1147916"/>
              <a:gd name="connsiteY2" fmla="*/ 1147916 h 1147916"/>
              <a:gd name="connsiteX3" fmla="*/ 0 w 1147916"/>
              <a:gd name="connsiteY3" fmla="*/ 573958 h 1147916"/>
              <a:gd name="connsiteX4" fmla="*/ 573958 w 1147916"/>
              <a:gd name="connsiteY4" fmla="*/ 0 h 1147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916" h="1147916">
                <a:moveTo>
                  <a:pt x="573958" y="0"/>
                </a:moveTo>
                <a:cubicBezTo>
                  <a:pt x="890946" y="0"/>
                  <a:pt x="1147916" y="256970"/>
                  <a:pt x="1147916" y="573958"/>
                </a:cubicBezTo>
                <a:cubicBezTo>
                  <a:pt x="1147916" y="890946"/>
                  <a:pt x="890946" y="1147916"/>
                  <a:pt x="573958" y="1147916"/>
                </a:cubicBezTo>
                <a:cubicBezTo>
                  <a:pt x="256970" y="1147916"/>
                  <a:pt x="0" y="890946"/>
                  <a:pt x="0" y="573958"/>
                </a:cubicBezTo>
                <a:cubicBezTo>
                  <a:pt x="0" y="256970"/>
                  <a:pt x="256970" y="0"/>
                  <a:pt x="573958" y="0"/>
                </a:cubicBezTo>
                <a:close/>
              </a:path>
            </a:pathLst>
          </a:custGeom>
          <a:solidFill>
            <a:schemeClr val="tx2"/>
          </a:solidFill>
          <a:ln>
            <a:noFill/>
          </a:ln>
          <a:effectLst>
            <a:innerShdw blurRad="63500">
              <a:schemeClr val="accent2">
                <a:lumMod val="60000"/>
                <a:lumOff val="4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normAutofit/>
          </a:bodyPr>
          <a:lstStyle>
            <a:lvl1pPr>
              <a:defRPr lang="zh-CN" altLang="en-US" sz="2000">
                <a:solidFill>
                  <a:srgbClr val="FFFFFF"/>
                </a:solidFill>
              </a:defRPr>
            </a:lvl1pPr>
          </a:lstStyle>
          <a:p>
            <a:pPr marL="0" lvl="0" algn="ctr"/>
            <a:endParaRPr lang="zh-CN" altLang="en-US"/>
          </a:p>
        </p:txBody>
      </p:sp>
    </p:spTree>
    <p:extLst>
      <p:ext uri="{BB962C8B-B14F-4D97-AF65-F5344CB8AC3E}">
        <p14:creationId xmlns:p14="http://schemas.microsoft.com/office/powerpoint/2010/main" val="2861391868"/>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id="{D01104CE-5191-F5C4-E499-01A535315511}"/>
              </a:ext>
            </a:extLst>
          </p:cNvPr>
          <p:cNvSpPr>
            <a:spLocks noGrp="1"/>
          </p:cNvSpPr>
          <p:nvPr>
            <p:ph type="dt" sz="half" idx="10"/>
          </p:nvPr>
        </p:nvSpPr>
        <p:spPr/>
        <p:txBody>
          <a:bodyPr/>
          <a:lstStyle>
            <a:lvl1pPr>
              <a:defRPr/>
            </a:lvl1pPr>
          </a:lstStyle>
          <a:p>
            <a:pPr>
              <a:defRPr/>
            </a:pPr>
            <a:fld id="{01B73784-404E-4FBE-A60B-0097ADAB939D}" type="datetimeFigureOut">
              <a:rPr lang="zh-CN" altLang="en-US"/>
              <a:pPr>
                <a:defRPr/>
              </a:pPr>
              <a:t>2023/11/24</a:t>
            </a:fld>
            <a:endParaRPr lang="zh-CN" altLang="en-US"/>
          </a:p>
        </p:txBody>
      </p:sp>
      <p:sp>
        <p:nvSpPr>
          <p:cNvPr id="5" name="页脚占位符 4">
            <a:extLst>
              <a:ext uri="{FF2B5EF4-FFF2-40B4-BE49-F238E27FC236}">
                <a16:creationId xmlns:a16="http://schemas.microsoft.com/office/drawing/2014/main" id="{E76C6CE4-7B25-CE20-8A06-EECBADFD3CB3}"/>
              </a:ext>
            </a:extLst>
          </p:cNvPr>
          <p:cNvSpPr>
            <a:spLocks noGrp="1"/>
          </p:cNvSpPr>
          <p:nvPr>
            <p:ph type="ftr" sz="quarter" idx="11"/>
          </p:nvPr>
        </p:nvSpPr>
        <p:spPr/>
        <p:txBody>
          <a:bodyPr/>
          <a:lstStyle>
            <a:lvl1pPr>
              <a:defRPr/>
            </a:lvl1pPr>
          </a:lstStyle>
          <a:p>
            <a:pPr>
              <a:defRPr/>
            </a:pPr>
            <a:endParaRPr lang="zh-CN" altLang="en-US"/>
          </a:p>
        </p:txBody>
      </p:sp>
      <p:sp>
        <p:nvSpPr>
          <p:cNvPr id="6" name="灯片编号占位符 5">
            <a:extLst>
              <a:ext uri="{FF2B5EF4-FFF2-40B4-BE49-F238E27FC236}">
                <a16:creationId xmlns:a16="http://schemas.microsoft.com/office/drawing/2014/main" id="{419BDFCD-A3F5-4442-BB2C-6D8851EB09A9}"/>
              </a:ext>
            </a:extLst>
          </p:cNvPr>
          <p:cNvSpPr>
            <a:spLocks noGrp="1"/>
          </p:cNvSpPr>
          <p:nvPr>
            <p:ph type="sldNum" sz="quarter" idx="12"/>
          </p:nvPr>
        </p:nvSpPr>
        <p:spPr/>
        <p:txBody>
          <a:bodyPr/>
          <a:lstStyle>
            <a:lvl1pPr>
              <a:defRPr/>
            </a:lvl1pPr>
          </a:lstStyle>
          <a:p>
            <a:fld id="{173AEBD8-97A2-4AD2-886C-800827BC05B5}" type="slidenum">
              <a:rPr lang="zh-CN" altLang="en-US"/>
              <a:pPr/>
              <a:t>‹#›</a:t>
            </a:fld>
            <a:endParaRPr lang="en-US" altLang="zh-CN"/>
          </a:p>
        </p:txBody>
      </p:sp>
    </p:spTree>
    <p:extLst>
      <p:ext uri="{BB962C8B-B14F-4D97-AF65-F5344CB8AC3E}">
        <p14:creationId xmlns:p14="http://schemas.microsoft.com/office/powerpoint/2010/main" val="2217773908"/>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1105333" y="1030167"/>
            <a:ext cx="9529200" cy="1546400"/>
          </a:xfrm>
          <a:prstGeom prst="rect">
            <a:avLst/>
          </a:prstGeom>
        </p:spPr>
        <p:txBody>
          <a:bodyPr spcFirstLastPara="1" wrap="square" lIns="0" tIns="0" rIns="0" bIns="0" anchor="t" anchorCtr="0">
            <a:noAutofit/>
          </a:bodyPr>
          <a:lstStyle>
            <a:lvl1pPr lvl="0">
              <a:spcBef>
                <a:spcPts val="0"/>
              </a:spcBef>
              <a:spcAft>
                <a:spcPts val="0"/>
              </a:spcAft>
              <a:buSzPts val="5200"/>
              <a:buNone/>
              <a:defRPr sz="6933"/>
            </a:lvl1pPr>
            <a:lvl2pPr lvl="1">
              <a:spcBef>
                <a:spcPts val="0"/>
              </a:spcBef>
              <a:spcAft>
                <a:spcPts val="0"/>
              </a:spcAft>
              <a:buSzPts val="5200"/>
              <a:buNone/>
              <a:defRPr sz="6933"/>
            </a:lvl2pPr>
            <a:lvl3pPr lvl="2">
              <a:spcBef>
                <a:spcPts val="0"/>
              </a:spcBef>
              <a:spcAft>
                <a:spcPts val="0"/>
              </a:spcAft>
              <a:buSzPts val="5200"/>
              <a:buNone/>
              <a:defRPr sz="6933"/>
            </a:lvl3pPr>
            <a:lvl4pPr lvl="3">
              <a:spcBef>
                <a:spcPts val="0"/>
              </a:spcBef>
              <a:spcAft>
                <a:spcPts val="0"/>
              </a:spcAft>
              <a:buSzPts val="5200"/>
              <a:buNone/>
              <a:defRPr sz="6933"/>
            </a:lvl4pPr>
            <a:lvl5pPr lvl="4">
              <a:spcBef>
                <a:spcPts val="0"/>
              </a:spcBef>
              <a:spcAft>
                <a:spcPts val="0"/>
              </a:spcAft>
              <a:buSzPts val="5200"/>
              <a:buNone/>
              <a:defRPr sz="6933"/>
            </a:lvl5pPr>
            <a:lvl6pPr lvl="5">
              <a:spcBef>
                <a:spcPts val="0"/>
              </a:spcBef>
              <a:spcAft>
                <a:spcPts val="0"/>
              </a:spcAft>
              <a:buSzPts val="5200"/>
              <a:buNone/>
              <a:defRPr sz="6933"/>
            </a:lvl6pPr>
            <a:lvl7pPr lvl="6">
              <a:spcBef>
                <a:spcPts val="0"/>
              </a:spcBef>
              <a:spcAft>
                <a:spcPts val="0"/>
              </a:spcAft>
              <a:buSzPts val="5200"/>
              <a:buNone/>
              <a:defRPr sz="6933"/>
            </a:lvl7pPr>
            <a:lvl8pPr lvl="7">
              <a:spcBef>
                <a:spcPts val="0"/>
              </a:spcBef>
              <a:spcAft>
                <a:spcPts val="0"/>
              </a:spcAft>
              <a:buSzPts val="5200"/>
              <a:buNone/>
              <a:defRPr sz="6933"/>
            </a:lvl8pPr>
            <a:lvl9pPr lvl="8">
              <a:spcBef>
                <a:spcPts val="0"/>
              </a:spcBef>
              <a:spcAft>
                <a:spcPts val="0"/>
              </a:spcAft>
              <a:buSzPts val="5200"/>
              <a:buNone/>
              <a:defRPr sz="6933"/>
            </a:lvl9pPr>
          </a:lstStyle>
          <a:p>
            <a:endParaRPr/>
          </a:p>
        </p:txBody>
      </p:sp>
      <p:grpSp>
        <p:nvGrpSpPr>
          <p:cNvPr id="11" name="Google Shape;11;p2"/>
          <p:cNvGrpSpPr/>
          <p:nvPr/>
        </p:nvGrpSpPr>
        <p:grpSpPr>
          <a:xfrm>
            <a:off x="4545562" y="3239569"/>
            <a:ext cx="7091391" cy="10509527"/>
            <a:chOff x="3485371" y="1424851"/>
            <a:chExt cx="5318543" cy="7882145"/>
          </a:xfrm>
        </p:grpSpPr>
        <p:grpSp>
          <p:nvGrpSpPr>
            <p:cNvPr id="12" name="Google Shape;12;p2"/>
            <p:cNvGrpSpPr/>
            <p:nvPr/>
          </p:nvGrpSpPr>
          <p:grpSpPr>
            <a:xfrm>
              <a:off x="3485371" y="1958251"/>
              <a:ext cx="468816" cy="7120145"/>
              <a:chOff x="1447800" y="152400"/>
              <a:chExt cx="318597" cy="4838699"/>
            </a:xfrm>
          </p:grpSpPr>
          <p:sp>
            <p:nvSpPr>
              <p:cNvPr id="13" name="Google Shape;13;p2"/>
              <p:cNvSpPr/>
              <p:nvPr/>
            </p:nvSpPr>
            <p:spPr>
              <a:xfrm>
                <a:off x="14521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14" name="Google Shape;14;p2"/>
              <p:cNvPicPr preferRelativeResize="0"/>
              <p:nvPr/>
            </p:nvPicPr>
            <p:blipFill>
              <a:blip r:embed="rId2">
                <a:alphaModFix/>
              </a:blip>
              <a:stretch>
                <a:fillRect/>
              </a:stretch>
            </p:blipFill>
            <p:spPr>
              <a:xfrm>
                <a:off x="1447800" y="152400"/>
                <a:ext cx="318597" cy="4838699"/>
              </a:xfrm>
              <a:prstGeom prst="rect">
                <a:avLst/>
              </a:prstGeom>
              <a:noFill/>
              <a:ln>
                <a:noFill/>
              </a:ln>
            </p:spPr>
          </p:pic>
        </p:grpSp>
        <p:grpSp>
          <p:nvGrpSpPr>
            <p:cNvPr id="15" name="Google Shape;15;p2"/>
            <p:cNvGrpSpPr/>
            <p:nvPr/>
          </p:nvGrpSpPr>
          <p:grpSpPr>
            <a:xfrm>
              <a:off x="3808592" y="1577251"/>
              <a:ext cx="468816" cy="7120145"/>
              <a:chOff x="1600200" y="152400"/>
              <a:chExt cx="318597" cy="4838699"/>
            </a:xfrm>
          </p:grpSpPr>
          <p:sp>
            <p:nvSpPr>
              <p:cNvPr id="16" name="Google Shape;16;p2"/>
              <p:cNvSpPr/>
              <p:nvPr/>
            </p:nvSpPr>
            <p:spPr>
              <a:xfrm>
                <a:off x="16045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17" name="Google Shape;17;p2"/>
              <p:cNvPicPr preferRelativeResize="0"/>
              <p:nvPr/>
            </p:nvPicPr>
            <p:blipFill>
              <a:blip r:embed="rId2">
                <a:alphaModFix/>
              </a:blip>
              <a:stretch>
                <a:fillRect/>
              </a:stretch>
            </p:blipFill>
            <p:spPr>
              <a:xfrm>
                <a:off x="1600200" y="152400"/>
                <a:ext cx="318597" cy="4838699"/>
              </a:xfrm>
              <a:prstGeom prst="rect">
                <a:avLst/>
              </a:prstGeom>
              <a:noFill/>
              <a:ln>
                <a:noFill/>
              </a:ln>
            </p:spPr>
          </p:pic>
        </p:grpSp>
        <p:grpSp>
          <p:nvGrpSpPr>
            <p:cNvPr id="18" name="Google Shape;18;p2"/>
            <p:cNvGrpSpPr/>
            <p:nvPr/>
          </p:nvGrpSpPr>
          <p:grpSpPr>
            <a:xfrm>
              <a:off x="4131812" y="2186851"/>
              <a:ext cx="468816" cy="7120145"/>
              <a:chOff x="533400" y="152400"/>
              <a:chExt cx="318597" cy="4838699"/>
            </a:xfrm>
          </p:grpSpPr>
          <p:sp>
            <p:nvSpPr>
              <p:cNvPr id="19" name="Google Shape;19;p2"/>
              <p:cNvSpPr/>
              <p:nvPr/>
            </p:nvSpPr>
            <p:spPr>
              <a:xfrm>
                <a:off x="5377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20" name="Google Shape;20;p2"/>
              <p:cNvPicPr preferRelativeResize="0"/>
              <p:nvPr/>
            </p:nvPicPr>
            <p:blipFill>
              <a:blip r:embed="rId2">
                <a:alphaModFix/>
              </a:blip>
              <a:stretch>
                <a:fillRect/>
              </a:stretch>
            </p:blipFill>
            <p:spPr>
              <a:xfrm>
                <a:off x="533400" y="152400"/>
                <a:ext cx="318597" cy="4838699"/>
              </a:xfrm>
              <a:prstGeom prst="rect">
                <a:avLst/>
              </a:prstGeom>
              <a:noFill/>
              <a:ln>
                <a:noFill/>
              </a:ln>
            </p:spPr>
          </p:pic>
        </p:grpSp>
        <p:grpSp>
          <p:nvGrpSpPr>
            <p:cNvPr id="21" name="Google Shape;21;p2"/>
            <p:cNvGrpSpPr/>
            <p:nvPr/>
          </p:nvGrpSpPr>
          <p:grpSpPr>
            <a:xfrm>
              <a:off x="4455033" y="1729651"/>
              <a:ext cx="468816" cy="7120145"/>
              <a:chOff x="685800" y="152400"/>
              <a:chExt cx="318597" cy="4838699"/>
            </a:xfrm>
          </p:grpSpPr>
          <p:sp>
            <p:nvSpPr>
              <p:cNvPr id="22" name="Google Shape;22;p2"/>
              <p:cNvSpPr/>
              <p:nvPr/>
            </p:nvSpPr>
            <p:spPr>
              <a:xfrm>
                <a:off x="6901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23" name="Google Shape;23;p2"/>
              <p:cNvPicPr preferRelativeResize="0"/>
              <p:nvPr/>
            </p:nvPicPr>
            <p:blipFill>
              <a:blip r:embed="rId2">
                <a:alphaModFix/>
              </a:blip>
              <a:stretch>
                <a:fillRect/>
              </a:stretch>
            </p:blipFill>
            <p:spPr>
              <a:xfrm>
                <a:off x="685800" y="152400"/>
                <a:ext cx="318597" cy="4838699"/>
              </a:xfrm>
              <a:prstGeom prst="rect">
                <a:avLst/>
              </a:prstGeom>
              <a:noFill/>
              <a:ln>
                <a:noFill/>
              </a:ln>
            </p:spPr>
          </p:pic>
        </p:grpSp>
        <p:grpSp>
          <p:nvGrpSpPr>
            <p:cNvPr id="24" name="Google Shape;24;p2"/>
            <p:cNvGrpSpPr/>
            <p:nvPr/>
          </p:nvGrpSpPr>
          <p:grpSpPr>
            <a:xfrm>
              <a:off x="4778254" y="1424851"/>
              <a:ext cx="468816" cy="7120145"/>
              <a:chOff x="838200" y="152400"/>
              <a:chExt cx="318597" cy="4838699"/>
            </a:xfrm>
          </p:grpSpPr>
          <p:sp>
            <p:nvSpPr>
              <p:cNvPr id="25" name="Google Shape;25;p2"/>
              <p:cNvSpPr/>
              <p:nvPr/>
            </p:nvSpPr>
            <p:spPr>
              <a:xfrm>
                <a:off x="8425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26" name="Google Shape;26;p2"/>
              <p:cNvPicPr preferRelativeResize="0"/>
              <p:nvPr/>
            </p:nvPicPr>
            <p:blipFill>
              <a:blip r:embed="rId2">
                <a:alphaModFix/>
              </a:blip>
              <a:stretch>
                <a:fillRect/>
              </a:stretch>
            </p:blipFill>
            <p:spPr>
              <a:xfrm>
                <a:off x="838200" y="152400"/>
                <a:ext cx="318597" cy="4838699"/>
              </a:xfrm>
              <a:prstGeom prst="rect">
                <a:avLst/>
              </a:prstGeom>
              <a:noFill/>
              <a:ln>
                <a:noFill/>
              </a:ln>
            </p:spPr>
          </p:pic>
        </p:grpSp>
        <p:grpSp>
          <p:nvGrpSpPr>
            <p:cNvPr id="27" name="Google Shape;27;p2"/>
            <p:cNvGrpSpPr/>
            <p:nvPr/>
          </p:nvGrpSpPr>
          <p:grpSpPr>
            <a:xfrm>
              <a:off x="5101474" y="1882051"/>
              <a:ext cx="468816" cy="7120145"/>
              <a:chOff x="990600" y="152400"/>
              <a:chExt cx="318597" cy="4838699"/>
            </a:xfrm>
          </p:grpSpPr>
          <p:sp>
            <p:nvSpPr>
              <p:cNvPr id="28" name="Google Shape;28;p2"/>
              <p:cNvSpPr/>
              <p:nvPr/>
            </p:nvSpPr>
            <p:spPr>
              <a:xfrm>
                <a:off x="9949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29" name="Google Shape;29;p2"/>
              <p:cNvPicPr preferRelativeResize="0"/>
              <p:nvPr/>
            </p:nvPicPr>
            <p:blipFill>
              <a:blip r:embed="rId2">
                <a:alphaModFix/>
              </a:blip>
              <a:stretch>
                <a:fillRect/>
              </a:stretch>
            </p:blipFill>
            <p:spPr>
              <a:xfrm>
                <a:off x="990600" y="152400"/>
                <a:ext cx="318597" cy="4838699"/>
              </a:xfrm>
              <a:prstGeom prst="rect">
                <a:avLst/>
              </a:prstGeom>
              <a:noFill/>
              <a:ln>
                <a:noFill/>
              </a:ln>
            </p:spPr>
          </p:pic>
        </p:grpSp>
        <p:grpSp>
          <p:nvGrpSpPr>
            <p:cNvPr id="30" name="Google Shape;30;p2"/>
            <p:cNvGrpSpPr/>
            <p:nvPr/>
          </p:nvGrpSpPr>
          <p:grpSpPr>
            <a:xfrm>
              <a:off x="5424695" y="1729651"/>
              <a:ext cx="468816" cy="7120145"/>
              <a:chOff x="3663063" y="152400"/>
              <a:chExt cx="318597" cy="4838699"/>
            </a:xfrm>
          </p:grpSpPr>
          <p:sp>
            <p:nvSpPr>
              <p:cNvPr id="31" name="Google Shape;31;p2"/>
              <p:cNvSpPr/>
              <p:nvPr/>
            </p:nvSpPr>
            <p:spPr>
              <a:xfrm>
                <a:off x="3667406"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32" name="Google Shape;32;p2"/>
              <p:cNvPicPr preferRelativeResize="0"/>
              <p:nvPr/>
            </p:nvPicPr>
            <p:blipFill>
              <a:blip r:embed="rId2">
                <a:alphaModFix/>
              </a:blip>
              <a:stretch>
                <a:fillRect/>
              </a:stretch>
            </p:blipFill>
            <p:spPr>
              <a:xfrm>
                <a:off x="3663063" y="152400"/>
                <a:ext cx="318597" cy="4838699"/>
              </a:xfrm>
              <a:prstGeom prst="rect">
                <a:avLst/>
              </a:prstGeom>
              <a:noFill/>
              <a:ln>
                <a:noFill/>
              </a:ln>
            </p:spPr>
          </p:pic>
        </p:grpSp>
        <p:grpSp>
          <p:nvGrpSpPr>
            <p:cNvPr id="33" name="Google Shape;33;p2"/>
            <p:cNvGrpSpPr/>
            <p:nvPr/>
          </p:nvGrpSpPr>
          <p:grpSpPr>
            <a:xfrm>
              <a:off x="5747916" y="2034451"/>
              <a:ext cx="468816" cy="7120145"/>
              <a:chOff x="1295400" y="152400"/>
              <a:chExt cx="318597" cy="4838699"/>
            </a:xfrm>
          </p:grpSpPr>
          <p:sp>
            <p:nvSpPr>
              <p:cNvPr id="34" name="Google Shape;34;p2"/>
              <p:cNvSpPr/>
              <p:nvPr/>
            </p:nvSpPr>
            <p:spPr>
              <a:xfrm>
                <a:off x="12997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35" name="Google Shape;35;p2"/>
              <p:cNvPicPr preferRelativeResize="0"/>
              <p:nvPr/>
            </p:nvPicPr>
            <p:blipFill>
              <a:blip r:embed="rId2">
                <a:alphaModFix/>
              </a:blip>
              <a:stretch>
                <a:fillRect/>
              </a:stretch>
            </p:blipFill>
            <p:spPr>
              <a:xfrm>
                <a:off x="1295400" y="152400"/>
                <a:ext cx="318597" cy="4838699"/>
              </a:xfrm>
              <a:prstGeom prst="rect">
                <a:avLst/>
              </a:prstGeom>
              <a:noFill/>
              <a:ln>
                <a:noFill/>
              </a:ln>
            </p:spPr>
          </p:pic>
        </p:grpSp>
        <p:grpSp>
          <p:nvGrpSpPr>
            <p:cNvPr id="36" name="Google Shape;36;p2"/>
            <p:cNvGrpSpPr/>
            <p:nvPr/>
          </p:nvGrpSpPr>
          <p:grpSpPr>
            <a:xfrm>
              <a:off x="6072553" y="1958251"/>
              <a:ext cx="468816" cy="7120145"/>
              <a:chOff x="1447800" y="152400"/>
              <a:chExt cx="318597" cy="4838699"/>
            </a:xfrm>
          </p:grpSpPr>
          <p:sp>
            <p:nvSpPr>
              <p:cNvPr id="37" name="Google Shape;37;p2"/>
              <p:cNvSpPr/>
              <p:nvPr/>
            </p:nvSpPr>
            <p:spPr>
              <a:xfrm>
                <a:off x="14521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38" name="Google Shape;38;p2"/>
              <p:cNvPicPr preferRelativeResize="0"/>
              <p:nvPr/>
            </p:nvPicPr>
            <p:blipFill>
              <a:blip r:embed="rId2">
                <a:alphaModFix/>
              </a:blip>
              <a:stretch>
                <a:fillRect/>
              </a:stretch>
            </p:blipFill>
            <p:spPr>
              <a:xfrm>
                <a:off x="1447800" y="152400"/>
                <a:ext cx="318597" cy="4838699"/>
              </a:xfrm>
              <a:prstGeom prst="rect">
                <a:avLst/>
              </a:prstGeom>
              <a:noFill/>
              <a:ln>
                <a:noFill/>
              </a:ln>
            </p:spPr>
          </p:pic>
        </p:grpSp>
        <p:grpSp>
          <p:nvGrpSpPr>
            <p:cNvPr id="39" name="Google Shape;39;p2"/>
            <p:cNvGrpSpPr/>
            <p:nvPr/>
          </p:nvGrpSpPr>
          <p:grpSpPr>
            <a:xfrm>
              <a:off x="6395774" y="1653451"/>
              <a:ext cx="468816" cy="7120145"/>
              <a:chOff x="1600200" y="152400"/>
              <a:chExt cx="318597" cy="4838699"/>
            </a:xfrm>
          </p:grpSpPr>
          <p:sp>
            <p:nvSpPr>
              <p:cNvPr id="40" name="Google Shape;40;p2"/>
              <p:cNvSpPr/>
              <p:nvPr/>
            </p:nvSpPr>
            <p:spPr>
              <a:xfrm>
                <a:off x="16045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41" name="Google Shape;41;p2"/>
              <p:cNvPicPr preferRelativeResize="0"/>
              <p:nvPr/>
            </p:nvPicPr>
            <p:blipFill>
              <a:blip r:embed="rId2">
                <a:alphaModFix/>
              </a:blip>
              <a:stretch>
                <a:fillRect/>
              </a:stretch>
            </p:blipFill>
            <p:spPr>
              <a:xfrm>
                <a:off x="1600200" y="152400"/>
                <a:ext cx="318597" cy="4838699"/>
              </a:xfrm>
              <a:prstGeom prst="rect">
                <a:avLst/>
              </a:prstGeom>
              <a:noFill/>
              <a:ln>
                <a:noFill/>
              </a:ln>
            </p:spPr>
          </p:pic>
        </p:grpSp>
        <p:grpSp>
          <p:nvGrpSpPr>
            <p:cNvPr id="42" name="Google Shape;42;p2"/>
            <p:cNvGrpSpPr/>
            <p:nvPr/>
          </p:nvGrpSpPr>
          <p:grpSpPr>
            <a:xfrm>
              <a:off x="6718994" y="1424851"/>
              <a:ext cx="468816" cy="7120145"/>
              <a:chOff x="533400" y="152400"/>
              <a:chExt cx="318597" cy="4838699"/>
            </a:xfrm>
          </p:grpSpPr>
          <p:sp>
            <p:nvSpPr>
              <p:cNvPr id="43" name="Google Shape;43;p2"/>
              <p:cNvSpPr/>
              <p:nvPr/>
            </p:nvSpPr>
            <p:spPr>
              <a:xfrm>
                <a:off x="5377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44" name="Google Shape;44;p2"/>
              <p:cNvPicPr preferRelativeResize="0"/>
              <p:nvPr/>
            </p:nvPicPr>
            <p:blipFill>
              <a:blip r:embed="rId2">
                <a:alphaModFix/>
              </a:blip>
              <a:stretch>
                <a:fillRect/>
              </a:stretch>
            </p:blipFill>
            <p:spPr>
              <a:xfrm>
                <a:off x="533400" y="152400"/>
                <a:ext cx="318597" cy="4838699"/>
              </a:xfrm>
              <a:prstGeom prst="rect">
                <a:avLst/>
              </a:prstGeom>
              <a:noFill/>
              <a:ln>
                <a:noFill/>
              </a:ln>
            </p:spPr>
          </p:pic>
        </p:grpSp>
        <p:grpSp>
          <p:nvGrpSpPr>
            <p:cNvPr id="45" name="Google Shape;45;p2"/>
            <p:cNvGrpSpPr/>
            <p:nvPr/>
          </p:nvGrpSpPr>
          <p:grpSpPr>
            <a:xfrm>
              <a:off x="7042215" y="1501051"/>
              <a:ext cx="468816" cy="7120145"/>
              <a:chOff x="685800" y="152400"/>
              <a:chExt cx="318597" cy="4838699"/>
            </a:xfrm>
          </p:grpSpPr>
          <p:sp>
            <p:nvSpPr>
              <p:cNvPr id="46" name="Google Shape;46;p2"/>
              <p:cNvSpPr/>
              <p:nvPr/>
            </p:nvSpPr>
            <p:spPr>
              <a:xfrm>
                <a:off x="6901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47" name="Google Shape;47;p2"/>
              <p:cNvPicPr preferRelativeResize="0"/>
              <p:nvPr/>
            </p:nvPicPr>
            <p:blipFill>
              <a:blip r:embed="rId2">
                <a:alphaModFix/>
              </a:blip>
              <a:stretch>
                <a:fillRect/>
              </a:stretch>
            </p:blipFill>
            <p:spPr>
              <a:xfrm>
                <a:off x="685800" y="152400"/>
                <a:ext cx="318597" cy="4838699"/>
              </a:xfrm>
              <a:prstGeom prst="rect">
                <a:avLst/>
              </a:prstGeom>
              <a:noFill/>
              <a:ln>
                <a:noFill/>
              </a:ln>
            </p:spPr>
          </p:pic>
        </p:grpSp>
        <p:grpSp>
          <p:nvGrpSpPr>
            <p:cNvPr id="48" name="Google Shape;48;p2"/>
            <p:cNvGrpSpPr/>
            <p:nvPr/>
          </p:nvGrpSpPr>
          <p:grpSpPr>
            <a:xfrm>
              <a:off x="7365436" y="1882051"/>
              <a:ext cx="468816" cy="7120145"/>
              <a:chOff x="838200" y="152400"/>
              <a:chExt cx="318597" cy="4838699"/>
            </a:xfrm>
          </p:grpSpPr>
          <p:sp>
            <p:nvSpPr>
              <p:cNvPr id="49" name="Google Shape;49;p2"/>
              <p:cNvSpPr/>
              <p:nvPr/>
            </p:nvSpPr>
            <p:spPr>
              <a:xfrm>
                <a:off x="8425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50" name="Google Shape;50;p2"/>
              <p:cNvPicPr preferRelativeResize="0"/>
              <p:nvPr/>
            </p:nvPicPr>
            <p:blipFill>
              <a:blip r:embed="rId2">
                <a:alphaModFix/>
              </a:blip>
              <a:stretch>
                <a:fillRect/>
              </a:stretch>
            </p:blipFill>
            <p:spPr>
              <a:xfrm>
                <a:off x="838200" y="152400"/>
                <a:ext cx="318597" cy="4838699"/>
              </a:xfrm>
              <a:prstGeom prst="rect">
                <a:avLst/>
              </a:prstGeom>
              <a:noFill/>
              <a:ln>
                <a:noFill/>
              </a:ln>
            </p:spPr>
          </p:pic>
        </p:grpSp>
        <p:grpSp>
          <p:nvGrpSpPr>
            <p:cNvPr id="51" name="Google Shape;51;p2"/>
            <p:cNvGrpSpPr/>
            <p:nvPr/>
          </p:nvGrpSpPr>
          <p:grpSpPr>
            <a:xfrm>
              <a:off x="7688656" y="1424851"/>
              <a:ext cx="468816" cy="7120145"/>
              <a:chOff x="990600" y="152400"/>
              <a:chExt cx="318597" cy="4838699"/>
            </a:xfrm>
          </p:grpSpPr>
          <p:sp>
            <p:nvSpPr>
              <p:cNvPr id="52" name="Google Shape;52;p2"/>
              <p:cNvSpPr/>
              <p:nvPr/>
            </p:nvSpPr>
            <p:spPr>
              <a:xfrm>
                <a:off x="9949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53" name="Google Shape;53;p2"/>
              <p:cNvPicPr preferRelativeResize="0"/>
              <p:nvPr/>
            </p:nvPicPr>
            <p:blipFill>
              <a:blip r:embed="rId2">
                <a:alphaModFix/>
              </a:blip>
              <a:stretch>
                <a:fillRect/>
              </a:stretch>
            </p:blipFill>
            <p:spPr>
              <a:xfrm>
                <a:off x="990600" y="152400"/>
                <a:ext cx="318597" cy="4838699"/>
              </a:xfrm>
              <a:prstGeom prst="rect">
                <a:avLst/>
              </a:prstGeom>
              <a:noFill/>
              <a:ln>
                <a:noFill/>
              </a:ln>
            </p:spPr>
          </p:pic>
        </p:grpSp>
        <p:grpSp>
          <p:nvGrpSpPr>
            <p:cNvPr id="54" name="Google Shape;54;p2"/>
            <p:cNvGrpSpPr/>
            <p:nvPr/>
          </p:nvGrpSpPr>
          <p:grpSpPr>
            <a:xfrm>
              <a:off x="8011877" y="2186851"/>
              <a:ext cx="468816" cy="7120145"/>
              <a:chOff x="3663063" y="152400"/>
              <a:chExt cx="318597" cy="4838699"/>
            </a:xfrm>
          </p:grpSpPr>
          <p:sp>
            <p:nvSpPr>
              <p:cNvPr id="55" name="Google Shape;55;p2"/>
              <p:cNvSpPr/>
              <p:nvPr/>
            </p:nvSpPr>
            <p:spPr>
              <a:xfrm>
                <a:off x="3667406"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56" name="Google Shape;56;p2"/>
              <p:cNvPicPr preferRelativeResize="0"/>
              <p:nvPr/>
            </p:nvPicPr>
            <p:blipFill>
              <a:blip r:embed="rId2">
                <a:alphaModFix/>
              </a:blip>
              <a:stretch>
                <a:fillRect/>
              </a:stretch>
            </p:blipFill>
            <p:spPr>
              <a:xfrm>
                <a:off x="3663063" y="152400"/>
                <a:ext cx="318597" cy="4838699"/>
              </a:xfrm>
              <a:prstGeom prst="rect">
                <a:avLst/>
              </a:prstGeom>
              <a:noFill/>
              <a:ln>
                <a:noFill/>
              </a:ln>
            </p:spPr>
          </p:pic>
        </p:grpSp>
        <p:grpSp>
          <p:nvGrpSpPr>
            <p:cNvPr id="57" name="Google Shape;57;p2"/>
            <p:cNvGrpSpPr/>
            <p:nvPr/>
          </p:nvGrpSpPr>
          <p:grpSpPr>
            <a:xfrm>
              <a:off x="8335098" y="1805851"/>
              <a:ext cx="468816" cy="7120145"/>
              <a:chOff x="1295400" y="152400"/>
              <a:chExt cx="318597" cy="4838699"/>
            </a:xfrm>
          </p:grpSpPr>
          <p:sp>
            <p:nvSpPr>
              <p:cNvPr id="58" name="Google Shape;58;p2"/>
              <p:cNvSpPr/>
              <p:nvPr/>
            </p:nvSpPr>
            <p:spPr>
              <a:xfrm>
                <a:off x="12997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59" name="Google Shape;59;p2"/>
              <p:cNvPicPr preferRelativeResize="0"/>
              <p:nvPr/>
            </p:nvPicPr>
            <p:blipFill>
              <a:blip r:embed="rId2">
                <a:alphaModFix/>
              </a:blip>
              <a:stretch>
                <a:fillRect/>
              </a:stretch>
            </p:blipFill>
            <p:spPr>
              <a:xfrm>
                <a:off x="1295400" y="152400"/>
                <a:ext cx="318597" cy="4838699"/>
              </a:xfrm>
              <a:prstGeom prst="rect">
                <a:avLst/>
              </a:prstGeom>
              <a:noFill/>
              <a:ln>
                <a:noFill/>
              </a:ln>
            </p:spPr>
          </p:pic>
        </p:grpSp>
      </p:grpSp>
    </p:spTree>
    <p:extLst>
      <p:ext uri="{BB962C8B-B14F-4D97-AF65-F5344CB8AC3E}">
        <p14:creationId xmlns:p14="http://schemas.microsoft.com/office/powerpoint/2010/main" val="849883674"/>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matchingName="Subtitle">
  <p:cSld name="Subtitle">
    <p:spTree>
      <p:nvGrpSpPr>
        <p:cNvPr id="1" name="Shape 60"/>
        <p:cNvGrpSpPr/>
        <p:nvPr/>
      </p:nvGrpSpPr>
      <p:grpSpPr>
        <a:xfrm>
          <a:off x="0" y="0"/>
          <a:ext cx="0" cy="0"/>
          <a:chOff x="0" y="0"/>
          <a:chExt cx="0" cy="0"/>
        </a:xfrm>
      </p:grpSpPr>
      <p:sp>
        <p:nvSpPr>
          <p:cNvPr id="61" name="Google Shape;61;p3"/>
          <p:cNvSpPr txBox="1">
            <a:spLocks noGrp="1"/>
          </p:cNvSpPr>
          <p:nvPr>
            <p:ph type="ctrTitle"/>
          </p:nvPr>
        </p:nvSpPr>
        <p:spPr>
          <a:xfrm>
            <a:off x="1003733" y="587133"/>
            <a:ext cx="9981200" cy="1546400"/>
          </a:xfrm>
          <a:prstGeom prst="rect">
            <a:avLst/>
          </a:prstGeom>
        </p:spPr>
        <p:txBody>
          <a:bodyPr spcFirstLastPara="1" wrap="square" lIns="0" tIns="0" rIns="0" bIns="0" anchor="b" anchorCtr="0">
            <a:noAutofit/>
          </a:bodyPr>
          <a:lstStyle>
            <a:lvl1pPr lvl="0" rtl="0">
              <a:spcBef>
                <a:spcPts val="0"/>
              </a:spcBef>
              <a:spcAft>
                <a:spcPts val="0"/>
              </a:spcAft>
              <a:buSzPts val="4600"/>
              <a:buNone/>
              <a:defRPr sz="6133"/>
            </a:lvl1pPr>
            <a:lvl2pPr lvl="1" rtl="0">
              <a:spcBef>
                <a:spcPts val="0"/>
              </a:spcBef>
              <a:spcAft>
                <a:spcPts val="0"/>
              </a:spcAft>
              <a:buSzPts val="4600"/>
              <a:buNone/>
              <a:defRPr sz="6133"/>
            </a:lvl2pPr>
            <a:lvl3pPr lvl="2" rtl="0">
              <a:spcBef>
                <a:spcPts val="0"/>
              </a:spcBef>
              <a:spcAft>
                <a:spcPts val="0"/>
              </a:spcAft>
              <a:buSzPts val="4600"/>
              <a:buNone/>
              <a:defRPr sz="6133"/>
            </a:lvl3pPr>
            <a:lvl4pPr lvl="3" rtl="0">
              <a:spcBef>
                <a:spcPts val="0"/>
              </a:spcBef>
              <a:spcAft>
                <a:spcPts val="0"/>
              </a:spcAft>
              <a:buSzPts val="4600"/>
              <a:buNone/>
              <a:defRPr sz="6133"/>
            </a:lvl4pPr>
            <a:lvl5pPr lvl="4" rtl="0">
              <a:spcBef>
                <a:spcPts val="0"/>
              </a:spcBef>
              <a:spcAft>
                <a:spcPts val="0"/>
              </a:spcAft>
              <a:buSzPts val="4600"/>
              <a:buNone/>
              <a:defRPr sz="6133"/>
            </a:lvl5pPr>
            <a:lvl6pPr lvl="5" rtl="0">
              <a:spcBef>
                <a:spcPts val="0"/>
              </a:spcBef>
              <a:spcAft>
                <a:spcPts val="0"/>
              </a:spcAft>
              <a:buSzPts val="4600"/>
              <a:buNone/>
              <a:defRPr sz="6133"/>
            </a:lvl6pPr>
            <a:lvl7pPr lvl="6" rtl="0">
              <a:spcBef>
                <a:spcPts val="0"/>
              </a:spcBef>
              <a:spcAft>
                <a:spcPts val="0"/>
              </a:spcAft>
              <a:buSzPts val="4600"/>
              <a:buNone/>
              <a:defRPr sz="6133"/>
            </a:lvl7pPr>
            <a:lvl8pPr lvl="7" rtl="0">
              <a:spcBef>
                <a:spcPts val="0"/>
              </a:spcBef>
              <a:spcAft>
                <a:spcPts val="0"/>
              </a:spcAft>
              <a:buSzPts val="4600"/>
              <a:buNone/>
              <a:defRPr sz="6133"/>
            </a:lvl8pPr>
            <a:lvl9pPr lvl="8" rtl="0">
              <a:spcBef>
                <a:spcPts val="0"/>
              </a:spcBef>
              <a:spcAft>
                <a:spcPts val="0"/>
              </a:spcAft>
              <a:buSzPts val="4600"/>
              <a:buNone/>
              <a:defRPr sz="6133"/>
            </a:lvl9pPr>
          </a:lstStyle>
          <a:p>
            <a:endParaRPr/>
          </a:p>
        </p:txBody>
      </p:sp>
      <p:sp>
        <p:nvSpPr>
          <p:cNvPr id="62" name="Google Shape;62;p3"/>
          <p:cNvSpPr txBox="1">
            <a:spLocks noGrp="1"/>
          </p:cNvSpPr>
          <p:nvPr>
            <p:ph type="subTitle" idx="1"/>
          </p:nvPr>
        </p:nvSpPr>
        <p:spPr>
          <a:xfrm>
            <a:off x="1003733" y="2262739"/>
            <a:ext cx="9981200" cy="1046400"/>
          </a:xfrm>
          <a:prstGeom prst="rect">
            <a:avLst/>
          </a:prstGeom>
        </p:spPr>
        <p:txBody>
          <a:bodyPr spcFirstLastPara="1" wrap="square" lIns="0" tIns="0" rIns="0" bIns="0" anchor="t" anchorCtr="0">
            <a:noAutofit/>
          </a:bodyPr>
          <a:lstStyle>
            <a:lvl1pPr lvl="0" rtl="0">
              <a:spcBef>
                <a:spcPts val="0"/>
              </a:spcBef>
              <a:spcAft>
                <a:spcPts val="0"/>
              </a:spcAft>
              <a:buSzPts val="1400"/>
              <a:buNone/>
              <a:defRPr>
                <a:solidFill>
                  <a:schemeClr val="accent5"/>
                </a:solidFill>
              </a:defRPr>
            </a:lvl1pPr>
            <a:lvl2pPr lvl="1" rtl="0">
              <a:spcBef>
                <a:spcPts val="1333"/>
              </a:spcBef>
              <a:spcAft>
                <a:spcPts val="0"/>
              </a:spcAft>
              <a:buSzPts val="3000"/>
              <a:buNone/>
              <a:defRPr sz="4000">
                <a:solidFill>
                  <a:schemeClr val="accent5"/>
                </a:solidFill>
              </a:defRPr>
            </a:lvl2pPr>
            <a:lvl3pPr lvl="2" rtl="0">
              <a:spcBef>
                <a:spcPts val="1333"/>
              </a:spcBef>
              <a:spcAft>
                <a:spcPts val="0"/>
              </a:spcAft>
              <a:buSzPts val="3000"/>
              <a:buNone/>
              <a:defRPr sz="4000">
                <a:solidFill>
                  <a:schemeClr val="accent5"/>
                </a:solidFill>
              </a:defRPr>
            </a:lvl3pPr>
            <a:lvl4pPr lvl="3" rtl="0">
              <a:spcBef>
                <a:spcPts val="1333"/>
              </a:spcBef>
              <a:spcAft>
                <a:spcPts val="0"/>
              </a:spcAft>
              <a:buClr>
                <a:schemeClr val="accent5"/>
              </a:buClr>
              <a:buSzPts val="3000"/>
              <a:buNone/>
              <a:defRPr sz="4000">
                <a:solidFill>
                  <a:schemeClr val="accent5"/>
                </a:solidFill>
              </a:defRPr>
            </a:lvl4pPr>
            <a:lvl5pPr lvl="4" rtl="0">
              <a:spcBef>
                <a:spcPts val="1333"/>
              </a:spcBef>
              <a:spcAft>
                <a:spcPts val="0"/>
              </a:spcAft>
              <a:buClr>
                <a:schemeClr val="accent5"/>
              </a:buClr>
              <a:buSzPts val="3000"/>
              <a:buNone/>
              <a:defRPr sz="4000">
                <a:solidFill>
                  <a:schemeClr val="accent5"/>
                </a:solidFill>
              </a:defRPr>
            </a:lvl5pPr>
            <a:lvl6pPr lvl="5" rtl="0">
              <a:spcBef>
                <a:spcPts val="1333"/>
              </a:spcBef>
              <a:spcAft>
                <a:spcPts val="0"/>
              </a:spcAft>
              <a:buClr>
                <a:schemeClr val="accent5"/>
              </a:buClr>
              <a:buSzPts val="3000"/>
              <a:buNone/>
              <a:defRPr sz="4000">
                <a:solidFill>
                  <a:schemeClr val="accent5"/>
                </a:solidFill>
              </a:defRPr>
            </a:lvl6pPr>
            <a:lvl7pPr lvl="6" rtl="0">
              <a:spcBef>
                <a:spcPts val="1333"/>
              </a:spcBef>
              <a:spcAft>
                <a:spcPts val="0"/>
              </a:spcAft>
              <a:buClr>
                <a:schemeClr val="accent5"/>
              </a:buClr>
              <a:buSzPts val="3000"/>
              <a:buNone/>
              <a:defRPr sz="4000">
                <a:solidFill>
                  <a:schemeClr val="accent5"/>
                </a:solidFill>
              </a:defRPr>
            </a:lvl7pPr>
            <a:lvl8pPr lvl="7" rtl="0">
              <a:spcBef>
                <a:spcPts val="1333"/>
              </a:spcBef>
              <a:spcAft>
                <a:spcPts val="0"/>
              </a:spcAft>
              <a:buClr>
                <a:schemeClr val="accent5"/>
              </a:buClr>
              <a:buSzPts val="3000"/>
              <a:buNone/>
              <a:defRPr sz="4000">
                <a:solidFill>
                  <a:schemeClr val="accent5"/>
                </a:solidFill>
              </a:defRPr>
            </a:lvl8pPr>
            <a:lvl9pPr lvl="8" rtl="0">
              <a:spcBef>
                <a:spcPts val="1333"/>
              </a:spcBef>
              <a:spcAft>
                <a:spcPts val="1333"/>
              </a:spcAft>
              <a:buClr>
                <a:schemeClr val="accent5"/>
              </a:buClr>
              <a:buSzPts val="3000"/>
              <a:buNone/>
              <a:defRPr sz="4000">
                <a:solidFill>
                  <a:schemeClr val="accent5"/>
                </a:solidFill>
              </a:defRPr>
            </a:lvl9pPr>
          </a:lstStyle>
          <a:p>
            <a:endParaRPr/>
          </a:p>
        </p:txBody>
      </p:sp>
      <p:grpSp>
        <p:nvGrpSpPr>
          <p:cNvPr id="63" name="Google Shape;63;p3"/>
          <p:cNvGrpSpPr/>
          <p:nvPr/>
        </p:nvGrpSpPr>
        <p:grpSpPr>
          <a:xfrm>
            <a:off x="4545562" y="3239569"/>
            <a:ext cx="7091391" cy="10509527"/>
            <a:chOff x="3485371" y="1424851"/>
            <a:chExt cx="5318543" cy="7882145"/>
          </a:xfrm>
        </p:grpSpPr>
        <p:grpSp>
          <p:nvGrpSpPr>
            <p:cNvPr id="64" name="Google Shape;64;p3"/>
            <p:cNvGrpSpPr/>
            <p:nvPr/>
          </p:nvGrpSpPr>
          <p:grpSpPr>
            <a:xfrm>
              <a:off x="3485371" y="1958251"/>
              <a:ext cx="468816" cy="7120145"/>
              <a:chOff x="1447800" y="152400"/>
              <a:chExt cx="318597" cy="4838699"/>
            </a:xfrm>
          </p:grpSpPr>
          <p:sp>
            <p:nvSpPr>
              <p:cNvPr id="65" name="Google Shape;65;p3"/>
              <p:cNvSpPr/>
              <p:nvPr/>
            </p:nvSpPr>
            <p:spPr>
              <a:xfrm>
                <a:off x="14521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66" name="Google Shape;66;p3"/>
              <p:cNvPicPr preferRelativeResize="0"/>
              <p:nvPr/>
            </p:nvPicPr>
            <p:blipFill>
              <a:blip r:embed="rId2">
                <a:alphaModFix/>
              </a:blip>
              <a:stretch>
                <a:fillRect/>
              </a:stretch>
            </p:blipFill>
            <p:spPr>
              <a:xfrm>
                <a:off x="1447800" y="152400"/>
                <a:ext cx="318597" cy="4838699"/>
              </a:xfrm>
              <a:prstGeom prst="rect">
                <a:avLst/>
              </a:prstGeom>
              <a:noFill/>
              <a:ln>
                <a:noFill/>
              </a:ln>
            </p:spPr>
          </p:pic>
        </p:grpSp>
        <p:grpSp>
          <p:nvGrpSpPr>
            <p:cNvPr id="67" name="Google Shape;67;p3"/>
            <p:cNvGrpSpPr/>
            <p:nvPr/>
          </p:nvGrpSpPr>
          <p:grpSpPr>
            <a:xfrm>
              <a:off x="3808592" y="1577251"/>
              <a:ext cx="468816" cy="7120145"/>
              <a:chOff x="1600200" y="152400"/>
              <a:chExt cx="318597" cy="4838699"/>
            </a:xfrm>
          </p:grpSpPr>
          <p:sp>
            <p:nvSpPr>
              <p:cNvPr id="68" name="Google Shape;68;p3"/>
              <p:cNvSpPr/>
              <p:nvPr/>
            </p:nvSpPr>
            <p:spPr>
              <a:xfrm>
                <a:off x="16045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69" name="Google Shape;69;p3"/>
              <p:cNvPicPr preferRelativeResize="0"/>
              <p:nvPr/>
            </p:nvPicPr>
            <p:blipFill>
              <a:blip r:embed="rId2">
                <a:alphaModFix/>
              </a:blip>
              <a:stretch>
                <a:fillRect/>
              </a:stretch>
            </p:blipFill>
            <p:spPr>
              <a:xfrm>
                <a:off x="1600200" y="152400"/>
                <a:ext cx="318597" cy="4838699"/>
              </a:xfrm>
              <a:prstGeom prst="rect">
                <a:avLst/>
              </a:prstGeom>
              <a:noFill/>
              <a:ln>
                <a:noFill/>
              </a:ln>
            </p:spPr>
          </p:pic>
        </p:grpSp>
        <p:grpSp>
          <p:nvGrpSpPr>
            <p:cNvPr id="70" name="Google Shape;70;p3"/>
            <p:cNvGrpSpPr/>
            <p:nvPr/>
          </p:nvGrpSpPr>
          <p:grpSpPr>
            <a:xfrm>
              <a:off x="4131812" y="2186851"/>
              <a:ext cx="468816" cy="7120145"/>
              <a:chOff x="533400" y="152400"/>
              <a:chExt cx="318597" cy="4838699"/>
            </a:xfrm>
          </p:grpSpPr>
          <p:sp>
            <p:nvSpPr>
              <p:cNvPr id="71" name="Google Shape;71;p3"/>
              <p:cNvSpPr/>
              <p:nvPr/>
            </p:nvSpPr>
            <p:spPr>
              <a:xfrm>
                <a:off x="5377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72" name="Google Shape;72;p3"/>
              <p:cNvPicPr preferRelativeResize="0"/>
              <p:nvPr/>
            </p:nvPicPr>
            <p:blipFill>
              <a:blip r:embed="rId2">
                <a:alphaModFix/>
              </a:blip>
              <a:stretch>
                <a:fillRect/>
              </a:stretch>
            </p:blipFill>
            <p:spPr>
              <a:xfrm>
                <a:off x="533400" y="152400"/>
                <a:ext cx="318597" cy="4838699"/>
              </a:xfrm>
              <a:prstGeom prst="rect">
                <a:avLst/>
              </a:prstGeom>
              <a:noFill/>
              <a:ln>
                <a:noFill/>
              </a:ln>
            </p:spPr>
          </p:pic>
        </p:grpSp>
        <p:grpSp>
          <p:nvGrpSpPr>
            <p:cNvPr id="73" name="Google Shape;73;p3"/>
            <p:cNvGrpSpPr/>
            <p:nvPr/>
          </p:nvGrpSpPr>
          <p:grpSpPr>
            <a:xfrm>
              <a:off x="4455033" y="1729651"/>
              <a:ext cx="468816" cy="7120145"/>
              <a:chOff x="685800" y="152400"/>
              <a:chExt cx="318597" cy="4838699"/>
            </a:xfrm>
          </p:grpSpPr>
          <p:sp>
            <p:nvSpPr>
              <p:cNvPr id="74" name="Google Shape;74;p3"/>
              <p:cNvSpPr/>
              <p:nvPr/>
            </p:nvSpPr>
            <p:spPr>
              <a:xfrm>
                <a:off x="6901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75" name="Google Shape;75;p3"/>
              <p:cNvPicPr preferRelativeResize="0"/>
              <p:nvPr/>
            </p:nvPicPr>
            <p:blipFill>
              <a:blip r:embed="rId2">
                <a:alphaModFix/>
              </a:blip>
              <a:stretch>
                <a:fillRect/>
              </a:stretch>
            </p:blipFill>
            <p:spPr>
              <a:xfrm>
                <a:off x="685800" y="152400"/>
                <a:ext cx="318597" cy="4838699"/>
              </a:xfrm>
              <a:prstGeom prst="rect">
                <a:avLst/>
              </a:prstGeom>
              <a:noFill/>
              <a:ln>
                <a:noFill/>
              </a:ln>
            </p:spPr>
          </p:pic>
        </p:grpSp>
        <p:grpSp>
          <p:nvGrpSpPr>
            <p:cNvPr id="76" name="Google Shape;76;p3"/>
            <p:cNvGrpSpPr/>
            <p:nvPr/>
          </p:nvGrpSpPr>
          <p:grpSpPr>
            <a:xfrm>
              <a:off x="4778254" y="1424851"/>
              <a:ext cx="468816" cy="7120145"/>
              <a:chOff x="838200" y="152400"/>
              <a:chExt cx="318597" cy="4838699"/>
            </a:xfrm>
          </p:grpSpPr>
          <p:sp>
            <p:nvSpPr>
              <p:cNvPr id="77" name="Google Shape;77;p3"/>
              <p:cNvSpPr/>
              <p:nvPr/>
            </p:nvSpPr>
            <p:spPr>
              <a:xfrm>
                <a:off x="8425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78" name="Google Shape;78;p3"/>
              <p:cNvPicPr preferRelativeResize="0"/>
              <p:nvPr/>
            </p:nvPicPr>
            <p:blipFill>
              <a:blip r:embed="rId2">
                <a:alphaModFix/>
              </a:blip>
              <a:stretch>
                <a:fillRect/>
              </a:stretch>
            </p:blipFill>
            <p:spPr>
              <a:xfrm>
                <a:off x="838200" y="152400"/>
                <a:ext cx="318597" cy="4838699"/>
              </a:xfrm>
              <a:prstGeom prst="rect">
                <a:avLst/>
              </a:prstGeom>
              <a:noFill/>
              <a:ln>
                <a:noFill/>
              </a:ln>
            </p:spPr>
          </p:pic>
        </p:grpSp>
        <p:grpSp>
          <p:nvGrpSpPr>
            <p:cNvPr id="79" name="Google Shape;79;p3"/>
            <p:cNvGrpSpPr/>
            <p:nvPr/>
          </p:nvGrpSpPr>
          <p:grpSpPr>
            <a:xfrm>
              <a:off x="5101474" y="1882051"/>
              <a:ext cx="468816" cy="7120145"/>
              <a:chOff x="990600" y="152400"/>
              <a:chExt cx="318597" cy="4838699"/>
            </a:xfrm>
          </p:grpSpPr>
          <p:sp>
            <p:nvSpPr>
              <p:cNvPr id="80" name="Google Shape;80;p3"/>
              <p:cNvSpPr/>
              <p:nvPr/>
            </p:nvSpPr>
            <p:spPr>
              <a:xfrm>
                <a:off x="9949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81" name="Google Shape;81;p3"/>
              <p:cNvPicPr preferRelativeResize="0"/>
              <p:nvPr/>
            </p:nvPicPr>
            <p:blipFill>
              <a:blip r:embed="rId2">
                <a:alphaModFix/>
              </a:blip>
              <a:stretch>
                <a:fillRect/>
              </a:stretch>
            </p:blipFill>
            <p:spPr>
              <a:xfrm>
                <a:off x="990600" y="152400"/>
                <a:ext cx="318597" cy="4838699"/>
              </a:xfrm>
              <a:prstGeom prst="rect">
                <a:avLst/>
              </a:prstGeom>
              <a:noFill/>
              <a:ln>
                <a:noFill/>
              </a:ln>
            </p:spPr>
          </p:pic>
        </p:grpSp>
        <p:grpSp>
          <p:nvGrpSpPr>
            <p:cNvPr id="82" name="Google Shape;82;p3"/>
            <p:cNvGrpSpPr/>
            <p:nvPr/>
          </p:nvGrpSpPr>
          <p:grpSpPr>
            <a:xfrm>
              <a:off x="5424695" y="1729651"/>
              <a:ext cx="468816" cy="7120145"/>
              <a:chOff x="3663063" y="152400"/>
              <a:chExt cx="318597" cy="4838699"/>
            </a:xfrm>
          </p:grpSpPr>
          <p:sp>
            <p:nvSpPr>
              <p:cNvPr id="83" name="Google Shape;83;p3"/>
              <p:cNvSpPr/>
              <p:nvPr/>
            </p:nvSpPr>
            <p:spPr>
              <a:xfrm>
                <a:off x="3667406"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84" name="Google Shape;84;p3"/>
              <p:cNvPicPr preferRelativeResize="0"/>
              <p:nvPr/>
            </p:nvPicPr>
            <p:blipFill>
              <a:blip r:embed="rId2">
                <a:alphaModFix/>
              </a:blip>
              <a:stretch>
                <a:fillRect/>
              </a:stretch>
            </p:blipFill>
            <p:spPr>
              <a:xfrm>
                <a:off x="3663063" y="152400"/>
                <a:ext cx="318597" cy="4838699"/>
              </a:xfrm>
              <a:prstGeom prst="rect">
                <a:avLst/>
              </a:prstGeom>
              <a:noFill/>
              <a:ln>
                <a:noFill/>
              </a:ln>
            </p:spPr>
          </p:pic>
        </p:grpSp>
        <p:grpSp>
          <p:nvGrpSpPr>
            <p:cNvPr id="85" name="Google Shape;85;p3"/>
            <p:cNvGrpSpPr/>
            <p:nvPr/>
          </p:nvGrpSpPr>
          <p:grpSpPr>
            <a:xfrm>
              <a:off x="5747916" y="2034451"/>
              <a:ext cx="468816" cy="7120145"/>
              <a:chOff x="1295400" y="152400"/>
              <a:chExt cx="318597" cy="4838699"/>
            </a:xfrm>
          </p:grpSpPr>
          <p:sp>
            <p:nvSpPr>
              <p:cNvPr id="86" name="Google Shape;86;p3"/>
              <p:cNvSpPr/>
              <p:nvPr/>
            </p:nvSpPr>
            <p:spPr>
              <a:xfrm>
                <a:off x="12997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87" name="Google Shape;87;p3"/>
              <p:cNvPicPr preferRelativeResize="0"/>
              <p:nvPr/>
            </p:nvPicPr>
            <p:blipFill>
              <a:blip r:embed="rId2">
                <a:alphaModFix/>
              </a:blip>
              <a:stretch>
                <a:fillRect/>
              </a:stretch>
            </p:blipFill>
            <p:spPr>
              <a:xfrm>
                <a:off x="1295400" y="152400"/>
                <a:ext cx="318597" cy="4838699"/>
              </a:xfrm>
              <a:prstGeom prst="rect">
                <a:avLst/>
              </a:prstGeom>
              <a:noFill/>
              <a:ln>
                <a:noFill/>
              </a:ln>
            </p:spPr>
          </p:pic>
        </p:grpSp>
        <p:grpSp>
          <p:nvGrpSpPr>
            <p:cNvPr id="88" name="Google Shape;88;p3"/>
            <p:cNvGrpSpPr/>
            <p:nvPr/>
          </p:nvGrpSpPr>
          <p:grpSpPr>
            <a:xfrm>
              <a:off x="6072553" y="1958251"/>
              <a:ext cx="468816" cy="7120145"/>
              <a:chOff x="1447800" y="152400"/>
              <a:chExt cx="318597" cy="4838699"/>
            </a:xfrm>
          </p:grpSpPr>
          <p:sp>
            <p:nvSpPr>
              <p:cNvPr id="89" name="Google Shape;89;p3"/>
              <p:cNvSpPr/>
              <p:nvPr/>
            </p:nvSpPr>
            <p:spPr>
              <a:xfrm>
                <a:off x="14521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90" name="Google Shape;90;p3"/>
              <p:cNvPicPr preferRelativeResize="0"/>
              <p:nvPr/>
            </p:nvPicPr>
            <p:blipFill>
              <a:blip r:embed="rId2">
                <a:alphaModFix/>
              </a:blip>
              <a:stretch>
                <a:fillRect/>
              </a:stretch>
            </p:blipFill>
            <p:spPr>
              <a:xfrm>
                <a:off x="1447800" y="152400"/>
                <a:ext cx="318597" cy="4838699"/>
              </a:xfrm>
              <a:prstGeom prst="rect">
                <a:avLst/>
              </a:prstGeom>
              <a:noFill/>
              <a:ln>
                <a:noFill/>
              </a:ln>
            </p:spPr>
          </p:pic>
        </p:grpSp>
        <p:grpSp>
          <p:nvGrpSpPr>
            <p:cNvPr id="91" name="Google Shape;91;p3"/>
            <p:cNvGrpSpPr/>
            <p:nvPr/>
          </p:nvGrpSpPr>
          <p:grpSpPr>
            <a:xfrm>
              <a:off x="6395774" y="1653451"/>
              <a:ext cx="468816" cy="7120145"/>
              <a:chOff x="1600200" y="152400"/>
              <a:chExt cx="318597" cy="4838699"/>
            </a:xfrm>
          </p:grpSpPr>
          <p:sp>
            <p:nvSpPr>
              <p:cNvPr id="92" name="Google Shape;92;p3"/>
              <p:cNvSpPr/>
              <p:nvPr/>
            </p:nvSpPr>
            <p:spPr>
              <a:xfrm>
                <a:off x="16045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93" name="Google Shape;93;p3"/>
              <p:cNvPicPr preferRelativeResize="0"/>
              <p:nvPr/>
            </p:nvPicPr>
            <p:blipFill>
              <a:blip r:embed="rId2">
                <a:alphaModFix/>
              </a:blip>
              <a:stretch>
                <a:fillRect/>
              </a:stretch>
            </p:blipFill>
            <p:spPr>
              <a:xfrm>
                <a:off x="1600200" y="152400"/>
                <a:ext cx="318597" cy="4838699"/>
              </a:xfrm>
              <a:prstGeom prst="rect">
                <a:avLst/>
              </a:prstGeom>
              <a:noFill/>
              <a:ln>
                <a:noFill/>
              </a:ln>
            </p:spPr>
          </p:pic>
        </p:grpSp>
        <p:grpSp>
          <p:nvGrpSpPr>
            <p:cNvPr id="94" name="Google Shape;94;p3"/>
            <p:cNvGrpSpPr/>
            <p:nvPr/>
          </p:nvGrpSpPr>
          <p:grpSpPr>
            <a:xfrm>
              <a:off x="6718994" y="1424851"/>
              <a:ext cx="468816" cy="7120145"/>
              <a:chOff x="533400" y="152400"/>
              <a:chExt cx="318597" cy="4838699"/>
            </a:xfrm>
          </p:grpSpPr>
          <p:sp>
            <p:nvSpPr>
              <p:cNvPr id="95" name="Google Shape;95;p3"/>
              <p:cNvSpPr/>
              <p:nvPr/>
            </p:nvSpPr>
            <p:spPr>
              <a:xfrm>
                <a:off x="5377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96" name="Google Shape;96;p3"/>
              <p:cNvPicPr preferRelativeResize="0"/>
              <p:nvPr/>
            </p:nvPicPr>
            <p:blipFill>
              <a:blip r:embed="rId2">
                <a:alphaModFix/>
              </a:blip>
              <a:stretch>
                <a:fillRect/>
              </a:stretch>
            </p:blipFill>
            <p:spPr>
              <a:xfrm>
                <a:off x="533400" y="152400"/>
                <a:ext cx="318597" cy="4838699"/>
              </a:xfrm>
              <a:prstGeom prst="rect">
                <a:avLst/>
              </a:prstGeom>
              <a:noFill/>
              <a:ln>
                <a:noFill/>
              </a:ln>
            </p:spPr>
          </p:pic>
        </p:grpSp>
        <p:grpSp>
          <p:nvGrpSpPr>
            <p:cNvPr id="97" name="Google Shape;97;p3"/>
            <p:cNvGrpSpPr/>
            <p:nvPr/>
          </p:nvGrpSpPr>
          <p:grpSpPr>
            <a:xfrm>
              <a:off x="7042215" y="1501051"/>
              <a:ext cx="468816" cy="7120145"/>
              <a:chOff x="685800" y="152400"/>
              <a:chExt cx="318597" cy="4838699"/>
            </a:xfrm>
          </p:grpSpPr>
          <p:sp>
            <p:nvSpPr>
              <p:cNvPr id="98" name="Google Shape;98;p3"/>
              <p:cNvSpPr/>
              <p:nvPr/>
            </p:nvSpPr>
            <p:spPr>
              <a:xfrm>
                <a:off x="6901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99" name="Google Shape;99;p3"/>
              <p:cNvPicPr preferRelativeResize="0"/>
              <p:nvPr/>
            </p:nvPicPr>
            <p:blipFill>
              <a:blip r:embed="rId2">
                <a:alphaModFix/>
              </a:blip>
              <a:stretch>
                <a:fillRect/>
              </a:stretch>
            </p:blipFill>
            <p:spPr>
              <a:xfrm>
                <a:off x="685800" y="152400"/>
                <a:ext cx="318597" cy="4838699"/>
              </a:xfrm>
              <a:prstGeom prst="rect">
                <a:avLst/>
              </a:prstGeom>
              <a:noFill/>
              <a:ln>
                <a:noFill/>
              </a:ln>
            </p:spPr>
          </p:pic>
        </p:grpSp>
        <p:grpSp>
          <p:nvGrpSpPr>
            <p:cNvPr id="100" name="Google Shape;100;p3"/>
            <p:cNvGrpSpPr/>
            <p:nvPr/>
          </p:nvGrpSpPr>
          <p:grpSpPr>
            <a:xfrm>
              <a:off x="7365436" y="1882051"/>
              <a:ext cx="468816" cy="7120145"/>
              <a:chOff x="838200" y="152400"/>
              <a:chExt cx="318597" cy="4838699"/>
            </a:xfrm>
          </p:grpSpPr>
          <p:sp>
            <p:nvSpPr>
              <p:cNvPr id="101" name="Google Shape;101;p3"/>
              <p:cNvSpPr/>
              <p:nvPr/>
            </p:nvSpPr>
            <p:spPr>
              <a:xfrm>
                <a:off x="8425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102" name="Google Shape;102;p3"/>
              <p:cNvPicPr preferRelativeResize="0"/>
              <p:nvPr/>
            </p:nvPicPr>
            <p:blipFill>
              <a:blip r:embed="rId2">
                <a:alphaModFix/>
              </a:blip>
              <a:stretch>
                <a:fillRect/>
              </a:stretch>
            </p:blipFill>
            <p:spPr>
              <a:xfrm>
                <a:off x="838200" y="152400"/>
                <a:ext cx="318597" cy="4838699"/>
              </a:xfrm>
              <a:prstGeom prst="rect">
                <a:avLst/>
              </a:prstGeom>
              <a:noFill/>
              <a:ln>
                <a:noFill/>
              </a:ln>
            </p:spPr>
          </p:pic>
        </p:grpSp>
        <p:grpSp>
          <p:nvGrpSpPr>
            <p:cNvPr id="103" name="Google Shape;103;p3"/>
            <p:cNvGrpSpPr/>
            <p:nvPr/>
          </p:nvGrpSpPr>
          <p:grpSpPr>
            <a:xfrm>
              <a:off x="7688656" y="1424851"/>
              <a:ext cx="468816" cy="7120145"/>
              <a:chOff x="990600" y="152400"/>
              <a:chExt cx="318597" cy="4838699"/>
            </a:xfrm>
          </p:grpSpPr>
          <p:sp>
            <p:nvSpPr>
              <p:cNvPr id="104" name="Google Shape;104;p3"/>
              <p:cNvSpPr/>
              <p:nvPr/>
            </p:nvSpPr>
            <p:spPr>
              <a:xfrm>
                <a:off x="9949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105" name="Google Shape;105;p3"/>
              <p:cNvPicPr preferRelativeResize="0"/>
              <p:nvPr/>
            </p:nvPicPr>
            <p:blipFill>
              <a:blip r:embed="rId2">
                <a:alphaModFix/>
              </a:blip>
              <a:stretch>
                <a:fillRect/>
              </a:stretch>
            </p:blipFill>
            <p:spPr>
              <a:xfrm>
                <a:off x="990600" y="152400"/>
                <a:ext cx="318597" cy="4838699"/>
              </a:xfrm>
              <a:prstGeom prst="rect">
                <a:avLst/>
              </a:prstGeom>
              <a:noFill/>
              <a:ln>
                <a:noFill/>
              </a:ln>
            </p:spPr>
          </p:pic>
        </p:grpSp>
        <p:grpSp>
          <p:nvGrpSpPr>
            <p:cNvPr id="106" name="Google Shape;106;p3"/>
            <p:cNvGrpSpPr/>
            <p:nvPr/>
          </p:nvGrpSpPr>
          <p:grpSpPr>
            <a:xfrm>
              <a:off x="8011877" y="2186851"/>
              <a:ext cx="468816" cy="7120145"/>
              <a:chOff x="3663063" y="152400"/>
              <a:chExt cx="318597" cy="4838699"/>
            </a:xfrm>
          </p:grpSpPr>
          <p:sp>
            <p:nvSpPr>
              <p:cNvPr id="107" name="Google Shape;107;p3"/>
              <p:cNvSpPr/>
              <p:nvPr/>
            </p:nvSpPr>
            <p:spPr>
              <a:xfrm>
                <a:off x="3667406"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108" name="Google Shape;108;p3"/>
              <p:cNvPicPr preferRelativeResize="0"/>
              <p:nvPr/>
            </p:nvPicPr>
            <p:blipFill>
              <a:blip r:embed="rId2">
                <a:alphaModFix/>
              </a:blip>
              <a:stretch>
                <a:fillRect/>
              </a:stretch>
            </p:blipFill>
            <p:spPr>
              <a:xfrm>
                <a:off x="3663063" y="152400"/>
                <a:ext cx="318597" cy="4838699"/>
              </a:xfrm>
              <a:prstGeom prst="rect">
                <a:avLst/>
              </a:prstGeom>
              <a:noFill/>
              <a:ln>
                <a:noFill/>
              </a:ln>
            </p:spPr>
          </p:pic>
        </p:grpSp>
        <p:grpSp>
          <p:nvGrpSpPr>
            <p:cNvPr id="109" name="Google Shape;109;p3"/>
            <p:cNvGrpSpPr/>
            <p:nvPr/>
          </p:nvGrpSpPr>
          <p:grpSpPr>
            <a:xfrm>
              <a:off x="8335098" y="1805851"/>
              <a:ext cx="468816" cy="7120145"/>
              <a:chOff x="1295400" y="152400"/>
              <a:chExt cx="318597" cy="4838699"/>
            </a:xfrm>
          </p:grpSpPr>
          <p:sp>
            <p:nvSpPr>
              <p:cNvPr id="110" name="Google Shape;110;p3"/>
              <p:cNvSpPr/>
              <p:nvPr/>
            </p:nvSpPr>
            <p:spPr>
              <a:xfrm>
                <a:off x="12997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111" name="Google Shape;111;p3"/>
              <p:cNvPicPr preferRelativeResize="0"/>
              <p:nvPr/>
            </p:nvPicPr>
            <p:blipFill>
              <a:blip r:embed="rId2">
                <a:alphaModFix/>
              </a:blip>
              <a:stretch>
                <a:fillRect/>
              </a:stretch>
            </p:blipFill>
            <p:spPr>
              <a:xfrm>
                <a:off x="1295400" y="152400"/>
                <a:ext cx="318597" cy="4838699"/>
              </a:xfrm>
              <a:prstGeom prst="rect">
                <a:avLst/>
              </a:prstGeom>
              <a:noFill/>
              <a:ln>
                <a:noFill/>
              </a:ln>
            </p:spPr>
          </p:pic>
        </p:grpSp>
      </p:grpSp>
    </p:spTree>
    <p:extLst>
      <p:ext uri="{BB962C8B-B14F-4D97-AF65-F5344CB8AC3E}">
        <p14:creationId xmlns:p14="http://schemas.microsoft.com/office/powerpoint/2010/main" val="3727467902"/>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112"/>
        <p:cNvGrpSpPr/>
        <p:nvPr/>
      </p:nvGrpSpPr>
      <p:grpSpPr>
        <a:xfrm>
          <a:off x="0" y="0"/>
          <a:ext cx="0" cy="0"/>
          <a:chOff x="0" y="0"/>
          <a:chExt cx="0" cy="0"/>
        </a:xfrm>
      </p:grpSpPr>
      <p:sp>
        <p:nvSpPr>
          <p:cNvPr id="113" name="Google Shape;113;p4"/>
          <p:cNvSpPr txBox="1">
            <a:spLocks noGrp="1"/>
          </p:cNvSpPr>
          <p:nvPr>
            <p:ph type="body" idx="1"/>
          </p:nvPr>
        </p:nvSpPr>
        <p:spPr>
          <a:xfrm>
            <a:off x="2203667" y="2882400"/>
            <a:ext cx="7784400" cy="1093200"/>
          </a:xfrm>
          <a:prstGeom prst="rect">
            <a:avLst/>
          </a:prstGeom>
        </p:spPr>
        <p:txBody>
          <a:bodyPr spcFirstLastPara="1" wrap="square" lIns="0" tIns="0" rIns="0" bIns="0" anchor="ctr" anchorCtr="0">
            <a:noAutofit/>
          </a:bodyPr>
          <a:lstStyle>
            <a:lvl1pPr marL="609585" lvl="0" indent="-541853" algn="ctr" rtl="0">
              <a:lnSpc>
                <a:spcPct val="115000"/>
              </a:lnSpc>
              <a:spcBef>
                <a:spcPts val="800"/>
              </a:spcBef>
              <a:spcAft>
                <a:spcPts val="0"/>
              </a:spcAft>
              <a:buSzPts val="2800"/>
              <a:buFont typeface="Mali"/>
              <a:buChar char="✘"/>
              <a:defRPr sz="3733">
                <a:latin typeface="Mali"/>
                <a:ea typeface="Mali"/>
                <a:cs typeface="Mali"/>
                <a:sym typeface="Mali"/>
              </a:defRPr>
            </a:lvl1pPr>
            <a:lvl2pPr marL="1219170" lvl="1" indent="-541853" algn="ctr" rtl="0">
              <a:lnSpc>
                <a:spcPct val="115000"/>
              </a:lnSpc>
              <a:spcBef>
                <a:spcPts val="1333"/>
              </a:spcBef>
              <a:spcAft>
                <a:spcPts val="0"/>
              </a:spcAft>
              <a:buSzPts val="2800"/>
              <a:buFont typeface="Mali"/>
              <a:buChar char="-"/>
              <a:defRPr sz="3733">
                <a:latin typeface="Mali"/>
                <a:ea typeface="Mali"/>
                <a:cs typeface="Mali"/>
                <a:sym typeface="Mali"/>
              </a:defRPr>
            </a:lvl2pPr>
            <a:lvl3pPr marL="1828754" lvl="2" indent="-541853" algn="ctr" rtl="0">
              <a:lnSpc>
                <a:spcPct val="115000"/>
              </a:lnSpc>
              <a:spcBef>
                <a:spcPts val="1333"/>
              </a:spcBef>
              <a:spcAft>
                <a:spcPts val="0"/>
              </a:spcAft>
              <a:buSzPts val="2800"/>
              <a:buFont typeface="Mali"/>
              <a:buChar char="-"/>
              <a:defRPr sz="3733">
                <a:latin typeface="Mali"/>
                <a:ea typeface="Mali"/>
                <a:cs typeface="Mali"/>
                <a:sym typeface="Mali"/>
              </a:defRPr>
            </a:lvl3pPr>
            <a:lvl4pPr marL="2438339" lvl="3" indent="-541853" algn="ctr" rtl="0">
              <a:lnSpc>
                <a:spcPct val="115000"/>
              </a:lnSpc>
              <a:spcBef>
                <a:spcPts val="1333"/>
              </a:spcBef>
              <a:spcAft>
                <a:spcPts val="0"/>
              </a:spcAft>
              <a:buSzPts val="2800"/>
              <a:buFont typeface="Mali"/>
              <a:buChar char="●"/>
              <a:defRPr sz="3733">
                <a:latin typeface="Mali"/>
                <a:ea typeface="Mali"/>
                <a:cs typeface="Mali"/>
                <a:sym typeface="Mali"/>
              </a:defRPr>
            </a:lvl4pPr>
            <a:lvl5pPr marL="3047924" lvl="4" indent="-541853" algn="ctr" rtl="0">
              <a:lnSpc>
                <a:spcPct val="115000"/>
              </a:lnSpc>
              <a:spcBef>
                <a:spcPts val="1333"/>
              </a:spcBef>
              <a:spcAft>
                <a:spcPts val="0"/>
              </a:spcAft>
              <a:buSzPts val="2800"/>
              <a:buFont typeface="Mali"/>
              <a:buChar char="○"/>
              <a:defRPr sz="3733">
                <a:latin typeface="Mali"/>
                <a:ea typeface="Mali"/>
                <a:cs typeface="Mali"/>
                <a:sym typeface="Mali"/>
              </a:defRPr>
            </a:lvl5pPr>
            <a:lvl6pPr marL="3657509" lvl="5" indent="-541853" algn="ctr" rtl="0">
              <a:lnSpc>
                <a:spcPct val="115000"/>
              </a:lnSpc>
              <a:spcBef>
                <a:spcPts val="1333"/>
              </a:spcBef>
              <a:spcAft>
                <a:spcPts val="0"/>
              </a:spcAft>
              <a:buSzPts val="2800"/>
              <a:buFont typeface="Mali"/>
              <a:buChar char="■"/>
              <a:defRPr sz="3733">
                <a:latin typeface="Mali"/>
                <a:ea typeface="Mali"/>
                <a:cs typeface="Mali"/>
                <a:sym typeface="Mali"/>
              </a:defRPr>
            </a:lvl6pPr>
            <a:lvl7pPr marL="4267093" lvl="6" indent="-541853" algn="ctr" rtl="0">
              <a:lnSpc>
                <a:spcPct val="115000"/>
              </a:lnSpc>
              <a:spcBef>
                <a:spcPts val="1333"/>
              </a:spcBef>
              <a:spcAft>
                <a:spcPts val="0"/>
              </a:spcAft>
              <a:buSzPts val="2800"/>
              <a:buFont typeface="Mali"/>
              <a:buChar char="●"/>
              <a:defRPr sz="3733">
                <a:latin typeface="Mali"/>
                <a:ea typeface="Mali"/>
                <a:cs typeface="Mali"/>
                <a:sym typeface="Mali"/>
              </a:defRPr>
            </a:lvl7pPr>
            <a:lvl8pPr marL="4876678" lvl="7" indent="-541853" algn="ctr" rtl="0">
              <a:lnSpc>
                <a:spcPct val="115000"/>
              </a:lnSpc>
              <a:spcBef>
                <a:spcPts val="1333"/>
              </a:spcBef>
              <a:spcAft>
                <a:spcPts val="0"/>
              </a:spcAft>
              <a:buSzPts val="2800"/>
              <a:buFont typeface="Mali"/>
              <a:buChar char="○"/>
              <a:defRPr sz="3733">
                <a:latin typeface="Mali"/>
                <a:ea typeface="Mali"/>
                <a:cs typeface="Mali"/>
                <a:sym typeface="Mali"/>
              </a:defRPr>
            </a:lvl8pPr>
            <a:lvl9pPr marL="5486263" lvl="8" indent="-541853" algn="ctr">
              <a:lnSpc>
                <a:spcPct val="115000"/>
              </a:lnSpc>
              <a:spcBef>
                <a:spcPts val="1333"/>
              </a:spcBef>
              <a:spcAft>
                <a:spcPts val="1333"/>
              </a:spcAft>
              <a:buSzPts val="2800"/>
              <a:buFont typeface="Mali"/>
              <a:buChar char="■"/>
              <a:defRPr sz="3733">
                <a:latin typeface="Mali"/>
                <a:ea typeface="Mali"/>
                <a:cs typeface="Mali"/>
                <a:sym typeface="Mali"/>
              </a:defRPr>
            </a:lvl9pPr>
          </a:lstStyle>
          <a:p>
            <a:endParaRPr/>
          </a:p>
        </p:txBody>
      </p:sp>
      <p:sp>
        <p:nvSpPr>
          <p:cNvPr id="114" name="Google Shape;114;p4"/>
          <p:cNvSpPr txBox="1">
            <a:spLocks noGrp="1"/>
          </p:cNvSpPr>
          <p:nvPr>
            <p:ph type="sldNum" idx="12"/>
          </p:nvPr>
        </p:nvSpPr>
        <p:spPr>
          <a:xfrm>
            <a:off x="11553372" y="169705"/>
            <a:ext cx="435600" cy="363600"/>
          </a:xfrm>
          <a:prstGeom prst="rect">
            <a:avLst/>
          </a:prstGeom>
        </p:spPr>
        <p:txBody>
          <a:bodyPr spcFirstLastPara="1" wrap="square" lIns="0" tIns="0" rIns="0" bIns="0"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grpSp>
        <p:nvGrpSpPr>
          <p:cNvPr id="115" name="Google Shape;115;p4"/>
          <p:cNvGrpSpPr/>
          <p:nvPr/>
        </p:nvGrpSpPr>
        <p:grpSpPr>
          <a:xfrm rot="599924">
            <a:off x="4695302" y="5396850"/>
            <a:ext cx="625109" cy="9493852"/>
            <a:chOff x="1447800" y="152400"/>
            <a:chExt cx="318597" cy="4838699"/>
          </a:xfrm>
        </p:grpSpPr>
        <p:sp>
          <p:nvSpPr>
            <p:cNvPr id="116" name="Google Shape;116;p4"/>
            <p:cNvSpPr/>
            <p:nvPr/>
          </p:nvSpPr>
          <p:spPr>
            <a:xfrm>
              <a:off x="14521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117" name="Google Shape;117;p4"/>
            <p:cNvPicPr preferRelativeResize="0"/>
            <p:nvPr/>
          </p:nvPicPr>
          <p:blipFill>
            <a:blip r:embed="rId2">
              <a:alphaModFix/>
            </a:blip>
            <a:stretch>
              <a:fillRect/>
            </a:stretch>
          </p:blipFill>
          <p:spPr>
            <a:xfrm>
              <a:off x="1447800" y="152400"/>
              <a:ext cx="318597" cy="4838699"/>
            </a:xfrm>
            <a:prstGeom prst="rect">
              <a:avLst/>
            </a:prstGeom>
            <a:noFill/>
            <a:ln>
              <a:noFill/>
            </a:ln>
          </p:spPr>
        </p:pic>
      </p:grpSp>
      <p:grpSp>
        <p:nvGrpSpPr>
          <p:cNvPr id="118" name="Google Shape;118;p4"/>
          <p:cNvGrpSpPr/>
          <p:nvPr/>
        </p:nvGrpSpPr>
        <p:grpSpPr>
          <a:xfrm rot="1200084">
            <a:off x="1604693" y="4809790"/>
            <a:ext cx="625068" cy="9493215"/>
            <a:chOff x="1600200" y="152400"/>
            <a:chExt cx="318597" cy="4838699"/>
          </a:xfrm>
        </p:grpSpPr>
        <p:sp>
          <p:nvSpPr>
            <p:cNvPr id="119" name="Google Shape;119;p4"/>
            <p:cNvSpPr/>
            <p:nvPr/>
          </p:nvSpPr>
          <p:spPr>
            <a:xfrm>
              <a:off x="16045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120" name="Google Shape;120;p4"/>
            <p:cNvPicPr preferRelativeResize="0"/>
            <p:nvPr/>
          </p:nvPicPr>
          <p:blipFill>
            <a:blip r:embed="rId2">
              <a:alphaModFix/>
            </a:blip>
            <a:stretch>
              <a:fillRect/>
            </a:stretch>
          </p:blipFill>
          <p:spPr>
            <a:xfrm>
              <a:off x="1600200" y="152400"/>
              <a:ext cx="318597" cy="4838699"/>
            </a:xfrm>
            <a:prstGeom prst="rect">
              <a:avLst/>
            </a:prstGeom>
            <a:noFill/>
            <a:ln>
              <a:noFill/>
            </a:ln>
          </p:spPr>
        </p:pic>
      </p:grpSp>
      <p:grpSp>
        <p:nvGrpSpPr>
          <p:cNvPr id="121" name="Google Shape;121;p4"/>
          <p:cNvGrpSpPr/>
          <p:nvPr/>
        </p:nvGrpSpPr>
        <p:grpSpPr>
          <a:xfrm rot="1799848">
            <a:off x="45886" y="4935077"/>
            <a:ext cx="625093" cy="9493609"/>
            <a:chOff x="533400" y="152400"/>
            <a:chExt cx="318597" cy="4838699"/>
          </a:xfrm>
        </p:grpSpPr>
        <p:sp>
          <p:nvSpPr>
            <p:cNvPr id="122" name="Google Shape;122;p4"/>
            <p:cNvSpPr/>
            <p:nvPr/>
          </p:nvSpPr>
          <p:spPr>
            <a:xfrm>
              <a:off x="5377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123" name="Google Shape;123;p4"/>
            <p:cNvPicPr preferRelativeResize="0"/>
            <p:nvPr/>
          </p:nvPicPr>
          <p:blipFill>
            <a:blip r:embed="rId2">
              <a:alphaModFix/>
            </a:blip>
            <a:stretch>
              <a:fillRect/>
            </a:stretch>
          </p:blipFill>
          <p:spPr>
            <a:xfrm>
              <a:off x="533400" y="152400"/>
              <a:ext cx="318597" cy="4838699"/>
            </a:xfrm>
            <a:prstGeom prst="rect">
              <a:avLst/>
            </a:prstGeom>
            <a:noFill/>
            <a:ln>
              <a:noFill/>
            </a:ln>
          </p:spPr>
        </p:pic>
      </p:grpSp>
      <p:grpSp>
        <p:nvGrpSpPr>
          <p:cNvPr id="124" name="Google Shape;124;p4"/>
          <p:cNvGrpSpPr/>
          <p:nvPr/>
        </p:nvGrpSpPr>
        <p:grpSpPr>
          <a:xfrm rot="2399941">
            <a:off x="-1399235" y="3544290"/>
            <a:ext cx="625060" cy="9493100"/>
            <a:chOff x="685800" y="152400"/>
            <a:chExt cx="318597" cy="4838699"/>
          </a:xfrm>
        </p:grpSpPr>
        <p:sp>
          <p:nvSpPr>
            <p:cNvPr id="125" name="Google Shape;125;p4"/>
            <p:cNvSpPr/>
            <p:nvPr/>
          </p:nvSpPr>
          <p:spPr>
            <a:xfrm>
              <a:off x="6901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126" name="Google Shape;126;p4"/>
            <p:cNvPicPr preferRelativeResize="0"/>
            <p:nvPr/>
          </p:nvPicPr>
          <p:blipFill>
            <a:blip r:embed="rId2">
              <a:alphaModFix/>
            </a:blip>
            <a:stretch>
              <a:fillRect/>
            </a:stretch>
          </p:blipFill>
          <p:spPr>
            <a:xfrm>
              <a:off x="685800" y="152400"/>
              <a:ext cx="318597" cy="4838699"/>
            </a:xfrm>
            <a:prstGeom prst="rect">
              <a:avLst/>
            </a:prstGeom>
            <a:noFill/>
            <a:ln>
              <a:noFill/>
            </a:ln>
          </p:spPr>
        </p:pic>
      </p:grpSp>
      <p:grpSp>
        <p:nvGrpSpPr>
          <p:cNvPr id="127" name="Google Shape;127;p4"/>
          <p:cNvGrpSpPr/>
          <p:nvPr/>
        </p:nvGrpSpPr>
        <p:grpSpPr>
          <a:xfrm rot="2999880">
            <a:off x="-2275976" y="1223125"/>
            <a:ext cx="625088" cy="9493515"/>
            <a:chOff x="838200" y="152400"/>
            <a:chExt cx="318597" cy="4838699"/>
          </a:xfrm>
        </p:grpSpPr>
        <p:sp>
          <p:nvSpPr>
            <p:cNvPr id="128" name="Google Shape;128;p4"/>
            <p:cNvSpPr/>
            <p:nvPr/>
          </p:nvSpPr>
          <p:spPr>
            <a:xfrm>
              <a:off x="8425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129" name="Google Shape;129;p4"/>
            <p:cNvPicPr preferRelativeResize="0"/>
            <p:nvPr/>
          </p:nvPicPr>
          <p:blipFill>
            <a:blip r:embed="rId2">
              <a:alphaModFix/>
            </a:blip>
            <a:stretch>
              <a:fillRect/>
            </a:stretch>
          </p:blipFill>
          <p:spPr>
            <a:xfrm>
              <a:off x="838200" y="152400"/>
              <a:ext cx="318597" cy="4838699"/>
            </a:xfrm>
            <a:prstGeom prst="rect">
              <a:avLst/>
            </a:prstGeom>
            <a:noFill/>
            <a:ln>
              <a:noFill/>
            </a:ln>
          </p:spPr>
        </p:pic>
      </p:grpSp>
      <p:grpSp>
        <p:nvGrpSpPr>
          <p:cNvPr id="130" name="Google Shape;130;p4"/>
          <p:cNvGrpSpPr/>
          <p:nvPr/>
        </p:nvGrpSpPr>
        <p:grpSpPr>
          <a:xfrm rot="3600035">
            <a:off x="-3006149" y="107061"/>
            <a:ext cx="625057" cy="9493051"/>
            <a:chOff x="990600" y="152400"/>
            <a:chExt cx="318597" cy="4838699"/>
          </a:xfrm>
        </p:grpSpPr>
        <p:sp>
          <p:nvSpPr>
            <p:cNvPr id="131" name="Google Shape;131;p4"/>
            <p:cNvSpPr/>
            <p:nvPr/>
          </p:nvSpPr>
          <p:spPr>
            <a:xfrm>
              <a:off x="9949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132" name="Google Shape;132;p4"/>
            <p:cNvPicPr preferRelativeResize="0"/>
            <p:nvPr/>
          </p:nvPicPr>
          <p:blipFill>
            <a:blip r:embed="rId2">
              <a:alphaModFix/>
            </a:blip>
            <a:stretch>
              <a:fillRect/>
            </a:stretch>
          </p:blipFill>
          <p:spPr>
            <a:xfrm>
              <a:off x="990600" y="152400"/>
              <a:ext cx="318597" cy="4838699"/>
            </a:xfrm>
            <a:prstGeom prst="rect">
              <a:avLst/>
            </a:prstGeom>
            <a:noFill/>
            <a:ln>
              <a:noFill/>
            </a:ln>
          </p:spPr>
        </p:pic>
      </p:grpSp>
      <p:grpSp>
        <p:nvGrpSpPr>
          <p:cNvPr id="133" name="Google Shape;133;p4"/>
          <p:cNvGrpSpPr/>
          <p:nvPr/>
        </p:nvGrpSpPr>
        <p:grpSpPr>
          <a:xfrm rot="5400000">
            <a:off x="-3006149" y="-3071549"/>
            <a:ext cx="625045" cy="9492881"/>
            <a:chOff x="3663063" y="152400"/>
            <a:chExt cx="318597" cy="4838699"/>
          </a:xfrm>
        </p:grpSpPr>
        <p:sp>
          <p:nvSpPr>
            <p:cNvPr id="134" name="Google Shape;134;p4"/>
            <p:cNvSpPr/>
            <p:nvPr/>
          </p:nvSpPr>
          <p:spPr>
            <a:xfrm>
              <a:off x="3667406"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135" name="Google Shape;135;p4"/>
            <p:cNvPicPr preferRelativeResize="0"/>
            <p:nvPr/>
          </p:nvPicPr>
          <p:blipFill>
            <a:blip r:embed="rId2">
              <a:alphaModFix/>
            </a:blip>
            <a:stretch>
              <a:fillRect/>
            </a:stretch>
          </p:blipFill>
          <p:spPr>
            <a:xfrm>
              <a:off x="3663063" y="152400"/>
              <a:ext cx="318597" cy="4838699"/>
            </a:xfrm>
            <a:prstGeom prst="rect">
              <a:avLst/>
            </a:prstGeom>
            <a:noFill/>
            <a:ln>
              <a:noFill/>
            </a:ln>
          </p:spPr>
        </p:pic>
      </p:grpSp>
      <p:grpSp>
        <p:nvGrpSpPr>
          <p:cNvPr id="136" name="Google Shape;136;p4"/>
          <p:cNvGrpSpPr/>
          <p:nvPr/>
        </p:nvGrpSpPr>
        <p:grpSpPr>
          <a:xfrm rot="4800076">
            <a:off x="-2378733" y="-3445225"/>
            <a:ext cx="625109" cy="9493852"/>
            <a:chOff x="1295400" y="152400"/>
            <a:chExt cx="318597" cy="4838699"/>
          </a:xfrm>
        </p:grpSpPr>
        <p:sp>
          <p:nvSpPr>
            <p:cNvPr id="137" name="Google Shape;137;p4"/>
            <p:cNvSpPr/>
            <p:nvPr/>
          </p:nvSpPr>
          <p:spPr>
            <a:xfrm>
              <a:off x="12997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138" name="Google Shape;138;p4"/>
            <p:cNvPicPr preferRelativeResize="0"/>
            <p:nvPr/>
          </p:nvPicPr>
          <p:blipFill>
            <a:blip r:embed="rId2">
              <a:alphaModFix/>
            </a:blip>
            <a:stretch>
              <a:fillRect/>
            </a:stretch>
          </p:blipFill>
          <p:spPr>
            <a:xfrm>
              <a:off x="1295400" y="152400"/>
              <a:ext cx="318597" cy="4838699"/>
            </a:xfrm>
            <a:prstGeom prst="rect">
              <a:avLst/>
            </a:prstGeom>
            <a:noFill/>
            <a:ln>
              <a:noFill/>
            </a:ln>
          </p:spPr>
        </p:pic>
      </p:grpSp>
      <p:grpSp>
        <p:nvGrpSpPr>
          <p:cNvPr id="139" name="Google Shape;139;p4"/>
          <p:cNvGrpSpPr/>
          <p:nvPr/>
        </p:nvGrpSpPr>
        <p:grpSpPr>
          <a:xfrm rot="-10579780">
            <a:off x="8390485" y="-8294510"/>
            <a:ext cx="625096" cy="9493644"/>
            <a:chOff x="1447800" y="152400"/>
            <a:chExt cx="318597" cy="4838699"/>
          </a:xfrm>
        </p:grpSpPr>
        <p:sp>
          <p:nvSpPr>
            <p:cNvPr id="140" name="Google Shape;140;p4"/>
            <p:cNvSpPr/>
            <p:nvPr/>
          </p:nvSpPr>
          <p:spPr>
            <a:xfrm>
              <a:off x="14521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141" name="Google Shape;141;p4"/>
            <p:cNvPicPr preferRelativeResize="0"/>
            <p:nvPr/>
          </p:nvPicPr>
          <p:blipFill>
            <a:blip r:embed="rId2">
              <a:alphaModFix/>
            </a:blip>
            <a:stretch>
              <a:fillRect/>
            </a:stretch>
          </p:blipFill>
          <p:spPr>
            <a:xfrm>
              <a:off x="1447800" y="152400"/>
              <a:ext cx="318597" cy="4838699"/>
            </a:xfrm>
            <a:prstGeom prst="rect">
              <a:avLst/>
            </a:prstGeom>
            <a:noFill/>
            <a:ln>
              <a:noFill/>
            </a:ln>
          </p:spPr>
        </p:pic>
      </p:grpSp>
      <p:grpSp>
        <p:nvGrpSpPr>
          <p:cNvPr id="142" name="Google Shape;142;p4"/>
          <p:cNvGrpSpPr/>
          <p:nvPr/>
        </p:nvGrpSpPr>
        <p:grpSpPr>
          <a:xfrm rot="-9950062">
            <a:off x="9802796" y="-7400767"/>
            <a:ext cx="625064" cy="9493160"/>
            <a:chOff x="1600200" y="152400"/>
            <a:chExt cx="318597" cy="4838699"/>
          </a:xfrm>
        </p:grpSpPr>
        <p:sp>
          <p:nvSpPr>
            <p:cNvPr id="143" name="Google Shape;143;p4"/>
            <p:cNvSpPr/>
            <p:nvPr/>
          </p:nvSpPr>
          <p:spPr>
            <a:xfrm>
              <a:off x="16045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144" name="Google Shape;144;p4"/>
            <p:cNvPicPr preferRelativeResize="0"/>
            <p:nvPr/>
          </p:nvPicPr>
          <p:blipFill>
            <a:blip r:embed="rId2">
              <a:alphaModFix/>
            </a:blip>
            <a:stretch>
              <a:fillRect/>
            </a:stretch>
          </p:blipFill>
          <p:spPr>
            <a:xfrm>
              <a:off x="1600200" y="152400"/>
              <a:ext cx="318597" cy="4838699"/>
            </a:xfrm>
            <a:prstGeom prst="rect">
              <a:avLst/>
            </a:prstGeom>
            <a:noFill/>
            <a:ln>
              <a:noFill/>
            </a:ln>
          </p:spPr>
        </p:pic>
      </p:grpSp>
      <p:grpSp>
        <p:nvGrpSpPr>
          <p:cNvPr id="145" name="Google Shape;145;p4"/>
          <p:cNvGrpSpPr/>
          <p:nvPr/>
        </p:nvGrpSpPr>
        <p:grpSpPr>
          <a:xfrm rot="-8674393">
            <a:off x="12681805" y="-6994843"/>
            <a:ext cx="625108" cy="9493828"/>
            <a:chOff x="533400" y="152400"/>
            <a:chExt cx="318597" cy="4838699"/>
          </a:xfrm>
        </p:grpSpPr>
        <p:sp>
          <p:nvSpPr>
            <p:cNvPr id="146" name="Google Shape;146;p4"/>
            <p:cNvSpPr/>
            <p:nvPr/>
          </p:nvSpPr>
          <p:spPr>
            <a:xfrm>
              <a:off x="5377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147" name="Google Shape;147;p4"/>
            <p:cNvPicPr preferRelativeResize="0"/>
            <p:nvPr/>
          </p:nvPicPr>
          <p:blipFill>
            <a:blip r:embed="rId2">
              <a:alphaModFix/>
            </a:blip>
            <a:stretch>
              <a:fillRect/>
            </a:stretch>
          </p:blipFill>
          <p:spPr>
            <a:xfrm>
              <a:off x="533400" y="152400"/>
              <a:ext cx="318597" cy="4838699"/>
            </a:xfrm>
            <a:prstGeom prst="rect">
              <a:avLst/>
            </a:prstGeom>
            <a:noFill/>
            <a:ln>
              <a:noFill/>
            </a:ln>
          </p:spPr>
        </p:pic>
      </p:grpSp>
      <p:grpSp>
        <p:nvGrpSpPr>
          <p:cNvPr id="148" name="Google Shape;148;p4"/>
          <p:cNvGrpSpPr/>
          <p:nvPr/>
        </p:nvGrpSpPr>
        <p:grpSpPr>
          <a:xfrm rot="-7873507">
            <a:off x="14081881" y="-4765101"/>
            <a:ext cx="625057" cy="9493068"/>
            <a:chOff x="685800" y="152400"/>
            <a:chExt cx="318597" cy="4838699"/>
          </a:xfrm>
        </p:grpSpPr>
        <p:sp>
          <p:nvSpPr>
            <p:cNvPr id="149" name="Google Shape;149;p4"/>
            <p:cNvSpPr/>
            <p:nvPr/>
          </p:nvSpPr>
          <p:spPr>
            <a:xfrm>
              <a:off x="6901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150" name="Google Shape;150;p4"/>
            <p:cNvPicPr preferRelativeResize="0"/>
            <p:nvPr/>
          </p:nvPicPr>
          <p:blipFill>
            <a:blip r:embed="rId2">
              <a:alphaModFix/>
            </a:blip>
            <a:stretch>
              <a:fillRect/>
            </a:stretch>
          </p:blipFill>
          <p:spPr>
            <a:xfrm>
              <a:off x="685800" y="152400"/>
              <a:ext cx="318597" cy="4838699"/>
            </a:xfrm>
            <a:prstGeom prst="rect">
              <a:avLst/>
            </a:prstGeom>
            <a:noFill/>
            <a:ln>
              <a:noFill/>
            </a:ln>
          </p:spPr>
        </p:pic>
      </p:grpSp>
      <p:grpSp>
        <p:nvGrpSpPr>
          <p:cNvPr id="151" name="Google Shape;151;p4"/>
          <p:cNvGrpSpPr/>
          <p:nvPr/>
        </p:nvGrpSpPr>
        <p:grpSpPr>
          <a:xfrm rot="-7606867">
            <a:off x="13994668" y="-3445205"/>
            <a:ext cx="625105" cy="9493796"/>
            <a:chOff x="838200" y="152400"/>
            <a:chExt cx="318597" cy="4838699"/>
          </a:xfrm>
        </p:grpSpPr>
        <p:sp>
          <p:nvSpPr>
            <p:cNvPr id="152" name="Google Shape;152;p4"/>
            <p:cNvSpPr/>
            <p:nvPr/>
          </p:nvSpPr>
          <p:spPr>
            <a:xfrm>
              <a:off x="8425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153" name="Google Shape;153;p4"/>
            <p:cNvPicPr preferRelativeResize="0"/>
            <p:nvPr/>
          </p:nvPicPr>
          <p:blipFill>
            <a:blip r:embed="rId2">
              <a:alphaModFix/>
            </a:blip>
            <a:stretch>
              <a:fillRect/>
            </a:stretch>
          </p:blipFill>
          <p:spPr>
            <a:xfrm>
              <a:off x="838200" y="152400"/>
              <a:ext cx="318597" cy="4838699"/>
            </a:xfrm>
            <a:prstGeom prst="rect">
              <a:avLst/>
            </a:prstGeom>
            <a:noFill/>
            <a:ln>
              <a:noFill/>
            </a:ln>
          </p:spPr>
        </p:pic>
      </p:grpSp>
      <p:grpSp>
        <p:nvGrpSpPr>
          <p:cNvPr id="154" name="Google Shape;154;p4"/>
          <p:cNvGrpSpPr/>
          <p:nvPr/>
        </p:nvGrpSpPr>
        <p:grpSpPr>
          <a:xfrm rot="-5400000">
            <a:off x="14924763" y="107149"/>
            <a:ext cx="625045" cy="9492881"/>
            <a:chOff x="990600" y="152400"/>
            <a:chExt cx="318597" cy="4838699"/>
          </a:xfrm>
        </p:grpSpPr>
        <p:sp>
          <p:nvSpPr>
            <p:cNvPr id="155" name="Google Shape;155;p4"/>
            <p:cNvSpPr/>
            <p:nvPr/>
          </p:nvSpPr>
          <p:spPr>
            <a:xfrm>
              <a:off x="9949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156" name="Google Shape;156;p4"/>
            <p:cNvPicPr preferRelativeResize="0"/>
            <p:nvPr/>
          </p:nvPicPr>
          <p:blipFill>
            <a:blip r:embed="rId2">
              <a:alphaModFix/>
            </a:blip>
            <a:stretch>
              <a:fillRect/>
            </a:stretch>
          </p:blipFill>
          <p:spPr>
            <a:xfrm>
              <a:off x="990600" y="152400"/>
              <a:ext cx="318597" cy="4838699"/>
            </a:xfrm>
            <a:prstGeom prst="rect">
              <a:avLst/>
            </a:prstGeom>
            <a:noFill/>
            <a:ln>
              <a:noFill/>
            </a:ln>
          </p:spPr>
        </p:pic>
      </p:grpSp>
      <p:grpSp>
        <p:nvGrpSpPr>
          <p:cNvPr id="157" name="Google Shape;157;p4"/>
          <p:cNvGrpSpPr/>
          <p:nvPr/>
        </p:nvGrpSpPr>
        <p:grpSpPr>
          <a:xfrm rot="-5400000">
            <a:off x="15534359" y="606372"/>
            <a:ext cx="625045" cy="9492881"/>
            <a:chOff x="3663063" y="152400"/>
            <a:chExt cx="318597" cy="4838699"/>
          </a:xfrm>
        </p:grpSpPr>
        <p:sp>
          <p:nvSpPr>
            <p:cNvPr id="158" name="Google Shape;158;p4"/>
            <p:cNvSpPr/>
            <p:nvPr/>
          </p:nvSpPr>
          <p:spPr>
            <a:xfrm>
              <a:off x="3667406"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159" name="Google Shape;159;p4"/>
            <p:cNvPicPr preferRelativeResize="0"/>
            <p:nvPr/>
          </p:nvPicPr>
          <p:blipFill>
            <a:blip r:embed="rId2">
              <a:alphaModFix/>
            </a:blip>
            <a:stretch>
              <a:fillRect/>
            </a:stretch>
          </p:blipFill>
          <p:spPr>
            <a:xfrm>
              <a:off x="3663063" y="152400"/>
              <a:ext cx="318597" cy="4838699"/>
            </a:xfrm>
            <a:prstGeom prst="rect">
              <a:avLst/>
            </a:prstGeom>
            <a:noFill/>
            <a:ln>
              <a:noFill/>
            </a:ln>
          </p:spPr>
        </p:pic>
      </p:grpSp>
      <p:grpSp>
        <p:nvGrpSpPr>
          <p:cNvPr id="160" name="Google Shape;160;p4"/>
          <p:cNvGrpSpPr/>
          <p:nvPr/>
        </p:nvGrpSpPr>
        <p:grpSpPr>
          <a:xfrm rot="-3998544">
            <a:off x="14487222" y="3214444"/>
            <a:ext cx="625084" cy="9493469"/>
            <a:chOff x="1295400" y="152400"/>
            <a:chExt cx="318597" cy="4838699"/>
          </a:xfrm>
        </p:grpSpPr>
        <p:sp>
          <p:nvSpPr>
            <p:cNvPr id="161" name="Google Shape;161;p4"/>
            <p:cNvSpPr/>
            <p:nvPr/>
          </p:nvSpPr>
          <p:spPr>
            <a:xfrm>
              <a:off x="12997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162" name="Google Shape;162;p4"/>
            <p:cNvPicPr preferRelativeResize="0"/>
            <p:nvPr/>
          </p:nvPicPr>
          <p:blipFill>
            <a:blip r:embed="rId2">
              <a:alphaModFix/>
            </a:blip>
            <a:stretch>
              <a:fillRect/>
            </a:stretch>
          </p:blipFill>
          <p:spPr>
            <a:xfrm>
              <a:off x="1295400" y="152400"/>
              <a:ext cx="318597" cy="4838699"/>
            </a:xfrm>
            <a:prstGeom prst="rect">
              <a:avLst/>
            </a:prstGeom>
            <a:noFill/>
            <a:ln>
              <a:noFill/>
            </a:ln>
          </p:spPr>
        </p:pic>
      </p:grpSp>
    </p:spTree>
    <p:extLst>
      <p:ext uri="{BB962C8B-B14F-4D97-AF65-F5344CB8AC3E}">
        <p14:creationId xmlns:p14="http://schemas.microsoft.com/office/powerpoint/2010/main" val="3160616303"/>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matchingName="Title + 1 column" type="tx">
  <p:cSld name="Title + 1 column">
    <p:spTree>
      <p:nvGrpSpPr>
        <p:cNvPr id="1" name="Shape 163"/>
        <p:cNvGrpSpPr/>
        <p:nvPr/>
      </p:nvGrpSpPr>
      <p:grpSpPr>
        <a:xfrm>
          <a:off x="0" y="0"/>
          <a:ext cx="0" cy="0"/>
          <a:chOff x="0" y="0"/>
          <a:chExt cx="0" cy="0"/>
        </a:xfrm>
      </p:grpSpPr>
      <p:sp>
        <p:nvSpPr>
          <p:cNvPr id="164" name="Google Shape;164;p5"/>
          <p:cNvSpPr/>
          <p:nvPr/>
        </p:nvSpPr>
        <p:spPr>
          <a:xfrm rot="197195">
            <a:off x="763649" y="1325389"/>
            <a:ext cx="3253531" cy="183060"/>
          </a:xfrm>
          <a:custGeom>
            <a:avLst/>
            <a:gdLst/>
            <a:ahLst/>
            <a:cxnLst/>
            <a:rect l="l" t="t" r="r" b="b"/>
            <a:pathLst>
              <a:path w="82170" h="8963" extrusionOk="0">
                <a:moveTo>
                  <a:pt x="60471" y="1"/>
                </a:moveTo>
                <a:lnTo>
                  <a:pt x="60547" y="39"/>
                </a:lnTo>
                <a:lnTo>
                  <a:pt x="60660" y="1"/>
                </a:lnTo>
                <a:close/>
                <a:moveTo>
                  <a:pt x="63019" y="95"/>
                </a:moveTo>
                <a:lnTo>
                  <a:pt x="62924" y="190"/>
                </a:lnTo>
                <a:lnTo>
                  <a:pt x="63019" y="190"/>
                </a:lnTo>
                <a:lnTo>
                  <a:pt x="63019" y="95"/>
                </a:lnTo>
                <a:close/>
                <a:moveTo>
                  <a:pt x="82075" y="944"/>
                </a:moveTo>
                <a:lnTo>
                  <a:pt x="82075" y="1039"/>
                </a:lnTo>
                <a:lnTo>
                  <a:pt x="81980" y="1133"/>
                </a:lnTo>
                <a:lnTo>
                  <a:pt x="81792" y="1133"/>
                </a:lnTo>
                <a:lnTo>
                  <a:pt x="81697" y="1039"/>
                </a:lnTo>
                <a:lnTo>
                  <a:pt x="81509" y="1227"/>
                </a:lnTo>
                <a:lnTo>
                  <a:pt x="81886" y="1227"/>
                </a:lnTo>
                <a:lnTo>
                  <a:pt x="82169" y="1039"/>
                </a:lnTo>
                <a:lnTo>
                  <a:pt x="82075" y="944"/>
                </a:lnTo>
                <a:close/>
                <a:moveTo>
                  <a:pt x="44151" y="1510"/>
                </a:moveTo>
                <a:lnTo>
                  <a:pt x="43962" y="1605"/>
                </a:lnTo>
                <a:lnTo>
                  <a:pt x="44245" y="1605"/>
                </a:lnTo>
                <a:lnTo>
                  <a:pt x="44151" y="1510"/>
                </a:lnTo>
                <a:close/>
                <a:moveTo>
                  <a:pt x="43019" y="1699"/>
                </a:moveTo>
                <a:lnTo>
                  <a:pt x="42830" y="1793"/>
                </a:lnTo>
                <a:lnTo>
                  <a:pt x="42956" y="1762"/>
                </a:lnTo>
                <a:lnTo>
                  <a:pt x="43019" y="1699"/>
                </a:lnTo>
                <a:close/>
                <a:moveTo>
                  <a:pt x="13585" y="5472"/>
                </a:moveTo>
                <a:lnTo>
                  <a:pt x="13585" y="5504"/>
                </a:lnTo>
                <a:lnTo>
                  <a:pt x="13585" y="5504"/>
                </a:lnTo>
                <a:lnTo>
                  <a:pt x="13680" y="5472"/>
                </a:lnTo>
                <a:close/>
                <a:moveTo>
                  <a:pt x="15095" y="6321"/>
                </a:moveTo>
                <a:lnTo>
                  <a:pt x="14812" y="6416"/>
                </a:lnTo>
                <a:lnTo>
                  <a:pt x="14812" y="6321"/>
                </a:lnTo>
                <a:close/>
                <a:moveTo>
                  <a:pt x="60547" y="39"/>
                </a:moveTo>
                <a:lnTo>
                  <a:pt x="60377" y="95"/>
                </a:lnTo>
                <a:lnTo>
                  <a:pt x="60471" y="190"/>
                </a:lnTo>
                <a:lnTo>
                  <a:pt x="60094" y="378"/>
                </a:lnTo>
                <a:lnTo>
                  <a:pt x="59811" y="473"/>
                </a:lnTo>
                <a:lnTo>
                  <a:pt x="59717" y="473"/>
                </a:lnTo>
                <a:lnTo>
                  <a:pt x="59622" y="378"/>
                </a:lnTo>
                <a:lnTo>
                  <a:pt x="59811" y="378"/>
                </a:lnTo>
                <a:lnTo>
                  <a:pt x="59811" y="284"/>
                </a:lnTo>
                <a:lnTo>
                  <a:pt x="59811" y="190"/>
                </a:lnTo>
                <a:lnTo>
                  <a:pt x="58962" y="190"/>
                </a:lnTo>
                <a:lnTo>
                  <a:pt x="58773" y="284"/>
                </a:lnTo>
                <a:lnTo>
                  <a:pt x="58396" y="473"/>
                </a:lnTo>
                <a:lnTo>
                  <a:pt x="58585" y="473"/>
                </a:lnTo>
                <a:lnTo>
                  <a:pt x="58396" y="661"/>
                </a:lnTo>
                <a:lnTo>
                  <a:pt x="58207" y="661"/>
                </a:lnTo>
                <a:lnTo>
                  <a:pt x="58302" y="567"/>
                </a:lnTo>
                <a:lnTo>
                  <a:pt x="58113" y="661"/>
                </a:lnTo>
                <a:lnTo>
                  <a:pt x="57924" y="661"/>
                </a:lnTo>
                <a:lnTo>
                  <a:pt x="57453" y="473"/>
                </a:lnTo>
                <a:lnTo>
                  <a:pt x="56981" y="284"/>
                </a:lnTo>
                <a:lnTo>
                  <a:pt x="56604" y="284"/>
                </a:lnTo>
                <a:lnTo>
                  <a:pt x="56604" y="473"/>
                </a:lnTo>
                <a:lnTo>
                  <a:pt x="56415" y="567"/>
                </a:lnTo>
                <a:lnTo>
                  <a:pt x="57075" y="473"/>
                </a:lnTo>
                <a:lnTo>
                  <a:pt x="56698" y="661"/>
                </a:lnTo>
                <a:lnTo>
                  <a:pt x="57170" y="567"/>
                </a:lnTo>
                <a:lnTo>
                  <a:pt x="57075" y="661"/>
                </a:lnTo>
                <a:lnTo>
                  <a:pt x="57075" y="756"/>
                </a:lnTo>
                <a:lnTo>
                  <a:pt x="56321" y="756"/>
                </a:lnTo>
                <a:lnTo>
                  <a:pt x="56226" y="567"/>
                </a:lnTo>
                <a:lnTo>
                  <a:pt x="56132" y="473"/>
                </a:lnTo>
                <a:lnTo>
                  <a:pt x="55849" y="473"/>
                </a:lnTo>
                <a:lnTo>
                  <a:pt x="55471" y="567"/>
                </a:lnTo>
                <a:lnTo>
                  <a:pt x="55000" y="661"/>
                </a:lnTo>
                <a:lnTo>
                  <a:pt x="55094" y="661"/>
                </a:lnTo>
                <a:lnTo>
                  <a:pt x="53868" y="850"/>
                </a:lnTo>
                <a:lnTo>
                  <a:pt x="52830" y="1039"/>
                </a:lnTo>
                <a:lnTo>
                  <a:pt x="52830" y="1039"/>
                </a:lnTo>
                <a:lnTo>
                  <a:pt x="52924" y="850"/>
                </a:lnTo>
                <a:lnTo>
                  <a:pt x="53019" y="756"/>
                </a:lnTo>
                <a:lnTo>
                  <a:pt x="53019" y="756"/>
                </a:lnTo>
                <a:lnTo>
                  <a:pt x="52358" y="944"/>
                </a:lnTo>
                <a:lnTo>
                  <a:pt x="51981" y="1039"/>
                </a:lnTo>
                <a:lnTo>
                  <a:pt x="51887" y="1133"/>
                </a:lnTo>
                <a:lnTo>
                  <a:pt x="51887" y="1227"/>
                </a:lnTo>
                <a:lnTo>
                  <a:pt x="51604" y="1039"/>
                </a:lnTo>
                <a:lnTo>
                  <a:pt x="50755" y="1039"/>
                </a:lnTo>
                <a:lnTo>
                  <a:pt x="50755" y="944"/>
                </a:lnTo>
                <a:lnTo>
                  <a:pt x="50755" y="850"/>
                </a:lnTo>
                <a:lnTo>
                  <a:pt x="50660" y="850"/>
                </a:lnTo>
                <a:lnTo>
                  <a:pt x="50660" y="1039"/>
                </a:lnTo>
                <a:lnTo>
                  <a:pt x="49623" y="1322"/>
                </a:lnTo>
                <a:lnTo>
                  <a:pt x="49151" y="1416"/>
                </a:lnTo>
                <a:lnTo>
                  <a:pt x="48679" y="1416"/>
                </a:lnTo>
                <a:lnTo>
                  <a:pt x="48679" y="1322"/>
                </a:lnTo>
                <a:lnTo>
                  <a:pt x="48773" y="1322"/>
                </a:lnTo>
                <a:lnTo>
                  <a:pt x="48585" y="1133"/>
                </a:lnTo>
                <a:lnTo>
                  <a:pt x="47547" y="1133"/>
                </a:lnTo>
                <a:lnTo>
                  <a:pt x="46981" y="1322"/>
                </a:lnTo>
                <a:lnTo>
                  <a:pt x="46038" y="1699"/>
                </a:lnTo>
                <a:lnTo>
                  <a:pt x="46038" y="1699"/>
                </a:lnTo>
                <a:lnTo>
                  <a:pt x="46132" y="1605"/>
                </a:lnTo>
                <a:lnTo>
                  <a:pt x="46038" y="1510"/>
                </a:lnTo>
                <a:lnTo>
                  <a:pt x="45755" y="1699"/>
                </a:lnTo>
                <a:lnTo>
                  <a:pt x="45660" y="1793"/>
                </a:lnTo>
                <a:lnTo>
                  <a:pt x="45566" y="1793"/>
                </a:lnTo>
                <a:lnTo>
                  <a:pt x="45472" y="1699"/>
                </a:lnTo>
                <a:lnTo>
                  <a:pt x="45472" y="1510"/>
                </a:lnTo>
                <a:lnTo>
                  <a:pt x="45755" y="1510"/>
                </a:lnTo>
                <a:lnTo>
                  <a:pt x="45566" y="1416"/>
                </a:lnTo>
                <a:lnTo>
                  <a:pt x="45189" y="1416"/>
                </a:lnTo>
                <a:lnTo>
                  <a:pt x="44245" y="1605"/>
                </a:lnTo>
                <a:lnTo>
                  <a:pt x="42736" y="2076"/>
                </a:lnTo>
                <a:lnTo>
                  <a:pt x="42736" y="2076"/>
                </a:lnTo>
                <a:lnTo>
                  <a:pt x="43113" y="1793"/>
                </a:lnTo>
                <a:lnTo>
                  <a:pt x="43491" y="1605"/>
                </a:lnTo>
                <a:lnTo>
                  <a:pt x="43208" y="1699"/>
                </a:lnTo>
                <a:lnTo>
                  <a:pt x="42956" y="1762"/>
                </a:lnTo>
                <a:lnTo>
                  <a:pt x="42924" y="1793"/>
                </a:lnTo>
                <a:lnTo>
                  <a:pt x="42453" y="1982"/>
                </a:lnTo>
                <a:lnTo>
                  <a:pt x="42075" y="1982"/>
                </a:lnTo>
                <a:lnTo>
                  <a:pt x="41981" y="1888"/>
                </a:lnTo>
                <a:lnTo>
                  <a:pt x="40377" y="1888"/>
                </a:lnTo>
                <a:lnTo>
                  <a:pt x="38962" y="1982"/>
                </a:lnTo>
                <a:lnTo>
                  <a:pt x="39057" y="2076"/>
                </a:lnTo>
                <a:lnTo>
                  <a:pt x="38962" y="2171"/>
                </a:lnTo>
                <a:lnTo>
                  <a:pt x="38679" y="2265"/>
                </a:lnTo>
                <a:lnTo>
                  <a:pt x="38774" y="2076"/>
                </a:lnTo>
                <a:lnTo>
                  <a:pt x="38679" y="2076"/>
                </a:lnTo>
                <a:lnTo>
                  <a:pt x="38585" y="2171"/>
                </a:lnTo>
                <a:lnTo>
                  <a:pt x="38491" y="2265"/>
                </a:lnTo>
                <a:lnTo>
                  <a:pt x="38302" y="2171"/>
                </a:lnTo>
                <a:lnTo>
                  <a:pt x="38208" y="1982"/>
                </a:lnTo>
                <a:lnTo>
                  <a:pt x="37453" y="1982"/>
                </a:lnTo>
                <a:lnTo>
                  <a:pt x="37736" y="2171"/>
                </a:lnTo>
                <a:lnTo>
                  <a:pt x="37264" y="2171"/>
                </a:lnTo>
                <a:lnTo>
                  <a:pt x="37076" y="2076"/>
                </a:lnTo>
                <a:lnTo>
                  <a:pt x="36793" y="2171"/>
                </a:lnTo>
                <a:lnTo>
                  <a:pt x="36887" y="1982"/>
                </a:lnTo>
                <a:lnTo>
                  <a:pt x="35943" y="2359"/>
                </a:lnTo>
                <a:lnTo>
                  <a:pt x="34906" y="2548"/>
                </a:lnTo>
                <a:lnTo>
                  <a:pt x="33868" y="2737"/>
                </a:lnTo>
                <a:lnTo>
                  <a:pt x="32925" y="2737"/>
                </a:lnTo>
                <a:lnTo>
                  <a:pt x="33113" y="2642"/>
                </a:lnTo>
                <a:lnTo>
                  <a:pt x="32830" y="2642"/>
                </a:lnTo>
                <a:lnTo>
                  <a:pt x="32547" y="2737"/>
                </a:lnTo>
                <a:lnTo>
                  <a:pt x="32076" y="2925"/>
                </a:lnTo>
                <a:lnTo>
                  <a:pt x="31321" y="2925"/>
                </a:lnTo>
                <a:lnTo>
                  <a:pt x="30472" y="3020"/>
                </a:lnTo>
                <a:lnTo>
                  <a:pt x="29623" y="3114"/>
                </a:lnTo>
                <a:lnTo>
                  <a:pt x="27736" y="3397"/>
                </a:lnTo>
                <a:lnTo>
                  <a:pt x="26698" y="3491"/>
                </a:lnTo>
                <a:lnTo>
                  <a:pt x="26415" y="3586"/>
                </a:lnTo>
                <a:lnTo>
                  <a:pt x="26321" y="3680"/>
                </a:lnTo>
                <a:lnTo>
                  <a:pt x="26132" y="3586"/>
                </a:lnTo>
                <a:lnTo>
                  <a:pt x="25944" y="3491"/>
                </a:lnTo>
                <a:lnTo>
                  <a:pt x="25755" y="3586"/>
                </a:lnTo>
                <a:lnTo>
                  <a:pt x="25661" y="3869"/>
                </a:lnTo>
                <a:lnTo>
                  <a:pt x="25189" y="3774"/>
                </a:lnTo>
                <a:lnTo>
                  <a:pt x="24623" y="3774"/>
                </a:lnTo>
                <a:lnTo>
                  <a:pt x="23491" y="3963"/>
                </a:lnTo>
                <a:lnTo>
                  <a:pt x="22642" y="4057"/>
                </a:lnTo>
                <a:lnTo>
                  <a:pt x="21793" y="4152"/>
                </a:lnTo>
                <a:lnTo>
                  <a:pt x="21887" y="4057"/>
                </a:lnTo>
                <a:lnTo>
                  <a:pt x="21698" y="4152"/>
                </a:lnTo>
                <a:lnTo>
                  <a:pt x="21510" y="4340"/>
                </a:lnTo>
                <a:lnTo>
                  <a:pt x="21415" y="4529"/>
                </a:lnTo>
                <a:lnTo>
                  <a:pt x="21227" y="4623"/>
                </a:lnTo>
                <a:lnTo>
                  <a:pt x="21132" y="4529"/>
                </a:lnTo>
                <a:lnTo>
                  <a:pt x="20944" y="4435"/>
                </a:lnTo>
                <a:lnTo>
                  <a:pt x="20378" y="4340"/>
                </a:lnTo>
                <a:lnTo>
                  <a:pt x="19906" y="4435"/>
                </a:lnTo>
                <a:lnTo>
                  <a:pt x="19529" y="4623"/>
                </a:lnTo>
                <a:lnTo>
                  <a:pt x="19434" y="4529"/>
                </a:lnTo>
                <a:lnTo>
                  <a:pt x="19340" y="4529"/>
                </a:lnTo>
                <a:lnTo>
                  <a:pt x="18868" y="4623"/>
                </a:lnTo>
                <a:lnTo>
                  <a:pt x="17925" y="5001"/>
                </a:lnTo>
                <a:lnTo>
                  <a:pt x="17925" y="4812"/>
                </a:lnTo>
                <a:lnTo>
                  <a:pt x="17736" y="5001"/>
                </a:lnTo>
                <a:lnTo>
                  <a:pt x="17548" y="5095"/>
                </a:lnTo>
                <a:lnTo>
                  <a:pt x="17359" y="5189"/>
                </a:lnTo>
                <a:lnTo>
                  <a:pt x="16887" y="5284"/>
                </a:lnTo>
                <a:lnTo>
                  <a:pt x="16982" y="5189"/>
                </a:lnTo>
                <a:lnTo>
                  <a:pt x="16982" y="5189"/>
                </a:lnTo>
                <a:lnTo>
                  <a:pt x="16321" y="5284"/>
                </a:lnTo>
                <a:lnTo>
                  <a:pt x="15755" y="5472"/>
                </a:lnTo>
                <a:lnTo>
                  <a:pt x="15189" y="5567"/>
                </a:lnTo>
                <a:lnTo>
                  <a:pt x="14623" y="5567"/>
                </a:lnTo>
                <a:lnTo>
                  <a:pt x="15283" y="5472"/>
                </a:lnTo>
                <a:lnTo>
                  <a:pt x="15189" y="5378"/>
                </a:lnTo>
                <a:lnTo>
                  <a:pt x="15095" y="5284"/>
                </a:lnTo>
                <a:lnTo>
                  <a:pt x="15095" y="5189"/>
                </a:lnTo>
                <a:lnTo>
                  <a:pt x="15095" y="5095"/>
                </a:lnTo>
                <a:lnTo>
                  <a:pt x="14906" y="5189"/>
                </a:lnTo>
                <a:lnTo>
                  <a:pt x="14529" y="5284"/>
                </a:lnTo>
                <a:lnTo>
                  <a:pt x="13680" y="5472"/>
                </a:lnTo>
                <a:lnTo>
                  <a:pt x="13680" y="5567"/>
                </a:lnTo>
                <a:lnTo>
                  <a:pt x="13585" y="5567"/>
                </a:lnTo>
                <a:lnTo>
                  <a:pt x="13585" y="5504"/>
                </a:lnTo>
                <a:lnTo>
                  <a:pt x="13585" y="5504"/>
                </a:lnTo>
                <a:lnTo>
                  <a:pt x="13397" y="5567"/>
                </a:lnTo>
                <a:lnTo>
                  <a:pt x="13208" y="5661"/>
                </a:lnTo>
                <a:lnTo>
                  <a:pt x="13302" y="5755"/>
                </a:lnTo>
                <a:lnTo>
                  <a:pt x="13585" y="5661"/>
                </a:lnTo>
                <a:lnTo>
                  <a:pt x="13868" y="5661"/>
                </a:lnTo>
                <a:lnTo>
                  <a:pt x="13585" y="5850"/>
                </a:lnTo>
                <a:lnTo>
                  <a:pt x="13302" y="5850"/>
                </a:lnTo>
                <a:lnTo>
                  <a:pt x="13019" y="5755"/>
                </a:lnTo>
                <a:lnTo>
                  <a:pt x="12736" y="5755"/>
                </a:lnTo>
                <a:lnTo>
                  <a:pt x="11133" y="6227"/>
                </a:lnTo>
                <a:lnTo>
                  <a:pt x="11038" y="6133"/>
                </a:lnTo>
                <a:lnTo>
                  <a:pt x="10472" y="6321"/>
                </a:lnTo>
                <a:lnTo>
                  <a:pt x="10001" y="6416"/>
                </a:lnTo>
                <a:lnTo>
                  <a:pt x="9434" y="6510"/>
                </a:lnTo>
                <a:lnTo>
                  <a:pt x="8680" y="6699"/>
                </a:lnTo>
                <a:lnTo>
                  <a:pt x="7642" y="6888"/>
                </a:lnTo>
                <a:lnTo>
                  <a:pt x="6416" y="7076"/>
                </a:lnTo>
                <a:lnTo>
                  <a:pt x="3963" y="7454"/>
                </a:lnTo>
                <a:lnTo>
                  <a:pt x="1604" y="7831"/>
                </a:lnTo>
                <a:lnTo>
                  <a:pt x="944" y="8020"/>
                </a:lnTo>
                <a:lnTo>
                  <a:pt x="567" y="7925"/>
                </a:lnTo>
                <a:lnTo>
                  <a:pt x="284" y="7831"/>
                </a:lnTo>
                <a:lnTo>
                  <a:pt x="189" y="7831"/>
                </a:lnTo>
                <a:lnTo>
                  <a:pt x="189" y="7925"/>
                </a:lnTo>
                <a:lnTo>
                  <a:pt x="189" y="8208"/>
                </a:lnTo>
                <a:lnTo>
                  <a:pt x="1" y="8397"/>
                </a:lnTo>
                <a:lnTo>
                  <a:pt x="1" y="8586"/>
                </a:lnTo>
                <a:lnTo>
                  <a:pt x="1" y="8680"/>
                </a:lnTo>
                <a:lnTo>
                  <a:pt x="95" y="8774"/>
                </a:lnTo>
                <a:lnTo>
                  <a:pt x="472" y="8869"/>
                </a:lnTo>
                <a:lnTo>
                  <a:pt x="755" y="8869"/>
                </a:lnTo>
                <a:lnTo>
                  <a:pt x="567" y="8963"/>
                </a:lnTo>
                <a:lnTo>
                  <a:pt x="755" y="8963"/>
                </a:lnTo>
                <a:lnTo>
                  <a:pt x="1038" y="8869"/>
                </a:lnTo>
                <a:lnTo>
                  <a:pt x="1416" y="8586"/>
                </a:lnTo>
                <a:lnTo>
                  <a:pt x="1416" y="8774"/>
                </a:lnTo>
                <a:lnTo>
                  <a:pt x="1510" y="8869"/>
                </a:lnTo>
                <a:lnTo>
                  <a:pt x="1699" y="8774"/>
                </a:lnTo>
                <a:lnTo>
                  <a:pt x="1793" y="8774"/>
                </a:lnTo>
                <a:lnTo>
                  <a:pt x="2265" y="8586"/>
                </a:lnTo>
                <a:lnTo>
                  <a:pt x="2642" y="8491"/>
                </a:lnTo>
                <a:lnTo>
                  <a:pt x="3397" y="8491"/>
                </a:lnTo>
                <a:lnTo>
                  <a:pt x="4152" y="8397"/>
                </a:lnTo>
                <a:lnTo>
                  <a:pt x="4623" y="8397"/>
                </a:lnTo>
                <a:lnTo>
                  <a:pt x="5001" y="8114"/>
                </a:lnTo>
                <a:lnTo>
                  <a:pt x="5001" y="8208"/>
                </a:lnTo>
                <a:lnTo>
                  <a:pt x="5284" y="8114"/>
                </a:lnTo>
                <a:lnTo>
                  <a:pt x="5850" y="7831"/>
                </a:lnTo>
                <a:lnTo>
                  <a:pt x="5944" y="7925"/>
                </a:lnTo>
                <a:lnTo>
                  <a:pt x="5850" y="8020"/>
                </a:lnTo>
                <a:lnTo>
                  <a:pt x="5850" y="8114"/>
                </a:lnTo>
                <a:lnTo>
                  <a:pt x="5944" y="8020"/>
                </a:lnTo>
                <a:lnTo>
                  <a:pt x="6416" y="7925"/>
                </a:lnTo>
                <a:lnTo>
                  <a:pt x="7170" y="7925"/>
                </a:lnTo>
                <a:lnTo>
                  <a:pt x="7170" y="8020"/>
                </a:lnTo>
                <a:lnTo>
                  <a:pt x="7076" y="8114"/>
                </a:lnTo>
                <a:lnTo>
                  <a:pt x="7265" y="8020"/>
                </a:lnTo>
                <a:lnTo>
                  <a:pt x="7359" y="7925"/>
                </a:lnTo>
                <a:lnTo>
                  <a:pt x="7359" y="7831"/>
                </a:lnTo>
                <a:lnTo>
                  <a:pt x="7548" y="8020"/>
                </a:lnTo>
                <a:lnTo>
                  <a:pt x="8397" y="7642"/>
                </a:lnTo>
                <a:lnTo>
                  <a:pt x="8963" y="7454"/>
                </a:lnTo>
                <a:lnTo>
                  <a:pt x="9151" y="7359"/>
                </a:lnTo>
                <a:lnTo>
                  <a:pt x="9246" y="7359"/>
                </a:lnTo>
                <a:lnTo>
                  <a:pt x="9151" y="7171"/>
                </a:lnTo>
                <a:lnTo>
                  <a:pt x="9246" y="7076"/>
                </a:lnTo>
                <a:lnTo>
                  <a:pt x="9340" y="7076"/>
                </a:lnTo>
                <a:lnTo>
                  <a:pt x="9340" y="7171"/>
                </a:lnTo>
                <a:lnTo>
                  <a:pt x="9434" y="7076"/>
                </a:lnTo>
                <a:lnTo>
                  <a:pt x="9529" y="7171"/>
                </a:lnTo>
                <a:lnTo>
                  <a:pt x="9434" y="7265"/>
                </a:lnTo>
                <a:lnTo>
                  <a:pt x="9340" y="7265"/>
                </a:lnTo>
                <a:lnTo>
                  <a:pt x="9340" y="7359"/>
                </a:lnTo>
                <a:lnTo>
                  <a:pt x="9717" y="7171"/>
                </a:lnTo>
                <a:lnTo>
                  <a:pt x="10095" y="7076"/>
                </a:lnTo>
                <a:lnTo>
                  <a:pt x="10095" y="7171"/>
                </a:lnTo>
                <a:lnTo>
                  <a:pt x="10001" y="7171"/>
                </a:lnTo>
                <a:lnTo>
                  <a:pt x="9906" y="7265"/>
                </a:lnTo>
                <a:lnTo>
                  <a:pt x="9906" y="7359"/>
                </a:lnTo>
                <a:lnTo>
                  <a:pt x="9623" y="7265"/>
                </a:lnTo>
                <a:lnTo>
                  <a:pt x="9717" y="7454"/>
                </a:lnTo>
                <a:lnTo>
                  <a:pt x="10850" y="7076"/>
                </a:lnTo>
                <a:lnTo>
                  <a:pt x="11038" y="7076"/>
                </a:lnTo>
                <a:lnTo>
                  <a:pt x="11133" y="7171"/>
                </a:lnTo>
                <a:lnTo>
                  <a:pt x="11321" y="7265"/>
                </a:lnTo>
                <a:lnTo>
                  <a:pt x="11416" y="7265"/>
                </a:lnTo>
                <a:lnTo>
                  <a:pt x="11604" y="7171"/>
                </a:lnTo>
                <a:lnTo>
                  <a:pt x="11793" y="6982"/>
                </a:lnTo>
                <a:lnTo>
                  <a:pt x="11887" y="6888"/>
                </a:lnTo>
                <a:lnTo>
                  <a:pt x="12170" y="6888"/>
                </a:lnTo>
                <a:lnTo>
                  <a:pt x="12076" y="7076"/>
                </a:lnTo>
                <a:lnTo>
                  <a:pt x="12265" y="7076"/>
                </a:lnTo>
                <a:lnTo>
                  <a:pt x="12359" y="6888"/>
                </a:lnTo>
                <a:lnTo>
                  <a:pt x="12548" y="6793"/>
                </a:lnTo>
                <a:lnTo>
                  <a:pt x="12736" y="6793"/>
                </a:lnTo>
                <a:lnTo>
                  <a:pt x="12453" y="6982"/>
                </a:lnTo>
                <a:lnTo>
                  <a:pt x="12925" y="6982"/>
                </a:lnTo>
                <a:lnTo>
                  <a:pt x="13491" y="6888"/>
                </a:lnTo>
                <a:lnTo>
                  <a:pt x="14434" y="6605"/>
                </a:lnTo>
                <a:lnTo>
                  <a:pt x="15849" y="6510"/>
                </a:lnTo>
                <a:lnTo>
                  <a:pt x="16510" y="6416"/>
                </a:lnTo>
                <a:lnTo>
                  <a:pt x="16982" y="6227"/>
                </a:lnTo>
                <a:lnTo>
                  <a:pt x="17831" y="6038"/>
                </a:lnTo>
                <a:lnTo>
                  <a:pt x="18680" y="6038"/>
                </a:lnTo>
                <a:lnTo>
                  <a:pt x="19057" y="5850"/>
                </a:lnTo>
                <a:lnTo>
                  <a:pt x="19340" y="5755"/>
                </a:lnTo>
                <a:lnTo>
                  <a:pt x="20472" y="5661"/>
                </a:lnTo>
                <a:lnTo>
                  <a:pt x="21604" y="5567"/>
                </a:lnTo>
                <a:lnTo>
                  <a:pt x="22736" y="5378"/>
                </a:lnTo>
                <a:lnTo>
                  <a:pt x="23774" y="5095"/>
                </a:lnTo>
                <a:lnTo>
                  <a:pt x="23774" y="5284"/>
                </a:lnTo>
                <a:lnTo>
                  <a:pt x="24151" y="5189"/>
                </a:lnTo>
                <a:lnTo>
                  <a:pt x="24246" y="5189"/>
                </a:lnTo>
                <a:lnTo>
                  <a:pt x="24246" y="5095"/>
                </a:lnTo>
                <a:lnTo>
                  <a:pt x="24623" y="5001"/>
                </a:lnTo>
                <a:lnTo>
                  <a:pt x="25000" y="5095"/>
                </a:lnTo>
                <a:lnTo>
                  <a:pt x="25378" y="5095"/>
                </a:lnTo>
                <a:lnTo>
                  <a:pt x="25755" y="4906"/>
                </a:lnTo>
                <a:lnTo>
                  <a:pt x="25755" y="5095"/>
                </a:lnTo>
                <a:lnTo>
                  <a:pt x="25849" y="5001"/>
                </a:lnTo>
                <a:lnTo>
                  <a:pt x="26132" y="4906"/>
                </a:lnTo>
                <a:lnTo>
                  <a:pt x="27264" y="4906"/>
                </a:lnTo>
                <a:lnTo>
                  <a:pt x="28491" y="4718"/>
                </a:lnTo>
                <a:lnTo>
                  <a:pt x="28302" y="4529"/>
                </a:lnTo>
                <a:lnTo>
                  <a:pt x="28491" y="4435"/>
                </a:lnTo>
                <a:lnTo>
                  <a:pt x="28585" y="4340"/>
                </a:lnTo>
                <a:lnTo>
                  <a:pt x="28774" y="4529"/>
                </a:lnTo>
                <a:lnTo>
                  <a:pt x="28679" y="4623"/>
                </a:lnTo>
                <a:lnTo>
                  <a:pt x="29717" y="4623"/>
                </a:lnTo>
                <a:lnTo>
                  <a:pt x="30189" y="4529"/>
                </a:lnTo>
                <a:lnTo>
                  <a:pt x="31510" y="4246"/>
                </a:lnTo>
                <a:lnTo>
                  <a:pt x="32076" y="4057"/>
                </a:lnTo>
                <a:lnTo>
                  <a:pt x="32547" y="3869"/>
                </a:lnTo>
                <a:lnTo>
                  <a:pt x="32642" y="3963"/>
                </a:lnTo>
                <a:lnTo>
                  <a:pt x="32830" y="4057"/>
                </a:lnTo>
                <a:lnTo>
                  <a:pt x="33019" y="4057"/>
                </a:lnTo>
                <a:lnTo>
                  <a:pt x="33679" y="3869"/>
                </a:lnTo>
                <a:lnTo>
                  <a:pt x="33962" y="3586"/>
                </a:lnTo>
                <a:lnTo>
                  <a:pt x="34623" y="3586"/>
                </a:lnTo>
                <a:lnTo>
                  <a:pt x="35660" y="3491"/>
                </a:lnTo>
                <a:lnTo>
                  <a:pt x="37170" y="3586"/>
                </a:lnTo>
                <a:lnTo>
                  <a:pt x="37547" y="3397"/>
                </a:lnTo>
                <a:lnTo>
                  <a:pt x="38019" y="3303"/>
                </a:lnTo>
                <a:lnTo>
                  <a:pt x="39151" y="3208"/>
                </a:lnTo>
                <a:lnTo>
                  <a:pt x="41038" y="3208"/>
                </a:lnTo>
                <a:lnTo>
                  <a:pt x="41038" y="3114"/>
                </a:lnTo>
                <a:lnTo>
                  <a:pt x="41226" y="3020"/>
                </a:lnTo>
                <a:lnTo>
                  <a:pt x="41981" y="2925"/>
                </a:lnTo>
                <a:lnTo>
                  <a:pt x="44811" y="2925"/>
                </a:lnTo>
                <a:lnTo>
                  <a:pt x="45000" y="2831"/>
                </a:lnTo>
                <a:lnTo>
                  <a:pt x="45189" y="2642"/>
                </a:lnTo>
                <a:lnTo>
                  <a:pt x="45283" y="2548"/>
                </a:lnTo>
                <a:lnTo>
                  <a:pt x="45566" y="2548"/>
                </a:lnTo>
                <a:lnTo>
                  <a:pt x="45472" y="2737"/>
                </a:lnTo>
                <a:lnTo>
                  <a:pt x="45472" y="2737"/>
                </a:lnTo>
                <a:lnTo>
                  <a:pt x="46132" y="2548"/>
                </a:lnTo>
                <a:lnTo>
                  <a:pt x="46887" y="2548"/>
                </a:lnTo>
                <a:lnTo>
                  <a:pt x="47547" y="2454"/>
                </a:lnTo>
                <a:lnTo>
                  <a:pt x="48207" y="2265"/>
                </a:lnTo>
                <a:lnTo>
                  <a:pt x="48302" y="2359"/>
                </a:lnTo>
                <a:lnTo>
                  <a:pt x="49434" y="2359"/>
                </a:lnTo>
                <a:lnTo>
                  <a:pt x="49717" y="2265"/>
                </a:lnTo>
                <a:lnTo>
                  <a:pt x="50094" y="2171"/>
                </a:lnTo>
                <a:lnTo>
                  <a:pt x="50755" y="2076"/>
                </a:lnTo>
                <a:lnTo>
                  <a:pt x="52170" y="1982"/>
                </a:lnTo>
                <a:lnTo>
                  <a:pt x="54056" y="1793"/>
                </a:lnTo>
                <a:lnTo>
                  <a:pt x="56132" y="1510"/>
                </a:lnTo>
                <a:lnTo>
                  <a:pt x="56037" y="1605"/>
                </a:lnTo>
                <a:lnTo>
                  <a:pt x="55943" y="1699"/>
                </a:lnTo>
                <a:lnTo>
                  <a:pt x="55754" y="1699"/>
                </a:lnTo>
                <a:lnTo>
                  <a:pt x="55471" y="1793"/>
                </a:lnTo>
                <a:lnTo>
                  <a:pt x="55377" y="1888"/>
                </a:lnTo>
                <a:lnTo>
                  <a:pt x="56415" y="1605"/>
                </a:lnTo>
                <a:lnTo>
                  <a:pt x="56887" y="1510"/>
                </a:lnTo>
                <a:lnTo>
                  <a:pt x="56981" y="1605"/>
                </a:lnTo>
                <a:lnTo>
                  <a:pt x="56887" y="1699"/>
                </a:lnTo>
                <a:lnTo>
                  <a:pt x="57358" y="1605"/>
                </a:lnTo>
                <a:lnTo>
                  <a:pt x="57736" y="1605"/>
                </a:lnTo>
                <a:lnTo>
                  <a:pt x="58207" y="1510"/>
                </a:lnTo>
                <a:lnTo>
                  <a:pt x="58679" y="1510"/>
                </a:lnTo>
                <a:lnTo>
                  <a:pt x="58773" y="1416"/>
                </a:lnTo>
                <a:lnTo>
                  <a:pt x="58868" y="1322"/>
                </a:lnTo>
                <a:lnTo>
                  <a:pt x="59056" y="1133"/>
                </a:lnTo>
                <a:lnTo>
                  <a:pt x="59151" y="1227"/>
                </a:lnTo>
                <a:lnTo>
                  <a:pt x="59339" y="1227"/>
                </a:lnTo>
                <a:lnTo>
                  <a:pt x="59434" y="1322"/>
                </a:lnTo>
                <a:lnTo>
                  <a:pt x="59339" y="1510"/>
                </a:lnTo>
                <a:lnTo>
                  <a:pt x="59811" y="1416"/>
                </a:lnTo>
                <a:lnTo>
                  <a:pt x="60000" y="1322"/>
                </a:lnTo>
                <a:lnTo>
                  <a:pt x="60094" y="1416"/>
                </a:lnTo>
                <a:lnTo>
                  <a:pt x="60377" y="1322"/>
                </a:lnTo>
                <a:lnTo>
                  <a:pt x="60660" y="1227"/>
                </a:lnTo>
                <a:lnTo>
                  <a:pt x="61320" y="1133"/>
                </a:lnTo>
                <a:lnTo>
                  <a:pt x="61981" y="1227"/>
                </a:lnTo>
                <a:lnTo>
                  <a:pt x="62641" y="1227"/>
                </a:lnTo>
                <a:lnTo>
                  <a:pt x="62547" y="1133"/>
                </a:lnTo>
                <a:lnTo>
                  <a:pt x="63207" y="1039"/>
                </a:lnTo>
                <a:lnTo>
                  <a:pt x="63019" y="1133"/>
                </a:lnTo>
                <a:lnTo>
                  <a:pt x="63585" y="1133"/>
                </a:lnTo>
                <a:lnTo>
                  <a:pt x="63302" y="1039"/>
                </a:lnTo>
                <a:lnTo>
                  <a:pt x="63773" y="850"/>
                </a:lnTo>
                <a:lnTo>
                  <a:pt x="64151" y="756"/>
                </a:lnTo>
                <a:lnTo>
                  <a:pt x="64434" y="850"/>
                </a:lnTo>
                <a:lnTo>
                  <a:pt x="64434" y="1133"/>
                </a:lnTo>
                <a:lnTo>
                  <a:pt x="65283" y="850"/>
                </a:lnTo>
                <a:lnTo>
                  <a:pt x="65283" y="944"/>
                </a:lnTo>
                <a:lnTo>
                  <a:pt x="65471" y="944"/>
                </a:lnTo>
                <a:lnTo>
                  <a:pt x="65566" y="850"/>
                </a:lnTo>
                <a:lnTo>
                  <a:pt x="65754" y="944"/>
                </a:lnTo>
                <a:lnTo>
                  <a:pt x="66132" y="850"/>
                </a:lnTo>
                <a:lnTo>
                  <a:pt x="66981" y="850"/>
                </a:lnTo>
                <a:lnTo>
                  <a:pt x="66981" y="944"/>
                </a:lnTo>
                <a:lnTo>
                  <a:pt x="66886" y="1039"/>
                </a:lnTo>
                <a:lnTo>
                  <a:pt x="66792" y="1039"/>
                </a:lnTo>
                <a:lnTo>
                  <a:pt x="66792" y="1133"/>
                </a:lnTo>
                <a:lnTo>
                  <a:pt x="67641" y="944"/>
                </a:lnTo>
                <a:lnTo>
                  <a:pt x="68113" y="850"/>
                </a:lnTo>
                <a:lnTo>
                  <a:pt x="68584" y="850"/>
                </a:lnTo>
                <a:lnTo>
                  <a:pt x="68773" y="944"/>
                </a:lnTo>
                <a:lnTo>
                  <a:pt x="68962" y="944"/>
                </a:lnTo>
                <a:lnTo>
                  <a:pt x="69150" y="850"/>
                </a:lnTo>
                <a:lnTo>
                  <a:pt x="70849" y="944"/>
                </a:lnTo>
                <a:lnTo>
                  <a:pt x="71509" y="850"/>
                </a:lnTo>
                <a:lnTo>
                  <a:pt x="72169" y="756"/>
                </a:lnTo>
                <a:lnTo>
                  <a:pt x="73207" y="756"/>
                </a:lnTo>
                <a:lnTo>
                  <a:pt x="73584" y="944"/>
                </a:lnTo>
                <a:lnTo>
                  <a:pt x="73962" y="944"/>
                </a:lnTo>
                <a:lnTo>
                  <a:pt x="73773" y="756"/>
                </a:lnTo>
                <a:lnTo>
                  <a:pt x="74056" y="567"/>
                </a:lnTo>
                <a:lnTo>
                  <a:pt x="74150" y="567"/>
                </a:lnTo>
                <a:lnTo>
                  <a:pt x="74150" y="756"/>
                </a:lnTo>
                <a:lnTo>
                  <a:pt x="74339" y="850"/>
                </a:lnTo>
                <a:lnTo>
                  <a:pt x="74433" y="756"/>
                </a:lnTo>
                <a:lnTo>
                  <a:pt x="74716" y="661"/>
                </a:lnTo>
                <a:lnTo>
                  <a:pt x="75188" y="661"/>
                </a:lnTo>
                <a:lnTo>
                  <a:pt x="75188" y="756"/>
                </a:lnTo>
                <a:lnTo>
                  <a:pt x="74999" y="850"/>
                </a:lnTo>
                <a:lnTo>
                  <a:pt x="75377" y="756"/>
                </a:lnTo>
                <a:lnTo>
                  <a:pt x="75754" y="756"/>
                </a:lnTo>
                <a:lnTo>
                  <a:pt x="75471" y="850"/>
                </a:lnTo>
                <a:lnTo>
                  <a:pt x="75565" y="944"/>
                </a:lnTo>
                <a:lnTo>
                  <a:pt x="76226" y="1039"/>
                </a:lnTo>
                <a:lnTo>
                  <a:pt x="76320" y="850"/>
                </a:lnTo>
                <a:lnTo>
                  <a:pt x="76509" y="850"/>
                </a:lnTo>
                <a:lnTo>
                  <a:pt x="76792" y="756"/>
                </a:lnTo>
                <a:lnTo>
                  <a:pt x="77075" y="661"/>
                </a:lnTo>
                <a:lnTo>
                  <a:pt x="76886" y="850"/>
                </a:lnTo>
                <a:lnTo>
                  <a:pt x="76981" y="944"/>
                </a:lnTo>
                <a:lnTo>
                  <a:pt x="77264" y="1039"/>
                </a:lnTo>
                <a:lnTo>
                  <a:pt x="77547" y="1133"/>
                </a:lnTo>
                <a:lnTo>
                  <a:pt x="77924" y="1227"/>
                </a:lnTo>
                <a:lnTo>
                  <a:pt x="78018" y="1133"/>
                </a:lnTo>
                <a:lnTo>
                  <a:pt x="77924" y="1039"/>
                </a:lnTo>
                <a:lnTo>
                  <a:pt x="78207" y="944"/>
                </a:lnTo>
                <a:lnTo>
                  <a:pt x="78490" y="1039"/>
                </a:lnTo>
                <a:lnTo>
                  <a:pt x="78773" y="1039"/>
                </a:lnTo>
                <a:lnTo>
                  <a:pt x="79056" y="1133"/>
                </a:lnTo>
                <a:lnTo>
                  <a:pt x="79716" y="944"/>
                </a:lnTo>
                <a:lnTo>
                  <a:pt x="80282" y="756"/>
                </a:lnTo>
                <a:lnTo>
                  <a:pt x="80282" y="850"/>
                </a:lnTo>
                <a:lnTo>
                  <a:pt x="80188" y="944"/>
                </a:lnTo>
                <a:lnTo>
                  <a:pt x="80848" y="1039"/>
                </a:lnTo>
                <a:lnTo>
                  <a:pt x="81131" y="1039"/>
                </a:lnTo>
                <a:lnTo>
                  <a:pt x="81131" y="1133"/>
                </a:lnTo>
                <a:lnTo>
                  <a:pt x="81037" y="1227"/>
                </a:lnTo>
                <a:lnTo>
                  <a:pt x="81697" y="1039"/>
                </a:lnTo>
                <a:lnTo>
                  <a:pt x="81886" y="944"/>
                </a:lnTo>
                <a:lnTo>
                  <a:pt x="81792" y="850"/>
                </a:lnTo>
                <a:lnTo>
                  <a:pt x="81414" y="850"/>
                </a:lnTo>
                <a:lnTo>
                  <a:pt x="80943" y="944"/>
                </a:lnTo>
                <a:lnTo>
                  <a:pt x="81037" y="756"/>
                </a:lnTo>
                <a:lnTo>
                  <a:pt x="80754" y="944"/>
                </a:lnTo>
                <a:lnTo>
                  <a:pt x="80660" y="756"/>
                </a:lnTo>
                <a:lnTo>
                  <a:pt x="80754" y="661"/>
                </a:lnTo>
                <a:lnTo>
                  <a:pt x="80188" y="661"/>
                </a:lnTo>
                <a:lnTo>
                  <a:pt x="80188" y="567"/>
                </a:lnTo>
                <a:lnTo>
                  <a:pt x="80282" y="567"/>
                </a:lnTo>
                <a:lnTo>
                  <a:pt x="79528" y="473"/>
                </a:lnTo>
                <a:lnTo>
                  <a:pt x="79339" y="567"/>
                </a:lnTo>
                <a:lnTo>
                  <a:pt x="79245" y="567"/>
                </a:lnTo>
                <a:lnTo>
                  <a:pt x="79245" y="661"/>
                </a:lnTo>
                <a:lnTo>
                  <a:pt x="79056" y="850"/>
                </a:lnTo>
                <a:lnTo>
                  <a:pt x="78867" y="378"/>
                </a:lnTo>
                <a:lnTo>
                  <a:pt x="78679" y="473"/>
                </a:lnTo>
                <a:lnTo>
                  <a:pt x="78396" y="567"/>
                </a:lnTo>
                <a:lnTo>
                  <a:pt x="78018" y="661"/>
                </a:lnTo>
                <a:lnTo>
                  <a:pt x="77924" y="661"/>
                </a:lnTo>
                <a:lnTo>
                  <a:pt x="77830" y="567"/>
                </a:lnTo>
                <a:lnTo>
                  <a:pt x="77075" y="567"/>
                </a:lnTo>
                <a:lnTo>
                  <a:pt x="77264" y="473"/>
                </a:lnTo>
                <a:lnTo>
                  <a:pt x="77169" y="284"/>
                </a:lnTo>
                <a:lnTo>
                  <a:pt x="76981" y="378"/>
                </a:lnTo>
                <a:lnTo>
                  <a:pt x="76792" y="473"/>
                </a:lnTo>
                <a:lnTo>
                  <a:pt x="76037" y="473"/>
                </a:lnTo>
                <a:lnTo>
                  <a:pt x="74716" y="190"/>
                </a:lnTo>
                <a:lnTo>
                  <a:pt x="74433" y="378"/>
                </a:lnTo>
                <a:lnTo>
                  <a:pt x="74056" y="378"/>
                </a:lnTo>
                <a:lnTo>
                  <a:pt x="74150" y="190"/>
                </a:lnTo>
                <a:lnTo>
                  <a:pt x="74056" y="190"/>
                </a:lnTo>
                <a:lnTo>
                  <a:pt x="73773" y="284"/>
                </a:lnTo>
                <a:lnTo>
                  <a:pt x="73773" y="95"/>
                </a:lnTo>
                <a:lnTo>
                  <a:pt x="73301" y="190"/>
                </a:lnTo>
                <a:lnTo>
                  <a:pt x="72830" y="190"/>
                </a:lnTo>
                <a:lnTo>
                  <a:pt x="72830" y="378"/>
                </a:lnTo>
                <a:lnTo>
                  <a:pt x="72924" y="473"/>
                </a:lnTo>
                <a:lnTo>
                  <a:pt x="72924" y="567"/>
                </a:lnTo>
                <a:lnTo>
                  <a:pt x="72735" y="661"/>
                </a:lnTo>
                <a:lnTo>
                  <a:pt x="72735" y="567"/>
                </a:lnTo>
                <a:lnTo>
                  <a:pt x="72547" y="473"/>
                </a:lnTo>
                <a:lnTo>
                  <a:pt x="72452" y="378"/>
                </a:lnTo>
                <a:lnTo>
                  <a:pt x="72641" y="284"/>
                </a:lnTo>
                <a:lnTo>
                  <a:pt x="71603" y="284"/>
                </a:lnTo>
                <a:lnTo>
                  <a:pt x="70849" y="190"/>
                </a:lnTo>
                <a:lnTo>
                  <a:pt x="70660" y="284"/>
                </a:lnTo>
                <a:lnTo>
                  <a:pt x="69905" y="473"/>
                </a:lnTo>
                <a:lnTo>
                  <a:pt x="69056" y="473"/>
                </a:lnTo>
                <a:lnTo>
                  <a:pt x="68207" y="378"/>
                </a:lnTo>
                <a:lnTo>
                  <a:pt x="67547" y="284"/>
                </a:lnTo>
                <a:lnTo>
                  <a:pt x="67641" y="190"/>
                </a:lnTo>
                <a:lnTo>
                  <a:pt x="67735" y="190"/>
                </a:lnTo>
                <a:lnTo>
                  <a:pt x="67169" y="95"/>
                </a:lnTo>
                <a:lnTo>
                  <a:pt x="66698" y="95"/>
                </a:lnTo>
                <a:lnTo>
                  <a:pt x="66886" y="190"/>
                </a:lnTo>
                <a:lnTo>
                  <a:pt x="65283" y="190"/>
                </a:lnTo>
                <a:lnTo>
                  <a:pt x="64905" y="95"/>
                </a:lnTo>
                <a:lnTo>
                  <a:pt x="64905" y="190"/>
                </a:lnTo>
                <a:lnTo>
                  <a:pt x="65000" y="190"/>
                </a:lnTo>
                <a:lnTo>
                  <a:pt x="65094" y="284"/>
                </a:lnTo>
                <a:lnTo>
                  <a:pt x="65094" y="378"/>
                </a:lnTo>
                <a:lnTo>
                  <a:pt x="64528" y="284"/>
                </a:lnTo>
                <a:lnTo>
                  <a:pt x="63962" y="190"/>
                </a:lnTo>
                <a:lnTo>
                  <a:pt x="63773" y="284"/>
                </a:lnTo>
                <a:lnTo>
                  <a:pt x="63585" y="473"/>
                </a:lnTo>
                <a:lnTo>
                  <a:pt x="63396" y="567"/>
                </a:lnTo>
                <a:lnTo>
                  <a:pt x="63302" y="567"/>
                </a:lnTo>
                <a:lnTo>
                  <a:pt x="63207" y="473"/>
                </a:lnTo>
                <a:lnTo>
                  <a:pt x="63207" y="284"/>
                </a:lnTo>
                <a:lnTo>
                  <a:pt x="63396" y="284"/>
                </a:lnTo>
                <a:lnTo>
                  <a:pt x="63490" y="190"/>
                </a:lnTo>
                <a:lnTo>
                  <a:pt x="63113" y="190"/>
                </a:lnTo>
                <a:lnTo>
                  <a:pt x="61981" y="284"/>
                </a:lnTo>
                <a:lnTo>
                  <a:pt x="61320" y="284"/>
                </a:lnTo>
                <a:lnTo>
                  <a:pt x="61226" y="190"/>
                </a:lnTo>
                <a:lnTo>
                  <a:pt x="61320" y="95"/>
                </a:lnTo>
                <a:lnTo>
                  <a:pt x="60849" y="190"/>
                </a:lnTo>
                <a:lnTo>
                  <a:pt x="60547" y="39"/>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5" name="Google Shape;165;p5"/>
          <p:cNvSpPr txBox="1">
            <a:spLocks noGrp="1"/>
          </p:cNvSpPr>
          <p:nvPr>
            <p:ph type="title"/>
          </p:nvPr>
        </p:nvSpPr>
        <p:spPr>
          <a:xfrm>
            <a:off x="1105333" y="702267"/>
            <a:ext cx="9202800" cy="614000"/>
          </a:xfrm>
          <a:prstGeom prst="rect">
            <a:avLst/>
          </a:prstGeom>
        </p:spPr>
        <p:txBody>
          <a:bodyPr spcFirstLastPara="1" wrap="square" lIns="0" tIns="0" rIns="0" bIns="0" anchor="b"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66" name="Google Shape;166;p5"/>
          <p:cNvSpPr txBox="1">
            <a:spLocks noGrp="1"/>
          </p:cNvSpPr>
          <p:nvPr>
            <p:ph type="body" idx="1"/>
          </p:nvPr>
        </p:nvSpPr>
        <p:spPr>
          <a:xfrm>
            <a:off x="1105333" y="1803399"/>
            <a:ext cx="9202800" cy="4455200"/>
          </a:xfrm>
          <a:prstGeom prst="rect">
            <a:avLst/>
          </a:prstGeom>
        </p:spPr>
        <p:txBody>
          <a:bodyPr spcFirstLastPara="1" wrap="square" lIns="0" tIns="0" rIns="0" bIns="0" anchor="t" anchorCtr="0">
            <a:noAutofit/>
          </a:bodyPr>
          <a:lstStyle>
            <a:lvl1pPr marL="609585" lvl="0" indent="-423323">
              <a:spcBef>
                <a:spcPts val="800"/>
              </a:spcBef>
              <a:spcAft>
                <a:spcPts val="0"/>
              </a:spcAft>
              <a:buSzPts val="1400"/>
              <a:buChar char="✘"/>
              <a:defRPr/>
            </a:lvl1pPr>
            <a:lvl2pPr marL="1219170" lvl="1" indent="-507987">
              <a:spcBef>
                <a:spcPts val="1333"/>
              </a:spcBef>
              <a:spcAft>
                <a:spcPts val="0"/>
              </a:spcAft>
              <a:buSzPts val="2400"/>
              <a:buChar char="-"/>
              <a:defRPr/>
            </a:lvl2pPr>
            <a:lvl3pPr marL="1828754" lvl="2" indent="-507987">
              <a:spcBef>
                <a:spcPts val="1333"/>
              </a:spcBef>
              <a:spcAft>
                <a:spcPts val="0"/>
              </a:spcAft>
              <a:buSzPts val="2400"/>
              <a:buChar char="-"/>
              <a:defRPr/>
            </a:lvl3pPr>
            <a:lvl4pPr marL="2438339" lvl="3" indent="-507987">
              <a:spcBef>
                <a:spcPts val="1333"/>
              </a:spcBef>
              <a:spcAft>
                <a:spcPts val="0"/>
              </a:spcAft>
              <a:buSzPts val="2400"/>
              <a:buChar char="●"/>
              <a:defRPr/>
            </a:lvl4pPr>
            <a:lvl5pPr marL="3047924" lvl="4" indent="-507987">
              <a:spcBef>
                <a:spcPts val="1333"/>
              </a:spcBef>
              <a:spcAft>
                <a:spcPts val="0"/>
              </a:spcAft>
              <a:buSzPts val="2400"/>
              <a:buChar char="○"/>
              <a:defRPr/>
            </a:lvl5pPr>
            <a:lvl6pPr marL="3657509" lvl="5" indent="-507987">
              <a:spcBef>
                <a:spcPts val="1333"/>
              </a:spcBef>
              <a:spcAft>
                <a:spcPts val="0"/>
              </a:spcAft>
              <a:buSzPts val="2400"/>
              <a:buChar char="■"/>
              <a:defRPr/>
            </a:lvl6pPr>
            <a:lvl7pPr marL="4267093" lvl="6" indent="-507987">
              <a:spcBef>
                <a:spcPts val="1333"/>
              </a:spcBef>
              <a:spcAft>
                <a:spcPts val="0"/>
              </a:spcAft>
              <a:buSzPts val="2400"/>
              <a:buChar char="●"/>
              <a:defRPr/>
            </a:lvl7pPr>
            <a:lvl8pPr marL="4876678" lvl="7" indent="-507987">
              <a:spcBef>
                <a:spcPts val="1333"/>
              </a:spcBef>
              <a:spcAft>
                <a:spcPts val="0"/>
              </a:spcAft>
              <a:buSzPts val="2400"/>
              <a:buChar char="○"/>
              <a:defRPr/>
            </a:lvl8pPr>
            <a:lvl9pPr marL="5486263" lvl="8" indent="-507987">
              <a:spcBef>
                <a:spcPts val="1333"/>
              </a:spcBef>
              <a:spcAft>
                <a:spcPts val="1333"/>
              </a:spcAft>
              <a:buSzPts val="2400"/>
              <a:buChar char="■"/>
              <a:defRPr/>
            </a:lvl9pPr>
          </a:lstStyle>
          <a:p>
            <a:endParaRPr/>
          </a:p>
        </p:txBody>
      </p:sp>
      <p:sp>
        <p:nvSpPr>
          <p:cNvPr id="167" name="Google Shape;167;p5"/>
          <p:cNvSpPr txBox="1">
            <a:spLocks noGrp="1"/>
          </p:cNvSpPr>
          <p:nvPr>
            <p:ph type="sldNum" idx="12"/>
          </p:nvPr>
        </p:nvSpPr>
        <p:spPr>
          <a:xfrm>
            <a:off x="11553372" y="169705"/>
            <a:ext cx="435600" cy="363600"/>
          </a:xfrm>
          <a:prstGeom prst="rect">
            <a:avLst/>
          </a:prstGeom>
        </p:spPr>
        <p:txBody>
          <a:bodyPr spcFirstLastPara="1" wrap="square" lIns="0" tIns="0" rIns="0" bIns="0"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grpSp>
        <p:nvGrpSpPr>
          <p:cNvPr id="168" name="Google Shape;168;p5"/>
          <p:cNvGrpSpPr/>
          <p:nvPr/>
        </p:nvGrpSpPr>
        <p:grpSpPr>
          <a:xfrm>
            <a:off x="10672540" y="556396"/>
            <a:ext cx="4706065" cy="6034352"/>
            <a:chOff x="8004404" y="372498"/>
            <a:chExt cx="3529549" cy="4525764"/>
          </a:xfrm>
        </p:grpSpPr>
        <p:grpSp>
          <p:nvGrpSpPr>
            <p:cNvPr id="169" name="Google Shape;169;p5"/>
            <p:cNvGrpSpPr/>
            <p:nvPr/>
          </p:nvGrpSpPr>
          <p:grpSpPr>
            <a:xfrm rot="-5400000" flipH="1">
              <a:off x="8541351" y="-164449"/>
              <a:ext cx="2227938" cy="3301831"/>
              <a:chOff x="3485371" y="1424851"/>
              <a:chExt cx="5318543" cy="7882145"/>
            </a:xfrm>
          </p:grpSpPr>
          <p:grpSp>
            <p:nvGrpSpPr>
              <p:cNvPr id="170" name="Google Shape;170;p5"/>
              <p:cNvGrpSpPr/>
              <p:nvPr/>
            </p:nvGrpSpPr>
            <p:grpSpPr>
              <a:xfrm>
                <a:off x="3485371" y="1958251"/>
                <a:ext cx="468816" cy="7120145"/>
                <a:chOff x="1447800" y="152400"/>
                <a:chExt cx="318597" cy="4838699"/>
              </a:xfrm>
            </p:grpSpPr>
            <p:sp>
              <p:nvSpPr>
                <p:cNvPr id="171" name="Google Shape;171;p5"/>
                <p:cNvSpPr/>
                <p:nvPr/>
              </p:nvSpPr>
              <p:spPr>
                <a:xfrm>
                  <a:off x="14521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172" name="Google Shape;172;p5"/>
                <p:cNvPicPr preferRelativeResize="0"/>
                <p:nvPr/>
              </p:nvPicPr>
              <p:blipFill>
                <a:blip r:embed="rId2">
                  <a:alphaModFix/>
                </a:blip>
                <a:stretch>
                  <a:fillRect/>
                </a:stretch>
              </p:blipFill>
              <p:spPr>
                <a:xfrm>
                  <a:off x="1447800" y="152400"/>
                  <a:ext cx="318597" cy="4838699"/>
                </a:xfrm>
                <a:prstGeom prst="rect">
                  <a:avLst/>
                </a:prstGeom>
                <a:noFill/>
                <a:ln>
                  <a:noFill/>
                </a:ln>
              </p:spPr>
            </p:pic>
          </p:grpSp>
          <p:grpSp>
            <p:nvGrpSpPr>
              <p:cNvPr id="173" name="Google Shape;173;p5"/>
              <p:cNvGrpSpPr/>
              <p:nvPr/>
            </p:nvGrpSpPr>
            <p:grpSpPr>
              <a:xfrm>
                <a:off x="3808592" y="1577251"/>
                <a:ext cx="468816" cy="7120145"/>
                <a:chOff x="1600200" y="152400"/>
                <a:chExt cx="318597" cy="4838699"/>
              </a:xfrm>
            </p:grpSpPr>
            <p:sp>
              <p:nvSpPr>
                <p:cNvPr id="174" name="Google Shape;174;p5"/>
                <p:cNvSpPr/>
                <p:nvPr/>
              </p:nvSpPr>
              <p:spPr>
                <a:xfrm>
                  <a:off x="16045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175" name="Google Shape;175;p5"/>
                <p:cNvPicPr preferRelativeResize="0"/>
                <p:nvPr/>
              </p:nvPicPr>
              <p:blipFill>
                <a:blip r:embed="rId2">
                  <a:alphaModFix/>
                </a:blip>
                <a:stretch>
                  <a:fillRect/>
                </a:stretch>
              </p:blipFill>
              <p:spPr>
                <a:xfrm>
                  <a:off x="1600200" y="152400"/>
                  <a:ext cx="318597" cy="4838699"/>
                </a:xfrm>
                <a:prstGeom prst="rect">
                  <a:avLst/>
                </a:prstGeom>
                <a:noFill/>
                <a:ln>
                  <a:noFill/>
                </a:ln>
              </p:spPr>
            </p:pic>
          </p:grpSp>
          <p:grpSp>
            <p:nvGrpSpPr>
              <p:cNvPr id="176" name="Google Shape;176;p5"/>
              <p:cNvGrpSpPr/>
              <p:nvPr/>
            </p:nvGrpSpPr>
            <p:grpSpPr>
              <a:xfrm>
                <a:off x="4131812" y="2186851"/>
                <a:ext cx="468816" cy="7120145"/>
                <a:chOff x="533400" y="152400"/>
                <a:chExt cx="318597" cy="4838699"/>
              </a:xfrm>
            </p:grpSpPr>
            <p:sp>
              <p:nvSpPr>
                <p:cNvPr id="177" name="Google Shape;177;p5"/>
                <p:cNvSpPr/>
                <p:nvPr/>
              </p:nvSpPr>
              <p:spPr>
                <a:xfrm>
                  <a:off x="5377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178" name="Google Shape;178;p5"/>
                <p:cNvPicPr preferRelativeResize="0"/>
                <p:nvPr/>
              </p:nvPicPr>
              <p:blipFill>
                <a:blip r:embed="rId2">
                  <a:alphaModFix/>
                </a:blip>
                <a:stretch>
                  <a:fillRect/>
                </a:stretch>
              </p:blipFill>
              <p:spPr>
                <a:xfrm>
                  <a:off x="533400" y="152400"/>
                  <a:ext cx="318597" cy="4838699"/>
                </a:xfrm>
                <a:prstGeom prst="rect">
                  <a:avLst/>
                </a:prstGeom>
                <a:noFill/>
                <a:ln>
                  <a:noFill/>
                </a:ln>
              </p:spPr>
            </p:pic>
          </p:grpSp>
          <p:grpSp>
            <p:nvGrpSpPr>
              <p:cNvPr id="179" name="Google Shape;179;p5"/>
              <p:cNvGrpSpPr/>
              <p:nvPr/>
            </p:nvGrpSpPr>
            <p:grpSpPr>
              <a:xfrm>
                <a:off x="4455033" y="1729651"/>
                <a:ext cx="468816" cy="7120145"/>
                <a:chOff x="685800" y="152400"/>
                <a:chExt cx="318597" cy="4838699"/>
              </a:xfrm>
            </p:grpSpPr>
            <p:sp>
              <p:nvSpPr>
                <p:cNvPr id="180" name="Google Shape;180;p5"/>
                <p:cNvSpPr/>
                <p:nvPr/>
              </p:nvSpPr>
              <p:spPr>
                <a:xfrm>
                  <a:off x="6901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181" name="Google Shape;181;p5"/>
                <p:cNvPicPr preferRelativeResize="0"/>
                <p:nvPr/>
              </p:nvPicPr>
              <p:blipFill>
                <a:blip r:embed="rId2">
                  <a:alphaModFix/>
                </a:blip>
                <a:stretch>
                  <a:fillRect/>
                </a:stretch>
              </p:blipFill>
              <p:spPr>
                <a:xfrm>
                  <a:off x="685800" y="152400"/>
                  <a:ext cx="318597" cy="4838699"/>
                </a:xfrm>
                <a:prstGeom prst="rect">
                  <a:avLst/>
                </a:prstGeom>
                <a:noFill/>
                <a:ln>
                  <a:noFill/>
                </a:ln>
              </p:spPr>
            </p:pic>
          </p:grpSp>
          <p:grpSp>
            <p:nvGrpSpPr>
              <p:cNvPr id="182" name="Google Shape;182;p5"/>
              <p:cNvGrpSpPr/>
              <p:nvPr/>
            </p:nvGrpSpPr>
            <p:grpSpPr>
              <a:xfrm>
                <a:off x="4778254" y="1424851"/>
                <a:ext cx="468816" cy="7120145"/>
                <a:chOff x="838200" y="152400"/>
                <a:chExt cx="318597" cy="4838699"/>
              </a:xfrm>
            </p:grpSpPr>
            <p:sp>
              <p:nvSpPr>
                <p:cNvPr id="183" name="Google Shape;183;p5"/>
                <p:cNvSpPr/>
                <p:nvPr/>
              </p:nvSpPr>
              <p:spPr>
                <a:xfrm>
                  <a:off x="8425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184" name="Google Shape;184;p5"/>
                <p:cNvPicPr preferRelativeResize="0"/>
                <p:nvPr/>
              </p:nvPicPr>
              <p:blipFill>
                <a:blip r:embed="rId2">
                  <a:alphaModFix/>
                </a:blip>
                <a:stretch>
                  <a:fillRect/>
                </a:stretch>
              </p:blipFill>
              <p:spPr>
                <a:xfrm>
                  <a:off x="838200" y="152400"/>
                  <a:ext cx="318597" cy="4838699"/>
                </a:xfrm>
                <a:prstGeom prst="rect">
                  <a:avLst/>
                </a:prstGeom>
                <a:noFill/>
                <a:ln>
                  <a:noFill/>
                </a:ln>
              </p:spPr>
            </p:pic>
          </p:grpSp>
          <p:grpSp>
            <p:nvGrpSpPr>
              <p:cNvPr id="185" name="Google Shape;185;p5"/>
              <p:cNvGrpSpPr/>
              <p:nvPr/>
            </p:nvGrpSpPr>
            <p:grpSpPr>
              <a:xfrm>
                <a:off x="5101474" y="1882051"/>
                <a:ext cx="468816" cy="7120145"/>
                <a:chOff x="990600" y="152400"/>
                <a:chExt cx="318597" cy="4838699"/>
              </a:xfrm>
            </p:grpSpPr>
            <p:sp>
              <p:nvSpPr>
                <p:cNvPr id="186" name="Google Shape;186;p5"/>
                <p:cNvSpPr/>
                <p:nvPr/>
              </p:nvSpPr>
              <p:spPr>
                <a:xfrm>
                  <a:off x="9949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187" name="Google Shape;187;p5"/>
                <p:cNvPicPr preferRelativeResize="0"/>
                <p:nvPr/>
              </p:nvPicPr>
              <p:blipFill>
                <a:blip r:embed="rId2">
                  <a:alphaModFix/>
                </a:blip>
                <a:stretch>
                  <a:fillRect/>
                </a:stretch>
              </p:blipFill>
              <p:spPr>
                <a:xfrm>
                  <a:off x="990600" y="152400"/>
                  <a:ext cx="318597" cy="4838699"/>
                </a:xfrm>
                <a:prstGeom prst="rect">
                  <a:avLst/>
                </a:prstGeom>
                <a:noFill/>
                <a:ln>
                  <a:noFill/>
                </a:ln>
              </p:spPr>
            </p:pic>
          </p:grpSp>
          <p:grpSp>
            <p:nvGrpSpPr>
              <p:cNvPr id="188" name="Google Shape;188;p5"/>
              <p:cNvGrpSpPr/>
              <p:nvPr/>
            </p:nvGrpSpPr>
            <p:grpSpPr>
              <a:xfrm>
                <a:off x="5424695" y="1729651"/>
                <a:ext cx="468816" cy="7120145"/>
                <a:chOff x="3663063" y="152400"/>
                <a:chExt cx="318597" cy="4838699"/>
              </a:xfrm>
            </p:grpSpPr>
            <p:sp>
              <p:nvSpPr>
                <p:cNvPr id="189" name="Google Shape;189;p5"/>
                <p:cNvSpPr/>
                <p:nvPr/>
              </p:nvSpPr>
              <p:spPr>
                <a:xfrm>
                  <a:off x="3667406"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190" name="Google Shape;190;p5"/>
                <p:cNvPicPr preferRelativeResize="0"/>
                <p:nvPr/>
              </p:nvPicPr>
              <p:blipFill>
                <a:blip r:embed="rId2">
                  <a:alphaModFix/>
                </a:blip>
                <a:stretch>
                  <a:fillRect/>
                </a:stretch>
              </p:blipFill>
              <p:spPr>
                <a:xfrm>
                  <a:off x="3663063" y="152400"/>
                  <a:ext cx="318597" cy="4838699"/>
                </a:xfrm>
                <a:prstGeom prst="rect">
                  <a:avLst/>
                </a:prstGeom>
                <a:noFill/>
                <a:ln>
                  <a:noFill/>
                </a:ln>
              </p:spPr>
            </p:pic>
          </p:grpSp>
          <p:grpSp>
            <p:nvGrpSpPr>
              <p:cNvPr id="191" name="Google Shape;191;p5"/>
              <p:cNvGrpSpPr/>
              <p:nvPr/>
            </p:nvGrpSpPr>
            <p:grpSpPr>
              <a:xfrm>
                <a:off x="5929821" y="2034451"/>
                <a:ext cx="468816" cy="7120145"/>
                <a:chOff x="1419019" y="152400"/>
                <a:chExt cx="318597" cy="4838699"/>
              </a:xfrm>
            </p:grpSpPr>
            <p:sp>
              <p:nvSpPr>
                <p:cNvPr id="192" name="Google Shape;192;p5"/>
                <p:cNvSpPr/>
                <p:nvPr/>
              </p:nvSpPr>
              <p:spPr>
                <a:xfrm>
                  <a:off x="1423362"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193" name="Google Shape;193;p5"/>
                <p:cNvPicPr preferRelativeResize="0"/>
                <p:nvPr/>
              </p:nvPicPr>
              <p:blipFill>
                <a:blip r:embed="rId2">
                  <a:alphaModFix/>
                </a:blip>
                <a:stretch>
                  <a:fillRect/>
                </a:stretch>
              </p:blipFill>
              <p:spPr>
                <a:xfrm>
                  <a:off x="1419019" y="152400"/>
                  <a:ext cx="318597" cy="4838699"/>
                </a:xfrm>
                <a:prstGeom prst="rect">
                  <a:avLst/>
                </a:prstGeom>
                <a:noFill/>
                <a:ln>
                  <a:noFill/>
                </a:ln>
              </p:spPr>
            </p:pic>
          </p:grpSp>
          <p:grpSp>
            <p:nvGrpSpPr>
              <p:cNvPr id="194" name="Google Shape;194;p5"/>
              <p:cNvGrpSpPr/>
              <p:nvPr/>
            </p:nvGrpSpPr>
            <p:grpSpPr>
              <a:xfrm>
                <a:off x="6395774" y="1653451"/>
                <a:ext cx="468816" cy="7120145"/>
                <a:chOff x="1600200" y="152400"/>
                <a:chExt cx="318597" cy="4838699"/>
              </a:xfrm>
            </p:grpSpPr>
            <p:sp>
              <p:nvSpPr>
                <p:cNvPr id="195" name="Google Shape;195;p5"/>
                <p:cNvSpPr/>
                <p:nvPr/>
              </p:nvSpPr>
              <p:spPr>
                <a:xfrm>
                  <a:off x="16045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196" name="Google Shape;196;p5"/>
                <p:cNvPicPr preferRelativeResize="0"/>
                <p:nvPr/>
              </p:nvPicPr>
              <p:blipFill>
                <a:blip r:embed="rId2">
                  <a:alphaModFix/>
                </a:blip>
                <a:stretch>
                  <a:fillRect/>
                </a:stretch>
              </p:blipFill>
              <p:spPr>
                <a:xfrm>
                  <a:off x="1600200" y="152400"/>
                  <a:ext cx="318597" cy="4838699"/>
                </a:xfrm>
                <a:prstGeom prst="rect">
                  <a:avLst/>
                </a:prstGeom>
                <a:noFill/>
                <a:ln>
                  <a:noFill/>
                </a:ln>
              </p:spPr>
            </p:pic>
          </p:grpSp>
          <p:grpSp>
            <p:nvGrpSpPr>
              <p:cNvPr id="197" name="Google Shape;197;p5"/>
              <p:cNvGrpSpPr/>
              <p:nvPr/>
            </p:nvGrpSpPr>
            <p:grpSpPr>
              <a:xfrm>
                <a:off x="6718994" y="1424851"/>
                <a:ext cx="468816" cy="7120145"/>
                <a:chOff x="533400" y="152400"/>
                <a:chExt cx="318597" cy="4838699"/>
              </a:xfrm>
            </p:grpSpPr>
            <p:sp>
              <p:nvSpPr>
                <p:cNvPr id="198" name="Google Shape;198;p5"/>
                <p:cNvSpPr/>
                <p:nvPr/>
              </p:nvSpPr>
              <p:spPr>
                <a:xfrm>
                  <a:off x="5377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199" name="Google Shape;199;p5"/>
                <p:cNvPicPr preferRelativeResize="0"/>
                <p:nvPr/>
              </p:nvPicPr>
              <p:blipFill>
                <a:blip r:embed="rId2">
                  <a:alphaModFix/>
                </a:blip>
                <a:stretch>
                  <a:fillRect/>
                </a:stretch>
              </p:blipFill>
              <p:spPr>
                <a:xfrm>
                  <a:off x="533400" y="152400"/>
                  <a:ext cx="318597" cy="4838699"/>
                </a:xfrm>
                <a:prstGeom prst="rect">
                  <a:avLst/>
                </a:prstGeom>
                <a:noFill/>
                <a:ln>
                  <a:noFill/>
                </a:ln>
              </p:spPr>
            </p:pic>
          </p:grpSp>
          <p:grpSp>
            <p:nvGrpSpPr>
              <p:cNvPr id="200" name="Google Shape;200;p5"/>
              <p:cNvGrpSpPr/>
              <p:nvPr/>
            </p:nvGrpSpPr>
            <p:grpSpPr>
              <a:xfrm>
                <a:off x="7042215" y="1501051"/>
                <a:ext cx="468816" cy="7120145"/>
                <a:chOff x="685800" y="152400"/>
                <a:chExt cx="318597" cy="4838699"/>
              </a:xfrm>
            </p:grpSpPr>
            <p:sp>
              <p:nvSpPr>
                <p:cNvPr id="201" name="Google Shape;201;p5"/>
                <p:cNvSpPr/>
                <p:nvPr/>
              </p:nvSpPr>
              <p:spPr>
                <a:xfrm>
                  <a:off x="6901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202" name="Google Shape;202;p5"/>
                <p:cNvPicPr preferRelativeResize="0"/>
                <p:nvPr/>
              </p:nvPicPr>
              <p:blipFill>
                <a:blip r:embed="rId2">
                  <a:alphaModFix/>
                </a:blip>
                <a:stretch>
                  <a:fillRect/>
                </a:stretch>
              </p:blipFill>
              <p:spPr>
                <a:xfrm>
                  <a:off x="685800" y="152400"/>
                  <a:ext cx="318597" cy="4838699"/>
                </a:xfrm>
                <a:prstGeom prst="rect">
                  <a:avLst/>
                </a:prstGeom>
                <a:noFill/>
                <a:ln>
                  <a:noFill/>
                </a:ln>
              </p:spPr>
            </p:pic>
          </p:grpSp>
          <p:grpSp>
            <p:nvGrpSpPr>
              <p:cNvPr id="203" name="Google Shape;203;p5"/>
              <p:cNvGrpSpPr/>
              <p:nvPr/>
            </p:nvGrpSpPr>
            <p:grpSpPr>
              <a:xfrm>
                <a:off x="7365436" y="1882051"/>
                <a:ext cx="468816" cy="7120145"/>
                <a:chOff x="838200" y="152400"/>
                <a:chExt cx="318597" cy="4838699"/>
              </a:xfrm>
            </p:grpSpPr>
            <p:sp>
              <p:nvSpPr>
                <p:cNvPr id="204" name="Google Shape;204;p5"/>
                <p:cNvSpPr/>
                <p:nvPr/>
              </p:nvSpPr>
              <p:spPr>
                <a:xfrm>
                  <a:off x="8425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205" name="Google Shape;205;p5"/>
                <p:cNvPicPr preferRelativeResize="0"/>
                <p:nvPr/>
              </p:nvPicPr>
              <p:blipFill>
                <a:blip r:embed="rId2">
                  <a:alphaModFix/>
                </a:blip>
                <a:stretch>
                  <a:fillRect/>
                </a:stretch>
              </p:blipFill>
              <p:spPr>
                <a:xfrm>
                  <a:off x="838200" y="152400"/>
                  <a:ext cx="318597" cy="4838699"/>
                </a:xfrm>
                <a:prstGeom prst="rect">
                  <a:avLst/>
                </a:prstGeom>
                <a:noFill/>
                <a:ln>
                  <a:noFill/>
                </a:ln>
              </p:spPr>
            </p:pic>
          </p:grpSp>
          <p:grpSp>
            <p:nvGrpSpPr>
              <p:cNvPr id="206" name="Google Shape;206;p5"/>
              <p:cNvGrpSpPr/>
              <p:nvPr/>
            </p:nvGrpSpPr>
            <p:grpSpPr>
              <a:xfrm>
                <a:off x="8011877" y="2186851"/>
                <a:ext cx="468816" cy="7120145"/>
                <a:chOff x="3663063" y="152400"/>
                <a:chExt cx="318597" cy="4838699"/>
              </a:xfrm>
            </p:grpSpPr>
            <p:sp>
              <p:nvSpPr>
                <p:cNvPr id="207" name="Google Shape;207;p5"/>
                <p:cNvSpPr/>
                <p:nvPr/>
              </p:nvSpPr>
              <p:spPr>
                <a:xfrm>
                  <a:off x="3667406"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208" name="Google Shape;208;p5"/>
                <p:cNvPicPr preferRelativeResize="0"/>
                <p:nvPr/>
              </p:nvPicPr>
              <p:blipFill>
                <a:blip r:embed="rId2">
                  <a:alphaModFix/>
                </a:blip>
                <a:stretch>
                  <a:fillRect/>
                </a:stretch>
              </p:blipFill>
              <p:spPr>
                <a:xfrm>
                  <a:off x="3663063" y="152400"/>
                  <a:ext cx="318597" cy="4838699"/>
                </a:xfrm>
                <a:prstGeom prst="rect">
                  <a:avLst/>
                </a:prstGeom>
                <a:noFill/>
                <a:ln>
                  <a:noFill/>
                </a:ln>
              </p:spPr>
            </p:pic>
          </p:grpSp>
          <p:grpSp>
            <p:nvGrpSpPr>
              <p:cNvPr id="209" name="Google Shape;209;p5"/>
              <p:cNvGrpSpPr/>
              <p:nvPr/>
            </p:nvGrpSpPr>
            <p:grpSpPr>
              <a:xfrm>
                <a:off x="8335098" y="1805851"/>
                <a:ext cx="468816" cy="7120145"/>
                <a:chOff x="1295400" y="152400"/>
                <a:chExt cx="318597" cy="4838699"/>
              </a:xfrm>
            </p:grpSpPr>
            <p:sp>
              <p:nvSpPr>
                <p:cNvPr id="210" name="Google Shape;210;p5"/>
                <p:cNvSpPr/>
                <p:nvPr/>
              </p:nvSpPr>
              <p:spPr>
                <a:xfrm>
                  <a:off x="12997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211" name="Google Shape;211;p5"/>
                <p:cNvPicPr preferRelativeResize="0"/>
                <p:nvPr/>
              </p:nvPicPr>
              <p:blipFill>
                <a:blip r:embed="rId2">
                  <a:alphaModFix/>
                </a:blip>
                <a:stretch>
                  <a:fillRect/>
                </a:stretch>
              </p:blipFill>
              <p:spPr>
                <a:xfrm>
                  <a:off x="1295400" y="152400"/>
                  <a:ext cx="318597" cy="4838699"/>
                </a:xfrm>
                <a:prstGeom prst="rect">
                  <a:avLst/>
                </a:prstGeom>
                <a:noFill/>
                <a:ln>
                  <a:noFill/>
                </a:ln>
              </p:spPr>
            </p:pic>
          </p:grpSp>
        </p:grpSp>
        <p:grpSp>
          <p:nvGrpSpPr>
            <p:cNvPr id="212" name="Google Shape;212;p5"/>
            <p:cNvGrpSpPr/>
            <p:nvPr/>
          </p:nvGrpSpPr>
          <p:grpSpPr>
            <a:xfrm rot="-5400000" flipH="1">
              <a:off x="9848714" y="1201031"/>
              <a:ext cx="196383" cy="2982574"/>
              <a:chOff x="1447800" y="152400"/>
              <a:chExt cx="318597" cy="4838699"/>
            </a:xfrm>
          </p:grpSpPr>
          <p:sp>
            <p:nvSpPr>
              <p:cNvPr id="213" name="Google Shape;213;p5"/>
              <p:cNvSpPr/>
              <p:nvPr/>
            </p:nvSpPr>
            <p:spPr>
              <a:xfrm>
                <a:off x="14521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214" name="Google Shape;214;p5"/>
              <p:cNvPicPr preferRelativeResize="0"/>
              <p:nvPr/>
            </p:nvPicPr>
            <p:blipFill>
              <a:blip r:embed="rId2">
                <a:alphaModFix/>
              </a:blip>
              <a:stretch>
                <a:fillRect/>
              </a:stretch>
            </p:blipFill>
            <p:spPr>
              <a:xfrm>
                <a:off x="1447800" y="152400"/>
                <a:ext cx="318597" cy="4838699"/>
              </a:xfrm>
              <a:prstGeom prst="rect">
                <a:avLst/>
              </a:prstGeom>
              <a:noFill/>
              <a:ln>
                <a:noFill/>
              </a:ln>
            </p:spPr>
          </p:pic>
        </p:grpSp>
        <p:grpSp>
          <p:nvGrpSpPr>
            <p:cNvPr id="215" name="Google Shape;215;p5"/>
            <p:cNvGrpSpPr/>
            <p:nvPr/>
          </p:nvGrpSpPr>
          <p:grpSpPr>
            <a:xfrm rot="-5400000" flipH="1">
              <a:off x="9689113" y="1336426"/>
              <a:ext cx="196383" cy="2982574"/>
              <a:chOff x="1600200" y="152400"/>
              <a:chExt cx="318597" cy="4838699"/>
            </a:xfrm>
          </p:grpSpPr>
          <p:sp>
            <p:nvSpPr>
              <p:cNvPr id="216" name="Google Shape;216;p5"/>
              <p:cNvSpPr/>
              <p:nvPr/>
            </p:nvSpPr>
            <p:spPr>
              <a:xfrm>
                <a:off x="16045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217" name="Google Shape;217;p5"/>
              <p:cNvPicPr preferRelativeResize="0"/>
              <p:nvPr/>
            </p:nvPicPr>
            <p:blipFill>
              <a:blip r:embed="rId2">
                <a:alphaModFix/>
              </a:blip>
              <a:stretch>
                <a:fillRect/>
              </a:stretch>
            </p:blipFill>
            <p:spPr>
              <a:xfrm>
                <a:off x="1600200" y="152400"/>
                <a:ext cx="318597" cy="4838699"/>
              </a:xfrm>
              <a:prstGeom prst="rect">
                <a:avLst/>
              </a:prstGeom>
              <a:noFill/>
              <a:ln>
                <a:noFill/>
              </a:ln>
            </p:spPr>
          </p:pic>
        </p:grpSp>
        <p:grpSp>
          <p:nvGrpSpPr>
            <p:cNvPr id="218" name="Google Shape;218;p5"/>
            <p:cNvGrpSpPr/>
            <p:nvPr/>
          </p:nvGrpSpPr>
          <p:grpSpPr>
            <a:xfrm rot="-5400000" flipH="1">
              <a:off x="9944475" y="1471836"/>
              <a:ext cx="196383" cy="2982574"/>
              <a:chOff x="533400" y="152400"/>
              <a:chExt cx="318597" cy="4838699"/>
            </a:xfrm>
          </p:grpSpPr>
          <p:sp>
            <p:nvSpPr>
              <p:cNvPr id="219" name="Google Shape;219;p5"/>
              <p:cNvSpPr/>
              <p:nvPr/>
            </p:nvSpPr>
            <p:spPr>
              <a:xfrm>
                <a:off x="5377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220" name="Google Shape;220;p5"/>
              <p:cNvPicPr preferRelativeResize="0"/>
              <p:nvPr/>
            </p:nvPicPr>
            <p:blipFill>
              <a:blip r:embed="rId2">
                <a:alphaModFix/>
              </a:blip>
              <a:stretch>
                <a:fillRect/>
              </a:stretch>
            </p:blipFill>
            <p:spPr>
              <a:xfrm>
                <a:off x="533400" y="152400"/>
                <a:ext cx="318597" cy="4838699"/>
              </a:xfrm>
              <a:prstGeom prst="rect">
                <a:avLst/>
              </a:prstGeom>
              <a:noFill/>
              <a:ln>
                <a:noFill/>
              </a:ln>
            </p:spPr>
          </p:pic>
        </p:grpSp>
        <p:grpSp>
          <p:nvGrpSpPr>
            <p:cNvPr id="221" name="Google Shape;221;p5"/>
            <p:cNvGrpSpPr/>
            <p:nvPr/>
          </p:nvGrpSpPr>
          <p:grpSpPr>
            <a:xfrm rot="-5400000" flipH="1">
              <a:off x="9752954" y="1607231"/>
              <a:ext cx="196383" cy="2982574"/>
              <a:chOff x="685800" y="152400"/>
              <a:chExt cx="318597" cy="4838699"/>
            </a:xfrm>
          </p:grpSpPr>
          <p:sp>
            <p:nvSpPr>
              <p:cNvPr id="222" name="Google Shape;222;p5"/>
              <p:cNvSpPr/>
              <p:nvPr/>
            </p:nvSpPr>
            <p:spPr>
              <a:xfrm>
                <a:off x="6901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223" name="Google Shape;223;p5"/>
              <p:cNvPicPr preferRelativeResize="0"/>
              <p:nvPr/>
            </p:nvPicPr>
            <p:blipFill>
              <a:blip r:embed="rId2">
                <a:alphaModFix/>
              </a:blip>
              <a:stretch>
                <a:fillRect/>
              </a:stretch>
            </p:blipFill>
            <p:spPr>
              <a:xfrm>
                <a:off x="685800" y="152400"/>
                <a:ext cx="318597" cy="4838699"/>
              </a:xfrm>
              <a:prstGeom prst="rect">
                <a:avLst/>
              </a:prstGeom>
              <a:noFill/>
              <a:ln>
                <a:noFill/>
              </a:ln>
            </p:spPr>
          </p:pic>
        </p:grpSp>
        <p:grpSp>
          <p:nvGrpSpPr>
            <p:cNvPr id="224" name="Google Shape;224;p5"/>
            <p:cNvGrpSpPr/>
            <p:nvPr/>
          </p:nvGrpSpPr>
          <p:grpSpPr>
            <a:xfrm rot="-5400000" flipH="1">
              <a:off x="9816794" y="1954222"/>
              <a:ext cx="196383" cy="2982574"/>
              <a:chOff x="990600" y="152400"/>
              <a:chExt cx="318597" cy="4838699"/>
            </a:xfrm>
          </p:grpSpPr>
          <p:sp>
            <p:nvSpPr>
              <p:cNvPr id="225" name="Google Shape;225;p5"/>
              <p:cNvSpPr/>
              <p:nvPr/>
            </p:nvSpPr>
            <p:spPr>
              <a:xfrm>
                <a:off x="9949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226" name="Google Shape;226;p5"/>
              <p:cNvPicPr preferRelativeResize="0"/>
              <p:nvPr/>
            </p:nvPicPr>
            <p:blipFill>
              <a:blip r:embed="rId2">
                <a:alphaModFix/>
              </a:blip>
              <a:stretch>
                <a:fillRect/>
              </a:stretch>
            </p:blipFill>
            <p:spPr>
              <a:xfrm>
                <a:off x="990600" y="152400"/>
                <a:ext cx="318597" cy="4838699"/>
              </a:xfrm>
              <a:prstGeom prst="rect">
                <a:avLst/>
              </a:prstGeom>
              <a:noFill/>
              <a:ln>
                <a:noFill/>
              </a:ln>
            </p:spPr>
          </p:pic>
        </p:grpSp>
        <p:grpSp>
          <p:nvGrpSpPr>
            <p:cNvPr id="227" name="Google Shape;227;p5"/>
            <p:cNvGrpSpPr/>
            <p:nvPr/>
          </p:nvGrpSpPr>
          <p:grpSpPr>
            <a:xfrm rot="-5400000" flipH="1">
              <a:off x="9752954" y="2089589"/>
              <a:ext cx="196383" cy="2982574"/>
              <a:chOff x="3663063" y="152400"/>
              <a:chExt cx="318597" cy="4838699"/>
            </a:xfrm>
          </p:grpSpPr>
          <p:sp>
            <p:nvSpPr>
              <p:cNvPr id="228" name="Google Shape;228;p5"/>
              <p:cNvSpPr/>
              <p:nvPr/>
            </p:nvSpPr>
            <p:spPr>
              <a:xfrm>
                <a:off x="3667406"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229" name="Google Shape;229;p5"/>
              <p:cNvPicPr preferRelativeResize="0"/>
              <p:nvPr/>
            </p:nvPicPr>
            <p:blipFill>
              <a:blip r:embed="rId2">
                <a:alphaModFix/>
              </a:blip>
              <a:stretch>
                <a:fillRect/>
              </a:stretch>
            </p:blipFill>
            <p:spPr>
              <a:xfrm>
                <a:off x="3663063" y="152400"/>
                <a:ext cx="318597" cy="4838699"/>
              </a:xfrm>
              <a:prstGeom prst="rect">
                <a:avLst/>
              </a:prstGeom>
              <a:noFill/>
              <a:ln>
                <a:noFill/>
              </a:ln>
            </p:spPr>
          </p:pic>
        </p:grpSp>
        <p:grpSp>
          <p:nvGrpSpPr>
            <p:cNvPr id="230" name="Google Shape;230;p5"/>
            <p:cNvGrpSpPr/>
            <p:nvPr/>
          </p:nvGrpSpPr>
          <p:grpSpPr>
            <a:xfrm rot="-5400000" flipH="1">
              <a:off x="9880634" y="2225013"/>
              <a:ext cx="196383" cy="2982574"/>
              <a:chOff x="1295400" y="152400"/>
              <a:chExt cx="318597" cy="4838699"/>
            </a:xfrm>
          </p:grpSpPr>
          <p:sp>
            <p:nvSpPr>
              <p:cNvPr id="231" name="Google Shape;231;p5"/>
              <p:cNvSpPr/>
              <p:nvPr/>
            </p:nvSpPr>
            <p:spPr>
              <a:xfrm>
                <a:off x="12997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232" name="Google Shape;232;p5"/>
              <p:cNvPicPr preferRelativeResize="0"/>
              <p:nvPr/>
            </p:nvPicPr>
            <p:blipFill>
              <a:blip r:embed="rId2">
                <a:alphaModFix/>
              </a:blip>
              <a:stretch>
                <a:fillRect/>
              </a:stretch>
            </p:blipFill>
            <p:spPr>
              <a:xfrm>
                <a:off x="1295400" y="152400"/>
                <a:ext cx="318597" cy="4838699"/>
              </a:xfrm>
              <a:prstGeom prst="rect">
                <a:avLst/>
              </a:prstGeom>
              <a:noFill/>
              <a:ln>
                <a:noFill/>
              </a:ln>
            </p:spPr>
          </p:pic>
        </p:grpSp>
        <p:grpSp>
          <p:nvGrpSpPr>
            <p:cNvPr id="233" name="Google Shape;233;p5"/>
            <p:cNvGrpSpPr/>
            <p:nvPr/>
          </p:nvGrpSpPr>
          <p:grpSpPr>
            <a:xfrm rot="-5400000" flipH="1">
              <a:off x="9848714" y="2361002"/>
              <a:ext cx="196383" cy="2982574"/>
              <a:chOff x="1447800" y="152400"/>
              <a:chExt cx="318597" cy="4838699"/>
            </a:xfrm>
          </p:grpSpPr>
          <p:sp>
            <p:nvSpPr>
              <p:cNvPr id="234" name="Google Shape;234;p5"/>
              <p:cNvSpPr/>
              <p:nvPr/>
            </p:nvSpPr>
            <p:spPr>
              <a:xfrm>
                <a:off x="14521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235" name="Google Shape;235;p5"/>
              <p:cNvPicPr preferRelativeResize="0"/>
              <p:nvPr/>
            </p:nvPicPr>
            <p:blipFill>
              <a:blip r:embed="rId2">
                <a:alphaModFix/>
              </a:blip>
              <a:stretch>
                <a:fillRect/>
              </a:stretch>
            </p:blipFill>
            <p:spPr>
              <a:xfrm>
                <a:off x="1447800" y="152400"/>
                <a:ext cx="318597" cy="4838699"/>
              </a:xfrm>
              <a:prstGeom prst="rect">
                <a:avLst/>
              </a:prstGeom>
              <a:noFill/>
              <a:ln>
                <a:noFill/>
              </a:ln>
            </p:spPr>
          </p:pic>
        </p:grpSp>
        <p:grpSp>
          <p:nvGrpSpPr>
            <p:cNvPr id="236" name="Google Shape;236;p5"/>
            <p:cNvGrpSpPr/>
            <p:nvPr/>
          </p:nvGrpSpPr>
          <p:grpSpPr>
            <a:xfrm rot="-5400000" flipH="1">
              <a:off x="9721033" y="2496397"/>
              <a:ext cx="196383" cy="2982574"/>
              <a:chOff x="1600200" y="152400"/>
              <a:chExt cx="318597" cy="4838699"/>
            </a:xfrm>
          </p:grpSpPr>
          <p:sp>
            <p:nvSpPr>
              <p:cNvPr id="237" name="Google Shape;237;p5"/>
              <p:cNvSpPr/>
              <p:nvPr/>
            </p:nvSpPr>
            <p:spPr>
              <a:xfrm>
                <a:off x="16045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238" name="Google Shape;238;p5"/>
              <p:cNvPicPr preferRelativeResize="0"/>
              <p:nvPr/>
            </p:nvPicPr>
            <p:blipFill>
              <a:blip r:embed="rId2">
                <a:alphaModFix/>
              </a:blip>
              <a:stretch>
                <a:fillRect/>
              </a:stretch>
            </p:blipFill>
            <p:spPr>
              <a:xfrm>
                <a:off x="1600200" y="152400"/>
                <a:ext cx="318597" cy="4838699"/>
              </a:xfrm>
              <a:prstGeom prst="rect">
                <a:avLst/>
              </a:prstGeom>
              <a:noFill/>
              <a:ln>
                <a:noFill/>
              </a:ln>
            </p:spPr>
          </p:pic>
        </p:grpSp>
        <p:grpSp>
          <p:nvGrpSpPr>
            <p:cNvPr id="239" name="Google Shape;239;p5"/>
            <p:cNvGrpSpPr/>
            <p:nvPr/>
          </p:nvGrpSpPr>
          <p:grpSpPr>
            <a:xfrm rot="-5400000" flipH="1">
              <a:off x="9625273" y="2631806"/>
              <a:ext cx="196383" cy="2982574"/>
              <a:chOff x="533400" y="152400"/>
              <a:chExt cx="318597" cy="4838699"/>
            </a:xfrm>
          </p:grpSpPr>
          <p:sp>
            <p:nvSpPr>
              <p:cNvPr id="240" name="Google Shape;240;p5"/>
              <p:cNvSpPr/>
              <p:nvPr/>
            </p:nvSpPr>
            <p:spPr>
              <a:xfrm>
                <a:off x="5377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241" name="Google Shape;241;p5"/>
              <p:cNvPicPr preferRelativeResize="0"/>
              <p:nvPr/>
            </p:nvPicPr>
            <p:blipFill>
              <a:blip r:embed="rId2">
                <a:alphaModFix/>
              </a:blip>
              <a:stretch>
                <a:fillRect/>
              </a:stretch>
            </p:blipFill>
            <p:spPr>
              <a:xfrm>
                <a:off x="533400" y="152400"/>
                <a:ext cx="318597" cy="4838699"/>
              </a:xfrm>
              <a:prstGeom prst="rect">
                <a:avLst/>
              </a:prstGeom>
              <a:noFill/>
              <a:ln>
                <a:noFill/>
              </a:ln>
            </p:spPr>
          </p:pic>
        </p:grpSp>
        <p:grpSp>
          <p:nvGrpSpPr>
            <p:cNvPr id="242" name="Google Shape;242;p5"/>
            <p:cNvGrpSpPr/>
            <p:nvPr/>
          </p:nvGrpSpPr>
          <p:grpSpPr>
            <a:xfrm rot="-5400000" flipH="1">
              <a:off x="9657193" y="2767202"/>
              <a:ext cx="196383" cy="2982574"/>
              <a:chOff x="685800" y="152400"/>
              <a:chExt cx="318597" cy="4838699"/>
            </a:xfrm>
          </p:grpSpPr>
          <p:sp>
            <p:nvSpPr>
              <p:cNvPr id="243" name="Google Shape;243;p5"/>
              <p:cNvSpPr/>
              <p:nvPr/>
            </p:nvSpPr>
            <p:spPr>
              <a:xfrm>
                <a:off x="6901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244" name="Google Shape;244;p5"/>
              <p:cNvPicPr preferRelativeResize="0"/>
              <p:nvPr/>
            </p:nvPicPr>
            <p:blipFill>
              <a:blip r:embed="rId2">
                <a:alphaModFix/>
              </a:blip>
              <a:stretch>
                <a:fillRect/>
              </a:stretch>
            </p:blipFill>
            <p:spPr>
              <a:xfrm>
                <a:off x="685800" y="152400"/>
                <a:ext cx="318597" cy="4838699"/>
              </a:xfrm>
              <a:prstGeom prst="rect">
                <a:avLst/>
              </a:prstGeom>
              <a:noFill/>
              <a:ln>
                <a:noFill/>
              </a:ln>
            </p:spPr>
          </p:pic>
        </p:grpSp>
        <p:grpSp>
          <p:nvGrpSpPr>
            <p:cNvPr id="245" name="Google Shape;245;p5"/>
            <p:cNvGrpSpPr/>
            <p:nvPr/>
          </p:nvGrpSpPr>
          <p:grpSpPr>
            <a:xfrm rot="-5400000" flipH="1">
              <a:off x="9816794" y="2902597"/>
              <a:ext cx="196383" cy="2982574"/>
              <a:chOff x="838200" y="152400"/>
              <a:chExt cx="318597" cy="4838699"/>
            </a:xfrm>
          </p:grpSpPr>
          <p:sp>
            <p:nvSpPr>
              <p:cNvPr id="246" name="Google Shape;246;p5"/>
              <p:cNvSpPr/>
              <p:nvPr/>
            </p:nvSpPr>
            <p:spPr>
              <a:xfrm>
                <a:off x="8425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247" name="Google Shape;247;p5"/>
              <p:cNvPicPr preferRelativeResize="0"/>
              <p:nvPr/>
            </p:nvPicPr>
            <p:blipFill>
              <a:blip r:embed="rId2">
                <a:alphaModFix/>
              </a:blip>
              <a:stretch>
                <a:fillRect/>
              </a:stretch>
            </p:blipFill>
            <p:spPr>
              <a:xfrm>
                <a:off x="838200" y="152400"/>
                <a:ext cx="318597" cy="4838699"/>
              </a:xfrm>
              <a:prstGeom prst="rect">
                <a:avLst/>
              </a:prstGeom>
              <a:noFill/>
              <a:ln>
                <a:noFill/>
              </a:ln>
            </p:spPr>
          </p:pic>
        </p:grpSp>
        <p:grpSp>
          <p:nvGrpSpPr>
            <p:cNvPr id="248" name="Google Shape;248;p5"/>
            <p:cNvGrpSpPr/>
            <p:nvPr/>
          </p:nvGrpSpPr>
          <p:grpSpPr>
            <a:xfrm rot="-5400000" flipH="1">
              <a:off x="9625273" y="3037992"/>
              <a:ext cx="196383" cy="2982574"/>
              <a:chOff x="990600" y="152400"/>
              <a:chExt cx="318597" cy="4838699"/>
            </a:xfrm>
          </p:grpSpPr>
          <p:sp>
            <p:nvSpPr>
              <p:cNvPr id="249" name="Google Shape;249;p5"/>
              <p:cNvSpPr/>
              <p:nvPr/>
            </p:nvSpPr>
            <p:spPr>
              <a:xfrm>
                <a:off x="9949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250" name="Google Shape;250;p5"/>
              <p:cNvPicPr preferRelativeResize="0"/>
              <p:nvPr/>
            </p:nvPicPr>
            <p:blipFill>
              <a:blip r:embed="rId2">
                <a:alphaModFix/>
              </a:blip>
              <a:stretch>
                <a:fillRect/>
              </a:stretch>
            </p:blipFill>
            <p:spPr>
              <a:xfrm>
                <a:off x="990600" y="152400"/>
                <a:ext cx="318597" cy="4838699"/>
              </a:xfrm>
              <a:prstGeom prst="rect">
                <a:avLst/>
              </a:prstGeom>
              <a:noFill/>
              <a:ln>
                <a:noFill/>
              </a:ln>
            </p:spPr>
          </p:pic>
        </p:grpSp>
        <p:grpSp>
          <p:nvGrpSpPr>
            <p:cNvPr id="251" name="Google Shape;251;p5"/>
            <p:cNvGrpSpPr/>
            <p:nvPr/>
          </p:nvGrpSpPr>
          <p:grpSpPr>
            <a:xfrm rot="-5400000" flipH="1">
              <a:off x="9944475" y="3173359"/>
              <a:ext cx="196383" cy="2982574"/>
              <a:chOff x="3663063" y="152400"/>
              <a:chExt cx="318597" cy="4838699"/>
            </a:xfrm>
          </p:grpSpPr>
          <p:sp>
            <p:nvSpPr>
              <p:cNvPr id="252" name="Google Shape;252;p5"/>
              <p:cNvSpPr/>
              <p:nvPr/>
            </p:nvSpPr>
            <p:spPr>
              <a:xfrm>
                <a:off x="3667406"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253" name="Google Shape;253;p5"/>
              <p:cNvPicPr preferRelativeResize="0"/>
              <p:nvPr/>
            </p:nvPicPr>
            <p:blipFill>
              <a:blip r:embed="rId2">
                <a:alphaModFix/>
              </a:blip>
              <a:stretch>
                <a:fillRect/>
              </a:stretch>
            </p:blipFill>
            <p:spPr>
              <a:xfrm>
                <a:off x="3663063" y="152400"/>
                <a:ext cx="318597" cy="4838699"/>
              </a:xfrm>
              <a:prstGeom prst="rect">
                <a:avLst/>
              </a:prstGeom>
              <a:noFill/>
              <a:ln>
                <a:noFill/>
              </a:ln>
            </p:spPr>
          </p:pic>
        </p:grpSp>
        <p:grpSp>
          <p:nvGrpSpPr>
            <p:cNvPr id="254" name="Google Shape;254;p5"/>
            <p:cNvGrpSpPr/>
            <p:nvPr/>
          </p:nvGrpSpPr>
          <p:grpSpPr>
            <a:xfrm rot="-5400000" flipH="1">
              <a:off x="9784874" y="3308783"/>
              <a:ext cx="196383" cy="2982574"/>
              <a:chOff x="1295400" y="152400"/>
              <a:chExt cx="318597" cy="4838699"/>
            </a:xfrm>
          </p:grpSpPr>
          <p:sp>
            <p:nvSpPr>
              <p:cNvPr id="255" name="Google Shape;255;p5"/>
              <p:cNvSpPr/>
              <p:nvPr/>
            </p:nvSpPr>
            <p:spPr>
              <a:xfrm>
                <a:off x="12997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256" name="Google Shape;256;p5"/>
              <p:cNvPicPr preferRelativeResize="0"/>
              <p:nvPr/>
            </p:nvPicPr>
            <p:blipFill>
              <a:blip r:embed="rId2">
                <a:alphaModFix/>
              </a:blip>
              <a:stretch>
                <a:fillRect/>
              </a:stretch>
            </p:blipFill>
            <p:spPr>
              <a:xfrm>
                <a:off x="1295400" y="152400"/>
                <a:ext cx="318597" cy="4838699"/>
              </a:xfrm>
              <a:prstGeom prst="rect">
                <a:avLst/>
              </a:prstGeom>
              <a:noFill/>
              <a:ln>
                <a:noFill/>
              </a:ln>
            </p:spPr>
          </p:pic>
        </p:grpSp>
      </p:grpSp>
    </p:spTree>
    <p:extLst>
      <p:ext uri="{BB962C8B-B14F-4D97-AF65-F5344CB8AC3E}">
        <p14:creationId xmlns:p14="http://schemas.microsoft.com/office/powerpoint/2010/main" val="680673319"/>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matchingName="Title + text + image">
  <p:cSld name="Title + text + image">
    <p:bg>
      <p:bgPr>
        <a:solidFill>
          <a:schemeClr val="dk1"/>
        </a:solidFill>
        <a:effectLst/>
      </p:bgPr>
    </p:bg>
    <p:spTree>
      <p:nvGrpSpPr>
        <p:cNvPr id="1" name="Shape 257"/>
        <p:cNvGrpSpPr/>
        <p:nvPr/>
      </p:nvGrpSpPr>
      <p:grpSpPr>
        <a:xfrm>
          <a:off x="0" y="0"/>
          <a:ext cx="0" cy="0"/>
          <a:chOff x="0" y="0"/>
          <a:chExt cx="0" cy="0"/>
        </a:xfrm>
      </p:grpSpPr>
      <p:pic>
        <p:nvPicPr>
          <p:cNvPr id="258" name="Google Shape;258;p6"/>
          <p:cNvPicPr preferRelativeResize="0"/>
          <p:nvPr/>
        </p:nvPicPr>
        <p:blipFill rotWithShape="1">
          <a:blip r:embed="rId2">
            <a:alphaModFix/>
          </a:blip>
          <a:srcRect r="50097"/>
          <a:stretch/>
        </p:blipFill>
        <p:spPr>
          <a:xfrm>
            <a:off x="0" y="0"/>
            <a:ext cx="6084032" cy="6858000"/>
          </a:xfrm>
          <a:prstGeom prst="rect">
            <a:avLst/>
          </a:prstGeom>
          <a:noFill/>
          <a:ln>
            <a:noFill/>
          </a:ln>
          <a:effectLst>
            <a:outerShdw blurRad="114300" dist="9525" algn="bl" rotWithShape="0">
              <a:schemeClr val="dk1">
                <a:alpha val="30000"/>
              </a:schemeClr>
            </a:outerShdw>
          </a:effectLst>
        </p:spPr>
      </p:pic>
      <p:sp>
        <p:nvSpPr>
          <p:cNvPr id="259" name="Google Shape;259;p6"/>
          <p:cNvSpPr/>
          <p:nvPr/>
        </p:nvSpPr>
        <p:spPr>
          <a:xfrm rot="197195">
            <a:off x="357249" y="1934989"/>
            <a:ext cx="3253531" cy="183060"/>
          </a:xfrm>
          <a:custGeom>
            <a:avLst/>
            <a:gdLst/>
            <a:ahLst/>
            <a:cxnLst/>
            <a:rect l="l" t="t" r="r" b="b"/>
            <a:pathLst>
              <a:path w="82170" h="8963" extrusionOk="0">
                <a:moveTo>
                  <a:pt x="60471" y="1"/>
                </a:moveTo>
                <a:lnTo>
                  <a:pt x="60547" y="39"/>
                </a:lnTo>
                <a:lnTo>
                  <a:pt x="60660" y="1"/>
                </a:lnTo>
                <a:close/>
                <a:moveTo>
                  <a:pt x="63019" y="95"/>
                </a:moveTo>
                <a:lnTo>
                  <a:pt x="62924" y="190"/>
                </a:lnTo>
                <a:lnTo>
                  <a:pt x="63019" y="190"/>
                </a:lnTo>
                <a:lnTo>
                  <a:pt x="63019" y="95"/>
                </a:lnTo>
                <a:close/>
                <a:moveTo>
                  <a:pt x="82075" y="944"/>
                </a:moveTo>
                <a:lnTo>
                  <a:pt x="82075" y="1039"/>
                </a:lnTo>
                <a:lnTo>
                  <a:pt x="81980" y="1133"/>
                </a:lnTo>
                <a:lnTo>
                  <a:pt x="81792" y="1133"/>
                </a:lnTo>
                <a:lnTo>
                  <a:pt x="81697" y="1039"/>
                </a:lnTo>
                <a:lnTo>
                  <a:pt x="81509" y="1227"/>
                </a:lnTo>
                <a:lnTo>
                  <a:pt x="81886" y="1227"/>
                </a:lnTo>
                <a:lnTo>
                  <a:pt x="82169" y="1039"/>
                </a:lnTo>
                <a:lnTo>
                  <a:pt x="82075" y="944"/>
                </a:lnTo>
                <a:close/>
                <a:moveTo>
                  <a:pt x="44151" y="1510"/>
                </a:moveTo>
                <a:lnTo>
                  <a:pt x="43962" y="1605"/>
                </a:lnTo>
                <a:lnTo>
                  <a:pt x="44245" y="1605"/>
                </a:lnTo>
                <a:lnTo>
                  <a:pt x="44151" y="1510"/>
                </a:lnTo>
                <a:close/>
                <a:moveTo>
                  <a:pt x="43019" y="1699"/>
                </a:moveTo>
                <a:lnTo>
                  <a:pt x="42830" y="1793"/>
                </a:lnTo>
                <a:lnTo>
                  <a:pt x="42956" y="1762"/>
                </a:lnTo>
                <a:lnTo>
                  <a:pt x="43019" y="1699"/>
                </a:lnTo>
                <a:close/>
                <a:moveTo>
                  <a:pt x="13585" y="5472"/>
                </a:moveTo>
                <a:lnTo>
                  <a:pt x="13585" y="5504"/>
                </a:lnTo>
                <a:lnTo>
                  <a:pt x="13585" y="5504"/>
                </a:lnTo>
                <a:lnTo>
                  <a:pt x="13680" y="5472"/>
                </a:lnTo>
                <a:close/>
                <a:moveTo>
                  <a:pt x="15095" y="6321"/>
                </a:moveTo>
                <a:lnTo>
                  <a:pt x="14812" y="6416"/>
                </a:lnTo>
                <a:lnTo>
                  <a:pt x="14812" y="6321"/>
                </a:lnTo>
                <a:close/>
                <a:moveTo>
                  <a:pt x="60547" y="39"/>
                </a:moveTo>
                <a:lnTo>
                  <a:pt x="60377" y="95"/>
                </a:lnTo>
                <a:lnTo>
                  <a:pt x="60471" y="190"/>
                </a:lnTo>
                <a:lnTo>
                  <a:pt x="60094" y="378"/>
                </a:lnTo>
                <a:lnTo>
                  <a:pt x="59811" y="473"/>
                </a:lnTo>
                <a:lnTo>
                  <a:pt x="59717" y="473"/>
                </a:lnTo>
                <a:lnTo>
                  <a:pt x="59622" y="378"/>
                </a:lnTo>
                <a:lnTo>
                  <a:pt x="59811" y="378"/>
                </a:lnTo>
                <a:lnTo>
                  <a:pt x="59811" y="284"/>
                </a:lnTo>
                <a:lnTo>
                  <a:pt x="59811" y="190"/>
                </a:lnTo>
                <a:lnTo>
                  <a:pt x="58962" y="190"/>
                </a:lnTo>
                <a:lnTo>
                  <a:pt x="58773" y="284"/>
                </a:lnTo>
                <a:lnTo>
                  <a:pt x="58396" y="473"/>
                </a:lnTo>
                <a:lnTo>
                  <a:pt x="58585" y="473"/>
                </a:lnTo>
                <a:lnTo>
                  <a:pt x="58396" y="661"/>
                </a:lnTo>
                <a:lnTo>
                  <a:pt x="58207" y="661"/>
                </a:lnTo>
                <a:lnTo>
                  <a:pt x="58302" y="567"/>
                </a:lnTo>
                <a:lnTo>
                  <a:pt x="58113" y="661"/>
                </a:lnTo>
                <a:lnTo>
                  <a:pt x="57924" y="661"/>
                </a:lnTo>
                <a:lnTo>
                  <a:pt x="57453" y="473"/>
                </a:lnTo>
                <a:lnTo>
                  <a:pt x="56981" y="284"/>
                </a:lnTo>
                <a:lnTo>
                  <a:pt x="56604" y="284"/>
                </a:lnTo>
                <a:lnTo>
                  <a:pt x="56604" y="473"/>
                </a:lnTo>
                <a:lnTo>
                  <a:pt x="56415" y="567"/>
                </a:lnTo>
                <a:lnTo>
                  <a:pt x="57075" y="473"/>
                </a:lnTo>
                <a:lnTo>
                  <a:pt x="56698" y="661"/>
                </a:lnTo>
                <a:lnTo>
                  <a:pt x="57170" y="567"/>
                </a:lnTo>
                <a:lnTo>
                  <a:pt x="57075" y="661"/>
                </a:lnTo>
                <a:lnTo>
                  <a:pt x="57075" y="756"/>
                </a:lnTo>
                <a:lnTo>
                  <a:pt x="56321" y="756"/>
                </a:lnTo>
                <a:lnTo>
                  <a:pt x="56226" y="567"/>
                </a:lnTo>
                <a:lnTo>
                  <a:pt x="56132" y="473"/>
                </a:lnTo>
                <a:lnTo>
                  <a:pt x="55849" y="473"/>
                </a:lnTo>
                <a:lnTo>
                  <a:pt x="55471" y="567"/>
                </a:lnTo>
                <a:lnTo>
                  <a:pt x="55000" y="661"/>
                </a:lnTo>
                <a:lnTo>
                  <a:pt x="55094" y="661"/>
                </a:lnTo>
                <a:lnTo>
                  <a:pt x="53868" y="850"/>
                </a:lnTo>
                <a:lnTo>
                  <a:pt x="52830" y="1039"/>
                </a:lnTo>
                <a:lnTo>
                  <a:pt x="52830" y="1039"/>
                </a:lnTo>
                <a:lnTo>
                  <a:pt x="52924" y="850"/>
                </a:lnTo>
                <a:lnTo>
                  <a:pt x="53019" y="756"/>
                </a:lnTo>
                <a:lnTo>
                  <a:pt x="53019" y="756"/>
                </a:lnTo>
                <a:lnTo>
                  <a:pt x="52358" y="944"/>
                </a:lnTo>
                <a:lnTo>
                  <a:pt x="51981" y="1039"/>
                </a:lnTo>
                <a:lnTo>
                  <a:pt x="51887" y="1133"/>
                </a:lnTo>
                <a:lnTo>
                  <a:pt x="51887" y="1227"/>
                </a:lnTo>
                <a:lnTo>
                  <a:pt x="51604" y="1039"/>
                </a:lnTo>
                <a:lnTo>
                  <a:pt x="50755" y="1039"/>
                </a:lnTo>
                <a:lnTo>
                  <a:pt x="50755" y="944"/>
                </a:lnTo>
                <a:lnTo>
                  <a:pt x="50755" y="850"/>
                </a:lnTo>
                <a:lnTo>
                  <a:pt x="50660" y="850"/>
                </a:lnTo>
                <a:lnTo>
                  <a:pt x="50660" y="1039"/>
                </a:lnTo>
                <a:lnTo>
                  <a:pt x="49623" y="1322"/>
                </a:lnTo>
                <a:lnTo>
                  <a:pt x="49151" y="1416"/>
                </a:lnTo>
                <a:lnTo>
                  <a:pt x="48679" y="1416"/>
                </a:lnTo>
                <a:lnTo>
                  <a:pt x="48679" y="1322"/>
                </a:lnTo>
                <a:lnTo>
                  <a:pt x="48773" y="1322"/>
                </a:lnTo>
                <a:lnTo>
                  <a:pt x="48585" y="1133"/>
                </a:lnTo>
                <a:lnTo>
                  <a:pt x="47547" y="1133"/>
                </a:lnTo>
                <a:lnTo>
                  <a:pt x="46981" y="1322"/>
                </a:lnTo>
                <a:lnTo>
                  <a:pt x="46038" y="1699"/>
                </a:lnTo>
                <a:lnTo>
                  <a:pt x="46038" y="1699"/>
                </a:lnTo>
                <a:lnTo>
                  <a:pt x="46132" y="1605"/>
                </a:lnTo>
                <a:lnTo>
                  <a:pt x="46038" y="1510"/>
                </a:lnTo>
                <a:lnTo>
                  <a:pt x="45755" y="1699"/>
                </a:lnTo>
                <a:lnTo>
                  <a:pt x="45660" y="1793"/>
                </a:lnTo>
                <a:lnTo>
                  <a:pt x="45566" y="1793"/>
                </a:lnTo>
                <a:lnTo>
                  <a:pt x="45472" y="1699"/>
                </a:lnTo>
                <a:lnTo>
                  <a:pt x="45472" y="1510"/>
                </a:lnTo>
                <a:lnTo>
                  <a:pt x="45755" y="1510"/>
                </a:lnTo>
                <a:lnTo>
                  <a:pt x="45566" y="1416"/>
                </a:lnTo>
                <a:lnTo>
                  <a:pt x="45189" y="1416"/>
                </a:lnTo>
                <a:lnTo>
                  <a:pt x="44245" y="1605"/>
                </a:lnTo>
                <a:lnTo>
                  <a:pt x="42736" y="2076"/>
                </a:lnTo>
                <a:lnTo>
                  <a:pt x="42736" y="2076"/>
                </a:lnTo>
                <a:lnTo>
                  <a:pt x="43113" y="1793"/>
                </a:lnTo>
                <a:lnTo>
                  <a:pt x="43491" y="1605"/>
                </a:lnTo>
                <a:lnTo>
                  <a:pt x="43208" y="1699"/>
                </a:lnTo>
                <a:lnTo>
                  <a:pt x="42956" y="1762"/>
                </a:lnTo>
                <a:lnTo>
                  <a:pt x="42924" y="1793"/>
                </a:lnTo>
                <a:lnTo>
                  <a:pt x="42453" y="1982"/>
                </a:lnTo>
                <a:lnTo>
                  <a:pt x="42075" y="1982"/>
                </a:lnTo>
                <a:lnTo>
                  <a:pt x="41981" y="1888"/>
                </a:lnTo>
                <a:lnTo>
                  <a:pt x="40377" y="1888"/>
                </a:lnTo>
                <a:lnTo>
                  <a:pt x="38962" y="1982"/>
                </a:lnTo>
                <a:lnTo>
                  <a:pt x="39057" y="2076"/>
                </a:lnTo>
                <a:lnTo>
                  <a:pt x="38962" y="2171"/>
                </a:lnTo>
                <a:lnTo>
                  <a:pt x="38679" y="2265"/>
                </a:lnTo>
                <a:lnTo>
                  <a:pt x="38774" y="2076"/>
                </a:lnTo>
                <a:lnTo>
                  <a:pt x="38679" y="2076"/>
                </a:lnTo>
                <a:lnTo>
                  <a:pt x="38585" y="2171"/>
                </a:lnTo>
                <a:lnTo>
                  <a:pt x="38491" y="2265"/>
                </a:lnTo>
                <a:lnTo>
                  <a:pt x="38302" y="2171"/>
                </a:lnTo>
                <a:lnTo>
                  <a:pt x="38208" y="1982"/>
                </a:lnTo>
                <a:lnTo>
                  <a:pt x="37453" y="1982"/>
                </a:lnTo>
                <a:lnTo>
                  <a:pt x="37736" y="2171"/>
                </a:lnTo>
                <a:lnTo>
                  <a:pt x="37264" y="2171"/>
                </a:lnTo>
                <a:lnTo>
                  <a:pt x="37076" y="2076"/>
                </a:lnTo>
                <a:lnTo>
                  <a:pt x="36793" y="2171"/>
                </a:lnTo>
                <a:lnTo>
                  <a:pt x="36887" y="1982"/>
                </a:lnTo>
                <a:lnTo>
                  <a:pt x="35943" y="2359"/>
                </a:lnTo>
                <a:lnTo>
                  <a:pt x="34906" y="2548"/>
                </a:lnTo>
                <a:lnTo>
                  <a:pt x="33868" y="2737"/>
                </a:lnTo>
                <a:lnTo>
                  <a:pt x="32925" y="2737"/>
                </a:lnTo>
                <a:lnTo>
                  <a:pt x="33113" y="2642"/>
                </a:lnTo>
                <a:lnTo>
                  <a:pt x="32830" y="2642"/>
                </a:lnTo>
                <a:lnTo>
                  <a:pt x="32547" y="2737"/>
                </a:lnTo>
                <a:lnTo>
                  <a:pt x="32076" y="2925"/>
                </a:lnTo>
                <a:lnTo>
                  <a:pt x="31321" y="2925"/>
                </a:lnTo>
                <a:lnTo>
                  <a:pt x="30472" y="3020"/>
                </a:lnTo>
                <a:lnTo>
                  <a:pt x="29623" y="3114"/>
                </a:lnTo>
                <a:lnTo>
                  <a:pt x="27736" y="3397"/>
                </a:lnTo>
                <a:lnTo>
                  <a:pt x="26698" y="3491"/>
                </a:lnTo>
                <a:lnTo>
                  <a:pt x="26415" y="3586"/>
                </a:lnTo>
                <a:lnTo>
                  <a:pt x="26321" y="3680"/>
                </a:lnTo>
                <a:lnTo>
                  <a:pt x="26132" y="3586"/>
                </a:lnTo>
                <a:lnTo>
                  <a:pt x="25944" y="3491"/>
                </a:lnTo>
                <a:lnTo>
                  <a:pt x="25755" y="3586"/>
                </a:lnTo>
                <a:lnTo>
                  <a:pt x="25661" y="3869"/>
                </a:lnTo>
                <a:lnTo>
                  <a:pt x="25189" y="3774"/>
                </a:lnTo>
                <a:lnTo>
                  <a:pt x="24623" y="3774"/>
                </a:lnTo>
                <a:lnTo>
                  <a:pt x="23491" y="3963"/>
                </a:lnTo>
                <a:lnTo>
                  <a:pt x="22642" y="4057"/>
                </a:lnTo>
                <a:lnTo>
                  <a:pt x="21793" y="4152"/>
                </a:lnTo>
                <a:lnTo>
                  <a:pt x="21887" y="4057"/>
                </a:lnTo>
                <a:lnTo>
                  <a:pt x="21698" y="4152"/>
                </a:lnTo>
                <a:lnTo>
                  <a:pt x="21510" y="4340"/>
                </a:lnTo>
                <a:lnTo>
                  <a:pt x="21415" y="4529"/>
                </a:lnTo>
                <a:lnTo>
                  <a:pt x="21227" y="4623"/>
                </a:lnTo>
                <a:lnTo>
                  <a:pt x="21132" y="4529"/>
                </a:lnTo>
                <a:lnTo>
                  <a:pt x="20944" y="4435"/>
                </a:lnTo>
                <a:lnTo>
                  <a:pt x="20378" y="4340"/>
                </a:lnTo>
                <a:lnTo>
                  <a:pt x="19906" y="4435"/>
                </a:lnTo>
                <a:lnTo>
                  <a:pt x="19529" y="4623"/>
                </a:lnTo>
                <a:lnTo>
                  <a:pt x="19434" y="4529"/>
                </a:lnTo>
                <a:lnTo>
                  <a:pt x="19340" y="4529"/>
                </a:lnTo>
                <a:lnTo>
                  <a:pt x="18868" y="4623"/>
                </a:lnTo>
                <a:lnTo>
                  <a:pt x="17925" y="5001"/>
                </a:lnTo>
                <a:lnTo>
                  <a:pt x="17925" y="4812"/>
                </a:lnTo>
                <a:lnTo>
                  <a:pt x="17736" y="5001"/>
                </a:lnTo>
                <a:lnTo>
                  <a:pt x="17548" y="5095"/>
                </a:lnTo>
                <a:lnTo>
                  <a:pt x="17359" y="5189"/>
                </a:lnTo>
                <a:lnTo>
                  <a:pt x="16887" y="5284"/>
                </a:lnTo>
                <a:lnTo>
                  <a:pt x="16982" y="5189"/>
                </a:lnTo>
                <a:lnTo>
                  <a:pt x="16982" y="5189"/>
                </a:lnTo>
                <a:lnTo>
                  <a:pt x="16321" y="5284"/>
                </a:lnTo>
                <a:lnTo>
                  <a:pt x="15755" y="5472"/>
                </a:lnTo>
                <a:lnTo>
                  <a:pt x="15189" y="5567"/>
                </a:lnTo>
                <a:lnTo>
                  <a:pt x="14623" y="5567"/>
                </a:lnTo>
                <a:lnTo>
                  <a:pt x="15283" y="5472"/>
                </a:lnTo>
                <a:lnTo>
                  <a:pt x="15189" y="5378"/>
                </a:lnTo>
                <a:lnTo>
                  <a:pt x="15095" y="5284"/>
                </a:lnTo>
                <a:lnTo>
                  <a:pt x="15095" y="5189"/>
                </a:lnTo>
                <a:lnTo>
                  <a:pt x="15095" y="5095"/>
                </a:lnTo>
                <a:lnTo>
                  <a:pt x="14906" y="5189"/>
                </a:lnTo>
                <a:lnTo>
                  <a:pt x="14529" y="5284"/>
                </a:lnTo>
                <a:lnTo>
                  <a:pt x="13680" y="5472"/>
                </a:lnTo>
                <a:lnTo>
                  <a:pt x="13680" y="5567"/>
                </a:lnTo>
                <a:lnTo>
                  <a:pt x="13585" y="5567"/>
                </a:lnTo>
                <a:lnTo>
                  <a:pt x="13585" y="5504"/>
                </a:lnTo>
                <a:lnTo>
                  <a:pt x="13585" y="5504"/>
                </a:lnTo>
                <a:lnTo>
                  <a:pt x="13397" y="5567"/>
                </a:lnTo>
                <a:lnTo>
                  <a:pt x="13208" y="5661"/>
                </a:lnTo>
                <a:lnTo>
                  <a:pt x="13302" y="5755"/>
                </a:lnTo>
                <a:lnTo>
                  <a:pt x="13585" y="5661"/>
                </a:lnTo>
                <a:lnTo>
                  <a:pt x="13868" y="5661"/>
                </a:lnTo>
                <a:lnTo>
                  <a:pt x="13585" y="5850"/>
                </a:lnTo>
                <a:lnTo>
                  <a:pt x="13302" y="5850"/>
                </a:lnTo>
                <a:lnTo>
                  <a:pt x="13019" y="5755"/>
                </a:lnTo>
                <a:lnTo>
                  <a:pt x="12736" y="5755"/>
                </a:lnTo>
                <a:lnTo>
                  <a:pt x="11133" y="6227"/>
                </a:lnTo>
                <a:lnTo>
                  <a:pt x="11038" y="6133"/>
                </a:lnTo>
                <a:lnTo>
                  <a:pt x="10472" y="6321"/>
                </a:lnTo>
                <a:lnTo>
                  <a:pt x="10001" y="6416"/>
                </a:lnTo>
                <a:lnTo>
                  <a:pt x="9434" y="6510"/>
                </a:lnTo>
                <a:lnTo>
                  <a:pt x="8680" y="6699"/>
                </a:lnTo>
                <a:lnTo>
                  <a:pt x="7642" y="6888"/>
                </a:lnTo>
                <a:lnTo>
                  <a:pt x="6416" y="7076"/>
                </a:lnTo>
                <a:lnTo>
                  <a:pt x="3963" y="7454"/>
                </a:lnTo>
                <a:lnTo>
                  <a:pt x="1604" y="7831"/>
                </a:lnTo>
                <a:lnTo>
                  <a:pt x="944" y="8020"/>
                </a:lnTo>
                <a:lnTo>
                  <a:pt x="567" y="7925"/>
                </a:lnTo>
                <a:lnTo>
                  <a:pt x="284" y="7831"/>
                </a:lnTo>
                <a:lnTo>
                  <a:pt x="189" y="7831"/>
                </a:lnTo>
                <a:lnTo>
                  <a:pt x="189" y="7925"/>
                </a:lnTo>
                <a:lnTo>
                  <a:pt x="189" y="8208"/>
                </a:lnTo>
                <a:lnTo>
                  <a:pt x="1" y="8397"/>
                </a:lnTo>
                <a:lnTo>
                  <a:pt x="1" y="8586"/>
                </a:lnTo>
                <a:lnTo>
                  <a:pt x="1" y="8680"/>
                </a:lnTo>
                <a:lnTo>
                  <a:pt x="95" y="8774"/>
                </a:lnTo>
                <a:lnTo>
                  <a:pt x="472" y="8869"/>
                </a:lnTo>
                <a:lnTo>
                  <a:pt x="755" y="8869"/>
                </a:lnTo>
                <a:lnTo>
                  <a:pt x="567" y="8963"/>
                </a:lnTo>
                <a:lnTo>
                  <a:pt x="755" y="8963"/>
                </a:lnTo>
                <a:lnTo>
                  <a:pt x="1038" y="8869"/>
                </a:lnTo>
                <a:lnTo>
                  <a:pt x="1416" y="8586"/>
                </a:lnTo>
                <a:lnTo>
                  <a:pt x="1416" y="8774"/>
                </a:lnTo>
                <a:lnTo>
                  <a:pt x="1510" y="8869"/>
                </a:lnTo>
                <a:lnTo>
                  <a:pt x="1699" y="8774"/>
                </a:lnTo>
                <a:lnTo>
                  <a:pt x="1793" y="8774"/>
                </a:lnTo>
                <a:lnTo>
                  <a:pt x="2265" y="8586"/>
                </a:lnTo>
                <a:lnTo>
                  <a:pt x="2642" y="8491"/>
                </a:lnTo>
                <a:lnTo>
                  <a:pt x="3397" y="8491"/>
                </a:lnTo>
                <a:lnTo>
                  <a:pt x="4152" y="8397"/>
                </a:lnTo>
                <a:lnTo>
                  <a:pt x="4623" y="8397"/>
                </a:lnTo>
                <a:lnTo>
                  <a:pt x="5001" y="8114"/>
                </a:lnTo>
                <a:lnTo>
                  <a:pt x="5001" y="8208"/>
                </a:lnTo>
                <a:lnTo>
                  <a:pt x="5284" y="8114"/>
                </a:lnTo>
                <a:lnTo>
                  <a:pt x="5850" y="7831"/>
                </a:lnTo>
                <a:lnTo>
                  <a:pt x="5944" y="7925"/>
                </a:lnTo>
                <a:lnTo>
                  <a:pt x="5850" y="8020"/>
                </a:lnTo>
                <a:lnTo>
                  <a:pt x="5850" y="8114"/>
                </a:lnTo>
                <a:lnTo>
                  <a:pt x="5944" y="8020"/>
                </a:lnTo>
                <a:lnTo>
                  <a:pt x="6416" y="7925"/>
                </a:lnTo>
                <a:lnTo>
                  <a:pt x="7170" y="7925"/>
                </a:lnTo>
                <a:lnTo>
                  <a:pt x="7170" y="8020"/>
                </a:lnTo>
                <a:lnTo>
                  <a:pt x="7076" y="8114"/>
                </a:lnTo>
                <a:lnTo>
                  <a:pt x="7265" y="8020"/>
                </a:lnTo>
                <a:lnTo>
                  <a:pt x="7359" y="7925"/>
                </a:lnTo>
                <a:lnTo>
                  <a:pt x="7359" y="7831"/>
                </a:lnTo>
                <a:lnTo>
                  <a:pt x="7548" y="8020"/>
                </a:lnTo>
                <a:lnTo>
                  <a:pt x="8397" y="7642"/>
                </a:lnTo>
                <a:lnTo>
                  <a:pt x="8963" y="7454"/>
                </a:lnTo>
                <a:lnTo>
                  <a:pt x="9151" y="7359"/>
                </a:lnTo>
                <a:lnTo>
                  <a:pt x="9246" y="7359"/>
                </a:lnTo>
                <a:lnTo>
                  <a:pt x="9151" y="7171"/>
                </a:lnTo>
                <a:lnTo>
                  <a:pt x="9246" y="7076"/>
                </a:lnTo>
                <a:lnTo>
                  <a:pt x="9340" y="7076"/>
                </a:lnTo>
                <a:lnTo>
                  <a:pt x="9340" y="7171"/>
                </a:lnTo>
                <a:lnTo>
                  <a:pt x="9434" y="7076"/>
                </a:lnTo>
                <a:lnTo>
                  <a:pt x="9529" y="7171"/>
                </a:lnTo>
                <a:lnTo>
                  <a:pt x="9434" y="7265"/>
                </a:lnTo>
                <a:lnTo>
                  <a:pt x="9340" y="7265"/>
                </a:lnTo>
                <a:lnTo>
                  <a:pt x="9340" y="7359"/>
                </a:lnTo>
                <a:lnTo>
                  <a:pt x="9717" y="7171"/>
                </a:lnTo>
                <a:lnTo>
                  <a:pt x="10095" y="7076"/>
                </a:lnTo>
                <a:lnTo>
                  <a:pt x="10095" y="7171"/>
                </a:lnTo>
                <a:lnTo>
                  <a:pt x="10001" y="7171"/>
                </a:lnTo>
                <a:lnTo>
                  <a:pt x="9906" y="7265"/>
                </a:lnTo>
                <a:lnTo>
                  <a:pt x="9906" y="7359"/>
                </a:lnTo>
                <a:lnTo>
                  <a:pt x="9623" y="7265"/>
                </a:lnTo>
                <a:lnTo>
                  <a:pt x="9717" y="7454"/>
                </a:lnTo>
                <a:lnTo>
                  <a:pt x="10850" y="7076"/>
                </a:lnTo>
                <a:lnTo>
                  <a:pt x="11038" y="7076"/>
                </a:lnTo>
                <a:lnTo>
                  <a:pt x="11133" y="7171"/>
                </a:lnTo>
                <a:lnTo>
                  <a:pt x="11321" y="7265"/>
                </a:lnTo>
                <a:lnTo>
                  <a:pt x="11416" y="7265"/>
                </a:lnTo>
                <a:lnTo>
                  <a:pt x="11604" y="7171"/>
                </a:lnTo>
                <a:lnTo>
                  <a:pt x="11793" y="6982"/>
                </a:lnTo>
                <a:lnTo>
                  <a:pt x="11887" y="6888"/>
                </a:lnTo>
                <a:lnTo>
                  <a:pt x="12170" y="6888"/>
                </a:lnTo>
                <a:lnTo>
                  <a:pt x="12076" y="7076"/>
                </a:lnTo>
                <a:lnTo>
                  <a:pt x="12265" y="7076"/>
                </a:lnTo>
                <a:lnTo>
                  <a:pt x="12359" y="6888"/>
                </a:lnTo>
                <a:lnTo>
                  <a:pt x="12548" y="6793"/>
                </a:lnTo>
                <a:lnTo>
                  <a:pt x="12736" y="6793"/>
                </a:lnTo>
                <a:lnTo>
                  <a:pt x="12453" y="6982"/>
                </a:lnTo>
                <a:lnTo>
                  <a:pt x="12925" y="6982"/>
                </a:lnTo>
                <a:lnTo>
                  <a:pt x="13491" y="6888"/>
                </a:lnTo>
                <a:lnTo>
                  <a:pt x="14434" y="6605"/>
                </a:lnTo>
                <a:lnTo>
                  <a:pt x="15849" y="6510"/>
                </a:lnTo>
                <a:lnTo>
                  <a:pt x="16510" y="6416"/>
                </a:lnTo>
                <a:lnTo>
                  <a:pt x="16982" y="6227"/>
                </a:lnTo>
                <a:lnTo>
                  <a:pt x="17831" y="6038"/>
                </a:lnTo>
                <a:lnTo>
                  <a:pt x="18680" y="6038"/>
                </a:lnTo>
                <a:lnTo>
                  <a:pt x="19057" y="5850"/>
                </a:lnTo>
                <a:lnTo>
                  <a:pt x="19340" y="5755"/>
                </a:lnTo>
                <a:lnTo>
                  <a:pt x="20472" y="5661"/>
                </a:lnTo>
                <a:lnTo>
                  <a:pt x="21604" y="5567"/>
                </a:lnTo>
                <a:lnTo>
                  <a:pt x="22736" y="5378"/>
                </a:lnTo>
                <a:lnTo>
                  <a:pt x="23774" y="5095"/>
                </a:lnTo>
                <a:lnTo>
                  <a:pt x="23774" y="5284"/>
                </a:lnTo>
                <a:lnTo>
                  <a:pt x="24151" y="5189"/>
                </a:lnTo>
                <a:lnTo>
                  <a:pt x="24246" y="5189"/>
                </a:lnTo>
                <a:lnTo>
                  <a:pt x="24246" y="5095"/>
                </a:lnTo>
                <a:lnTo>
                  <a:pt x="24623" y="5001"/>
                </a:lnTo>
                <a:lnTo>
                  <a:pt x="25000" y="5095"/>
                </a:lnTo>
                <a:lnTo>
                  <a:pt x="25378" y="5095"/>
                </a:lnTo>
                <a:lnTo>
                  <a:pt x="25755" y="4906"/>
                </a:lnTo>
                <a:lnTo>
                  <a:pt x="25755" y="5095"/>
                </a:lnTo>
                <a:lnTo>
                  <a:pt x="25849" y="5001"/>
                </a:lnTo>
                <a:lnTo>
                  <a:pt x="26132" y="4906"/>
                </a:lnTo>
                <a:lnTo>
                  <a:pt x="27264" y="4906"/>
                </a:lnTo>
                <a:lnTo>
                  <a:pt x="28491" y="4718"/>
                </a:lnTo>
                <a:lnTo>
                  <a:pt x="28302" y="4529"/>
                </a:lnTo>
                <a:lnTo>
                  <a:pt x="28491" y="4435"/>
                </a:lnTo>
                <a:lnTo>
                  <a:pt x="28585" y="4340"/>
                </a:lnTo>
                <a:lnTo>
                  <a:pt x="28774" y="4529"/>
                </a:lnTo>
                <a:lnTo>
                  <a:pt x="28679" y="4623"/>
                </a:lnTo>
                <a:lnTo>
                  <a:pt x="29717" y="4623"/>
                </a:lnTo>
                <a:lnTo>
                  <a:pt x="30189" y="4529"/>
                </a:lnTo>
                <a:lnTo>
                  <a:pt x="31510" y="4246"/>
                </a:lnTo>
                <a:lnTo>
                  <a:pt x="32076" y="4057"/>
                </a:lnTo>
                <a:lnTo>
                  <a:pt x="32547" y="3869"/>
                </a:lnTo>
                <a:lnTo>
                  <a:pt x="32642" y="3963"/>
                </a:lnTo>
                <a:lnTo>
                  <a:pt x="32830" y="4057"/>
                </a:lnTo>
                <a:lnTo>
                  <a:pt x="33019" y="4057"/>
                </a:lnTo>
                <a:lnTo>
                  <a:pt x="33679" y="3869"/>
                </a:lnTo>
                <a:lnTo>
                  <a:pt x="33962" y="3586"/>
                </a:lnTo>
                <a:lnTo>
                  <a:pt x="34623" y="3586"/>
                </a:lnTo>
                <a:lnTo>
                  <a:pt x="35660" y="3491"/>
                </a:lnTo>
                <a:lnTo>
                  <a:pt x="37170" y="3586"/>
                </a:lnTo>
                <a:lnTo>
                  <a:pt x="37547" y="3397"/>
                </a:lnTo>
                <a:lnTo>
                  <a:pt x="38019" y="3303"/>
                </a:lnTo>
                <a:lnTo>
                  <a:pt x="39151" y="3208"/>
                </a:lnTo>
                <a:lnTo>
                  <a:pt x="41038" y="3208"/>
                </a:lnTo>
                <a:lnTo>
                  <a:pt x="41038" y="3114"/>
                </a:lnTo>
                <a:lnTo>
                  <a:pt x="41226" y="3020"/>
                </a:lnTo>
                <a:lnTo>
                  <a:pt x="41981" y="2925"/>
                </a:lnTo>
                <a:lnTo>
                  <a:pt x="44811" y="2925"/>
                </a:lnTo>
                <a:lnTo>
                  <a:pt x="45000" y="2831"/>
                </a:lnTo>
                <a:lnTo>
                  <a:pt x="45189" y="2642"/>
                </a:lnTo>
                <a:lnTo>
                  <a:pt x="45283" y="2548"/>
                </a:lnTo>
                <a:lnTo>
                  <a:pt x="45566" y="2548"/>
                </a:lnTo>
                <a:lnTo>
                  <a:pt x="45472" y="2737"/>
                </a:lnTo>
                <a:lnTo>
                  <a:pt x="45472" y="2737"/>
                </a:lnTo>
                <a:lnTo>
                  <a:pt x="46132" y="2548"/>
                </a:lnTo>
                <a:lnTo>
                  <a:pt x="46887" y="2548"/>
                </a:lnTo>
                <a:lnTo>
                  <a:pt x="47547" y="2454"/>
                </a:lnTo>
                <a:lnTo>
                  <a:pt x="48207" y="2265"/>
                </a:lnTo>
                <a:lnTo>
                  <a:pt x="48302" y="2359"/>
                </a:lnTo>
                <a:lnTo>
                  <a:pt x="49434" y="2359"/>
                </a:lnTo>
                <a:lnTo>
                  <a:pt x="49717" y="2265"/>
                </a:lnTo>
                <a:lnTo>
                  <a:pt x="50094" y="2171"/>
                </a:lnTo>
                <a:lnTo>
                  <a:pt x="50755" y="2076"/>
                </a:lnTo>
                <a:lnTo>
                  <a:pt x="52170" y="1982"/>
                </a:lnTo>
                <a:lnTo>
                  <a:pt x="54056" y="1793"/>
                </a:lnTo>
                <a:lnTo>
                  <a:pt x="56132" y="1510"/>
                </a:lnTo>
                <a:lnTo>
                  <a:pt x="56037" y="1605"/>
                </a:lnTo>
                <a:lnTo>
                  <a:pt x="55943" y="1699"/>
                </a:lnTo>
                <a:lnTo>
                  <a:pt x="55754" y="1699"/>
                </a:lnTo>
                <a:lnTo>
                  <a:pt x="55471" y="1793"/>
                </a:lnTo>
                <a:lnTo>
                  <a:pt x="55377" y="1888"/>
                </a:lnTo>
                <a:lnTo>
                  <a:pt x="56415" y="1605"/>
                </a:lnTo>
                <a:lnTo>
                  <a:pt x="56887" y="1510"/>
                </a:lnTo>
                <a:lnTo>
                  <a:pt x="56981" y="1605"/>
                </a:lnTo>
                <a:lnTo>
                  <a:pt x="56887" y="1699"/>
                </a:lnTo>
                <a:lnTo>
                  <a:pt x="57358" y="1605"/>
                </a:lnTo>
                <a:lnTo>
                  <a:pt x="57736" y="1605"/>
                </a:lnTo>
                <a:lnTo>
                  <a:pt x="58207" y="1510"/>
                </a:lnTo>
                <a:lnTo>
                  <a:pt x="58679" y="1510"/>
                </a:lnTo>
                <a:lnTo>
                  <a:pt x="58773" y="1416"/>
                </a:lnTo>
                <a:lnTo>
                  <a:pt x="58868" y="1322"/>
                </a:lnTo>
                <a:lnTo>
                  <a:pt x="59056" y="1133"/>
                </a:lnTo>
                <a:lnTo>
                  <a:pt x="59151" y="1227"/>
                </a:lnTo>
                <a:lnTo>
                  <a:pt x="59339" y="1227"/>
                </a:lnTo>
                <a:lnTo>
                  <a:pt x="59434" y="1322"/>
                </a:lnTo>
                <a:lnTo>
                  <a:pt x="59339" y="1510"/>
                </a:lnTo>
                <a:lnTo>
                  <a:pt x="59811" y="1416"/>
                </a:lnTo>
                <a:lnTo>
                  <a:pt x="60000" y="1322"/>
                </a:lnTo>
                <a:lnTo>
                  <a:pt x="60094" y="1416"/>
                </a:lnTo>
                <a:lnTo>
                  <a:pt x="60377" y="1322"/>
                </a:lnTo>
                <a:lnTo>
                  <a:pt x="60660" y="1227"/>
                </a:lnTo>
                <a:lnTo>
                  <a:pt x="61320" y="1133"/>
                </a:lnTo>
                <a:lnTo>
                  <a:pt x="61981" y="1227"/>
                </a:lnTo>
                <a:lnTo>
                  <a:pt x="62641" y="1227"/>
                </a:lnTo>
                <a:lnTo>
                  <a:pt x="62547" y="1133"/>
                </a:lnTo>
                <a:lnTo>
                  <a:pt x="63207" y="1039"/>
                </a:lnTo>
                <a:lnTo>
                  <a:pt x="63019" y="1133"/>
                </a:lnTo>
                <a:lnTo>
                  <a:pt x="63585" y="1133"/>
                </a:lnTo>
                <a:lnTo>
                  <a:pt x="63302" y="1039"/>
                </a:lnTo>
                <a:lnTo>
                  <a:pt x="63773" y="850"/>
                </a:lnTo>
                <a:lnTo>
                  <a:pt x="64151" y="756"/>
                </a:lnTo>
                <a:lnTo>
                  <a:pt x="64434" y="850"/>
                </a:lnTo>
                <a:lnTo>
                  <a:pt x="64434" y="1133"/>
                </a:lnTo>
                <a:lnTo>
                  <a:pt x="65283" y="850"/>
                </a:lnTo>
                <a:lnTo>
                  <a:pt x="65283" y="944"/>
                </a:lnTo>
                <a:lnTo>
                  <a:pt x="65471" y="944"/>
                </a:lnTo>
                <a:lnTo>
                  <a:pt x="65566" y="850"/>
                </a:lnTo>
                <a:lnTo>
                  <a:pt x="65754" y="944"/>
                </a:lnTo>
                <a:lnTo>
                  <a:pt x="66132" y="850"/>
                </a:lnTo>
                <a:lnTo>
                  <a:pt x="66981" y="850"/>
                </a:lnTo>
                <a:lnTo>
                  <a:pt x="66981" y="944"/>
                </a:lnTo>
                <a:lnTo>
                  <a:pt x="66886" y="1039"/>
                </a:lnTo>
                <a:lnTo>
                  <a:pt x="66792" y="1039"/>
                </a:lnTo>
                <a:lnTo>
                  <a:pt x="66792" y="1133"/>
                </a:lnTo>
                <a:lnTo>
                  <a:pt x="67641" y="944"/>
                </a:lnTo>
                <a:lnTo>
                  <a:pt x="68113" y="850"/>
                </a:lnTo>
                <a:lnTo>
                  <a:pt x="68584" y="850"/>
                </a:lnTo>
                <a:lnTo>
                  <a:pt x="68773" y="944"/>
                </a:lnTo>
                <a:lnTo>
                  <a:pt x="68962" y="944"/>
                </a:lnTo>
                <a:lnTo>
                  <a:pt x="69150" y="850"/>
                </a:lnTo>
                <a:lnTo>
                  <a:pt x="70849" y="944"/>
                </a:lnTo>
                <a:lnTo>
                  <a:pt x="71509" y="850"/>
                </a:lnTo>
                <a:lnTo>
                  <a:pt x="72169" y="756"/>
                </a:lnTo>
                <a:lnTo>
                  <a:pt x="73207" y="756"/>
                </a:lnTo>
                <a:lnTo>
                  <a:pt x="73584" y="944"/>
                </a:lnTo>
                <a:lnTo>
                  <a:pt x="73962" y="944"/>
                </a:lnTo>
                <a:lnTo>
                  <a:pt x="73773" y="756"/>
                </a:lnTo>
                <a:lnTo>
                  <a:pt x="74056" y="567"/>
                </a:lnTo>
                <a:lnTo>
                  <a:pt x="74150" y="567"/>
                </a:lnTo>
                <a:lnTo>
                  <a:pt x="74150" y="756"/>
                </a:lnTo>
                <a:lnTo>
                  <a:pt x="74339" y="850"/>
                </a:lnTo>
                <a:lnTo>
                  <a:pt x="74433" y="756"/>
                </a:lnTo>
                <a:lnTo>
                  <a:pt x="74716" y="661"/>
                </a:lnTo>
                <a:lnTo>
                  <a:pt x="75188" y="661"/>
                </a:lnTo>
                <a:lnTo>
                  <a:pt x="75188" y="756"/>
                </a:lnTo>
                <a:lnTo>
                  <a:pt x="74999" y="850"/>
                </a:lnTo>
                <a:lnTo>
                  <a:pt x="75377" y="756"/>
                </a:lnTo>
                <a:lnTo>
                  <a:pt x="75754" y="756"/>
                </a:lnTo>
                <a:lnTo>
                  <a:pt x="75471" y="850"/>
                </a:lnTo>
                <a:lnTo>
                  <a:pt x="75565" y="944"/>
                </a:lnTo>
                <a:lnTo>
                  <a:pt x="76226" y="1039"/>
                </a:lnTo>
                <a:lnTo>
                  <a:pt x="76320" y="850"/>
                </a:lnTo>
                <a:lnTo>
                  <a:pt x="76509" y="850"/>
                </a:lnTo>
                <a:lnTo>
                  <a:pt x="76792" y="756"/>
                </a:lnTo>
                <a:lnTo>
                  <a:pt x="77075" y="661"/>
                </a:lnTo>
                <a:lnTo>
                  <a:pt x="76886" y="850"/>
                </a:lnTo>
                <a:lnTo>
                  <a:pt x="76981" y="944"/>
                </a:lnTo>
                <a:lnTo>
                  <a:pt x="77264" y="1039"/>
                </a:lnTo>
                <a:lnTo>
                  <a:pt x="77547" y="1133"/>
                </a:lnTo>
                <a:lnTo>
                  <a:pt x="77924" y="1227"/>
                </a:lnTo>
                <a:lnTo>
                  <a:pt x="78018" y="1133"/>
                </a:lnTo>
                <a:lnTo>
                  <a:pt x="77924" y="1039"/>
                </a:lnTo>
                <a:lnTo>
                  <a:pt x="78207" y="944"/>
                </a:lnTo>
                <a:lnTo>
                  <a:pt x="78490" y="1039"/>
                </a:lnTo>
                <a:lnTo>
                  <a:pt x="78773" y="1039"/>
                </a:lnTo>
                <a:lnTo>
                  <a:pt x="79056" y="1133"/>
                </a:lnTo>
                <a:lnTo>
                  <a:pt x="79716" y="944"/>
                </a:lnTo>
                <a:lnTo>
                  <a:pt x="80282" y="756"/>
                </a:lnTo>
                <a:lnTo>
                  <a:pt x="80282" y="850"/>
                </a:lnTo>
                <a:lnTo>
                  <a:pt x="80188" y="944"/>
                </a:lnTo>
                <a:lnTo>
                  <a:pt x="80848" y="1039"/>
                </a:lnTo>
                <a:lnTo>
                  <a:pt x="81131" y="1039"/>
                </a:lnTo>
                <a:lnTo>
                  <a:pt x="81131" y="1133"/>
                </a:lnTo>
                <a:lnTo>
                  <a:pt x="81037" y="1227"/>
                </a:lnTo>
                <a:lnTo>
                  <a:pt x="81697" y="1039"/>
                </a:lnTo>
                <a:lnTo>
                  <a:pt x="81886" y="944"/>
                </a:lnTo>
                <a:lnTo>
                  <a:pt x="81792" y="850"/>
                </a:lnTo>
                <a:lnTo>
                  <a:pt x="81414" y="850"/>
                </a:lnTo>
                <a:lnTo>
                  <a:pt x="80943" y="944"/>
                </a:lnTo>
                <a:lnTo>
                  <a:pt x="81037" y="756"/>
                </a:lnTo>
                <a:lnTo>
                  <a:pt x="80754" y="944"/>
                </a:lnTo>
                <a:lnTo>
                  <a:pt x="80660" y="756"/>
                </a:lnTo>
                <a:lnTo>
                  <a:pt x="80754" y="661"/>
                </a:lnTo>
                <a:lnTo>
                  <a:pt x="80188" y="661"/>
                </a:lnTo>
                <a:lnTo>
                  <a:pt x="80188" y="567"/>
                </a:lnTo>
                <a:lnTo>
                  <a:pt x="80282" y="567"/>
                </a:lnTo>
                <a:lnTo>
                  <a:pt x="79528" y="473"/>
                </a:lnTo>
                <a:lnTo>
                  <a:pt x="79339" y="567"/>
                </a:lnTo>
                <a:lnTo>
                  <a:pt x="79245" y="567"/>
                </a:lnTo>
                <a:lnTo>
                  <a:pt x="79245" y="661"/>
                </a:lnTo>
                <a:lnTo>
                  <a:pt x="79056" y="850"/>
                </a:lnTo>
                <a:lnTo>
                  <a:pt x="78867" y="378"/>
                </a:lnTo>
                <a:lnTo>
                  <a:pt x="78679" y="473"/>
                </a:lnTo>
                <a:lnTo>
                  <a:pt x="78396" y="567"/>
                </a:lnTo>
                <a:lnTo>
                  <a:pt x="78018" y="661"/>
                </a:lnTo>
                <a:lnTo>
                  <a:pt x="77924" y="661"/>
                </a:lnTo>
                <a:lnTo>
                  <a:pt x="77830" y="567"/>
                </a:lnTo>
                <a:lnTo>
                  <a:pt x="77075" y="567"/>
                </a:lnTo>
                <a:lnTo>
                  <a:pt x="77264" y="473"/>
                </a:lnTo>
                <a:lnTo>
                  <a:pt x="77169" y="284"/>
                </a:lnTo>
                <a:lnTo>
                  <a:pt x="76981" y="378"/>
                </a:lnTo>
                <a:lnTo>
                  <a:pt x="76792" y="473"/>
                </a:lnTo>
                <a:lnTo>
                  <a:pt x="76037" y="473"/>
                </a:lnTo>
                <a:lnTo>
                  <a:pt x="74716" y="190"/>
                </a:lnTo>
                <a:lnTo>
                  <a:pt x="74433" y="378"/>
                </a:lnTo>
                <a:lnTo>
                  <a:pt x="74056" y="378"/>
                </a:lnTo>
                <a:lnTo>
                  <a:pt x="74150" y="190"/>
                </a:lnTo>
                <a:lnTo>
                  <a:pt x="74056" y="190"/>
                </a:lnTo>
                <a:lnTo>
                  <a:pt x="73773" y="284"/>
                </a:lnTo>
                <a:lnTo>
                  <a:pt x="73773" y="95"/>
                </a:lnTo>
                <a:lnTo>
                  <a:pt x="73301" y="190"/>
                </a:lnTo>
                <a:lnTo>
                  <a:pt x="72830" y="190"/>
                </a:lnTo>
                <a:lnTo>
                  <a:pt x="72830" y="378"/>
                </a:lnTo>
                <a:lnTo>
                  <a:pt x="72924" y="473"/>
                </a:lnTo>
                <a:lnTo>
                  <a:pt x="72924" y="567"/>
                </a:lnTo>
                <a:lnTo>
                  <a:pt x="72735" y="661"/>
                </a:lnTo>
                <a:lnTo>
                  <a:pt x="72735" y="567"/>
                </a:lnTo>
                <a:lnTo>
                  <a:pt x="72547" y="473"/>
                </a:lnTo>
                <a:lnTo>
                  <a:pt x="72452" y="378"/>
                </a:lnTo>
                <a:lnTo>
                  <a:pt x="72641" y="284"/>
                </a:lnTo>
                <a:lnTo>
                  <a:pt x="71603" y="284"/>
                </a:lnTo>
                <a:lnTo>
                  <a:pt x="70849" y="190"/>
                </a:lnTo>
                <a:lnTo>
                  <a:pt x="70660" y="284"/>
                </a:lnTo>
                <a:lnTo>
                  <a:pt x="69905" y="473"/>
                </a:lnTo>
                <a:lnTo>
                  <a:pt x="69056" y="473"/>
                </a:lnTo>
                <a:lnTo>
                  <a:pt x="68207" y="378"/>
                </a:lnTo>
                <a:lnTo>
                  <a:pt x="67547" y="284"/>
                </a:lnTo>
                <a:lnTo>
                  <a:pt x="67641" y="190"/>
                </a:lnTo>
                <a:lnTo>
                  <a:pt x="67735" y="190"/>
                </a:lnTo>
                <a:lnTo>
                  <a:pt x="67169" y="95"/>
                </a:lnTo>
                <a:lnTo>
                  <a:pt x="66698" y="95"/>
                </a:lnTo>
                <a:lnTo>
                  <a:pt x="66886" y="190"/>
                </a:lnTo>
                <a:lnTo>
                  <a:pt x="65283" y="190"/>
                </a:lnTo>
                <a:lnTo>
                  <a:pt x="64905" y="95"/>
                </a:lnTo>
                <a:lnTo>
                  <a:pt x="64905" y="190"/>
                </a:lnTo>
                <a:lnTo>
                  <a:pt x="65000" y="190"/>
                </a:lnTo>
                <a:lnTo>
                  <a:pt x="65094" y="284"/>
                </a:lnTo>
                <a:lnTo>
                  <a:pt x="65094" y="378"/>
                </a:lnTo>
                <a:lnTo>
                  <a:pt x="64528" y="284"/>
                </a:lnTo>
                <a:lnTo>
                  <a:pt x="63962" y="190"/>
                </a:lnTo>
                <a:lnTo>
                  <a:pt x="63773" y="284"/>
                </a:lnTo>
                <a:lnTo>
                  <a:pt x="63585" y="473"/>
                </a:lnTo>
                <a:lnTo>
                  <a:pt x="63396" y="567"/>
                </a:lnTo>
                <a:lnTo>
                  <a:pt x="63302" y="567"/>
                </a:lnTo>
                <a:lnTo>
                  <a:pt x="63207" y="473"/>
                </a:lnTo>
                <a:lnTo>
                  <a:pt x="63207" y="284"/>
                </a:lnTo>
                <a:lnTo>
                  <a:pt x="63396" y="284"/>
                </a:lnTo>
                <a:lnTo>
                  <a:pt x="63490" y="190"/>
                </a:lnTo>
                <a:lnTo>
                  <a:pt x="63113" y="190"/>
                </a:lnTo>
                <a:lnTo>
                  <a:pt x="61981" y="284"/>
                </a:lnTo>
                <a:lnTo>
                  <a:pt x="61320" y="284"/>
                </a:lnTo>
                <a:lnTo>
                  <a:pt x="61226" y="190"/>
                </a:lnTo>
                <a:lnTo>
                  <a:pt x="61320" y="95"/>
                </a:lnTo>
                <a:lnTo>
                  <a:pt x="60849" y="190"/>
                </a:lnTo>
                <a:lnTo>
                  <a:pt x="60547" y="39"/>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0" name="Google Shape;260;p6"/>
          <p:cNvSpPr txBox="1">
            <a:spLocks noGrp="1"/>
          </p:cNvSpPr>
          <p:nvPr>
            <p:ph type="title"/>
          </p:nvPr>
        </p:nvSpPr>
        <p:spPr>
          <a:xfrm>
            <a:off x="698933" y="1311867"/>
            <a:ext cx="4594800" cy="614000"/>
          </a:xfrm>
          <a:prstGeom prst="rect">
            <a:avLst/>
          </a:prstGeom>
        </p:spPr>
        <p:txBody>
          <a:bodyPr spcFirstLastPara="1" wrap="square" lIns="0" tIns="0" rIns="0" bIns="0" anchor="b"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61" name="Google Shape;261;p6"/>
          <p:cNvSpPr txBox="1">
            <a:spLocks noGrp="1"/>
          </p:cNvSpPr>
          <p:nvPr>
            <p:ph type="body" idx="1"/>
          </p:nvPr>
        </p:nvSpPr>
        <p:spPr>
          <a:xfrm>
            <a:off x="698933" y="2413000"/>
            <a:ext cx="4594800" cy="3495600"/>
          </a:xfrm>
          <a:prstGeom prst="rect">
            <a:avLst/>
          </a:prstGeom>
        </p:spPr>
        <p:txBody>
          <a:bodyPr spcFirstLastPara="1" wrap="square" lIns="0" tIns="0" rIns="0" bIns="0" anchor="t" anchorCtr="0">
            <a:noAutofit/>
          </a:bodyPr>
          <a:lstStyle>
            <a:lvl1pPr marL="609585" lvl="0" indent="-474121" rtl="0">
              <a:spcBef>
                <a:spcPts val="800"/>
              </a:spcBef>
              <a:spcAft>
                <a:spcPts val="0"/>
              </a:spcAft>
              <a:buSzPts val="2000"/>
              <a:buChar char="✘"/>
              <a:defRPr sz="2667"/>
            </a:lvl1pPr>
            <a:lvl2pPr marL="1219170" lvl="1" indent="-474121" rtl="0">
              <a:spcBef>
                <a:spcPts val="1333"/>
              </a:spcBef>
              <a:spcAft>
                <a:spcPts val="0"/>
              </a:spcAft>
              <a:buSzPts val="2000"/>
              <a:buChar char="-"/>
              <a:defRPr sz="2667"/>
            </a:lvl2pPr>
            <a:lvl3pPr marL="1828754" lvl="2" indent="-474121" rtl="0">
              <a:spcBef>
                <a:spcPts val="1333"/>
              </a:spcBef>
              <a:spcAft>
                <a:spcPts val="0"/>
              </a:spcAft>
              <a:buSzPts val="2000"/>
              <a:buChar char="-"/>
              <a:defRPr sz="2667"/>
            </a:lvl3pPr>
            <a:lvl4pPr marL="2438339" lvl="3" indent="-474121" rtl="0">
              <a:spcBef>
                <a:spcPts val="1333"/>
              </a:spcBef>
              <a:spcAft>
                <a:spcPts val="0"/>
              </a:spcAft>
              <a:buSzPts val="2000"/>
              <a:buChar char="●"/>
              <a:defRPr sz="2667"/>
            </a:lvl4pPr>
            <a:lvl5pPr marL="3047924" lvl="4" indent="-474121" rtl="0">
              <a:spcBef>
                <a:spcPts val="1333"/>
              </a:spcBef>
              <a:spcAft>
                <a:spcPts val="0"/>
              </a:spcAft>
              <a:buSzPts val="2000"/>
              <a:buChar char="○"/>
              <a:defRPr sz="2667"/>
            </a:lvl5pPr>
            <a:lvl6pPr marL="3657509" lvl="5" indent="-474121" rtl="0">
              <a:spcBef>
                <a:spcPts val="1333"/>
              </a:spcBef>
              <a:spcAft>
                <a:spcPts val="0"/>
              </a:spcAft>
              <a:buSzPts val="2000"/>
              <a:buChar char="■"/>
              <a:defRPr sz="2667"/>
            </a:lvl6pPr>
            <a:lvl7pPr marL="4267093" lvl="6" indent="-474121" rtl="0">
              <a:spcBef>
                <a:spcPts val="1333"/>
              </a:spcBef>
              <a:spcAft>
                <a:spcPts val="0"/>
              </a:spcAft>
              <a:buSzPts val="2000"/>
              <a:buChar char="●"/>
              <a:defRPr sz="2667"/>
            </a:lvl7pPr>
            <a:lvl8pPr marL="4876678" lvl="7" indent="-474121" rtl="0">
              <a:spcBef>
                <a:spcPts val="1333"/>
              </a:spcBef>
              <a:spcAft>
                <a:spcPts val="0"/>
              </a:spcAft>
              <a:buSzPts val="2000"/>
              <a:buChar char="○"/>
              <a:defRPr sz="2667"/>
            </a:lvl8pPr>
            <a:lvl9pPr marL="5486263" lvl="8" indent="-474121" rtl="0">
              <a:spcBef>
                <a:spcPts val="1333"/>
              </a:spcBef>
              <a:spcAft>
                <a:spcPts val="1333"/>
              </a:spcAft>
              <a:buSzPts val="2000"/>
              <a:buChar char="■"/>
              <a:defRPr sz="2667"/>
            </a:lvl9pPr>
          </a:lstStyle>
          <a:p>
            <a:endParaRPr/>
          </a:p>
        </p:txBody>
      </p:sp>
      <p:sp>
        <p:nvSpPr>
          <p:cNvPr id="262" name="Google Shape;262;p6"/>
          <p:cNvSpPr txBox="1">
            <a:spLocks noGrp="1"/>
          </p:cNvSpPr>
          <p:nvPr>
            <p:ph type="sldNum" idx="12"/>
          </p:nvPr>
        </p:nvSpPr>
        <p:spPr>
          <a:xfrm>
            <a:off x="11553372" y="169705"/>
            <a:ext cx="435600" cy="363600"/>
          </a:xfrm>
          <a:prstGeom prst="rect">
            <a:avLst/>
          </a:prstGeom>
        </p:spPr>
        <p:txBody>
          <a:bodyPr spcFirstLastPara="1" wrap="square" lIns="0" tIns="0" rIns="0" bIns="0" anchor="t" anchorCtr="0">
            <a:noAutofit/>
          </a:bodyPr>
          <a:lstStyle>
            <a:lvl1pPr lvl="0" rtl="0">
              <a:buNone/>
              <a:defRPr>
                <a:solidFill>
                  <a:schemeClr val="lt1"/>
                </a:solidFill>
              </a:defRPr>
            </a:lvl1pPr>
            <a:lvl2pPr lvl="1" rtl="0">
              <a:buNone/>
              <a:defRPr>
                <a:solidFill>
                  <a:schemeClr val="lt1"/>
                </a:solidFill>
              </a:defRPr>
            </a:lvl2pPr>
            <a:lvl3pPr lvl="2" rtl="0">
              <a:buNone/>
              <a:defRPr>
                <a:solidFill>
                  <a:schemeClr val="lt1"/>
                </a:solidFill>
              </a:defRPr>
            </a:lvl3pPr>
            <a:lvl4pPr lvl="3" rtl="0">
              <a:buNone/>
              <a:defRPr>
                <a:solidFill>
                  <a:schemeClr val="lt1"/>
                </a:solidFill>
              </a:defRPr>
            </a:lvl4pPr>
            <a:lvl5pPr lvl="4" rtl="0">
              <a:buNone/>
              <a:defRPr>
                <a:solidFill>
                  <a:schemeClr val="lt1"/>
                </a:solidFill>
              </a:defRPr>
            </a:lvl5pPr>
            <a:lvl6pPr lvl="5" rtl="0">
              <a:buNone/>
              <a:defRPr>
                <a:solidFill>
                  <a:schemeClr val="lt1"/>
                </a:solidFill>
              </a:defRPr>
            </a:lvl6pPr>
            <a:lvl7pPr lvl="6" rtl="0">
              <a:buNone/>
              <a:defRPr>
                <a:solidFill>
                  <a:schemeClr val="lt1"/>
                </a:solidFill>
              </a:defRPr>
            </a:lvl7pPr>
            <a:lvl8pPr lvl="7" rtl="0">
              <a:buNone/>
              <a:defRPr>
                <a:solidFill>
                  <a:schemeClr val="lt1"/>
                </a:solidFill>
              </a:defRPr>
            </a:lvl8pPr>
            <a:lvl9pPr lvl="8" rtl="0">
              <a:buNone/>
              <a:defRPr>
                <a:solidFill>
                  <a:schemeClr val="lt1"/>
                </a:solidFill>
              </a:defRPr>
            </a:lvl9pPr>
          </a:lstStyle>
          <a:p>
            <a:fld id="{00000000-1234-1234-1234-123412341234}" type="slidenum">
              <a:rPr lang="en" smtClean="0"/>
              <a:pPr/>
              <a:t>‹#›</a:t>
            </a:fld>
            <a:endParaRPr lang="en"/>
          </a:p>
        </p:txBody>
      </p:sp>
      <p:grpSp>
        <p:nvGrpSpPr>
          <p:cNvPr id="263" name="Google Shape;263;p6"/>
          <p:cNvGrpSpPr/>
          <p:nvPr/>
        </p:nvGrpSpPr>
        <p:grpSpPr>
          <a:xfrm>
            <a:off x="10672540" y="556396"/>
            <a:ext cx="4706065" cy="6034352"/>
            <a:chOff x="8004404" y="372498"/>
            <a:chExt cx="3529549" cy="4525764"/>
          </a:xfrm>
        </p:grpSpPr>
        <p:grpSp>
          <p:nvGrpSpPr>
            <p:cNvPr id="264" name="Google Shape;264;p6"/>
            <p:cNvGrpSpPr/>
            <p:nvPr/>
          </p:nvGrpSpPr>
          <p:grpSpPr>
            <a:xfrm rot="-5400000" flipH="1">
              <a:off x="8541351" y="-164449"/>
              <a:ext cx="2227938" cy="3301831"/>
              <a:chOff x="3485371" y="1424851"/>
              <a:chExt cx="5318543" cy="7882145"/>
            </a:xfrm>
          </p:grpSpPr>
          <p:grpSp>
            <p:nvGrpSpPr>
              <p:cNvPr id="265" name="Google Shape;265;p6"/>
              <p:cNvGrpSpPr/>
              <p:nvPr/>
            </p:nvGrpSpPr>
            <p:grpSpPr>
              <a:xfrm>
                <a:off x="3485371" y="1958251"/>
                <a:ext cx="468816" cy="7120145"/>
                <a:chOff x="1447800" y="152400"/>
                <a:chExt cx="318597" cy="4838699"/>
              </a:xfrm>
            </p:grpSpPr>
            <p:sp>
              <p:nvSpPr>
                <p:cNvPr id="266" name="Google Shape;266;p6"/>
                <p:cNvSpPr/>
                <p:nvPr/>
              </p:nvSpPr>
              <p:spPr>
                <a:xfrm>
                  <a:off x="14521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267" name="Google Shape;267;p6"/>
                <p:cNvPicPr preferRelativeResize="0"/>
                <p:nvPr/>
              </p:nvPicPr>
              <p:blipFill>
                <a:blip r:embed="rId3">
                  <a:alphaModFix/>
                </a:blip>
                <a:stretch>
                  <a:fillRect/>
                </a:stretch>
              </p:blipFill>
              <p:spPr>
                <a:xfrm>
                  <a:off x="1447800" y="152400"/>
                  <a:ext cx="318597" cy="4838699"/>
                </a:xfrm>
                <a:prstGeom prst="rect">
                  <a:avLst/>
                </a:prstGeom>
                <a:noFill/>
                <a:ln>
                  <a:noFill/>
                </a:ln>
              </p:spPr>
            </p:pic>
          </p:grpSp>
          <p:grpSp>
            <p:nvGrpSpPr>
              <p:cNvPr id="268" name="Google Shape;268;p6"/>
              <p:cNvGrpSpPr/>
              <p:nvPr/>
            </p:nvGrpSpPr>
            <p:grpSpPr>
              <a:xfrm>
                <a:off x="3808592" y="1577251"/>
                <a:ext cx="468816" cy="7120145"/>
                <a:chOff x="1600200" y="152400"/>
                <a:chExt cx="318597" cy="4838699"/>
              </a:xfrm>
            </p:grpSpPr>
            <p:sp>
              <p:nvSpPr>
                <p:cNvPr id="269" name="Google Shape;269;p6"/>
                <p:cNvSpPr/>
                <p:nvPr/>
              </p:nvSpPr>
              <p:spPr>
                <a:xfrm>
                  <a:off x="16045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270" name="Google Shape;270;p6"/>
                <p:cNvPicPr preferRelativeResize="0"/>
                <p:nvPr/>
              </p:nvPicPr>
              <p:blipFill>
                <a:blip r:embed="rId3">
                  <a:alphaModFix/>
                </a:blip>
                <a:stretch>
                  <a:fillRect/>
                </a:stretch>
              </p:blipFill>
              <p:spPr>
                <a:xfrm>
                  <a:off x="1600200" y="152400"/>
                  <a:ext cx="318597" cy="4838699"/>
                </a:xfrm>
                <a:prstGeom prst="rect">
                  <a:avLst/>
                </a:prstGeom>
                <a:noFill/>
                <a:ln>
                  <a:noFill/>
                </a:ln>
              </p:spPr>
            </p:pic>
          </p:grpSp>
          <p:grpSp>
            <p:nvGrpSpPr>
              <p:cNvPr id="271" name="Google Shape;271;p6"/>
              <p:cNvGrpSpPr/>
              <p:nvPr/>
            </p:nvGrpSpPr>
            <p:grpSpPr>
              <a:xfrm>
                <a:off x="4131812" y="2186851"/>
                <a:ext cx="468816" cy="7120145"/>
                <a:chOff x="533400" y="152400"/>
                <a:chExt cx="318597" cy="4838699"/>
              </a:xfrm>
            </p:grpSpPr>
            <p:sp>
              <p:nvSpPr>
                <p:cNvPr id="272" name="Google Shape;272;p6"/>
                <p:cNvSpPr/>
                <p:nvPr/>
              </p:nvSpPr>
              <p:spPr>
                <a:xfrm>
                  <a:off x="5377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273" name="Google Shape;273;p6"/>
                <p:cNvPicPr preferRelativeResize="0"/>
                <p:nvPr/>
              </p:nvPicPr>
              <p:blipFill>
                <a:blip r:embed="rId3">
                  <a:alphaModFix/>
                </a:blip>
                <a:stretch>
                  <a:fillRect/>
                </a:stretch>
              </p:blipFill>
              <p:spPr>
                <a:xfrm>
                  <a:off x="533400" y="152400"/>
                  <a:ext cx="318597" cy="4838699"/>
                </a:xfrm>
                <a:prstGeom prst="rect">
                  <a:avLst/>
                </a:prstGeom>
                <a:noFill/>
                <a:ln>
                  <a:noFill/>
                </a:ln>
              </p:spPr>
            </p:pic>
          </p:grpSp>
          <p:grpSp>
            <p:nvGrpSpPr>
              <p:cNvPr id="274" name="Google Shape;274;p6"/>
              <p:cNvGrpSpPr/>
              <p:nvPr/>
            </p:nvGrpSpPr>
            <p:grpSpPr>
              <a:xfrm>
                <a:off x="4455033" y="1729651"/>
                <a:ext cx="468816" cy="7120145"/>
                <a:chOff x="685800" y="152400"/>
                <a:chExt cx="318597" cy="4838699"/>
              </a:xfrm>
            </p:grpSpPr>
            <p:sp>
              <p:nvSpPr>
                <p:cNvPr id="275" name="Google Shape;275;p6"/>
                <p:cNvSpPr/>
                <p:nvPr/>
              </p:nvSpPr>
              <p:spPr>
                <a:xfrm>
                  <a:off x="6901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276" name="Google Shape;276;p6"/>
                <p:cNvPicPr preferRelativeResize="0"/>
                <p:nvPr/>
              </p:nvPicPr>
              <p:blipFill>
                <a:blip r:embed="rId3">
                  <a:alphaModFix/>
                </a:blip>
                <a:stretch>
                  <a:fillRect/>
                </a:stretch>
              </p:blipFill>
              <p:spPr>
                <a:xfrm>
                  <a:off x="685800" y="152400"/>
                  <a:ext cx="318597" cy="4838699"/>
                </a:xfrm>
                <a:prstGeom prst="rect">
                  <a:avLst/>
                </a:prstGeom>
                <a:noFill/>
                <a:ln>
                  <a:noFill/>
                </a:ln>
              </p:spPr>
            </p:pic>
          </p:grpSp>
          <p:grpSp>
            <p:nvGrpSpPr>
              <p:cNvPr id="277" name="Google Shape;277;p6"/>
              <p:cNvGrpSpPr/>
              <p:nvPr/>
            </p:nvGrpSpPr>
            <p:grpSpPr>
              <a:xfrm>
                <a:off x="4778254" y="1424851"/>
                <a:ext cx="468816" cy="7120145"/>
                <a:chOff x="838200" y="152400"/>
                <a:chExt cx="318597" cy="4838699"/>
              </a:xfrm>
            </p:grpSpPr>
            <p:sp>
              <p:nvSpPr>
                <p:cNvPr id="278" name="Google Shape;278;p6"/>
                <p:cNvSpPr/>
                <p:nvPr/>
              </p:nvSpPr>
              <p:spPr>
                <a:xfrm>
                  <a:off x="8425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279" name="Google Shape;279;p6"/>
                <p:cNvPicPr preferRelativeResize="0"/>
                <p:nvPr/>
              </p:nvPicPr>
              <p:blipFill>
                <a:blip r:embed="rId3">
                  <a:alphaModFix/>
                </a:blip>
                <a:stretch>
                  <a:fillRect/>
                </a:stretch>
              </p:blipFill>
              <p:spPr>
                <a:xfrm>
                  <a:off x="838200" y="152400"/>
                  <a:ext cx="318597" cy="4838699"/>
                </a:xfrm>
                <a:prstGeom prst="rect">
                  <a:avLst/>
                </a:prstGeom>
                <a:noFill/>
                <a:ln>
                  <a:noFill/>
                </a:ln>
              </p:spPr>
            </p:pic>
          </p:grpSp>
          <p:grpSp>
            <p:nvGrpSpPr>
              <p:cNvPr id="280" name="Google Shape;280;p6"/>
              <p:cNvGrpSpPr/>
              <p:nvPr/>
            </p:nvGrpSpPr>
            <p:grpSpPr>
              <a:xfrm>
                <a:off x="5101474" y="1882051"/>
                <a:ext cx="468816" cy="7120145"/>
                <a:chOff x="990600" y="152400"/>
                <a:chExt cx="318597" cy="4838699"/>
              </a:xfrm>
            </p:grpSpPr>
            <p:sp>
              <p:nvSpPr>
                <p:cNvPr id="281" name="Google Shape;281;p6"/>
                <p:cNvSpPr/>
                <p:nvPr/>
              </p:nvSpPr>
              <p:spPr>
                <a:xfrm>
                  <a:off x="9949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282" name="Google Shape;282;p6"/>
                <p:cNvPicPr preferRelativeResize="0"/>
                <p:nvPr/>
              </p:nvPicPr>
              <p:blipFill>
                <a:blip r:embed="rId3">
                  <a:alphaModFix/>
                </a:blip>
                <a:stretch>
                  <a:fillRect/>
                </a:stretch>
              </p:blipFill>
              <p:spPr>
                <a:xfrm>
                  <a:off x="990600" y="152400"/>
                  <a:ext cx="318597" cy="4838699"/>
                </a:xfrm>
                <a:prstGeom prst="rect">
                  <a:avLst/>
                </a:prstGeom>
                <a:noFill/>
                <a:ln>
                  <a:noFill/>
                </a:ln>
              </p:spPr>
            </p:pic>
          </p:grpSp>
          <p:grpSp>
            <p:nvGrpSpPr>
              <p:cNvPr id="283" name="Google Shape;283;p6"/>
              <p:cNvGrpSpPr/>
              <p:nvPr/>
            </p:nvGrpSpPr>
            <p:grpSpPr>
              <a:xfrm>
                <a:off x="5424695" y="1729651"/>
                <a:ext cx="468816" cy="7120145"/>
                <a:chOff x="3663063" y="152400"/>
                <a:chExt cx="318597" cy="4838699"/>
              </a:xfrm>
            </p:grpSpPr>
            <p:sp>
              <p:nvSpPr>
                <p:cNvPr id="284" name="Google Shape;284;p6"/>
                <p:cNvSpPr/>
                <p:nvPr/>
              </p:nvSpPr>
              <p:spPr>
                <a:xfrm>
                  <a:off x="3667406"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285" name="Google Shape;285;p6"/>
                <p:cNvPicPr preferRelativeResize="0"/>
                <p:nvPr/>
              </p:nvPicPr>
              <p:blipFill>
                <a:blip r:embed="rId3">
                  <a:alphaModFix/>
                </a:blip>
                <a:stretch>
                  <a:fillRect/>
                </a:stretch>
              </p:blipFill>
              <p:spPr>
                <a:xfrm>
                  <a:off x="3663063" y="152400"/>
                  <a:ext cx="318597" cy="4838699"/>
                </a:xfrm>
                <a:prstGeom prst="rect">
                  <a:avLst/>
                </a:prstGeom>
                <a:noFill/>
                <a:ln>
                  <a:noFill/>
                </a:ln>
              </p:spPr>
            </p:pic>
          </p:grpSp>
          <p:grpSp>
            <p:nvGrpSpPr>
              <p:cNvPr id="286" name="Google Shape;286;p6"/>
              <p:cNvGrpSpPr/>
              <p:nvPr/>
            </p:nvGrpSpPr>
            <p:grpSpPr>
              <a:xfrm>
                <a:off x="5929821" y="2034451"/>
                <a:ext cx="468816" cy="7120145"/>
                <a:chOff x="1419019" y="152400"/>
                <a:chExt cx="318597" cy="4838699"/>
              </a:xfrm>
            </p:grpSpPr>
            <p:sp>
              <p:nvSpPr>
                <p:cNvPr id="287" name="Google Shape;287;p6"/>
                <p:cNvSpPr/>
                <p:nvPr/>
              </p:nvSpPr>
              <p:spPr>
                <a:xfrm>
                  <a:off x="1423362"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288" name="Google Shape;288;p6"/>
                <p:cNvPicPr preferRelativeResize="0"/>
                <p:nvPr/>
              </p:nvPicPr>
              <p:blipFill>
                <a:blip r:embed="rId3">
                  <a:alphaModFix/>
                </a:blip>
                <a:stretch>
                  <a:fillRect/>
                </a:stretch>
              </p:blipFill>
              <p:spPr>
                <a:xfrm>
                  <a:off x="1419019" y="152400"/>
                  <a:ext cx="318597" cy="4838699"/>
                </a:xfrm>
                <a:prstGeom prst="rect">
                  <a:avLst/>
                </a:prstGeom>
                <a:noFill/>
                <a:ln>
                  <a:noFill/>
                </a:ln>
              </p:spPr>
            </p:pic>
          </p:grpSp>
          <p:grpSp>
            <p:nvGrpSpPr>
              <p:cNvPr id="289" name="Google Shape;289;p6"/>
              <p:cNvGrpSpPr/>
              <p:nvPr/>
            </p:nvGrpSpPr>
            <p:grpSpPr>
              <a:xfrm>
                <a:off x="6395774" y="1653451"/>
                <a:ext cx="468816" cy="7120145"/>
                <a:chOff x="1600200" y="152400"/>
                <a:chExt cx="318597" cy="4838699"/>
              </a:xfrm>
            </p:grpSpPr>
            <p:sp>
              <p:nvSpPr>
                <p:cNvPr id="290" name="Google Shape;290;p6"/>
                <p:cNvSpPr/>
                <p:nvPr/>
              </p:nvSpPr>
              <p:spPr>
                <a:xfrm>
                  <a:off x="16045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291" name="Google Shape;291;p6"/>
                <p:cNvPicPr preferRelativeResize="0"/>
                <p:nvPr/>
              </p:nvPicPr>
              <p:blipFill>
                <a:blip r:embed="rId3">
                  <a:alphaModFix/>
                </a:blip>
                <a:stretch>
                  <a:fillRect/>
                </a:stretch>
              </p:blipFill>
              <p:spPr>
                <a:xfrm>
                  <a:off x="1600200" y="152400"/>
                  <a:ext cx="318597" cy="4838699"/>
                </a:xfrm>
                <a:prstGeom prst="rect">
                  <a:avLst/>
                </a:prstGeom>
                <a:noFill/>
                <a:ln>
                  <a:noFill/>
                </a:ln>
              </p:spPr>
            </p:pic>
          </p:grpSp>
          <p:grpSp>
            <p:nvGrpSpPr>
              <p:cNvPr id="292" name="Google Shape;292;p6"/>
              <p:cNvGrpSpPr/>
              <p:nvPr/>
            </p:nvGrpSpPr>
            <p:grpSpPr>
              <a:xfrm>
                <a:off x="6718994" y="1424851"/>
                <a:ext cx="468816" cy="7120145"/>
                <a:chOff x="533400" y="152400"/>
                <a:chExt cx="318597" cy="4838699"/>
              </a:xfrm>
            </p:grpSpPr>
            <p:sp>
              <p:nvSpPr>
                <p:cNvPr id="293" name="Google Shape;293;p6"/>
                <p:cNvSpPr/>
                <p:nvPr/>
              </p:nvSpPr>
              <p:spPr>
                <a:xfrm>
                  <a:off x="5377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294" name="Google Shape;294;p6"/>
                <p:cNvPicPr preferRelativeResize="0"/>
                <p:nvPr/>
              </p:nvPicPr>
              <p:blipFill>
                <a:blip r:embed="rId3">
                  <a:alphaModFix/>
                </a:blip>
                <a:stretch>
                  <a:fillRect/>
                </a:stretch>
              </p:blipFill>
              <p:spPr>
                <a:xfrm>
                  <a:off x="533400" y="152400"/>
                  <a:ext cx="318597" cy="4838699"/>
                </a:xfrm>
                <a:prstGeom prst="rect">
                  <a:avLst/>
                </a:prstGeom>
                <a:noFill/>
                <a:ln>
                  <a:noFill/>
                </a:ln>
              </p:spPr>
            </p:pic>
          </p:grpSp>
          <p:grpSp>
            <p:nvGrpSpPr>
              <p:cNvPr id="295" name="Google Shape;295;p6"/>
              <p:cNvGrpSpPr/>
              <p:nvPr/>
            </p:nvGrpSpPr>
            <p:grpSpPr>
              <a:xfrm>
                <a:off x="7042215" y="1501051"/>
                <a:ext cx="468816" cy="7120145"/>
                <a:chOff x="685800" y="152400"/>
                <a:chExt cx="318597" cy="4838699"/>
              </a:xfrm>
            </p:grpSpPr>
            <p:sp>
              <p:nvSpPr>
                <p:cNvPr id="296" name="Google Shape;296;p6"/>
                <p:cNvSpPr/>
                <p:nvPr/>
              </p:nvSpPr>
              <p:spPr>
                <a:xfrm>
                  <a:off x="6901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297" name="Google Shape;297;p6"/>
                <p:cNvPicPr preferRelativeResize="0"/>
                <p:nvPr/>
              </p:nvPicPr>
              <p:blipFill>
                <a:blip r:embed="rId3">
                  <a:alphaModFix/>
                </a:blip>
                <a:stretch>
                  <a:fillRect/>
                </a:stretch>
              </p:blipFill>
              <p:spPr>
                <a:xfrm>
                  <a:off x="685800" y="152400"/>
                  <a:ext cx="318597" cy="4838699"/>
                </a:xfrm>
                <a:prstGeom prst="rect">
                  <a:avLst/>
                </a:prstGeom>
                <a:noFill/>
                <a:ln>
                  <a:noFill/>
                </a:ln>
              </p:spPr>
            </p:pic>
          </p:grpSp>
          <p:grpSp>
            <p:nvGrpSpPr>
              <p:cNvPr id="298" name="Google Shape;298;p6"/>
              <p:cNvGrpSpPr/>
              <p:nvPr/>
            </p:nvGrpSpPr>
            <p:grpSpPr>
              <a:xfrm>
                <a:off x="7365436" y="1882051"/>
                <a:ext cx="468816" cy="7120145"/>
                <a:chOff x="838200" y="152400"/>
                <a:chExt cx="318597" cy="4838699"/>
              </a:xfrm>
            </p:grpSpPr>
            <p:sp>
              <p:nvSpPr>
                <p:cNvPr id="299" name="Google Shape;299;p6"/>
                <p:cNvSpPr/>
                <p:nvPr/>
              </p:nvSpPr>
              <p:spPr>
                <a:xfrm>
                  <a:off x="8425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300" name="Google Shape;300;p6"/>
                <p:cNvPicPr preferRelativeResize="0"/>
                <p:nvPr/>
              </p:nvPicPr>
              <p:blipFill>
                <a:blip r:embed="rId3">
                  <a:alphaModFix/>
                </a:blip>
                <a:stretch>
                  <a:fillRect/>
                </a:stretch>
              </p:blipFill>
              <p:spPr>
                <a:xfrm>
                  <a:off x="838200" y="152400"/>
                  <a:ext cx="318597" cy="4838699"/>
                </a:xfrm>
                <a:prstGeom prst="rect">
                  <a:avLst/>
                </a:prstGeom>
                <a:noFill/>
                <a:ln>
                  <a:noFill/>
                </a:ln>
              </p:spPr>
            </p:pic>
          </p:grpSp>
          <p:grpSp>
            <p:nvGrpSpPr>
              <p:cNvPr id="301" name="Google Shape;301;p6"/>
              <p:cNvGrpSpPr/>
              <p:nvPr/>
            </p:nvGrpSpPr>
            <p:grpSpPr>
              <a:xfrm>
                <a:off x="8011877" y="2186851"/>
                <a:ext cx="468816" cy="7120145"/>
                <a:chOff x="3663063" y="152400"/>
                <a:chExt cx="318597" cy="4838699"/>
              </a:xfrm>
            </p:grpSpPr>
            <p:sp>
              <p:nvSpPr>
                <p:cNvPr id="302" name="Google Shape;302;p6"/>
                <p:cNvSpPr/>
                <p:nvPr/>
              </p:nvSpPr>
              <p:spPr>
                <a:xfrm>
                  <a:off x="3667406"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303" name="Google Shape;303;p6"/>
                <p:cNvPicPr preferRelativeResize="0"/>
                <p:nvPr/>
              </p:nvPicPr>
              <p:blipFill>
                <a:blip r:embed="rId3">
                  <a:alphaModFix/>
                </a:blip>
                <a:stretch>
                  <a:fillRect/>
                </a:stretch>
              </p:blipFill>
              <p:spPr>
                <a:xfrm>
                  <a:off x="3663063" y="152400"/>
                  <a:ext cx="318597" cy="4838699"/>
                </a:xfrm>
                <a:prstGeom prst="rect">
                  <a:avLst/>
                </a:prstGeom>
                <a:noFill/>
                <a:ln>
                  <a:noFill/>
                </a:ln>
              </p:spPr>
            </p:pic>
          </p:grpSp>
          <p:grpSp>
            <p:nvGrpSpPr>
              <p:cNvPr id="304" name="Google Shape;304;p6"/>
              <p:cNvGrpSpPr/>
              <p:nvPr/>
            </p:nvGrpSpPr>
            <p:grpSpPr>
              <a:xfrm>
                <a:off x="8335098" y="1805851"/>
                <a:ext cx="468816" cy="7120145"/>
                <a:chOff x="1295400" y="152400"/>
                <a:chExt cx="318597" cy="4838699"/>
              </a:xfrm>
            </p:grpSpPr>
            <p:sp>
              <p:nvSpPr>
                <p:cNvPr id="305" name="Google Shape;305;p6"/>
                <p:cNvSpPr/>
                <p:nvPr/>
              </p:nvSpPr>
              <p:spPr>
                <a:xfrm>
                  <a:off x="12997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306" name="Google Shape;306;p6"/>
                <p:cNvPicPr preferRelativeResize="0"/>
                <p:nvPr/>
              </p:nvPicPr>
              <p:blipFill>
                <a:blip r:embed="rId3">
                  <a:alphaModFix/>
                </a:blip>
                <a:stretch>
                  <a:fillRect/>
                </a:stretch>
              </p:blipFill>
              <p:spPr>
                <a:xfrm>
                  <a:off x="1295400" y="152400"/>
                  <a:ext cx="318597" cy="4838699"/>
                </a:xfrm>
                <a:prstGeom prst="rect">
                  <a:avLst/>
                </a:prstGeom>
                <a:noFill/>
                <a:ln>
                  <a:noFill/>
                </a:ln>
              </p:spPr>
            </p:pic>
          </p:grpSp>
        </p:grpSp>
        <p:grpSp>
          <p:nvGrpSpPr>
            <p:cNvPr id="307" name="Google Shape;307;p6"/>
            <p:cNvGrpSpPr/>
            <p:nvPr/>
          </p:nvGrpSpPr>
          <p:grpSpPr>
            <a:xfrm rot="-5400000" flipH="1">
              <a:off x="9848714" y="1201031"/>
              <a:ext cx="196383" cy="2982574"/>
              <a:chOff x="1447800" y="152400"/>
              <a:chExt cx="318597" cy="4838699"/>
            </a:xfrm>
          </p:grpSpPr>
          <p:sp>
            <p:nvSpPr>
              <p:cNvPr id="308" name="Google Shape;308;p6"/>
              <p:cNvSpPr/>
              <p:nvPr/>
            </p:nvSpPr>
            <p:spPr>
              <a:xfrm>
                <a:off x="14521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309" name="Google Shape;309;p6"/>
              <p:cNvPicPr preferRelativeResize="0"/>
              <p:nvPr/>
            </p:nvPicPr>
            <p:blipFill>
              <a:blip r:embed="rId3">
                <a:alphaModFix/>
              </a:blip>
              <a:stretch>
                <a:fillRect/>
              </a:stretch>
            </p:blipFill>
            <p:spPr>
              <a:xfrm>
                <a:off x="1447800" y="152400"/>
                <a:ext cx="318597" cy="4838699"/>
              </a:xfrm>
              <a:prstGeom prst="rect">
                <a:avLst/>
              </a:prstGeom>
              <a:noFill/>
              <a:ln>
                <a:noFill/>
              </a:ln>
            </p:spPr>
          </p:pic>
        </p:grpSp>
        <p:grpSp>
          <p:nvGrpSpPr>
            <p:cNvPr id="310" name="Google Shape;310;p6"/>
            <p:cNvGrpSpPr/>
            <p:nvPr/>
          </p:nvGrpSpPr>
          <p:grpSpPr>
            <a:xfrm rot="-5400000" flipH="1">
              <a:off x="9689113" y="1336426"/>
              <a:ext cx="196383" cy="2982574"/>
              <a:chOff x="1600200" y="152400"/>
              <a:chExt cx="318597" cy="4838699"/>
            </a:xfrm>
          </p:grpSpPr>
          <p:sp>
            <p:nvSpPr>
              <p:cNvPr id="311" name="Google Shape;311;p6"/>
              <p:cNvSpPr/>
              <p:nvPr/>
            </p:nvSpPr>
            <p:spPr>
              <a:xfrm>
                <a:off x="16045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312" name="Google Shape;312;p6"/>
              <p:cNvPicPr preferRelativeResize="0"/>
              <p:nvPr/>
            </p:nvPicPr>
            <p:blipFill>
              <a:blip r:embed="rId3">
                <a:alphaModFix/>
              </a:blip>
              <a:stretch>
                <a:fillRect/>
              </a:stretch>
            </p:blipFill>
            <p:spPr>
              <a:xfrm>
                <a:off x="1600200" y="152400"/>
                <a:ext cx="318597" cy="4838699"/>
              </a:xfrm>
              <a:prstGeom prst="rect">
                <a:avLst/>
              </a:prstGeom>
              <a:noFill/>
              <a:ln>
                <a:noFill/>
              </a:ln>
            </p:spPr>
          </p:pic>
        </p:grpSp>
        <p:grpSp>
          <p:nvGrpSpPr>
            <p:cNvPr id="313" name="Google Shape;313;p6"/>
            <p:cNvGrpSpPr/>
            <p:nvPr/>
          </p:nvGrpSpPr>
          <p:grpSpPr>
            <a:xfrm rot="-5400000" flipH="1">
              <a:off x="9944475" y="1471836"/>
              <a:ext cx="196383" cy="2982574"/>
              <a:chOff x="533400" y="152400"/>
              <a:chExt cx="318597" cy="4838699"/>
            </a:xfrm>
          </p:grpSpPr>
          <p:sp>
            <p:nvSpPr>
              <p:cNvPr id="314" name="Google Shape;314;p6"/>
              <p:cNvSpPr/>
              <p:nvPr/>
            </p:nvSpPr>
            <p:spPr>
              <a:xfrm>
                <a:off x="5377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315" name="Google Shape;315;p6"/>
              <p:cNvPicPr preferRelativeResize="0"/>
              <p:nvPr/>
            </p:nvPicPr>
            <p:blipFill>
              <a:blip r:embed="rId3">
                <a:alphaModFix/>
              </a:blip>
              <a:stretch>
                <a:fillRect/>
              </a:stretch>
            </p:blipFill>
            <p:spPr>
              <a:xfrm>
                <a:off x="533400" y="152400"/>
                <a:ext cx="318597" cy="4838699"/>
              </a:xfrm>
              <a:prstGeom prst="rect">
                <a:avLst/>
              </a:prstGeom>
              <a:noFill/>
              <a:ln>
                <a:noFill/>
              </a:ln>
            </p:spPr>
          </p:pic>
        </p:grpSp>
        <p:grpSp>
          <p:nvGrpSpPr>
            <p:cNvPr id="316" name="Google Shape;316;p6"/>
            <p:cNvGrpSpPr/>
            <p:nvPr/>
          </p:nvGrpSpPr>
          <p:grpSpPr>
            <a:xfrm rot="-5400000" flipH="1">
              <a:off x="9752954" y="1607231"/>
              <a:ext cx="196383" cy="2982574"/>
              <a:chOff x="685800" y="152400"/>
              <a:chExt cx="318597" cy="4838699"/>
            </a:xfrm>
          </p:grpSpPr>
          <p:sp>
            <p:nvSpPr>
              <p:cNvPr id="317" name="Google Shape;317;p6"/>
              <p:cNvSpPr/>
              <p:nvPr/>
            </p:nvSpPr>
            <p:spPr>
              <a:xfrm>
                <a:off x="6901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318" name="Google Shape;318;p6"/>
              <p:cNvPicPr preferRelativeResize="0"/>
              <p:nvPr/>
            </p:nvPicPr>
            <p:blipFill>
              <a:blip r:embed="rId3">
                <a:alphaModFix/>
              </a:blip>
              <a:stretch>
                <a:fillRect/>
              </a:stretch>
            </p:blipFill>
            <p:spPr>
              <a:xfrm>
                <a:off x="685800" y="152400"/>
                <a:ext cx="318597" cy="4838699"/>
              </a:xfrm>
              <a:prstGeom prst="rect">
                <a:avLst/>
              </a:prstGeom>
              <a:noFill/>
              <a:ln>
                <a:noFill/>
              </a:ln>
            </p:spPr>
          </p:pic>
        </p:grpSp>
        <p:grpSp>
          <p:nvGrpSpPr>
            <p:cNvPr id="319" name="Google Shape;319;p6"/>
            <p:cNvGrpSpPr/>
            <p:nvPr/>
          </p:nvGrpSpPr>
          <p:grpSpPr>
            <a:xfrm rot="-5400000" flipH="1">
              <a:off x="9816794" y="1954222"/>
              <a:ext cx="196383" cy="2982574"/>
              <a:chOff x="990600" y="152400"/>
              <a:chExt cx="318597" cy="4838699"/>
            </a:xfrm>
          </p:grpSpPr>
          <p:sp>
            <p:nvSpPr>
              <p:cNvPr id="320" name="Google Shape;320;p6"/>
              <p:cNvSpPr/>
              <p:nvPr/>
            </p:nvSpPr>
            <p:spPr>
              <a:xfrm>
                <a:off x="9949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321" name="Google Shape;321;p6"/>
              <p:cNvPicPr preferRelativeResize="0"/>
              <p:nvPr/>
            </p:nvPicPr>
            <p:blipFill>
              <a:blip r:embed="rId3">
                <a:alphaModFix/>
              </a:blip>
              <a:stretch>
                <a:fillRect/>
              </a:stretch>
            </p:blipFill>
            <p:spPr>
              <a:xfrm>
                <a:off x="990600" y="152400"/>
                <a:ext cx="318597" cy="4838699"/>
              </a:xfrm>
              <a:prstGeom prst="rect">
                <a:avLst/>
              </a:prstGeom>
              <a:noFill/>
              <a:ln>
                <a:noFill/>
              </a:ln>
            </p:spPr>
          </p:pic>
        </p:grpSp>
        <p:grpSp>
          <p:nvGrpSpPr>
            <p:cNvPr id="322" name="Google Shape;322;p6"/>
            <p:cNvGrpSpPr/>
            <p:nvPr/>
          </p:nvGrpSpPr>
          <p:grpSpPr>
            <a:xfrm rot="-5400000" flipH="1">
              <a:off x="9752954" y="2089589"/>
              <a:ext cx="196383" cy="2982574"/>
              <a:chOff x="3663063" y="152400"/>
              <a:chExt cx="318597" cy="4838699"/>
            </a:xfrm>
          </p:grpSpPr>
          <p:sp>
            <p:nvSpPr>
              <p:cNvPr id="323" name="Google Shape;323;p6"/>
              <p:cNvSpPr/>
              <p:nvPr/>
            </p:nvSpPr>
            <p:spPr>
              <a:xfrm>
                <a:off x="3667406"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324" name="Google Shape;324;p6"/>
              <p:cNvPicPr preferRelativeResize="0"/>
              <p:nvPr/>
            </p:nvPicPr>
            <p:blipFill>
              <a:blip r:embed="rId3">
                <a:alphaModFix/>
              </a:blip>
              <a:stretch>
                <a:fillRect/>
              </a:stretch>
            </p:blipFill>
            <p:spPr>
              <a:xfrm>
                <a:off x="3663063" y="152400"/>
                <a:ext cx="318597" cy="4838699"/>
              </a:xfrm>
              <a:prstGeom prst="rect">
                <a:avLst/>
              </a:prstGeom>
              <a:noFill/>
              <a:ln>
                <a:noFill/>
              </a:ln>
            </p:spPr>
          </p:pic>
        </p:grpSp>
        <p:grpSp>
          <p:nvGrpSpPr>
            <p:cNvPr id="325" name="Google Shape;325;p6"/>
            <p:cNvGrpSpPr/>
            <p:nvPr/>
          </p:nvGrpSpPr>
          <p:grpSpPr>
            <a:xfrm rot="-5400000" flipH="1">
              <a:off x="9880634" y="2225013"/>
              <a:ext cx="196383" cy="2982574"/>
              <a:chOff x="1295400" y="152400"/>
              <a:chExt cx="318597" cy="4838699"/>
            </a:xfrm>
          </p:grpSpPr>
          <p:sp>
            <p:nvSpPr>
              <p:cNvPr id="326" name="Google Shape;326;p6"/>
              <p:cNvSpPr/>
              <p:nvPr/>
            </p:nvSpPr>
            <p:spPr>
              <a:xfrm>
                <a:off x="12997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327" name="Google Shape;327;p6"/>
              <p:cNvPicPr preferRelativeResize="0"/>
              <p:nvPr/>
            </p:nvPicPr>
            <p:blipFill>
              <a:blip r:embed="rId3">
                <a:alphaModFix/>
              </a:blip>
              <a:stretch>
                <a:fillRect/>
              </a:stretch>
            </p:blipFill>
            <p:spPr>
              <a:xfrm>
                <a:off x="1295400" y="152400"/>
                <a:ext cx="318597" cy="4838699"/>
              </a:xfrm>
              <a:prstGeom prst="rect">
                <a:avLst/>
              </a:prstGeom>
              <a:noFill/>
              <a:ln>
                <a:noFill/>
              </a:ln>
            </p:spPr>
          </p:pic>
        </p:grpSp>
        <p:grpSp>
          <p:nvGrpSpPr>
            <p:cNvPr id="328" name="Google Shape;328;p6"/>
            <p:cNvGrpSpPr/>
            <p:nvPr/>
          </p:nvGrpSpPr>
          <p:grpSpPr>
            <a:xfrm rot="-5400000" flipH="1">
              <a:off x="9848714" y="2361002"/>
              <a:ext cx="196383" cy="2982574"/>
              <a:chOff x="1447800" y="152400"/>
              <a:chExt cx="318597" cy="4838699"/>
            </a:xfrm>
          </p:grpSpPr>
          <p:sp>
            <p:nvSpPr>
              <p:cNvPr id="329" name="Google Shape;329;p6"/>
              <p:cNvSpPr/>
              <p:nvPr/>
            </p:nvSpPr>
            <p:spPr>
              <a:xfrm>
                <a:off x="14521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330" name="Google Shape;330;p6"/>
              <p:cNvPicPr preferRelativeResize="0"/>
              <p:nvPr/>
            </p:nvPicPr>
            <p:blipFill>
              <a:blip r:embed="rId3">
                <a:alphaModFix/>
              </a:blip>
              <a:stretch>
                <a:fillRect/>
              </a:stretch>
            </p:blipFill>
            <p:spPr>
              <a:xfrm>
                <a:off x="1447800" y="152400"/>
                <a:ext cx="318597" cy="4838699"/>
              </a:xfrm>
              <a:prstGeom prst="rect">
                <a:avLst/>
              </a:prstGeom>
              <a:noFill/>
              <a:ln>
                <a:noFill/>
              </a:ln>
            </p:spPr>
          </p:pic>
        </p:grpSp>
        <p:grpSp>
          <p:nvGrpSpPr>
            <p:cNvPr id="331" name="Google Shape;331;p6"/>
            <p:cNvGrpSpPr/>
            <p:nvPr/>
          </p:nvGrpSpPr>
          <p:grpSpPr>
            <a:xfrm rot="-5400000" flipH="1">
              <a:off x="9721033" y="2496397"/>
              <a:ext cx="196383" cy="2982574"/>
              <a:chOff x="1600200" y="152400"/>
              <a:chExt cx="318597" cy="4838699"/>
            </a:xfrm>
          </p:grpSpPr>
          <p:sp>
            <p:nvSpPr>
              <p:cNvPr id="332" name="Google Shape;332;p6"/>
              <p:cNvSpPr/>
              <p:nvPr/>
            </p:nvSpPr>
            <p:spPr>
              <a:xfrm>
                <a:off x="16045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333" name="Google Shape;333;p6"/>
              <p:cNvPicPr preferRelativeResize="0"/>
              <p:nvPr/>
            </p:nvPicPr>
            <p:blipFill>
              <a:blip r:embed="rId3">
                <a:alphaModFix/>
              </a:blip>
              <a:stretch>
                <a:fillRect/>
              </a:stretch>
            </p:blipFill>
            <p:spPr>
              <a:xfrm>
                <a:off x="1600200" y="152400"/>
                <a:ext cx="318597" cy="4838699"/>
              </a:xfrm>
              <a:prstGeom prst="rect">
                <a:avLst/>
              </a:prstGeom>
              <a:noFill/>
              <a:ln>
                <a:noFill/>
              </a:ln>
            </p:spPr>
          </p:pic>
        </p:grpSp>
        <p:grpSp>
          <p:nvGrpSpPr>
            <p:cNvPr id="334" name="Google Shape;334;p6"/>
            <p:cNvGrpSpPr/>
            <p:nvPr/>
          </p:nvGrpSpPr>
          <p:grpSpPr>
            <a:xfrm rot="-5400000" flipH="1">
              <a:off x="9625273" y="2631806"/>
              <a:ext cx="196383" cy="2982574"/>
              <a:chOff x="533400" y="152400"/>
              <a:chExt cx="318597" cy="4838699"/>
            </a:xfrm>
          </p:grpSpPr>
          <p:sp>
            <p:nvSpPr>
              <p:cNvPr id="335" name="Google Shape;335;p6"/>
              <p:cNvSpPr/>
              <p:nvPr/>
            </p:nvSpPr>
            <p:spPr>
              <a:xfrm>
                <a:off x="5377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336" name="Google Shape;336;p6"/>
              <p:cNvPicPr preferRelativeResize="0"/>
              <p:nvPr/>
            </p:nvPicPr>
            <p:blipFill>
              <a:blip r:embed="rId3">
                <a:alphaModFix/>
              </a:blip>
              <a:stretch>
                <a:fillRect/>
              </a:stretch>
            </p:blipFill>
            <p:spPr>
              <a:xfrm>
                <a:off x="533400" y="152400"/>
                <a:ext cx="318597" cy="4838699"/>
              </a:xfrm>
              <a:prstGeom prst="rect">
                <a:avLst/>
              </a:prstGeom>
              <a:noFill/>
              <a:ln>
                <a:noFill/>
              </a:ln>
            </p:spPr>
          </p:pic>
        </p:grpSp>
        <p:grpSp>
          <p:nvGrpSpPr>
            <p:cNvPr id="337" name="Google Shape;337;p6"/>
            <p:cNvGrpSpPr/>
            <p:nvPr/>
          </p:nvGrpSpPr>
          <p:grpSpPr>
            <a:xfrm rot="-5400000" flipH="1">
              <a:off x="9657193" y="2767202"/>
              <a:ext cx="196383" cy="2982574"/>
              <a:chOff x="685800" y="152400"/>
              <a:chExt cx="318597" cy="4838699"/>
            </a:xfrm>
          </p:grpSpPr>
          <p:sp>
            <p:nvSpPr>
              <p:cNvPr id="338" name="Google Shape;338;p6"/>
              <p:cNvSpPr/>
              <p:nvPr/>
            </p:nvSpPr>
            <p:spPr>
              <a:xfrm>
                <a:off x="6901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339" name="Google Shape;339;p6"/>
              <p:cNvPicPr preferRelativeResize="0"/>
              <p:nvPr/>
            </p:nvPicPr>
            <p:blipFill>
              <a:blip r:embed="rId3">
                <a:alphaModFix/>
              </a:blip>
              <a:stretch>
                <a:fillRect/>
              </a:stretch>
            </p:blipFill>
            <p:spPr>
              <a:xfrm>
                <a:off x="685800" y="152400"/>
                <a:ext cx="318597" cy="4838699"/>
              </a:xfrm>
              <a:prstGeom prst="rect">
                <a:avLst/>
              </a:prstGeom>
              <a:noFill/>
              <a:ln>
                <a:noFill/>
              </a:ln>
            </p:spPr>
          </p:pic>
        </p:grpSp>
        <p:grpSp>
          <p:nvGrpSpPr>
            <p:cNvPr id="340" name="Google Shape;340;p6"/>
            <p:cNvGrpSpPr/>
            <p:nvPr/>
          </p:nvGrpSpPr>
          <p:grpSpPr>
            <a:xfrm rot="-5400000" flipH="1">
              <a:off x="9816794" y="2902597"/>
              <a:ext cx="196383" cy="2982574"/>
              <a:chOff x="838200" y="152400"/>
              <a:chExt cx="318597" cy="4838699"/>
            </a:xfrm>
          </p:grpSpPr>
          <p:sp>
            <p:nvSpPr>
              <p:cNvPr id="341" name="Google Shape;341;p6"/>
              <p:cNvSpPr/>
              <p:nvPr/>
            </p:nvSpPr>
            <p:spPr>
              <a:xfrm>
                <a:off x="8425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342" name="Google Shape;342;p6"/>
              <p:cNvPicPr preferRelativeResize="0"/>
              <p:nvPr/>
            </p:nvPicPr>
            <p:blipFill>
              <a:blip r:embed="rId3">
                <a:alphaModFix/>
              </a:blip>
              <a:stretch>
                <a:fillRect/>
              </a:stretch>
            </p:blipFill>
            <p:spPr>
              <a:xfrm>
                <a:off x="838200" y="152400"/>
                <a:ext cx="318597" cy="4838699"/>
              </a:xfrm>
              <a:prstGeom prst="rect">
                <a:avLst/>
              </a:prstGeom>
              <a:noFill/>
              <a:ln>
                <a:noFill/>
              </a:ln>
            </p:spPr>
          </p:pic>
        </p:grpSp>
        <p:grpSp>
          <p:nvGrpSpPr>
            <p:cNvPr id="343" name="Google Shape;343;p6"/>
            <p:cNvGrpSpPr/>
            <p:nvPr/>
          </p:nvGrpSpPr>
          <p:grpSpPr>
            <a:xfrm rot="-5400000" flipH="1">
              <a:off x="9625273" y="3037992"/>
              <a:ext cx="196383" cy="2982574"/>
              <a:chOff x="990600" y="152400"/>
              <a:chExt cx="318597" cy="4838699"/>
            </a:xfrm>
          </p:grpSpPr>
          <p:sp>
            <p:nvSpPr>
              <p:cNvPr id="344" name="Google Shape;344;p6"/>
              <p:cNvSpPr/>
              <p:nvPr/>
            </p:nvSpPr>
            <p:spPr>
              <a:xfrm>
                <a:off x="9949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345" name="Google Shape;345;p6"/>
              <p:cNvPicPr preferRelativeResize="0"/>
              <p:nvPr/>
            </p:nvPicPr>
            <p:blipFill>
              <a:blip r:embed="rId3">
                <a:alphaModFix/>
              </a:blip>
              <a:stretch>
                <a:fillRect/>
              </a:stretch>
            </p:blipFill>
            <p:spPr>
              <a:xfrm>
                <a:off x="990600" y="152400"/>
                <a:ext cx="318597" cy="4838699"/>
              </a:xfrm>
              <a:prstGeom prst="rect">
                <a:avLst/>
              </a:prstGeom>
              <a:noFill/>
              <a:ln>
                <a:noFill/>
              </a:ln>
            </p:spPr>
          </p:pic>
        </p:grpSp>
        <p:grpSp>
          <p:nvGrpSpPr>
            <p:cNvPr id="346" name="Google Shape;346;p6"/>
            <p:cNvGrpSpPr/>
            <p:nvPr/>
          </p:nvGrpSpPr>
          <p:grpSpPr>
            <a:xfrm rot="-5400000" flipH="1">
              <a:off x="9944475" y="3173359"/>
              <a:ext cx="196383" cy="2982574"/>
              <a:chOff x="3663063" y="152400"/>
              <a:chExt cx="318597" cy="4838699"/>
            </a:xfrm>
          </p:grpSpPr>
          <p:sp>
            <p:nvSpPr>
              <p:cNvPr id="347" name="Google Shape;347;p6"/>
              <p:cNvSpPr/>
              <p:nvPr/>
            </p:nvSpPr>
            <p:spPr>
              <a:xfrm>
                <a:off x="3667406"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348" name="Google Shape;348;p6"/>
              <p:cNvPicPr preferRelativeResize="0"/>
              <p:nvPr/>
            </p:nvPicPr>
            <p:blipFill>
              <a:blip r:embed="rId3">
                <a:alphaModFix/>
              </a:blip>
              <a:stretch>
                <a:fillRect/>
              </a:stretch>
            </p:blipFill>
            <p:spPr>
              <a:xfrm>
                <a:off x="3663063" y="152400"/>
                <a:ext cx="318597" cy="4838699"/>
              </a:xfrm>
              <a:prstGeom prst="rect">
                <a:avLst/>
              </a:prstGeom>
              <a:noFill/>
              <a:ln>
                <a:noFill/>
              </a:ln>
            </p:spPr>
          </p:pic>
        </p:grpSp>
        <p:grpSp>
          <p:nvGrpSpPr>
            <p:cNvPr id="349" name="Google Shape;349;p6"/>
            <p:cNvGrpSpPr/>
            <p:nvPr/>
          </p:nvGrpSpPr>
          <p:grpSpPr>
            <a:xfrm rot="-5400000" flipH="1">
              <a:off x="9784874" y="3308783"/>
              <a:ext cx="196383" cy="2982574"/>
              <a:chOff x="1295400" y="152400"/>
              <a:chExt cx="318597" cy="4838699"/>
            </a:xfrm>
          </p:grpSpPr>
          <p:sp>
            <p:nvSpPr>
              <p:cNvPr id="350" name="Google Shape;350;p6"/>
              <p:cNvSpPr/>
              <p:nvPr/>
            </p:nvSpPr>
            <p:spPr>
              <a:xfrm>
                <a:off x="12997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351" name="Google Shape;351;p6"/>
              <p:cNvPicPr preferRelativeResize="0"/>
              <p:nvPr/>
            </p:nvPicPr>
            <p:blipFill>
              <a:blip r:embed="rId3">
                <a:alphaModFix/>
              </a:blip>
              <a:stretch>
                <a:fillRect/>
              </a:stretch>
            </p:blipFill>
            <p:spPr>
              <a:xfrm>
                <a:off x="1295400" y="152400"/>
                <a:ext cx="318597" cy="4838699"/>
              </a:xfrm>
              <a:prstGeom prst="rect">
                <a:avLst/>
              </a:prstGeom>
              <a:noFill/>
              <a:ln>
                <a:noFill/>
              </a:ln>
            </p:spPr>
          </p:pic>
        </p:grpSp>
      </p:grpSp>
    </p:spTree>
    <p:extLst>
      <p:ext uri="{BB962C8B-B14F-4D97-AF65-F5344CB8AC3E}">
        <p14:creationId xmlns:p14="http://schemas.microsoft.com/office/powerpoint/2010/main" val="3150080850"/>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matchingName="Title + 2 columns" type="twoColTx">
  <p:cSld name="Title + 2 columns">
    <p:spTree>
      <p:nvGrpSpPr>
        <p:cNvPr id="1" name="Shape 352"/>
        <p:cNvGrpSpPr/>
        <p:nvPr/>
      </p:nvGrpSpPr>
      <p:grpSpPr>
        <a:xfrm>
          <a:off x="0" y="0"/>
          <a:ext cx="0" cy="0"/>
          <a:chOff x="0" y="0"/>
          <a:chExt cx="0" cy="0"/>
        </a:xfrm>
      </p:grpSpPr>
      <p:sp>
        <p:nvSpPr>
          <p:cNvPr id="353" name="Google Shape;353;p7"/>
          <p:cNvSpPr txBox="1">
            <a:spLocks noGrp="1"/>
          </p:cNvSpPr>
          <p:nvPr>
            <p:ph type="title"/>
          </p:nvPr>
        </p:nvSpPr>
        <p:spPr>
          <a:xfrm>
            <a:off x="1105333" y="702267"/>
            <a:ext cx="9202800" cy="614000"/>
          </a:xfrm>
          <a:prstGeom prst="rect">
            <a:avLst/>
          </a:prstGeom>
        </p:spPr>
        <p:txBody>
          <a:bodyPr spcFirstLastPara="1" wrap="square" lIns="0" tIns="0" rIns="0" bIns="0" anchor="b"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354" name="Google Shape;354;p7"/>
          <p:cNvSpPr txBox="1">
            <a:spLocks noGrp="1"/>
          </p:cNvSpPr>
          <p:nvPr>
            <p:ph type="body" idx="1"/>
          </p:nvPr>
        </p:nvSpPr>
        <p:spPr>
          <a:xfrm>
            <a:off x="1105333" y="1803400"/>
            <a:ext cx="4290000" cy="4561200"/>
          </a:xfrm>
          <a:prstGeom prst="rect">
            <a:avLst/>
          </a:prstGeom>
        </p:spPr>
        <p:txBody>
          <a:bodyPr spcFirstLastPara="1" wrap="square" lIns="0" tIns="0" rIns="0" bIns="0" anchor="t" anchorCtr="0">
            <a:noAutofit/>
          </a:bodyPr>
          <a:lstStyle>
            <a:lvl1pPr marL="609585" lvl="0" indent="-491054">
              <a:spcBef>
                <a:spcPts val="800"/>
              </a:spcBef>
              <a:spcAft>
                <a:spcPts val="0"/>
              </a:spcAft>
              <a:buSzPts val="2200"/>
              <a:buChar char="✘"/>
              <a:defRPr sz="2933"/>
            </a:lvl1pPr>
            <a:lvl2pPr marL="1219170" lvl="1" indent="-491054">
              <a:spcBef>
                <a:spcPts val="1333"/>
              </a:spcBef>
              <a:spcAft>
                <a:spcPts val="0"/>
              </a:spcAft>
              <a:buSzPts val="2200"/>
              <a:buChar char="-"/>
              <a:defRPr sz="2933"/>
            </a:lvl2pPr>
            <a:lvl3pPr marL="1828754" lvl="2" indent="-491054">
              <a:spcBef>
                <a:spcPts val="1333"/>
              </a:spcBef>
              <a:spcAft>
                <a:spcPts val="0"/>
              </a:spcAft>
              <a:buSzPts val="2200"/>
              <a:buChar char="-"/>
              <a:defRPr sz="2933"/>
            </a:lvl3pPr>
            <a:lvl4pPr marL="2438339" lvl="3" indent="-491054">
              <a:spcBef>
                <a:spcPts val="1333"/>
              </a:spcBef>
              <a:spcAft>
                <a:spcPts val="0"/>
              </a:spcAft>
              <a:buSzPts val="2200"/>
              <a:buChar char="●"/>
              <a:defRPr sz="2933"/>
            </a:lvl4pPr>
            <a:lvl5pPr marL="3047924" lvl="4" indent="-491054">
              <a:spcBef>
                <a:spcPts val="1333"/>
              </a:spcBef>
              <a:spcAft>
                <a:spcPts val="0"/>
              </a:spcAft>
              <a:buSzPts val="2200"/>
              <a:buChar char="○"/>
              <a:defRPr sz="2933"/>
            </a:lvl5pPr>
            <a:lvl6pPr marL="3657509" lvl="5" indent="-491054">
              <a:spcBef>
                <a:spcPts val="1333"/>
              </a:spcBef>
              <a:spcAft>
                <a:spcPts val="0"/>
              </a:spcAft>
              <a:buSzPts val="2200"/>
              <a:buChar char="■"/>
              <a:defRPr sz="2933"/>
            </a:lvl6pPr>
            <a:lvl7pPr marL="4267093" lvl="6" indent="-491054">
              <a:spcBef>
                <a:spcPts val="1333"/>
              </a:spcBef>
              <a:spcAft>
                <a:spcPts val="0"/>
              </a:spcAft>
              <a:buSzPts val="2200"/>
              <a:buChar char="●"/>
              <a:defRPr sz="2933"/>
            </a:lvl7pPr>
            <a:lvl8pPr marL="4876678" lvl="7" indent="-491054">
              <a:spcBef>
                <a:spcPts val="1333"/>
              </a:spcBef>
              <a:spcAft>
                <a:spcPts val="0"/>
              </a:spcAft>
              <a:buSzPts val="2200"/>
              <a:buChar char="○"/>
              <a:defRPr sz="2933"/>
            </a:lvl8pPr>
            <a:lvl9pPr marL="5486263" lvl="8" indent="-491054">
              <a:spcBef>
                <a:spcPts val="1333"/>
              </a:spcBef>
              <a:spcAft>
                <a:spcPts val="1333"/>
              </a:spcAft>
              <a:buSzPts val="2200"/>
              <a:buChar char="■"/>
              <a:defRPr sz="2933"/>
            </a:lvl9pPr>
          </a:lstStyle>
          <a:p>
            <a:endParaRPr/>
          </a:p>
        </p:txBody>
      </p:sp>
      <p:sp>
        <p:nvSpPr>
          <p:cNvPr id="355" name="Google Shape;355;p7"/>
          <p:cNvSpPr txBox="1">
            <a:spLocks noGrp="1"/>
          </p:cNvSpPr>
          <p:nvPr>
            <p:ph type="body" idx="2"/>
          </p:nvPr>
        </p:nvSpPr>
        <p:spPr>
          <a:xfrm>
            <a:off x="6018127" y="1803400"/>
            <a:ext cx="4290000" cy="4561200"/>
          </a:xfrm>
          <a:prstGeom prst="rect">
            <a:avLst/>
          </a:prstGeom>
        </p:spPr>
        <p:txBody>
          <a:bodyPr spcFirstLastPara="1" wrap="square" lIns="0" tIns="0" rIns="0" bIns="0" anchor="t" anchorCtr="0">
            <a:noAutofit/>
          </a:bodyPr>
          <a:lstStyle>
            <a:lvl1pPr marL="609585" lvl="0" indent="-491054">
              <a:spcBef>
                <a:spcPts val="800"/>
              </a:spcBef>
              <a:spcAft>
                <a:spcPts val="0"/>
              </a:spcAft>
              <a:buSzPts val="2200"/>
              <a:buChar char="✘"/>
              <a:defRPr sz="2933"/>
            </a:lvl1pPr>
            <a:lvl2pPr marL="1219170" lvl="1" indent="-491054">
              <a:spcBef>
                <a:spcPts val="1333"/>
              </a:spcBef>
              <a:spcAft>
                <a:spcPts val="0"/>
              </a:spcAft>
              <a:buSzPts val="2200"/>
              <a:buChar char="-"/>
              <a:defRPr sz="2933"/>
            </a:lvl2pPr>
            <a:lvl3pPr marL="1828754" lvl="2" indent="-491054">
              <a:spcBef>
                <a:spcPts val="1333"/>
              </a:spcBef>
              <a:spcAft>
                <a:spcPts val="0"/>
              </a:spcAft>
              <a:buSzPts val="2200"/>
              <a:buChar char="-"/>
              <a:defRPr sz="2933"/>
            </a:lvl3pPr>
            <a:lvl4pPr marL="2438339" lvl="3" indent="-491054">
              <a:spcBef>
                <a:spcPts val="1333"/>
              </a:spcBef>
              <a:spcAft>
                <a:spcPts val="0"/>
              </a:spcAft>
              <a:buSzPts val="2200"/>
              <a:buChar char="●"/>
              <a:defRPr sz="2933"/>
            </a:lvl4pPr>
            <a:lvl5pPr marL="3047924" lvl="4" indent="-491054">
              <a:spcBef>
                <a:spcPts val="1333"/>
              </a:spcBef>
              <a:spcAft>
                <a:spcPts val="0"/>
              </a:spcAft>
              <a:buSzPts val="2200"/>
              <a:buChar char="○"/>
              <a:defRPr sz="2933"/>
            </a:lvl5pPr>
            <a:lvl6pPr marL="3657509" lvl="5" indent="-491054">
              <a:spcBef>
                <a:spcPts val="1333"/>
              </a:spcBef>
              <a:spcAft>
                <a:spcPts val="0"/>
              </a:spcAft>
              <a:buSzPts val="2200"/>
              <a:buChar char="■"/>
              <a:defRPr sz="2933"/>
            </a:lvl6pPr>
            <a:lvl7pPr marL="4267093" lvl="6" indent="-491054">
              <a:spcBef>
                <a:spcPts val="1333"/>
              </a:spcBef>
              <a:spcAft>
                <a:spcPts val="0"/>
              </a:spcAft>
              <a:buSzPts val="2200"/>
              <a:buChar char="●"/>
              <a:defRPr sz="2933"/>
            </a:lvl7pPr>
            <a:lvl8pPr marL="4876678" lvl="7" indent="-491054">
              <a:spcBef>
                <a:spcPts val="1333"/>
              </a:spcBef>
              <a:spcAft>
                <a:spcPts val="0"/>
              </a:spcAft>
              <a:buSzPts val="2200"/>
              <a:buChar char="○"/>
              <a:defRPr sz="2933"/>
            </a:lvl8pPr>
            <a:lvl9pPr marL="5486263" lvl="8" indent="-491054">
              <a:spcBef>
                <a:spcPts val="1333"/>
              </a:spcBef>
              <a:spcAft>
                <a:spcPts val="1333"/>
              </a:spcAft>
              <a:buSzPts val="2200"/>
              <a:buChar char="■"/>
              <a:defRPr sz="2933"/>
            </a:lvl9pPr>
          </a:lstStyle>
          <a:p>
            <a:endParaRPr/>
          </a:p>
        </p:txBody>
      </p:sp>
      <p:sp>
        <p:nvSpPr>
          <p:cNvPr id="356" name="Google Shape;356;p7"/>
          <p:cNvSpPr txBox="1">
            <a:spLocks noGrp="1"/>
          </p:cNvSpPr>
          <p:nvPr>
            <p:ph type="sldNum" idx="12"/>
          </p:nvPr>
        </p:nvSpPr>
        <p:spPr>
          <a:xfrm>
            <a:off x="11553372" y="169705"/>
            <a:ext cx="435600" cy="363600"/>
          </a:xfrm>
          <a:prstGeom prst="rect">
            <a:avLst/>
          </a:prstGeom>
        </p:spPr>
        <p:txBody>
          <a:bodyPr spcFirstLastPara="1" wrap="square" lIns="0" tIns="0" rIns="0" bIns="0"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grpSp>
        <p:nvGrpSpPr>
          <p:cNvPr id="357" name="Google Shape;357;p7"/>
          <p:cNvGrpSpPr/>
          <p:nvPr/>
        </p:nvGrpSpPr>
        <p:grpSpPr>
          <a:xfrm>
            <a:off x="10672540" y="556396"/>
            <a:ext cx="4706065" cy="6034352"/>
            <a:chOff x="8004404" y="372498"/>
            <a:chExt cx="3529549" cy="4525764"/>
          </a:xfrm>
        </p:grpSpPr>
        <p:grpSp>
          <p:nvGrpSpPr>
            <p:cNvPr id="358" name="Google Shape;358;p7"/>
            <p:cNvGrpSpPr/>
            <p:nvPr/>
          </p:nvGrpSpPr>
          <p:grpSpPr>
            <a:xfrm rot="-5400000" flipH="1">
              <a:off x="8541351" y="-164449"/>
              <a:ext cx="2227938" cy="3301831"/>
              <a:chOff x="3485371" y="1424851"/>
              <a:chExt cx="5318543" cy="7882145"/>
            </a:xfrm>
          </p:grpSpPr>
          <p:grpSp>
            <p:nvGrpSpPr>
              <p:cNvPr id="359" name="Google Shape;359;p7"/>
              <p:cNvGrpSpPr/>
              <p:nvPr/>
            </p:nvGrpSpPr>
            <p:grpSpPr>
              <a:xfrm>
                <a:off x="3485371" y="1958251"/>
                <a:ext cx="468816" cy="7120145"/>
                <a:chOff x="1447800" y="152400"/>
                <a:chExt cx="318597" cy="4838699"/>
              </a:xfrm>
            </p:grpSpPr>
            <p:sp>
              <p:nvSpPr>
                <p:cNvPr id="360" name="Google Shape;360;p7"/>
                <p:cNvSpPr/>
                <p:nvPr/>
              </p:nvSpPr>
              <p:spPr>
                <a:xfrm>
                  <a:off x="14521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361" name="Google Shape;361;p7"/>
                <p:cNvPicPr preferRelativeResize="0"/>
                <p:nvPr/>
              </p:nvPicPr>
              <p:blipFill>
                <a:blip r:embed="rId2">
                  <a:alphaModFix/>
                </a:blip>
                <a:stretch>
                  <a:fillRect/>
                </a:stretch>
              </p:blipFill>
              <p:spPr>
                <a:xfrm>
                  <a:off x="1447800" y="152400"/>
                  <a:ext cx="318597" cy="4838699"/>
                </a:xfrm>
                <a:prstGeom prst="rect">
                  <a:avLst/>
                </a:prstGeom>
                <a:noFill/>
                <a:ln>
                  <a:noFill/>
                </a:ln>
              </p:spPr>
            </p:pic>
          </p:grpSp>
          <p:grpSp>
            <p:nvGrpSpPr>
              <p:cNvPr id="362" name="Google Shape;362;p7"/>
              <p:cNvGrpSpPr/>
              <p:nvPr/>
            </p:nvGrpSpPr>
            <p:grpSpPr>
              <a:xfrm>
                <a:off x="3808592" y="1577251"/>
                <a:ext cx="468816" cy="7120145"/>
                <a:chOff x="1600200" y="152400"/>
                <a:chExt cx="318597" cy="4838699"/>
              </a:xfrm>
            </p:grpSpPr>
            <p:sp>
              <p:nvSpPr>
                <p:cNvPr id="363" name="Google Shape;363;p7"/>
                <p:cNvSpPr/>
                <p:nvPr/>
              </p:nvSpPr>
              <p:spPr>
                <a:xfrm>
                  <a:off x="16045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364" name="Google Shape;364;p7"/>
                <p:cNvPicPr preferRelativeResize="0"/>
                <p:nvPr/>
              </p:nvPicPr>
              <p:blipFill>
                <a:blip r:embed="rId2">
                  <a:alphaModFix/>
                </a:blip>
                <a:stretch>
                  <a:fillRect/>
                </a:stretch>
              </p:blipFill>
              <p:spPr>
                <a:xfrm>
                  <a:off x="1600200" y="152400"/>
                  <a:ext cx="318597" cy="4838699"/>
                </a:xfrm>
                <a:prstGeom prst="rect">
                  <a:avLst/>
                </a:prstGeom>
                <a:noFill/>
                <a:ln>
                  <a:noFill/>
                </a:ln>
              </p:spPr>
            </p:pic>
          </p:grpSp>
          <p:grpSp>
            <p:nvGrpSpPr>
              <p:cNvPr id="365" name="Google Shape;365;p7"/>
              <p:cNvGrpSpPr/>
              <p:nvPr/>
            </p:nvGrpSpPr>
            <p:grpSpPr>
              <a:xfrm>
                <a:off x="4131812" y="2186851"/>
                <a:ext cx="468816" cy="7120145"/>
                <a:chOff x="533400" y="152400"/>
                <a:chExt cx="318597" cy="4838699"/>
              </a:xfrm>
            </p:grpSpPr>
            <p:sp>
              <p:nvSpPr>
                <p:cNvPr id="366" name="Google Shape;366;p7"/>
                <p:cNvSpPr/>
                <p:nvPr/>
              </p:nvSpPr>
              <p:spPr>
                <a:xfrm>
                  <a:off x="5377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367" name="Google Shape;367;p7"/>
                <p:cNvPicPr preferRelativeResize="0"/>
                <p:nvPr/>
              </p:nvPicPr>
              <p:blipFill>
                <a:blip r:embed="rId2">
                  <a:alphaModFix/>
                </a:blip>
                <a:stretch>
                  <a:fillRect/>
                </a:stretch>
              </p:blipFill>
              <p:spPr>
                <a:xfrm>
                  <a:off x="533400" y="152400"/>
                  <a:ext cx="318597" cy="4838699"/>
                </a:xfrm>
                <a:prstGeom prst="rect">
                  <a:avLst/>
                </a:prstGeom>
                <a:noFill/>
                <a:ln>
                  <a:noFill/>
                </a:ln>
              </p:spPr>
            </p:pic>
          </p:grpSp>
          <p:grpSp>
            <p:nvGrpSpPr>
              <p:cNvPr id="368" name="Google Shape;368;p7"/>
              <p:cNvGrpSpPr/>
              <p:nvPr/>
            </p:nvGrpSpPr>
            <p:grpSpPr>
              <a:xfrm>
                <a:off x="4455033" y="1729651"/>
                <a:ext cx="468816" cy="7120145"/>
                <a:chOff x="685800" y="152400"/>
                <a:chExt cx="318597" cy="4838699"/>
              </a:xfrm>
            </p:grpSpPr>
            <p:sp>
              <p:nvSpPr>
                <p:cNvPr id="369" name="Google Shape;369;p7"/>
                <p:cNvSpPr/>
                <p:nvPr/>
              </p:nvSpPr>
              <p:spPr>
                <a:xfrm>
                  <a:off x="6901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370" name="Google Shape;370;p7"/>
                <p:cNvPicPr preferRelativeResize="0"/>
                <p:nvPr/>
              </p:nvPicPr>
              <p:blipFill>
                <a:blip r:embed="rId2">
                  <a:alphaModFix/>
                </a:blip>
                <a:stretch>
                  <a:fillRect/>
                </a:stretch>
              </p:blipFill>
              <p:spPr>
                <a:xfrm>
                  <a:off x="685800" y="152400"/>
                  <a:ext cx="318597" cy="4838699"/>
                </a:xfrm>
                <a:prstGeom prst="rect">
                  <a:avLst/>
                </a:prstGeom>
                <a:noFill/>
                <a:ln>
                  <a:noFill/>
                </a:ln>
              </p:spPr>
            </p:pic>
          </p:grpSp>
          <p:grpSp>
            <p:nvGrpSpPr>
              <p:cNvPr id="371" name="Google Shape;371;p7"/>
              <p:cNvGrpSpPr/>
              <p:nvPr/>
            </p:nvGrpSpPr>
            <p:grpSpPr>
              <a:xfrm>
                <a:off x="4778254" y="1424851"/>
                <a:ext cx="468816" cy="7120145"/>
                <a:chOff x="838200" y="152400"/>
                <a:chExt cx="318597" cy="4838699"/>
              </a:xfrm>
            </p:grpSpPr>
            <p:sp>
              <p:nvSpPr>
                <p:cNvPr id="372" name="Google Shape;372;p7"/>
                <p:cNvSpPr/>
                <p:nvPr/>
              </p:nvSpPr>
              <p:spPr>
                <a:xfrm>
                  <a:off x="8425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373" name="Google Shape;373;p7"/>
                <p:cNvPicPr preferRelativeResize="0"/>
                <p:nvPr/>
              </p:nvPicPr>
              <p:blipFill>
                <a:blip r:embed="rId2">
                  <a:alphaModFix/>
                </a:blip>
                <a:stretch>
                  <a:fillRect/>
                </a:stretch>
              </p:blipFill>
              <p:spPr>
                <a:xfrm>
                  <a:off x="838200" y="152400"/>
                  <a:ext cx="318597" cy="4838699"/>
                </a:xfrm>
                <a:prstGeom prst="rect">
                  <a:avLst/>
                </a:prstGeom>
                <a:noFill/>
                <a:ln>
                  <a:noFill/>
                </a:ln>
              </p:spPr>
            </p:pic>
          </p:grpSp>
          <p:grpSp>
            <p:nvGrpSpPr>
              <p:cNvPr id="374" name="Google Shape;374;p7"/>
              <p:cNvGrpSpPr/>
              <p:nvPr/>
            </p:nvGrpSpPr>
            <p:grpSpPr>
              <a:xfrm>
                <a:off x="5101474" y="1882051"/>
                <a:ext cx="468816" cy="7120145"/>
                <a:chOff x="990600" y="152400"/>
                <a:chExt cx="318597" cy="4838699"/>
              </a:xfrm>
            </p:grpSpPr>
            <p:sp>
              <p:nvSpPr>
                <p:cNvPr id="375" name="Google Shape;375;p7"/>
                <p:cNvSpPr/>
                <p:nvPr/>
              </p:nvSpPr>
              <p:spPr>
                <a:xfrm>
                  <a:off x="9949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376" name="Google Shape;376;p7"/>
                <p:cNvPicPr preferRelativeResize="0"/>
                <p:nvPr/>
              </p:nvPicPr>
              <p:blipFill>
                <a:blip r:embed="rId2">
                  <a:alphaModFix/>
                </a:blip>
                <a:stretch>
                  <a:fillRect/>
                </a:stretch>
              </p:blipFill>
              <p:spPr>
                <a:xfrm>
                  <a:off x="990600" y="152400"/>
                  <a:ext cx="318597" cy="4838699"/>
                </a:xfrm>
                <a:prstGeom prst="rect">
                  <a:avLst/>
                </a:prstGeom>
                <a:noFill/>
                <a:ln>
                  <a:noFill/>
                </a:ln>
              </p:spPr>
            </p:pic>
          </p:grpSp>
          <p:grpSp>
            <p:nvGrpSpPr>
              <p:cNvPr id="377" name="Google Shape;377;p7"/>
              <p:cNvGrpSpPr/>
              <p:nvPr/>
            </p:nvGrpSpPr>
            <p:grpSpPr>
              <a:xfrm>
                <a:off x="5424695" y="1729651"/>
                <a:ext cx="468816" cy="7120145"/>
                <a:chOff x="3663063" y="152400"/>
                <a:chExt cx="318597" cy="4838699"/>
              </a:xfrm>
            </p:grpSpPr>
            <p:sp>
              <p:nvSpPr>
                <p:cNvPr id="378" name="Google Shape;378;p7"/>
                <p:cNvSpPr/>
                <p:nvPr/>
              </p:nvSpPr>
              <p:spPr>
                <a:xfrm>
                  <a:off x="3667406"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379" name="Google Shape;379;p7"/>
                <p:cNvPicPr preferRelativeResize="0"/>
                <p:nvPr/>
              </p:nvPicPr>
              <p:blipFill>
                <a:blip r:embed="rId2">
                  <a:alphaModFix/>
                </a:blip>
                <a:stretch>
                  <a:fillRect/>
                </a:stretch>
              </p:blipFill>
              <p:spPr>
                <a:xfrm>
                  <a:off x="3663063" y="152400"/>
                  <a:ext cx="318597" cy="4838699"/>
                </a:xfrm>
                <a:prstGeom prst="rect">
                  <a:avLst/>
                </a:prstGeom>
                <a:noFill/>
                <a:ln>
                  <a:noFill/>
                </a:ln>
              </p:spPr>
            </p:pic>
          </p:grpSp>
          <p:grpSp>
            <p:nvGrpSpPr>
              <p:cNvPr id="380" name="Google Shape;380;p7"/>
              <p:cNvGrpSpPr/>
              <p:nvPr/>
            </p:nvGrpSpPr>
            <p:grpSpPr>
              <a:xfrm>
                <a:off x="5929821" y="2034451"/>
                <a:ext cx="468816" cy="7120145"/>
                <a:chOff x="1419019" y="152400"/>
                <a:chExt cx="318597" cy="4838699"/>
              </a:xfrm>
            </p:grpSpPr>
            <p:sp>
              <p:nvSpPr>
                <p:cNvPr id="381" name="Google Shape;381;p7"/>
                <p:cNvSpPr/>
                <p:nvPr/>
              </p:nvSpPr>
              <p:spPr>
                <a:xfrm>
                  <a:off x="1423362"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382" name="Google Shape;382;p7"/>
                <p:cNvPicPr preferRelativeResize="0"/>
                <p:nvPr/>
              </p:nvPicPr>
              <p:blipFill>
                <a:blip r:embed="rId2">
                  <a:alphaModFix/>
                </a:blip>
                <a:stretch>
                  <a:fillRect/>
                </a:stretch>
              </p:blipFill>
              <p:spPr>
                <a:xfrm>
                  <a:off x="1419019" y="152400"/>
                  <a:ext cx="318597" cy="4838699"/>
                </a:xfrm>
                <a:prstGeom prst="rect">
                  <a:avLst/>
                </a:prstGeom>
                <a:noFill/>
                <a:ln>
                  <a:noFill/>
                </a:ln>
              </p:spPr>
            </p:pic>
          </p:grpSp>
          <p:grpSp>
            <p:nvGrpSpPr>
              <p:cNvPr id="383" name="Google Shape;383;p7"/>
              <p:cNvGrpSpPr/>
              <p:nvPr/>
            </p:nvGrpSpPr>
            <p:grpSpPr>
              <a:xfrm>
                <a:off x="6395774" y="1653451"/>
                <a:ext cx="468816" cy="7120145"/>
                <a:chOff x="1600200" y="152400"/>
                <a:chExt cx="318597" cy="4838699"/>
              </a:xfrm>
            </p:grpSpPr>
            <p:sp>
              <p:nvSpPr>
                <p:cNvPr id="384" name="Google Shape;384;p7"/>
                <p:cNvSpPr/>
                <p:nvPr/>
              </p:nvSpPr>
              <p:spPr>
                <a:xfrm>
                  <a:off x="16045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385" name="Google Shape;385;p7"/>
                <p:cNvPicPr preferRelativeResize="0"/>
                <p:nvPr/>
              </p:nvPicPr>
              <p:blipFill>
                <a:blip r:embed="rId2">
                  <a:alphaModFix/>
                </a:blip>
                <a:stretch>
                  <a:fillRect/>
                </a:stretch>
              </p:blipFill>
              <p:spPr>
                <a:xfrm>
                  <a:off x="1600200" y="152400"/>
                  <a:ext cx="318597" cy="4838699"/>
                </a:xfrm>
                <a:prstGeom prst="rect">
                  <a:avLst/>
                </a:prstGeom>
                <a:noFill/>
                <a:ln>
                  <a:noFill/>
                </a:ln>
              </p:spPr>
            </p:pic>
          </p:grpSp>
          <p:grpSp>
            <p:nvGrpSpPr>
              <p:cNvPr id="386" name="Google Shape;386;p7"/>
              <p:cNvGrpSpPr/>
              <p:nvPr/>
            </p:nvGrpSpPr>
            <p:grpSpPr>
              <a:xfrm>
                <a:off x="6718994" y="1424851"/>
                <a:ext cx="468816" cy="7120145"/>
                <a:chOff x="533400" y="152400"/>
                <a:chExt cx="318597" cy="4838699"/>
              </a:xfrm>
            </p:grpSpPr>
            <p:sp>
              <p:nvSpPr>
                <p:cNvPr id="387" name="Google Shape;387;p7"/>
                <p:cNvSpPr/>
                <p:nvPr/>
              </p:nvSpPr>
              <p:spPr>
                <a:xfrm>
                  <a:off x="5377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388" name="Google Shape;388;p7"/>
                <p:cNvPicPr preferRelativeResize="0"/>
                <p:nvPr/>
              </p:nvPicPr>
              <p:blipFill>
                <a:blip r:embed="rId2">
                  <a:alphaModFix/>
                </a:blip>
                <a:stretch>
                  <a:fillRect/>
                </a:stretch>
              </p:blipFill>
              <p:spPr>
                <a:xfrm>
                  <a:off x="533400" y="152400"/>
                  <a:ext cx="318597" cy="4838699"/>
                </a:xfrm>
                <a:prstGeom prst="rect">
                  <a:avLst/>
                </a:prstGeom>
                <a:noFill/>
                <a:ln>
                  <a:noFill/>
                </a:ln>
              </p:spPr>
            </p:pic>
          </p:grpSp>
          <p:grpSp>
            <p:nvGrpSpPr>
              <p:cNvPr id="389" name="Google Shape;389;p7"/>
              <p:cNvGrpSpPr/>
              <p:nvPr/>
            </p:nvGrpSpPr>
            <p:grpSpPr>
              <a:xfrm>
                <a:off x="7042215" y="1501051"/>
                <a:ext cx="468816" cy="7120145"/>
                <a:chOff x="685800" y="152400"/>
                <a:chExt cx="318597" cy="4838699"/>
              </a:xfrm>
            </p:grpSpPr>
            <p:sp>
              <p:nvSpPr>
                <p:cNvPr id="390" name="Google Shape;390;p7"/>
                <p:cNvSpPr/>
                <p:nvPr/>
              </p:nvSpPr>
              <p:spPr>
                <a:xfrm>
                  <a:off x="6901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391" name="Google Shape;391;p7"/>
                <p:cNvPicPr preferRelativeResize="0"/>
                <p:nvPr/>
              </p:nvPicPr>
              <p:blipFill>
                <a:blip r:embed="rId2">
                  <a:alphaModFix/>
                </a:blip>
                <a:stretch>
                  <a:fillRect/>
                </a:stretch>
              </p:blipFill>
              <p:spPr>
                <a:xfrm>
                  <a:off x="685800" y="152400"/>
                  <a:ext cx="318597" cy="4838699"/>
                </a:xfrm>
                <a:prstGeom prst="rect">
                  <a:avLst/>
                </a:prstGeom>
                <a:noFill/>
                <a:ln>
                  <a:noFill/>
                </a:ln>
              </p:spPr>
            </p:pic>
          </p:grpSp>
          <p:grpSp>
            <p:nvGrpSpPr>
              <p:cNvPr id="392" name="Google Shape;392;p7"/>
              <p:cNvGrpSpPr/>
              <p:nvPr/>
            </p:nvGrpSpPr>
            <p:grpSpPr>
              <a:xfrm>
                <a:off x="7365436" y="1882051"/>
                <a:ext cx="468816" cy="7120145"/>
                <a:chOff x="838200" y="152400"/>
                <a:chExt cx="318597" cy="4838699"/>
              </a:xfrm>
            </p:grpSpPr>
            <p:sp>
              <p:nvSpPr>
                <p:cNvPr id="393" name="Google Shape;393;p7"/>
                <p:cNvSpPr/>
                <p:nvPr/>
              </p:nvSpPr>
              <p:spPr>
                <a:xfrm>
                  <a:off x="8425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394" name="Google Shape;394;p7"/>
                <p:cNvPicPr preferRelativeResize="0"/>
                <p:nvPr/>
              </p:nvPicPr>
              <p:blipFill>
                <a:blip r:embed="rId2">
                  <a:alphaModFix/>
                </a:blip>
                <a:stretch>
                  <a:fillRect/>
                </a:stretch>
              </p:blipFill>
              <p:spPr>
                <a:xfrm>
                  <a:off x="838200" y="152400"/>
                  <a:ext cx="318597" cy="4838699"/>
                </a:xfrm>
                <a:prstGeom prst="rect">
                  <a:avLst/>
                </a:prstGeom>
                <a:noFill/>
                <a:ln>
                  <a:noFill/>
                </a:ln>
              </p:spPr>
            </p:pic>
          </p:grpSp>
          <p:grpSp>
            <p:nvGrpSpPr>
              <p:cNvPr id="395" name="Google Shape;395;p7"/>
              <p:cNvGrpSpPr/>
              <p:nvPr/>
            </p:nvGrpSpPr>
            <p:grpSpPr>
              <a:xfrm>
                <a:off x="8011877" y="2186851"/>
                <a:ext cx="468816" cy="7120145"/>
                <a:chOff x="3663063" y="152400"/>
                <a:chExt cx="318597" cy="4838699"/>
              </a:xfrm>
            </p:grpSpPr>
            <p:sp>
              <p:nvSpPr>
                <p:cNvPr id="396" name="Google Shape;396;p7"/>
                <p:cNvSpPr/>
                <p:nvPr/>
              </p:nvSpPr>
              <p:spPr>
                <a:xfrm>
                  <a:off x="3667406"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397" name="Google Shape;397;p7"/>
                <p:cNvPicPr preferRelativeResize="0"/>
                <p:nvPr/>
              </p:nvPicPr>
              <p:blipFill>
                <a:blip r:embed="rId2">
                  <a:alphaModFix/>
                </a:blip>
                <a:stretch>
                  <a:fillRect/>
                </a:stretch>
              </p:blipFill>
              <p:spPr>
                <a:xfrm>
                  <a:off x="3663063" y="152400"/>
                  <a:ext cx="318597" cy="4838699"/>
                </a:xfrm>
                <a:prstGeom prst="rect">
                  <a:avLst/>
                </a:prstGeom>
                <a:noFill/>
                <a:ln>
                  <a:noFill/>
                </a:ln>
              </p:spPr>
            </p:pic>
          </p:grpSp>
          <p:grpSp>
            <p:nvGrpSpPr>
              <p:cNvPr id="398" name="Google Shape;398;p7"/>
              <p:cNvGrpSpPr/>
              <p:nvPr/>
            </p:nvGrpSpPr>
            <p:grpSpPr>
              <a:xfrm>
                <a:off x="8335098" y="1805851"/>
                <a:ext cx="468816" cy="7120145"/>
                <a:chOff x="1295400" y="152400"/>
                <a:chExt cx="318597" cy="4838699"/>
              </a:xfrm>
            </p:grpSpPr>
            <p:sp>
              <p:nvSpPr>
                <p:cNvPr id="399" name="Google Shape;399;p7"/>
                <p:cNvSpPr/>
                <p:nvPr/>
              </p:nvSpPr>
              <p:spPr>
                <a:xfrm>
                  <a:off x="12997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400" name="Google Shape;400;p7"/>
                <p:cNvPicPr preferRelativeResize="0"/>
                <p:nvPr/>
              </p:nvPicPr>
              <p:blipFill>
                <a:blip r:embed="rId2">
                  <a:alphaModFix/>
                </a:blip>
                <a:stretch>
                  <a:fillRect/>
                </a:stretch>
              </p:blipFill>
              <p:spPr>
                <a:xfrm>
                  <a:off x="1295400" y="152400"/>
                  <a:ext cx="318597" cy="4838699"/>
                </a:xfrm>
                <a:prstGeom prst="rect">
                  <a:avLst/>
                </a:prstGeom>
                <a:noFill/>
                <a:ln>
                  <a:noFill/>
                </a:ln>
              </p:spPr>
            </p:pic>
          </p:grpSp>
        </p:grpSp>
        <p:grpSp>
          <p:nvGrpSpPr>
            <p:cNvPr id="401" name="Google Shape;401;p7"/>
            <p:cNvGrpSpPr/>
            <p:nvPr/>
          </p:nvGrpSpPr>
          <p:grpSpPr>
            <a:xfrm rot="-5400000" flipH="1">
              <a:off x="9848714" y="1201031"/>
              <a:ext cx="196383" cy="2982574"/>
              <a:chOff x="1447800" y="152400"/>
              <a:chExt cx="318597" cy="4838699"/>
            </a:xfrm>
          </p:grpSpPr>
          <p:sp>
            <p:nvSpPr>
              <p:cNvPr id="402" name="Google Shape;402;p7"/>
              <p:cNvSpPr/>
              <p:nvPr/>
            </p:nvSpPr>
            <p:spPr>
              <a:xfrm>
                <a:off x="14521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403" name="Google Shape;403;p7"/>
              <p:cNvPicPr preferRelativeResize="0"/>
              <p:nvPr/>
            </p:nvPicPr>
            <p:blipFill>
              <a:blip r:embed="rId2">
                <a:alphaModFix/>
              </a:blip>
              <a:stretch>
                <a:fillRect/>
              </a:stretch>
            </p:blipFill>
            <p:spPr>
              <a:xfrm>
                <a:off x="1447800" y="152400"/>
                <a:ext cx="318597" cy="4838699"/>
              </a:xfrm>
              <a:prstGeom prst="rect">
                <a:avLst/>
              </a:prstGeom>
              <a:noFill/>
              <a:ln>
                <a:noFill/>
              </a:ln>
            </p:spPr>
          </p:pic>
        </p:grpSp>
        <p:grpSp>
          <p:nvGrpSpPr>
            <p:cNvPr id="404" name="Google Shape;404;p7"/>
            <p:cNvGrpSpPr/>
            <p:nvPr/>
          </p:nvGrpSpPr>
          <p:grpSpPr>
            <a:xfrm rot="-5400000" flipH="1">
              <a:off x="9689113" y="1336426"/>
              <a:ext cx="196383" cy="2982574"/>
              <a:chOff x="1600200" y="152400"/>
              <a:chExt cx="318597" cy="4838699"/>
            </a:xfrm>
          </p:grpSpPr>
          <p:sp>
            <p:nvSpPr>
              <p:cNvPr id="405" name="Google Shape;405;p7"/>
              <p:cNvSpPr/>
              <p:nvPr/>
            </p:nvSpPr>
            <p:spPr>
              <a:xfrm>
                <a:off x="16045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406" name="Google Shape;406;p7"/>
              <p:cNvPicPr preferRelativeResize="0"/>
              <p:nvPr/>
            </p:nvPicPr>
            <p:blipFill>
              <a:blip r:embed="rId2">
                <a:alphaModFix/>
              </a:blip>
              <a:stretch>
                <a:fillRect/>
              </a:stretch>
            </p:blipFill>
            <p:spPr>
              <a:xfrm>
                <a:off x="1600200" y="152400"/>
                <a:ext cx="318597" cy="4838699"/>
              </a:xfrm>
              <a:prstGeom prst="rect">
                <a:avLst/>
              </a:prstGeom>
              <a:noFill/>
              <a:ln>
                <a:noFill/>
              </a:ln>
            </p:spPr>
          </p:pic>
        </p:grpSp>
        <p:grpSp>
          <p:nvGrpSpPr>
            <p:cNvPr id="407" name="Google Shape;407;p7"/>
            <p:cNvGrpSpPr/>
            <p:nvPr/>
          </p:nvGrpSpPr>
          <p:grpSpPr>
            <a:xfrm rot="-5400000" flipH="1">
              <a:off x="9944475" y="1471836"/>
              <a:ext cx="196383" cy="2982574"/>
              <a:chOff x="533400" y="152400"/>
              <a:chExt cx="318597" cy="4838699"/>
            </a:xfrm>
          </p:grpSpPr>
          <p:sp>
            <p:nvSpPr>
              <p:cNvPr id="408" name="Google Shape;408;p7"/>
              <p:cNvSpPr/>
              <p:nvPr/>
            </p:nvSpPr>
            <p:spPr>
              <a:xfrm>
                <a:off x="5377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409" name="Google Shape;409;p7"/>
              <p:cNvPicPr preferRelativeResize="0"/>
              <p:nvPr/>
            </p:nvPicPr>
            <p:blipFill>
              <a:blip r:embed="rId2">
                <a:alphaModFix/>
              </a:blip>
              <a:stretch>
                <a:fillRect/>
              </a:stretch>
            </p:blipFill>
            <p:spPr>
              <a:xfrm>
                <a:off x="533400" y="152400"/>
                <a:ext cx="318597" cy="4838699"/>
              </a:xfrm>
              <a:prstGeom prst="rect">
                <a:avLst/>
              </a:prstGeom>
              <a:noFill/>
              <a:ln>
                <a:noFill/>
              </a:ln>
            </p:spPr>
          </p:pic>
        </p:grpSp>
        <p:grpSp>
          <p:nvGrpSpPr>
            <p:cNvPr id="410" name="Google Shape;410;p7"/>
            <p:cNvGrpSpPr/>
            <p:nvPr/>
          </p:nvGrpSpPr>
          <p:grpSpPr>
            <a:xfrm rot="-5400000" flipH="1">
              <a:off x="9752954" y="1607231"/>
              <a:ext cx="196383" cy="2982574"/>
              <a:chOff x="685800" y="152400"/>
              <a:chExt cx="318597" cy="4838699"/>
            </a:xfrm>
          </p:grpSpPr>
          <p:sp>
            <p:nvSpPr>
              <p:cNvPr id="411" name="Google Shape;411;p7"/>
              <p:cNvSpPr/>
              <p:nvPr/>
            </p:nvSpPr>
            <p:spPr>
              <a:xfrm>
                <a:off x="6901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412" name="Google Shape;412;p7"/>
              <p:cNvPicPr preferRelativeResize="0"/>
              <p:nvPr/>
            </p:nvPicPr>
            <p:blipFill>
              <a:blip r:embed="rId2">
                <a:alphaModFix/>
              </a:blip>
              <a:stretch>
                <a:fillRect/>
              </a:stretch>
            </p:blipFill>
            <p:spPr>
              <a:xfrm>
                <a:off x="685800" y="152400"/>
                <a:ext cx="318597" cy="4838699"/>
              </a:xfrm>
              <a:prstGeom prst="rect">
                <a:avLst/>
              </a:prstGeom>
              <a:noFill/>
              <a:ln>
                <a:noFill/>
              </a:ln>
            </p:spPr>
          </p:pic>
        </p:grpSp>
        <p:grpSp>
          <p:nvGrpSpPr>
            <p:cNvPr id="413" name="Google Shape;413;p7"/>
            <p:cNvGrpSpPr/>
            <p:nvPr/>
          </p:nvGrpSpPr>
          <p:grpSpPr>
            <a:xfrm rot="-5400000" flipH="1">
              <a:off x="9816794" y="1954222"/>
              <a:ext cx="196383" cy="2982574"/>
              <a:chOff x="990600" y="152400"/>
              <a:chExt cx="318597" cy="4838699"/>
            </a:xfrm>
          </p:grpSpPr>
          <p:sp>
            <p:nvSpPr>
              <p:cNvPr id="414" name="Google Shape;414;p7"/>
              <p:cNvSpPr/>
              <p:nvPr/>
            </p:nvSpPr>
            <p:spPr>
              <a:xfrm>
                <a:off x="9949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415" name="Google Shape;415;p7"/>
              <p:cNvPicPr preferRelativeResize="0"/>
              <p:nvPr/>
            </p:nvPicPr>
            <p:blipFill>
              <a:blip r:embed="rId2">
                <a:alphaModFix/>
              </a:blip>
              <a:stretch>
                <a:fillRect/>
              </a:stretch>
            </p:blipFill>
            <p:spPr>
              <a:xfrm>
                <a:off x="990600" y="152400"/>
                <a:ext cx="318597" cy="4838699"/>
              </a:xfrm>
              <a:prstGeom prst="rect">
                <a:avLst/>
              </a:prstGeom>
              <a:noFill/>
              <a:ln>
                <a:noFill/>
              </a:ln>
            </p:spPr>
          </p:pic>
        </p:grpSp>
        <p:grpSp>
          <p:nvGrpSpPr>
            <p:cNvPr id="416" name="Google Shape;416;p7"/>
            <p:cNvGrpSpPr/>
            <p:nvPr/>
          </p:nvGrpSpPr>
          <p:grpSpPr>
            <a:xfrm rot="-5400000" flipH="1">
              <a:off x="9752954" y="2089589"/>
              <a:ext cx="196383" cy="2982574"/>
              <a:chOff x="3663063" y="152400"/>
              <a:chExt cx="318597" cy="4838699"/>
            </a:xfrm>
          </p:grpSpPr>
          <p:sp>
            <p:nvSpPr>
              <p:cNvPr id="417" name="Google Shape;417;p7"/>
              <p:cNvSpPr/>
              <p:nvPr/>
            </p:nvSpPr>
            <p:spPr>
              <a:xfrm>
                <a:off x="3667406"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418" name="Google Shape;418;p7"/>
              <p:cNvPicPr preferRelativeResize="0"/>
              <p:nvPr/>
            </p:nvPicPr>
            <p:blipFill>
              <a:blip r:embed="rId2">
                <a:alphaModFix/>
              </a:blip>
              <a:stretch>
                <a:fillRect/>
              </a:stretch>
            </p:blipFill>
            <p:spPr>
              <a:xfrm>
                <a:off x="3663063" y="152400"/>
                <a:ext cx="318597" cy="4838699"/>
              </a:xfrm>
              <a:prstGeom prst="rect">
                <a:avLst/>
              </a:prstGeom>
              <a:noFill/>
              <a:ln>
                <a:noFill/>
              </a:ln>
            </p:spPr>
          </p:pic>
        </p:grpSp>
        <p:grpSp>
          <p:nvGrpSpPr>
            <p:cNvPr id="419" name="Google Shape;419;p7"/>
            <p:cNvGrpSpPr/>
            <p:nvPr/>
          </p:nvGrpSpPr>
          <p:grpSpPr>
            <a:xfrm rot="-5400000" flipH="1">
              <a:off x="9880634" y="2225013"/>
              <a:ext cx="196383" cy="2982574"/>
              <a:chOff x="1295400" y="152400"/>
              <a:chExt cx="318597" cy="4838699"/>
            </a:xfrm>
          </p:grpSpPr>
          <p:sp>
            <p:nvSpPr>
              <p:cNvPr id="420" name="Google Shape;420;p7"/>
              <p:cNvSpPr/>
              <p:nvPr/>
            </p:nvSpPr>
            <p:spPr>
              <a:xfrm>
                <a:off x="12997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421" name="Google Shape;421;p7"/>
              <p:cNvPicPr preferRelativeResize="0"/>
              <p:nvPr/>
            </p:nvPicPr>
            <p:blipFill>
              <a:blip r:embed="rId2">
                <a:alphaModFix/>
              </a:blip>
              <a:stretch>
                <a:fillRect/>
              </a:stretch>
            </p:blipFill>
            <p:spPr>
              <a:xfrm>
                <a:off x="1295400" y="152400"/>
                <a:ext cx="318597" cy="4838699"/>
              </a:xfrm>
              <a:prstGeom prst="rect">
                <a:avLst/>
              </a:prstGeom>
              <a:noFill/>
              <a:ln>
                <a:noFill/>
              </a:ln>
            </p:spPr>
          </p:pic>
        </p:grpSp>
        <p:grpSp>
          <p:nvGrpSpPr>
            <p:cNvPr id="422" name="Google Shape;422;p7"/>
            <p:cNvGrpSpPr/>
            <p:nvPr/>
          </p:nvGrpSpPr>
          <p:grpSpPr>
            <a:xfrm rot="-5400000" flipH="1">
              <a:off x="9848714" y="2361002"/>
              <a:ext cx="196383" cy="2982574"/>
              <a:chOff x="1447800" y="152400"/>
              <a:chExt cx="318597" cy="4838699"/>
            </a:xfrm>
          </p:grpSpPr>
          <p:sp>
            <p:nvSpPr>
              <p:cNvPr id="423" name="Google Shape;423;p7"/>
              <p:cNvSpPr/>
              <p:nvPr/>
            </p:nvSpPr>
            <p:spPr>
              <a:xfrm>
                <a:off x="14521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424" name="Google Shape;424;p7"/>
              <p:cNvPicPr preferRelativeResize="0"/>
              <p:nvPr/>
            </p:nvPicPr>
            <p:blipFill>
              <a:blip r:embed="rId2">
                <a:alphaModFix/>
              </a:blip>
              <a:stretch>
                <a:fillRect/>
              </a:stretch>
            </p:blipFill>
            <p:spPr>
              <a:xfrm>
                <a:off x="1447800" y="152400"/>
                <a:ext cx="318597" cy="4838699"/>
              </a:xfrm>
              <a:prstGeom prst="rect">
                <a:avLst/>
              </a:prstGeom>
              <a:noFill/>
              <a:ln>
                <a:noFill/>
              </a:ln>
            </p:spPr>
          </p:pic>
        </p:grpSp>
        <p:grpSp>
          <p:nvGrpSpPr>
            <p:cNvPr id="425" name="Google Shape;425;p7"/>
            <p:cNvGrpSpPr/>
            <p:nvPr/>
          </p:nvGrpSpPr>
          <p:grpSpPr>
            <a:xfrm rot="-5400000" flipH="1">
              <a:off x="9721033" y="2496397"/>
              <a:ext cx="196383" cy="2982574"/>
              <a:chOff x="1600200" y="152400"/>
              <a:chExt cx="318597" cy="4838699"/>
            </a:xfrm>
          </p:grpSpPr>
          <p:sp>
            <p:nvSpPr>
              <p:cNvPr id="426" name="Google Shape;426;p7"/>
              <p:cNvSpPr/>
              <p:nvPr/>
            </p:nvSpPr>
            <p:spPr>
              <a:xfrm>
                <a:off x="16045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427" name="Google Shape;427;p7"/>
              <p:cNvPicPr preferRelativeResize="0"/>
              <p:nvPr/>
            </p:nvPicPr>
            <p:blipFill>
              <a:blip r:embed="rId2">
                <a:alphaModFix/>
              </a:blip>
              <a:stretch>
                <a:fillRect/>
              </a:stretch>
            </p:blipFill>
            <p:spPr>
              <a:xfrm>
                <a:off x="1600200" y="152400"/>
                <a:ext cx="318597" cy="4838699"/>
              </a:xfrm>
              <a:prstGeom prst="rect">
                <a:avLst/>
              </a:prstGeom>
              <a:noFill/>
              <a:ln>
                <a:noFill/>
              </a:ln>
            </p:spPr>
          </p:pic>
        </p:grpSp>
        <p:grpSp>
          <p:nvGrpSpPr>
            <p:cNvPr id="428" name="Google Shape;428;p7"/>
            <p:cNvGrpSpPr/>
            <p:nvPr/>
          </p:nvGrpSpPr>
          <p:grpSpPr>
            <a:xfrm rot="-5400000" flipH="1">
              <a:off x="9625273" y="2631806"/>
              <a:ext cx="196383" cy="2982574"/>
              <a:chOff x="533400" y="152400"/>
              <a:chExt cx="318597" cy="4838699"/>
            </a:xfrm>
          </p:grpSpPr>
          <p:sp>
            <p:nvSpPr>
              <p:cNvPr id="429" name="Google Shape;429;p7"/>
              <p:cNvSpPr/>
              <p:nvPr/>
            </p:nvSpPr>
            <p:spPr>
              <a:xfrm>
                <a:off x="5377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430" name="Google Shape;430;p7"/>
              <p:cNvPicPr preferRelativeResize="0"/>
              <p:nvPr/>
            </p:nvPicPr>
            <p:blipFill>
              <a:blip r:embed="rId2">
                <a:alphaModFix/>
              </a:blip>
              <a:stretch>
                <a:fillRect/>
              </a:stretch>
            </p:blipFill>
            <p:spPr>
              <a:xfrm>
                <a:off x="533400" y="152400"/>
                <a:ext cx="318597" cy="4838699"/>
              </a:xfrm>
              <a:prstGeom prst="rect">
                <a:avLst/>
              </a:prstGeom>
              <a:noFill/>
              <a:ln>
                <a:noFill/>
              </a:ln>
            </p:spPr>
          </p:pic>
        </p:grpSp>
        <p:grpSp>
          <p:nvGrpSpPr>
            <p:cNvPr id="431" name="Google Shape;431;p7"/>
            <p:cNvGrpSpPr/>
            <p:nvPr/>
          </p:nvGrpSpPr>
          <p:grpSpPr>
            <a:xfrm rot="-5400000" flipH="1">
              <a:off x="9657193" y="2767202"/>
              <a:ext cx="196383" cy="2982574"/>
              <a:chOff x="685800" y="152400"/>
              <a:chExt cx="318597" cy="4838699"/>
            </a:xfrm>
          </p:grpSpPr>
          <p:sp>
            <p:nvSpPr>
              <p:cNvPr id="432" name="Google Shape;432;p7"/>
              <p:cNvSpPr/>
              <p:nvPr/>
            </p:nvSpPr>
            <p:spPr>
              <a:xfrm>
                <a:off x="6901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433" name="Google Shape;433;p7"/>
              <p:cNvPicPr preferRelativeResize="0"/>
              <p:nvPr/>
            </p:nvPicPr>
            <p:blipFill>
              <a:blip r:embed="rId2">
                <a:alphaModFix/>
              </a:blip>
              <a:stretch>
                <a:fillRect/>
              </a:stretch>
            </p:blipFill>
            <p:spPr>
              <a:xfrm>
                <a:off x="685800" y="152400"/>
                <a:ext cx="318597" cy="4838699"/>
              </a:xfrm>
              <a:prstGeom prst="rect">
                <a:avLst/>
              </a:prstGeom>
              <a:noFill/>
              <a:ln>
                <a:noFill/>
              </a:ln>
            </p:spPr>
          </p:pic>
        </p:grpSp>
        <p:grpSp>
          <p:nvGrpSpPr>
            <p:cNvPr id="434" name="Google Shape;434;p7"/>
            <p:cNvGrpSpPr/>
            <p:nvPr/>
          </p:nvGrpSpPr>
          <p:grpSpPr>
            <a:xfrm rot="-5400000" flipH="1">
              <a:off x="9816794" y="2902597"/>
              <a:ext cx="196383" cy="2982574"/>
              <a:chOff x="838200" y="152400"/>
              <a:chExt cx="318597" cy="4838699"/>
            </a:xfrm>
          </p:grpSpPr>
          <p:sp>
            <p:nvSpPr>
              <p:cNvPr id="435" name="Google Shape;435;p7"/>
              <p:cNvSpPr/>
              <p:nvPr/>
            </p:nvSpPr>
            <p:spPr>
              <a:xfrm>
                <a:off x="8425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436" name="Google Shape;436;p7"/>
              <p:cNvPicPr preferRelativeResize="0"/>
              <p:nvPr/>
            </p:nvPicPr>
            <p:blipFill>
              <a:blip r:embed="rId2">
                <a:alphaModFix/>
              </a:blip>
              <a:stretch>
                <a:fillRect/>
              </a:stretch>
            </p:blipFill>
            <p:spPr>
              <a:xfrm>
                <a:off x="838200" y="152400"/>
                <a:ext cx="318597" cy="4838699"/>
              </a:xfrm>
              <a:prstGeom prst="rect">
                <a:avLst/>
              </a:prstGeom>
              <a:noFill/>
              <a:ln>
                <a:noFill/>
              </a:ln>
            </p:spPr>
          </p:pic>
        </p:grpSp>
        <p:grpSp>
          <p:nvGrpSpPr>
            <p:cNvPr id="437" name="Google Shape;437;p7"/>
            <p:cNvGrpSpPr/>
            <p:nvPr/>
          </p:nvGrpSpPr>
          <p:grpSpPr>
            <a:xfrm rot="-5400000" flipH="1">
              <a:off x="9625273" y="3037992"/>
              <a:ext cx="196383" cy="2982574"/>
              <a:chOff x="990600" y="152400"/>
              <a:chExt cx="318597" cy="4838699"/>
            </a:xfrm>
          </p:grpSpPr>
          <p:sp>
            <p:nvSpPr>
              <p:cNvPr id="438" name="Google Shape;438;p7"/>
              <p:cNvSpPr/>
              <p:nvPr/>
            </p:nvSpPr>
            <p:spPr>
              <a:xfrm>
                <a:off x="9949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439" name="Google Shape;439;p7"/>
              <p:cNvPicPr preferRelativeResize="0"/>
              <p:nvPr/>
            </p:nvPicPr>
            <p:blipFill>
              <a:blip r:embed="rId2">
                <a:alphaModFix/>
              </a:blip>
              <a:stretch>
                <a:fillRect/>
              </a:stretch>
            </p:blipFill>
            <p:spPr>
              <a:xfrm>
                <a:off x="990600" y="152400"/>
                <a:ext cx="318597" cy="4838699"/>
              </a:xfrm>
              <a:prstGeom prst="rect">
                <a:avLst/>
              </a:prstGeom>
              <a:noFill/>
              <a:ln>
                <a:noFill/>
              </a:ln>
            </p:spPr>
          </p:pic>
        </p:grpSp>
        <p:grpSp>
          <p:nvGrpSpPr>
            <p:cNvPr id="440" name="Google Shape;440;p7"/>
            <p:cNvGrpSpPr/>
            <p:nvPr/>
          </p:nvGrpSpPr>
          <p:grpSpPr>
            <a:xfrm rot="-5400000" flipH="1">
              <a:off x="9944475" y="3173359"/>
              <a:ext cx="196383" cy="2982574"/>
              <a:chOff x="3663063" y="152400"/>
              <a:chExt cx="318597" cy="4838699"/>
            </a:xfrm>
          </p:grpSpPr>
          <p:sp>
            <p:nvSpPr>
              <p:cNvPr id="441" name="Google Shape;441;p7"/>
              <p:cNvSpPr/>
              <p:nvPr/>
            </p:nvSpPr>
            <p:spPr>
              <a:xfrm>
                <a:off x="3667406"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442" name="Google Shape;442;p7"/>
              <p:cNvPicPr preferRelativeResize="0"/>
              <p:nvPr/>
            </p:nvPicPr>
            <p:blipFill>
              <a:blip r:embed="rId2">
                <a:alphaModFix/>
              </a:blip>
              <a:stretch>
                <a:fillRect/>
              </a:stretch>
            </p:blipFill>
            <p:spPr>
              <a:xfrm>
                <a:off x="3663063" y="152400"/>
                <a:ext cx="318597" cy="4838699"/>
              </a:xfrm>
              <a:prstGeom prst="rect">
                <a:avLst/>
              </a:prstGeom>
              <a:noFill/>
              <a:ln>
                <a:noFill/>
              </a:ln>
            </p:spPr>
          </p:pic>
        </p:grpSp>
        <p:grpSp>
          <p:nvGrpSpPr>
            <p:cNvPr id="443" name="Google Shape;443;p7"/>
            <p:cNvGrpSpPr/>
            <p:nvPr/>
          </p:nvGrpSpPr>
          <p:grpSpPr>
            <a:xfrm rot="-5400000" flipH="1">
              <a:off x="9784874" y="3308783"/>
              <a:ext cx="196383" cy="2982574"/>
              <a:chOff x="1295400" y="152400"/>
              <a:chExt cx="318597" cy="4838699"/>
            </a:xfrm>
          </p:grpSpPr>
          <p:sp>
            <p:nvSpPr>
              <p:cNvPr id="444" name="Google Shape;444;p7"/>
              <p:cNvSpPr/>
              <p:nvPr/>
            </p:nvSpPr>
            <p:spPr>
              <a:xfrm>
                <a:off x="12997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445" name="Google Shape;445;p7"/>
              <p:cNvPicPr preferRelativeResize="0"/>
              <p:nvPr/>
            </p:nvPicPr>
            <p:blipFill>
              <a:blip r:embed="rId2">
                <a:alphaModFix/>
              </a:blip>
              <a:stretch>
                <a:fillRect/>
              </a:stretch>
            </p:blipFill>
            <p:spPr>
              <a:xfrm>
                <a:off x="1295400" y="152400"/>
                <a:ext cx="318597" cy="4838699"/>
              </a:xfrm>
              <a:prstGeom prst="rect">
                <a:avLst/>
              </a:prstGeom>
              <a:noFill/>
              <a:ln>
                <a:noFill/>
              </a:ln>
            </p:spPr>
          </p:pic>
        </p:grpSp>
      </p:grpSp>
      <p:sp>
        <p:nvSpPr>
          <p:cNvPr id="446" name="Google Shape;446;p7"/>
          <p:cNvSpPr/>
          <p:nvPr/>
        </p:nvSpPr>
        <p:spPr>
          <a:xfrm rot="197195">
            <a:off x="763649" y="1325389"/>
            <a:ext cx="3253531" cy="183060"/>
          </a:xfrm>
          <a:custGeom>
            <a:avLst/>
            <a:gdLst/>
            <a:ahLst/>
            <a:cxnLst/>
            <a:rect l="l" t="t" r="r" b="b"/>
            <a:pathLst>
              <a:path w="82170" h="8963" extrusionOk="0">
                <a:moveTo>
                  <a:pt x="60471" y="1"/>
                </a:moveTo>
                <a:lnTo>
                  <a:pt x="60547" y="39"/>
                </a:lnTo>
                <a:lnTo>
                  <a:pt x="60660" y="1"/>
                </a:lnTo>
                <a:close/>
                <a:moveTo>
                  <a:pt x="63019" y="95"/>
                </a:moveTo>
                <a:lnTo>
                  <a:pt x="62924" y="190"/>
                </a:lnTo>
                <a:lnTo>
                  <a:pt x="63019" y="190"/>
                </a:lnTo>
                <a:lnTo>
                  <a:pt x="63019" y="95"/>
                </a:lnTo>
                <a:close/>
                <a:moveTo>
                  <a:pt x="82075" y="944"/>
                </a:moveTo>
                <a:lnTo>
                  <a:pt x="82075" y="1039"/>
                </a:lnTo>
                <a:lnTo>
                  <a:pt x="81980" y="1133"/>
                </a:lnTo>
                <a:lnTo>
                  <a:pt x="81792" y="1133"/>
                </a:lnTo>
                <a:lnTo>
                  <a:pt x="81697" y="1039"/>
                </a:lnTo>
                <a:lnTo>
                  <a:pt x="81509" y="1227"/>
                </a:lnTo>
                <a:lnTo>
                  <a:pt x="81886" y="1227"/>
                </a:lnTo>
                <a:lnTo>
                  <a:pt x="82169" y="1039"/>
                </a:lnTo>
                <a:lnTo>
                  <a:pt x="82075" y="944"/>
                </a:lnTo>
                <a:close/>
                <a:moveTo>
                  <a:pt x="44151" y="1510"/>
                </a:moveTo>
                <a:lnTo>
                  <a:pt x="43962" y="1605"/>
                </a:lnTo>
                <a:lnTo>
                  <a:pt x="44245" y="1605"/>
                </a:lnTo>
                <a:lnTo>
                  <a:pt x="44151" y="1510"/>
                </a:lnTo>
                <a:close/>
                <a:moveTo>
                  <a:pt x="43019" y="1699"/>
                </a:moveTo>
                <a:lnTo>
                  <a:pt x="42830" y="1793"/>
                </a:lnTo>
                <a:lnTo>
                  <a:pt x="42956" y="1762"/>
                </a:lnTo>
                <a:lnTo>
                  <a:pt x="43019" y="1699"/>
                </a:lnTo>
                <a:close/>
                <a:moveTo>
                  <a:pt x="13585" y="5472"/>
                </a:moveTo>
                <a:lnTo>
                  <a:pt x="13585" y="5504"/>
                </a:lnTo>
                <a:lnTo>
                  <a:pt x="13585" y="5504"/>
                </a:lnTo>
                <a:lnTo>
                  <a:pt x="13680" y="5472"/>
                </a:lnTo>
                <a:close/>
                <a:moveTo>
                  <a:pt x="15095" y="6321"/>
                </a:moveTo>
                <a:lnTo>
                  <a:pt x="14812" y="6416"/>
                </a:lnTo>
                <a:lnTo>
                  <a:pt x="14812" y="6321"/>
                </a:lnTo>
                <a:close/>
                <a:moveTo>
                  <a:pt x="60547" y="39"/>
                </a:moveTo>
                <a:lnTo>
                  <a:pt x="60377" y="95"/>
                </a:lnTo>
                <a:lnTo>
                  <a:pt x="60471" y="190"/>
                </a:lnTo>
                <a:lnTo>
                  <a:pt x="60094" y="378"/>
                </a:lnTo>
                <a:lnTo>
                  <a:pt x="59811" y="473"/>
                </a:lnTo>
                <a:lnTo>
                  <a:pt x="59717" y="473"/>
                </a:lnTo>
                <a:lnTo>
                  <a:pt x="59622" y="378"/>
                </a:lnTo>
                <a:lnTo>
                  <a:pt x="59811" y="378"/>
                </a:lnTo>
                <a:lnTo>
                  <a:pt x="59811" y="284"/>
                </a:lnTo>
                <a:lnTo>
                  <a:pt x="59811" y="190"/>
                </a:lnTo>
                <a:lnTo>
                  <a:pt x="58962" y="190"/>
                </a:lnTo>
                <a:lnTo>
                  <a:pt x="58773" y="284"/>
                </a:lnTo>
                <a:lnTo>
                  <a:pt x="58396" y="473"/>
                </a:lnTo>
                <a:lnTo>
                  <a:pt x="58585" y="473"/>
                </a:lnTo>
                <a:lnTo>
                  <a:pt x="58396" y="661"/>
                </a:lnTo>
                <a:lnTo>
                  <a:pt x="58207" y="661"/>
                </a:lnTo>
                <a:lnTo>
                  <a:pt x="58302" y="567"/>
                </a:lnTo>
                <a:lnTo>
                  <a:pt x="58113" y="661"/>
                </a:lnTo>
                <a:lnTo>
                  <a:pt x="57924" y="661"/>
                </a:lnTo>
                <a:lnTo>
                  <a:pt x="57453" y="473"/>
                </a:lnTo>
                <a:lnTo>
                  <a:pt x="56981" y="284"/>
                </a:lnTo>
                <a:lnTo>
                  <a:pt x="56604" y="284"/>
                </a:lnTo>
                <a:lnTo>
                  <a:pt x="56604" y="473"/>
                </a:lnTo>
                <a:lnTo>
                  <a:pt x="56415" y="567"/>
                </a:lnTo>
                <a:lnTo>
                  <a:pt x="57075" y="473"/>
                </a:lnTo>
                <a:lnTo>
                  <a:pt x="56698" y="661"/>
                </a:lnTo>
                <a:lnTo>
                  <a:pt x="57170" y="567"/>
                </a:lnTo>
                <a:lnTo>
                  <a:pt x="57075" y="661"/>
                </a:lnTo>
                <a:lnTo>
                  <a:pt x="57075" y="756"/>
                </a:lnTo>
                <a:lnTo>
                  <a:pt x="56321" y="756"/>
                </a:lnTo>
                <a:lnTo>
                  <a:pt x="56226" y="567"/>
                </a:lnTo>
                <a:lnTo>
                  <a:pt x="56132" y="473"/>
                </a:lnTo>
                <a:lnTo>
                  <a:pt x="55849" y="473"/>
                </a:lnTo>
                <a:lnTo>
                  <a:pt x="55471" y="567"/>
                </a:lnTo>
                <a:lnTo>
                  <a:pt x="55000" y="661"/>
                </a:lnTo>
                <a:lnTo>
                  <a:pt x="55094" y="661"/>
                </a:lnTo>
                <a:lnTo>
                  <a:pt x="53868" y="850"/>
                </a:lnTo>
                <a:lnTo>
                  <a:pt x="52830" y="1039"/>
                </a:lnTo>
                <a:lnTo>
                  <a:pt x="52830" y="1039"/>
                </a:lnTo>
                <a:lnTo>
                  <a:pt x="52924" y="850"/>
                </a:lnTo>
                <a:lnTo>
                  <a:pt x="53019" y="756"/>
                </a:lnTo>
                <a:lnTo>
                  <a:pt x="53019" y="756"/>
                </a:lnTo>
                <a:lnTo>
                  <a:pt x="52358" y="944"/>
                </a:lnTo>
                <a:lnTo>
                  <a:pt x="51981" y="1039"/>
                </a:lnTo>
                <a:lnTo>
                  <a:pt x="51887" y="1133"/>
                </a:lnTo>
                <a:lnTo>
                  <a:pt x="51887" y="1227"/>
                </a:lnTo>
                <a:lnTo>
                  <a:pt x="51604" y="1039"/>
                </a:lnTo>
                <a:lnTo>
                  <a:pt x="50755" y="1039"/>
                </a:lnTo>
                <a:lnTo>
                  <a:pt x="50755" y="944"/>
                </a:lnTo>
                <a:lnTo>
                  <a:pt x="50755" y="850"/>
                </a:lnTo>
                <a:lnTo>
                  <a:pt x="50660" y="850"/>
                </a:lnTo>
                <a:lnTo>
                  <a:pt x="50660" y="1039"/>
                </a:lnTo>
                <a:lnTo>
                  <a:pt x="49623" y="1322"/>
                </a:lnTo>
                <a:lnTo>
                  <a:pt x="49151" y="1416"/>
                </a:lnTo>
                <a:lnTo>
                  <a:pt x="48679" y="1416"/>
                </a:lnTo>
                <a:lnTo>
                  <a:pt x="48679" y="1322"/>
                </a:lnTo>
                <a:lnTo>
                  <a:pt x="48773" y="1322"/>
                </a:lnTo>
                <a:lnTo>
                  <a:pt x="48585" y="1133"/>
                </a:lnTo>
                <a:lnTo>
                  <a:pt x="47547" y="1133"/>
                </a:lnTo>
                <a:lnTo>
                  <a:pt x="46981" y="1322"/>
                </a:lnTo>
                <a:lnTo>
                  <a:pt x="46038" y="1699"/>
                </a:lnTo>
                <a:lnTo>
                  <a:pt x="46038" y="1699"/>
                </a:lnTo>
                <a:lnTo>
                  <a:pt x="46132" y="1605"/>
                </a:lnTo>
                <a:lnTo>
                  <a:pt x="46038" y="1510"/>
                </a:lnTo>
                <a:lnTo>
                  <a:pt x="45755" y="1699"/>
                </a:lnTo>
                <a:lnTo>
                  <a:pt x="45660" y="1793"/>
                </a:lnTo>
                <a:lnTo>
                  <a:pt x="45566" y="1793"/>
                </a:lnTo>
                <a:lnTo>
                  <a:pt x="45472" y="1699"/>
                </a:lnTo>
                <a:lnTo>
                  <a:pt x="45472" y="1510"/>
                </a:lnTo>
                <a:lnTo>
                  <a:pt x="45755" y="1510"/>
                </a:lnTo>
                <a:lnTo>
                  <a:pt x="45566" y="1416"/>
                </a:lnTo>
                <a:lnTo>
                  <a:pt x="45189" y="1416"/>
                </a:lnTo>
                <a:lnTo>
                  <a:pt x="44245" y="1605"/>
                </a:lnTo>
                <a:lnTo>
                  <a:pt x="42736" y="2076"/>
                </a:lnTo>
                <a:lnTo>
                  <a:pt x="42736" y="2076"/>
                </a:lnTo>
                <a:lnTo>
                  <a:pt x="43113" y="1793"/>
                </a:lnTo>
                <a:lnTo>
                  <a:pt x="43491" y="1605"/>
                </a:lnTo>
                <a:lnTo>
                  <a:pt x="43208" y="1699"/>
                </a:lnTo>
                <a:lnTo>
                  <a:pt x="42956" y="1762"/>
                </a:lnTo>
                <a:lnTo>
                  <a:pt x="42924" y="1793"/>
                </a:lnTo>
                <a:lnTo>
                  <a:pt x="42453" y="1982"/>
                </a:lnTo>
                <a:lnTo>
                  <a:pt x="42075" y="1982"/>
                </a:lnTo>
                <a:lnTo>
                  <a:pt x="41981" y="1888"/>
                </a:lnTo>
                <a:lnTo>
                  <a:pt x="40377" y="1888"/>
                </a:lnTo>
                <a:lnTo>
                  <a:pt x="38962" y="1982"/>
                </a:lnTo>
                <a:lnTo>
                  <a:pt x="39057" y="2076"/>
                </a:lnTo>
                <a:lnTo>
                  <a:pt x="38962" y="2171"/>
                </a:lnTo>
                <a:lnTo>
                  <a:pt x="38679" y="2265"/>
                </a:lnTo>
                <a:lnTo>
                  <a:pt x="38774" y="2076"/>
                </a:lnTo>
                <a:lnTo>
                  <a:pt x="38679" y="2076"/>
                </a:lnTo>
                <a:lnTo>
                  <a:pt x="38585" y="2171"/>
                </a:lnTo>
                <a:lnTo>
                  <a:pt x="38491" y="2265"/>
                </a:lnTo>
                <a:lnTo>
                  <a:pt x="38302" y="2171"/>
                </a:lnTo>
                <a:lnTo>
                  <a:pt x="38208" y="1982"/>
                </a:lnTo>
                <a:lnTo>
                  <a:pt x="37453" y="1982"/>
                </a:lnTo>
                <a:lnTo>
                  <a:pt x="37736" y="2171"/>
                </a:lnTo>
                <a:lnTo>
                  <a:pt x="37264" y="2171"/>
                </a:lnTo>
                <a:lnTo>
                  <a:pt x="37076" y="2076"/>
                </a:lnTo>
                <a:lnTo>
                  <a:pt x="36793" y="2171"/>
                </a:lnTo>
                <a:lnTo>
                  <a:pt x="36887" y="1982"/>
                </a:lnTo>
                <a:lnTo>
                  <a:pt x="35943" y="2359"/>
                </a:lnTo>
                <a:lnTo>
                  <a:pt x="34906" y="2548"/>
                </a:lnTo>
                <a:lnTo>
                  <a:pt x="33868" y="2737"/>
                </a:lnTo>
                <a:lnTo>
                  <a:pt x="32925" y="2737"/>
                </a:lnTo>
                <a:lnTo>
                  <a:pt x="33113" y="2642"/>
                </a:lnTo>
                <a:lnTo>
                  <a:pt x="32830" y="2642"/>
                </a:lnTo>
                <a:lnTo>
                  <a:pt x="32547" y="2737"/>
                </a:lnTo>
                <a:lnTo>
                  <a:pt x="32076" y="2925"/>
                </a:lnTo>
                <a:lnTo>
                  <a:pt x="31321" y="2925"/>
                </a:lnTo>
                <a:lnTo>
                  <a:pt x="30472" y="3020"/>
                </a:lnTo>
                <a:lnTo>
                  <a:pt x="29623" y="3114"/>
                </a:lnTo>
                <a:lnTo>
                  <a:pt x="27736" y="3397"/>
                </a:lnTo>
                <a:lnTo>
                  <a:pt x="26698" y="3491"/>
                </a:lnTo>
                <a:lnTo>
                  <a:pt x="26415" y="3586"/>
                </a:lnTo>
                <a:lnTo>
                  <a:pt x="26321" y="3680"/>
                </a:lnTo>
                <a:lnTo>
                  <a:pt x="26132" y="3586"/>
                </a:lnTo>
                <a:lnTo>
                  <a:pt x="25944" y="3491"/>
                </a:lnTo>
                <a:lnTo>
                  <a:pt x="25755" y="3586"/>
                </a:lnTo>
                <a:lnTo>
                  <a:pt x="25661" y="3869"/>
                </a:lnTo>
                <a:lnTo>
                  <a:pt x="25189" y="3774"/>
                </a:lnTo>
                <a:lnTo>
                  <a:pt x="24623" y="3774"/>
                </a:lnTo>
                <a:lnTo>
                  <a:pt x="23491" y="3963"/>
                </a:lnTo>
                <a:lnTo>
                  <a:pt x="22642" y="4057"/>
                </a:lnTo>
                <a:lnTo>
                  <a:pt x="21793" y="4152"/>
                </a:lnTo>
                <a:lnTo>
                  <a:pt x="21887" y="4057"/>
                </a:lnTo>
                <a:lnTo>
                  <a:pt x="21698" y="4152"/>
                </a:lnTo>
                <a:lnTo>
                  <a:pt x="21510" y="4340"/>
                </a:lnTo>
                <a:lnTo>
                  <a:pt x="21415" y="4529"/>
                </a:lnTo>
                <a:lnTo>
                  <a:pt x="21227" y="4623"/>
                </a:lnTo>
                <a:lnTo>
                  <a:pt x="21132" y="4529"/>
                </a:lnTo>
                <a:lnTo>
                  <a:pt x="20944" y="4435"/>
                </a:lnTo>
                <a:lnTo>
                  <a:pt x="20378" y="4340"/>
                </a:lnTo>
                <a:lnTo>
                  <a:pt x="19906" y="4435"/>
                </a:lnTo>
                <a:lnTo>
                  <a:pt x="19529" y="4623"/>
                </a:lnTo>
                <a:lnTo>
                  <a:pt x="19434" y="4529"/>
                </a:lnTo>
                <a:lnTo>
                  <a:pt x="19340" y="4529"/>
                </a:lnTo>
                <a:lnTo>
                  <a:pt x="18868" y="4623"/>
                </a:lnTo>
                <a:lnTo>
                  <a:pt x="17925" y="5001"/>
                </a:lnTo>
                <a:lnTo>
                  <a:pt x="17925" y="4812"/>
                </a:lnTo>
                <a:lnTo>
                  <a:pt x="17736" y="5001"/>
                </a:lnTo>
                <a:lnTo>
                  <a:pt x="17548" y="5095"/>
                </a:lnTo>
                <a:lnTo>
                  <a:pt x="17359" y="5189"/>
                </a:lnTo>
                <a:lnTo>
                  <a:pt x="16887" y="5284"/>
                </a:lnTo>
                <a:lnTo>
                  <a:pt x="16982" y="5189"/>
                </a:lnTo>
                <a:lnTo>
                  <a:pt x="16982" y="5189"/>
                </a:lnTo>
                <a:lnTo>
                  <a:pt x="16321" y="5284"/>
                </a:lnTo>
                <a:lnTo>
                  <a:pt x="15755" y="5472"/>
                </a:lnTo>
                <a:lnTo>
                  <a:pt x="15189" y="5567"/>
                </a:lnTo>
                <a:lnTo>
                  <a:pt x="14623" y="5567"/>
                </a:lnTo>
                <a:lnTo>
                  <a:pt x="15283" y="5472"/>
                </a:lnTo>
                <a:lnTo>
                  <a:pt x="15189" y="5378"/>
                </a:lnTo>
                <a:lnTo>
                  <a:pt x="15095" y="5284"/>
                </a:lnTo>
                <a:lnTo>
                  <a:pt x="15095" y="5189"/>
                </a:lnTo>
                <a:lnTo>
                  <a:pt x="15095" y="5095"/>
                </a:lnTo>
                <a:lnTo>
                  <a:pt x="14906" y="5189"/>
                </a:lnTo>
                <a:lnTo>
                  <a:pt x="14529" y="5284"/>
                </a:lnTo>
                <a:lnTo>
                  <a:pt x="13680" y="5472"/>
                </a:lnTo>
                <a:lnTo>
                  <a:pt x="13680" y="5567"/>
                </a:lnTo>
                <a:lnTo>
                  <a:pt x="13585" y="5567"/>
                </a:lnTo>
                <a:lnTo>
                  <a:pt x="13585" y="5504"/>
                </a:lnTo>
                <a:lnTo>
                  <a:pt x="13585" y="5504"/>
                </a:lnTo>
                <a:lnTo>
                  <a:pt x="13397" y="5567"/>
                </a:lnTo>
                <a:lnTo>
                  <a:pt x="13208" y="5661"/>
                </a:lnTo>
                <a:lnTo>
                  <a:pt x="13302" y="5755"/>
                </a:lnTo>
                <a:lnTo>
                  <a:pt x="13585" y="5661"/>
                </a:lnTo>
                <a:lnTo>
                  <a:pt x="13868" y="5661"/>
                </a:lnTo>
                <a:lnTo>
                  <a:pt x="13585" y="5850"/>
                </a:lnTo>
                <a:lnTo>
                  <a:pt x="13302" y="5850"/>
                </a:lnTo>
                <a:lnTo>
                  <a:pt x="13019" y="5755"/>
                </a:lnTo>
                <a:lnTo>
                  <a:pt x="12736" y="5755"/>
                </a:lnTo>
                <a:lnTo>
                  <a:pt x="11133" y="6227"/>
                </a:lnTo>
                <a:lnTo>
                  <a:pt x="11038" y="6133"/>
                </a:lnTo>
                <a:lnTo>
                  <a:pt x="10472" y="6321"/>
                </a:lnTo>
                <a:lnTo>
                  <a:pt x="10001" y="6416"/>
                </a:lnTo>
                <a:lnTo>
                  <a:pt x="9434" y="6510"/>
                </a:lnTo>
                <a:lnTo>
                  <a:pt x="8680" y="6699"/>
                </a:lnTo>
                <a:lnTo>
                  <a:pt x="7642" y="6888"/>
                </a:lnTo>
                <a:lnTo>
                  <a:pt x="6416" y="7076"/>
                </a:lnTo>
                <a:lnTo>
                  <a:pt x="3963" y="7454"/>
                </a:lnTo>
                <a:lnTo>
                  <a:pt x="1604" y="7831"/>
                </a:lnTo>
                <a:lnTo>
                  <a:pt x="944" y="8020"/>
                </a:lnTo>
                <a:lnTo>
                  <a:pt x="567" y="7925"/>
                </a:lnTo>
                <a:lnTo>
                  <a:pt x="284" y="7831"/>
                </a:lnTo>
                <a:lnTo>
                  <a:pt x="189" y="7831"/>
                </a:lnTo>
                <a:lnTo>
                  <a:pt x="189" y="7925"/>
                </a:lnTo>
                <a:lnTo>
                  <a:pt x="189" y="8208"/>
                </a:lnTo>
                <a:lnTo>
                  <a:pt x="1" y="8397"/>
                </a:lnTo>
                <a:lnTo>
                  <a:pt x="1" y="8586"/>
                </a:lnTo>
                <a:lnTo>
                  <a:pt x="1" y="8680"/>
                </a:lnTo>
                <a:lnTo>
                  <a:pt x="95" y="8774"/>
                </a:lnTo>
                <a:lnTo>
                  <a:pt x="472" y="8869"/>
                </a:lnTo>
                <a:lnTo>
                  <a:pt x="755" y="8869"/>
                </a:lnTo>
                <a:lnTo>
                  <a:pt x="567" y="8963"/>
                </a:lnTo>
                <a:lnTo>
                  <a:pt x="755" y="8963"/>
                </a:lnTo>
                <a:lnTo>
                  <a:pt x="1038" y="8869"/>
                </a:lnTo>
                <a:lnTo>
                  <a:pt x="1416" y="8586"/>
                </a:lnTo>
                <a:lnTo>
                  <a:pt x="1416" y="8774"/>
                </a:lnTo>
                <a:lnTo>
                  <a:pt x="1510" y="8869"/>
                </a:lnTo>
                <a:lnTo>
                  <a:pt x="1699" y="8774"/>
                </a:lnTo>
                <a:lnTo>
                  <a:pt x="1793" y="8774"/>
                </a:lnTo>
                <a:lnTo>
                  <a:pt x="2265" y="8586"/>
                </a:lnTo>
                <a:lnTo>
                  <a:pt x="2642" y="8491"/>
                </a:lnTo>
                <a:lnTo>
                  <a:pt x="3397" y="8491"/>
                </a:lnTo>
                <a:lnTo>
                  <a:pt x="4152" y="8397"/>
                </a:lnTo>
                <a:lnTo>
                  <a:pt x="4623" y="8397"/>
                </a:lnTo>
                <a:lnTo>
                  <a:pt x="5001" y="8114"/>
                </a:lnTo>
                <a:lnTo>
                  <a:pt x="5001" y="8208"/>
                </a:lnTo>
                <a:lnTo>
                  <a:pt x="5284" y="8114"/>
                </a:lnTo>
                <a:lnTo>
                  <a:pt x="5850" y="7831"/>
                </a:lnTo>
                <a:lnTo>
                  <a:pt x="5944" y="7925"/>
                </a:lnTo>
                <a:lnTo>
                  <a:pt x="5850" y="8020"/>
                </a:lnTo>
                <a:lnTo>
                  <a:pt x="5850" y="8114"/>
                </a:lnTo>
                <a:lnTo>
                  <a:pt x="5944" y="8020"/>
                </a:lnTo>
                <a:lnTo>
                  <a:pt x="6416" y="7925"/>
                </a:lnTo>
                <a:lnTo>
                  <a:pt x="7170" y="7925"/>
                </a:lnTo>
                <a:lnTo>
                  <a:pt x="7170" y="8020"/>
                </a:lnTo>
                <a:lnTo>
                  <a:pt x="7076" y="8114"/>
                </a:lnTo>
                <a:lnTo>
                  <a:pt x="7265" y="8020"/>
                </a:lnTo>
                <a:lnTo>
                  <a:pt x="7359" y="7925"/>
                </a:lnTo>
                <a:lnTo>
                  <a:pt x="7359" y="7831"/>
                </a:lnTo>
                <a:lnTo>
                  <a:pt x="7548" y="8020"/>
                </a:lnTo>
                <a:lnTo>
                  <a:pt x="8397" y="7642"/>
                </a:lnTo>
                <a:lnTo>
                  <a:pt x="8963" y="7454"/>
                </a:lnTo>
                <a:lnTo>
                  <a:pt x="9151" y="7359"/>
                </a:lnTo>
                <a:lnTo>
                  <a:pt x="9246" y="7359"/>
                </a:lnTo>
                <a:lnTo>
                  <a:pt x="9151" y="7171"/>
                </a:lnTo>
                <a:lnTo>
                  <a:pt x="9246" y="7076"/>
                </a:lnTo>
                <a:lnTo>
                  <a:pt x="9340" y="7076"/>
                </a:lnTo>
                <a:lnTo>
                  <a:pt x="9340" y="7171"/>
                </a:lnTo>
                <a:lnTo>
                  <a:pt x="9434" y="7076"/>
                </a:lnTo>
                <a:lnTo>
                  <a:pt x="9529" y="7171"/>
                </a:lnTo>
                <a:lnTo>
                  <a:pt x="9434" y="7265"/>
                </a:lnTo>
                <a:lnTo>
                  <a:pt x="9340" y="7265"/>
                </a:lnTo>
                <a:lnTo>
                  <a:pt x="9340" y="7359"/>
                </a:lnTo>
                <a:lnTo>
                  <a:pt x="9717" y="7171"/>
                </a:lnTo>
                <a:lnTo>
                  <a:pt x="10095" y="7076"/>
                </a:lnTo>
                <a:lnTo>
                  <a:pt x="10095" y="7171"/>
                </a:lnTo>
                <a:lnTo>
                  <a:pt x="10001" y="7171"/>
                </a:lnTo>
                <a:lnTo>
                  <a:pt x="9906" y="7265"/>
                </a:lnTo>
                <a:lnTo>
                  <a:pt x="9906" y="7359"/>
                </a:lnTo>
                <a:lnTo>
                  <a:pt x="9623" y="7265"/>
                </a:lnTo>
                <a:lnTo>
                  <a:pt x="9717" y="7454"/>
                </a:lnTo>
                <a:lnTo>
                  <a:pt x="10850" y="7076"/>
                </a:lnTo>
                <a:lnTo>
                  <a:pt x="11038" y="7076"/>
                </a:lnTo>
                <a:lnTo>
                  <a:pt x="11133" y="7171"/>
                </a:lnTo>
                <a:lnTo>
                  <a:pt x="11321" y="7265"/>
                </a:lnTo>
                <a:lnTo>
                  <a:pt x="11416" y="7265"/>
                </a:lnTo>
                <a:lnTo>
                  <a:pt x="11604" y="7171"/>
                </a:lnTo>
                <a:lnTo>
                  <a:pt x="11793" y="6982"/>
                </a:lnTo>
                <a:lnTo>
                  <a:pt x="11887" y="6888"/>
                </a:lnTo>
                <a:lnTo>
                  <a:pt x="12170" y="6888"/>
                </a:lnTo>
                <a:lnTo>
                  <a:pt x="12076" y="7076"/>
                </a:lnTo>
                <a:lnTo>
                  <a:pt x="12265" y="7076"/>
                </a:lnTo>
                <a:lnTo>
                  <a:pt x="12359" y="6888"/>
                </a:lnTo>
                <a:lnTo>
                  <a:pt x="12548" y="6793"/>
                </a:lnTo>
                <a:lnTo>
                  <a:pt x="12736" y="6793"/>
                </a:lnTo>
                <a:lnTo>
                  <a:pt x="12453" y="6982"/>
                </a:lnTo>
                <a:lnTo>
                  <a:pt x="12925" y="6982"/>
                </a:lnTo>
                <a:lnTo>
                  <a:pt x="13491" y="6888"/>
                </a:lnTo>
                <a:lnTo>
                  <a:pt x="14434" y="6605"/>
                </a:lnTo>
                <a:lnTo>
                  <a:pt x="15849" y="6510"/>
                </a:lnTo>
                <a:lnTo>
                  <a:pt x="16510" y="6416"/>
                </a:lnTo>
                <a:lnTo>
                  <a:pt x="16982" y="6227"/>
                </a:lnTo>
                <a:lnTo>
                  <a:pt x="17831" y="6038"/>
                </a:lnTo>
                <a:lnTo>
                  <a:pt x="18680" y="6038"/>
                </a:lnTo>
                <a:lnTo>
                  <a:pt x="19057" y="5850"/>
                </a:lnTo>
                <a:lnTo>
                  <a:pt x="19340" y="5755"/>
                </a:lnTo>
                <a:lnTo>
                  <a:pt x="20472" y="5661"/>
                </a:lnTo>
                <a:lnTo>
                  <a:pt x="21604" y="5567"/>
                </a:lnTo>
                <a:lnTo>
                  <a:pt x="22736" y="5378"/>
                </a:lnTo>
                <a:lnTo>
                  <a:pt x="23774" y="5095"/>
                </a:lnTo>
                <a:lnTo>
                  <a:pt x="23774" y="5284"/>
                </a:lnTo>
                <a:lnTo>
                  <a:pt x="24151" y="5189"/>
                </a:lnTo>
                <a:lnTo>
                  <a:pt x="24246" y="5189"/>
                </a:lnTo>
                <a:lnTo>
                  <a:pt x="24246" y="5095"/>
                </a:lnTo>
                <a:lnTo>
                  <a:pt x="24623" y="5001"/>
                </a:lnTo>
                <a:lnTo>
                  <a:pt x="25000" y="5095"/>
                </a:lnTo>
                <a:lnTo>
                  <a:pt x="25378" y="5095"/>
                </a:lnTo>
                <a:lnTo>
                  <a:pt x="25755" y="4906"/>
                </a:lnTo>
                <a:lnTo>
                  <a:pt x="25755" y="5095"/>
                </a:lnTo>
                <a:lnTo>
                  <a:pt x="25849" y="5001"/>
                </a:lnTo>
                <a:lnTo>
                  <a:pt x="26132" y="4906"/>
                </a:lnTo>
                <a:lnTo>
                  <a:pt x="27264" y="4906"/>
                </a:lnTo>
                <a:lnTo>
                  <a:pt x="28491" y="4718"/>
                </a:lnTo>
                <a:lnTo>
                  <a:pt x="28302" y="4529"/>
                </a:lnTo>
                <a:lnTo>
                  <a:pt x="28491" y="4435"/>
                </a:lnTo>
                <a:lnTo>
                  <a:pt x="28585" y="4340"/>
                </a:lnTo>
                <a:lnTo>
                  <a:pt x="28774" y="4529"/>
                </a:lnTo>
                <a:lnTo>
                  <a:pt x="28679" y="4623"/>
                </a:lnTo>
                <a:lnTo>
                  <a:pt x="29717" y="4623"/>
                </a:lnTo>
                <a:lnTo>
                  <a:pt x="30189" y="4529"/>
                </a:lnTo>
                <a:lnTo>
                  <a:pt x="31510" y="4246"/>
                </a:lnTo>
                <a:lnTo>
                  <a:pt x="32076" y="4057"/>
                </a:lnTo>
                <a:lnTo>
                  <a:pt x="32547" y="3869"/>
                </a:lnTo>
                <a:lnTo>
                  <a:pt x="32642" y="3963"/>
                </a:lnTo>
                <a:lnTo>
                  <a:pt x="32830" y="4057"/>
                </a:lnTo>
                <a:lnTo>
                  <a:pt x="33019" y="4057"/>
                </a:lnTo>
                <a:lnTo>
                  <a:pt x="33679" y="3869"/>
                </a:lnTo>
                <a:lnTo>
                  <a:pt x="33962" y="3586"/>
                </a:lnTo>
                <a:lnTo>
                  <a:pt x="34623" y="3586"/>
                </a:lnTo>
                <a:lnTo>
                  <a:pt x="35660" y="3491"/>
                </a:lnTo>
                <a:lnTo>
                  <a:pt x="37170" y="3586"/>
                </a:lnTo>
                <a:lnTo>
                  <a:pt x="37547" y="3397"/>
                </a:lnTo>
                <a:lnTo>
                  <a:pt x="38019" y="3303"/>
                </a:lnTo>
                <a:lnTo>
                  <a:pt x="39151" y="3208"/>
                </a:lnTo>
                <a:lnTo>
                  <a:pt x="41038" y="3208"/>
                </a:lnTo>
                <a:lnTo>
                  <a:pt x="41038" y="3114"/>
                </a:lnTo>
                <a:lnTo>
                  <a:pt x="41226" y="3020"/>
                </a:lnTo>
                <a:lnTo>
                  <a:pt x="41981" y="2925"/>
                </a:lnTo>
                <a:lnTo>
                  <a:pt x="44811" y="2925"/>
                </a:lnTo>
                <a:lnTo>
                  <a:pt x="45000" y="2831"/>
                </a:lnTo>
                <a:lnTo>
                  <a:pt x="45189" y="2642"/>
                </a:lnTo>
                <a:lnTo>
                  <a:pt x="45283" y="2548"/>
                </a:lnTo>
                <a:lnTo>
                  <a:pt x="45566" y="2548"/>
                </a:lnTo>
                <a:lnTo>
                  <a:pt x="45472" y="2737"/>
                </a:lnTo>
                <a:lnTo>
                  <a:pt x="45472" y="2737"/>
                </a:lnTo>
                <a:lnTo>
                  <a:pt x="46132" y="2548"/>
                </a:lnTo>
                <a:lnTo>
                  <a:pt x="46887" y="2548"/>
                </a:lnTo>
                <a:lnTo>
                  <a:pt x="47547" y="2454"/>
                </a:lnTo>
                <a:lnTo>
                  <a:pt x="48207" y="2265"/>
                </a:lnTo>
                <a:lnTo>
                  <a:pt x="48302" y="2359"/>
                </a:lnTo>
                <a:lnTo>
                  <a:pt x="49434" y="2359"/>
                </a:lnTo>
                <a:lnTo>
                  <a:pt x="49717" y="2265"/>
                </a:lnTo>
                <a:lnTo>
                  <a:pt x="50094" y="2171"/>
                </a:lnTo>
                <a:lnTo>
                  <a:pt x="50755" y="2076"/>
                </a:lnTo>
                <a:lnTo>
                  <a:pt x="52170" y="1982"/>
                </a:lnTo>
                <a:lnTo>
                  <a:pt x="54056" y="1793"/>
                </a:lnTo>
                <a:lnTo>
                  <a:pt x="56132" y="1510"/>
                </a:lnTo>
                <a:lnTo>
                  <a:pt x="56037" y="1605"/>
                </a:lnTo>
                <a:lnTo>
                  <a:pt x="55943" y="1699"/>
                </a:lnTo>
                <a:lnTo>
                  <a:pt x="55754" y="1699"/>
                </a:lnTo>
                <a:lnTo>
                  <a:pt x="55471" y="1793"/>
                </a:lnTo>
                <a:lnTo>
                  <a:pt x="55377" y="1888"/>
                </a:lnTo>
                <a:lnTo>
                  <a:pt x="56415" y="1605"/>
                </a:lnTo>
                <a:lnTo>
                  <a:pt x="56887" y="1510"/>
                </a:lnTo>
                <a:lnTo>
                  <a:pt x="56981" y="1605"/>
                </a:lnTo>
                <a:lnTo>
                  <a:pt x="56887" y="1699"/>
                </a:lnTo>
                <a:lnTo>
                  <a:pt x="57358" y="1605"/>
                </a:lnTo>
                <a:lnTo>
                  <a:pt x="57736" y="1605"/>
                </a:lnTo>
                <a:lnTo>
                  <a:pt x="58207" y="1510"/>
                </a:lnTo>
                <a:lnTo>
                  <a:pt x="58679" y="1510"/>
                </a:lnTo>
                <a:lnTo>
                  <a:pt x="58773" y="1416"/>
                </a:lnTo>
                <a:lnTo>
                  <a:pt x="58868" y="1322"/>
                </a:lnTo>
                <a:lnTo>
                  <a:pt x="59056" y="1133"/>
                </a:lnTo>
                <a:lnTo>
                  <a:pt x="59151" y="1227"/>
                </a:lnTo>
                <a:lnTo>
                  <a:pt x="59339" y="1227"/>
                </a:lnTo>
                <a:lnTo>
                  <a:pt x="59434" y="1322"/>
                </a:lnTo>
                <a:lnTo>
                  <a:pt x="59339" y="1510"/>
                </a:lnTo>
                <a:lnTo>
                  <a:pt x="59811" y="1416"/>
                </a:lnTo>
                <a:lnTo>
                  <a:pt x="60000" y="1322"/>
                </a:lnTo>
                <a:lnTo>
                  <a:pt x="60094" y="1416"/>
                </a:lnTo>
                <a:lnTo>
                  <a:pt x="60377" y="1322"/>
                </a:lnTo>
                <a:lnTo>
                  <a:pt x="60660" y="1227"/>
                </a:lnTo>
                <a:lnTo>
                  <a:pt x="61320" y="1133"/>
                </a:lnTo>
                <a:lnTo>
                  <a:pt x="61981" y="1227"/>
                </a:lnTo>
                <a:lnTo>
                  <a:pt x="62641" y="1227"/>
                </a:lnTo>
                <a:lnTo>
                  <a:pt x="62547" y="1133"/>
                </a:lnTo>
                <a:lnTo>
                  <a:pt x="63207" y="1039"/>
                </a:lnTo>
                <a:lnTo>
                  <a:pt x="63019" y="1133"/>
                </a:lnTo>
                <a:lnTo>
                  <a:pt x="63585" y="1133"/>
                </a:lnTo>
                <a:lnTo>
                  <a:pt x="63302" y="1039"/>
                </a:lnTo>
                <a:lnTo>
                  <a:pt x="63773" y="850"/>
                </a:lnTo>
                <a:lnTo>
                  <a:pt x="64151" y="756"/>
                </a:lnTo>
                <a:lnTo>
                  <a:pt x="64434" y="850"/>
                </a:lnTo>
                <a:lnTo>
                  <a:pt x="64434" y="1133"/>
                </a:lnTo>
                <a:lnTo>
                  <a:pt x="65283" y="850"/>
                </a:lnTo>
                <a:lnTo>
                  <a:pt x="65283" y="944"/>
                </a:lnTo>
                <a:lnTo>
                  <a:pt x="65471" y="944"/>
                </a:lnTo>
                <a:lnTo>
                  <a:pt x="65566" y="850"/>
                </a:lnTo>
                <a:lnTo>
                  <a:pt x="65754" y="944"/>
                </a:lnTo>
                <a:lnTo>
                  <a:pt x="66132" y="850"/>
                </a:lnTo>
                <a:lnTo>
                  <a:pt x="66981" y="850"/>
                </a:lnTo>
                <a:lnTo>
                  <a:pt x="66981" y="944"/>
                </a:lnTo>
                <a:lnTo>
                  <a:pt x="66886" y="1039"/>
                </a:lnTo>
                <a:lnTo>
                  <a:pt x="66792" y="1039"/>
                </a:lnTo>
                <a:lnTo>
                  <a:pt x="66792" y="1133"/>
                </a:lnTo>
                <a:lnTo>
                  <a:pt x="67641" y="944"/>
                </a:lnTo>
                <a:lnTo>
                  <a:pt x="68113" y="850"/>
                </a:lnTo>
                <a:lnTo>
                  <a:pt x="68584" y="850"/>
                </a:lnTo>
                <a:lnTo>
                  <a:pt x="68773" y="944"/>
                </a:lnTo>
                <a:lnTo>
                  <a:pt x="68962" y="944"/>
                </a:lnTo>
                <a:lnTo>
                  <a:pt x="69150" y="850"/>
                </a:lnTo>
                <a:lnTo>
                  <a:pt x="70849" y="944"/>
                </a:lnTo>
                <a:lnTo>
                  <a:pt x="71509" y="850"/>
                </a:lnTo>
                <a:lnTo>
                  <a:pt x="72169" y="756"/>
                </a:lnTo>
                <a:lnTo>
                  <a:pt x="73207" y="756"/>
                </a:lnTo>
                <a:lnTo>
                  <a:pt x="73584" y="944"/>
                </a:lnTo>
                <a:lnTo>
                  <a:pt x="73962" y="944"/>
                </a:lnTo>
                <a:lnTo>
                  <a:pt x="73773" y="756"/>
                </a:lnTo>
                <a:lnTo>
                  <a:pt x="74056" y="567"/>
                </a:lnTo>
                <a:lnTo>
                  <a:pt x="74150" y="567"/>
                </a:lnTo>
                <a:lnTo>
                  <a:pt x="74150" y="756"/>
                </a:lnTo>
                <a:lnTo>
                  <a:pt x="74339" y="850"/>
                </a:lnTo>
                <a:lnTo>
                  <a:pt x="74433" y="756"/>
                </a:lnTo>
                <a:lnTo>
                  <a:pt x="74716" y="661"/>
                </a:lnTo>
                <a:lnTo>
                  <a:pt x="75188" y="661"/>
                </a:lnTo>
                <a:lnTo>
                  <a:pt x="75188" y="756"/>
                </a:lnTo>
                <a:lnTo>
                  <a:pt x="74999" y="850"/>
                </a:lnTo>
                <a:lnTo>
                  <a:pt x="75377" y="756"/>
                </a:lnTo>
                <a:lnTo>
                  <a:pt x="75754" y="756"/>
                </a:lnTo>
                <a:lnTo>
                  <a:pt x="75471" y="850"/>
                </a:lnTo>
                <a:lnTo>
                  <a:pt x="75565" y="944"/>
                </a:lnTo>
                <a:lnTo>
                  <a:pt x="76226" y="1039"/>
                </a:lnTo>
                <a:lnTo>
                  <a:pt x="76320" y="850"/>
                </a:lnTo>
                <a:lnTo>
                  <a:pt x="76509" y="850"/>
                </a:lnTo>
                <a:lnTo>
                  <a:pt x="76792" y="756"/>
                </a:lnTo>
                <a:lnTo>
                  <a:pt x="77075" y="661"/>
                </a:lnTo>
                <a:lnTo>
                  <a:pt x="76886" y="850"/>
                </a:lnTo>
                <a:lnTo>
                  <a:pt x="76981" y="944"/>
                </a:lnTo>
                <a:lnTo>
                  <a:pt x="77264" y="1039"/>
                </a:lnTo>
                <a:lnTo>
                  <a:pt x="77547" y="1133"/>
                </a:lnTo>
                <a:lnTo>
                  <a:pt x="77924" y="1227"/>
                </a:lnTo>
                <a:lnTo>
                  <a:pt x="78018" y="1133"/>
                </a:lnTo>
                <a:lnTo>
                  <a:pt x="77924" y="1039"/>
                </a:lnTo>
                <a:lnTo>
                  <a:pt x="78207" y="944"/>
                </a:lnTo>
                <a:lnTo>
                  <a:pt x="78490" y="1039"/>
                </a:lnTo>
                <a:lnTo>
                  <a:pt x="78773" y="1039"/>
                </a:lnTo>
                <a:lnTo>
                  <a:pt x="79056" y="1133"/>
                </a:lnTo>
                <a:lnTo>
                  <a:pt x="79716" y="944"/>
                </a:lnTo>
                <a:lnTo>
                  <a:pt x="80282" y="756"/>
                </a:lnTo>
                <a:lnTo>
                  <a:pt x="80282" y="850"/>
                </a:lnTo>
                <a:lnTo>
                  <a:pt x="80188" y="944"/>
                </a:lnTo>
                <a:lnTo>
                  <a:pt x="80848" y="1039"/>
                </a:lnTo>
                <a:lnTo>
                  <a:pt x="81131" y="1039"/>
                </a:lnTo>
                <a:lnTo>
                  <a:pt x="81131" y="1133"/>
                </a:lnTo>
                <a:lnTo>
                  <a:pt x="81037" y="1227"/>
                </a:lnTo>
                <a:lnTo>
                  <a:pt x="81697" y="1039"/>
                </a:lnTo>
                <a:lnTo>
                  <a:pt x="81886" y="944"/>
                </a:lnTo>
                <a:lnTo>
                  <a:pt x="81792" y="850"/>
                </a:lnTo>
                <a:lnTo>
                  <a:pt x="81414" y="850"/>
                </a:lnTo>
                <a:lnTo>
                  <a:pt x="80943" y="944"/>
                </a:lnTo>
                <a:lnTo>
                  <a:pt x="81037" y="756"/>
                </a:lnTo>
                <a:lnTo>
                  <a:pt x="80754" y="944"/>
                </a:lnTo>
                <a:lnTo>
                  <a:pt x="80660" y="756"/>
                </a:lnTo>
                <a:lnTo>
                  <a:pt x="80754" y="661"/>
                </a:lnTo>
                <a:lnTo>
                  <a:pt x="80188" y="661"/>
                </a:lnTo>
                <a:lnTo>
                  <a:pt x="80188" y="567"/>
                </a:lnTo>
                <a:lnTo>
                  <a:pt x="80282" y="567"/>
                </a:lnTo>
                <a:lnTo>
                  <a:pt x="79528" y="473"/>
                </a:lnTo>
                <a:lnTo>
                  <a:pt x="79339" y="567"/>
                </a:lnTo>
                <a:lnTo>
                  <a:pt x="79245" y="567"/>
                </a:lnTo>
                <a:lnTo>
                  <a:pt x="79245" y="661"/>
                </a:lnTo>
                <a:lnTo>
                  <a:pt x="79056" y="850"/>
                </a:lnTo>
                <a:lnTo>
                  <a:pt x="78867" y="378"/>
                </a:lnTo>
                <a:lnTo>
                  <a:pt x="78679" y="473"/>
                </a:lnTo>
                <a:lnTo>
                  <a:pt x="78396" y="567"/>
                </a:lnTo>
                <a:lnTo>
                  <a:pt x="78018" y="661"/>
                </a:lnTo>
                <a:lnTo>
                  <a:pt x="77924" y="661"/>
                </a:lnTo>
                <a:lnTo>
                  <a:pt x="77830" y="567"/>
                </a:lnTo>
                <a:lnTo>
                  <a:pt x="77075" y="567"/>
                </a:lnTo>
                <a:lnTo>
                  <a:pt x="77264" y="473"/>
                </a:lnTo>
                <a:lnTo>
                  <a:pt x="77169" y="284"/>
                </a:lnTo>
                <a:lnTo>
                  <a:pt x="76981" y="378"/>
                </a:lnTo>
                <a:lnTo>
                  <a:pt x="76792" y="473"/>
                </a:lnTo>
                <a:lnTo>
                  <a:pt x="76037" y="473"/>
                </a:lnTo>
                <a:lnTo>
                  <a:pt x="74716" y="190"/>
                </a:lnTo>
                <a:lnTo>
                  <a:pt x="74433" y="378"/>
                </a:lnTo>
                <a:lnTo>
                  <a:pt x="74056" y="378"/>
                </a:lnTo>
                <a:lnTo>
                  <a:pt x="74150" y="190"/>
                </a:lnTo>
                <a:lnTo>
                  <a:pt x="74056" y="190"/>
                </a:lnTo>
                <a:lnTo>
                  <a:pt x="73773" y="284"/>
                </a:lnTo>
                <a:lnTo>
                  <a:pt x="73773" y="95"/>
                </a:lnTo>
                <a:lnTo>
                  <a:pt x="73301" y="190"/>
                </a:lnTo>
                <a:lnTo>
                  <a:pt x="72830" y="190"/>
                </a:lnTo>
                <a:lnTo>
                  <a:pt x="72830" y="378"/>
                </a:lnTo>
                <a:lnTo>
                  <a:pt x="72924" y="473"/>
                </a:lnTo>
                <a:lnTo>
                  <a:pt x="72924" y="567"/>
                </a:lnTo>
                <a:lnTo>
                  <a:pt x="72735" y="661"/>
                </a:lnTo>
                <a:lnTo>
                  <a:pt x="72735" y="567"/>
                </a:lnTo>
                <a:lnTo>
                  <a:pt x="72547" y="473"/>
                </a:lnTo>
                <a:lnTo>
                  <a:pt x="72452" y="378"/>
                </a:lnTo>
                <a:lnTo>
                  <a:pt x="72641" y="284"/>
                </a:lnTo>
                <a:lnTo>
                  <a:pt x="71603" y="284"/>
                </a:lnTo>
                <a:lnTo>
                  <a:pt x="70849" y="190"/>
                </a:lnTo>
                <a:lnTo>
                  <a:pt x="70660" y="284"/>
                </a:lnTo>
                <a:lnTo>
                  <a:pt x="69905" y="473"/>
                </a:lnTo>
                <a:lnTo>
                  <a:pt x="69056" y="473"/>
                </a:lnTo>
                <a:lnTo>
                  <a:pt x="68207" y="378"/>
                </a:lnTo>
                <a:lnTo>
                  <a:pt x="67547" y="284"/>
                </a:lnTo>
                <a:lnTo>
                  <a:pt x="67641" y="190"/>
                </a:lnTo>
                <a:lnTo>
                  <a:pt x="67735" y="190"/>
                </a:lnTo>
                <a:lnTo>
                  <a:pt x="67169" y="95"/>
                </a:lnTo>
                <a:lnTo>
                  <a:pt x="66698" y="95"/>
                </a:lnTo>
                <a:lnTo>
                  <a:pt x="66886" y="190"/>
                </a:lnTo>
                <a:lnTo>
                  <a:pt x="65283" y="190"/>
                </a:lnTo>
                <a:lnTo>
                  <a:pt x="64905" y="95"/>
                </a:lnTo>
                <a:lnTo>
                  <a:pt x="64905" y="190"/>
                </a:lnTo>
                <a:lnTo>
                  <a:pt x="65000" y="190"/>
                </a:lnTo>
                <a:lnTo>
                  <a:pt x="65094" y="284"/>
                </a:lnTo>
                <a:lnTo>
                  <a:pt x="65094" y="378"/>
                </a:lnTo>
                <a:lnTo>
                  <a:pt x="64528" y="284"/>
                </a:lnTo>
                <a:lnTo>
                  <a:pt x="63962" y="190"/>
                </a:lnTo>
                <a:lnTo>
                  <a:pt x="63773" y="284"/>
                </a:lnTo>
                <a:lnTo>
                  <a:pt x="63585" y="473"/>
                </a:lnTo>
                <a:lnTo>
                  <a:pt x="63396" y="567"/>
                </a:lnTo>
                <a:lnTo>
                  <a:pt x="63302" y="567"/>
                </a:lnTo>
                <a:lnTo>
                  <a:pt x="63207" y="473"/>
                </a:lnTo>
                <a:lnTo>
                  <a:pt x="63207" y="284"/>
                </a:lnTo>
                <a:lnTo>
                  <a:pt x="63396" y="284"/>
                </a:lnTo>
                <a:lnTo>
                  <a:pt x="63490" y="190"/>
                </a:lnTo>
                <a:lnTo>
                  <a:pt x="63113" y="190"/>
                </a:lnTo>
                <a:lnTo>
                  <a:pt x="61981" y="284"/>
                </a:lnTo>
                <a:lnTo>
                  <a:pt x="61320" y="284"/>
                </a:lnTo>
                <a:lnTo>
                  <a:pt x="61226" y="190"/>
                </a:lnTo>
                <a:lnTo>
                  <a:pt x="61320" y="95"/>
                </a:lnTo>
                <a:lnTo>
                  <a:pt x="60849" y="190"/>
                </a:lnTo>
                <a:lnTo>
                  <a:pt x="60547" y="39"/>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71932636"/>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matchingName="Title + 3 columns">
  <p:cSld name="Title + 3 columns">
    <p:spTree>
      <p:nvGrpSpPr>
        <p:cNvPr id="1" name="Shape 447"/>
        <p:cNvGrpSpPr/>
        <p:nvPr/>
      </p:nvGrpSpPr>
      <p:grpSpPr>
        <a:xfrm>
          <a:off x="0" y="0"/>
          <a:ext cx="0" cy="0"/>
          <a:chOff x="0" y="0"/>
          <a:chExt cx="0" cy="0"/>
        </a:xfrm>
      </p:grpSpPr>
      <p:sp>
        <p:nvSpPr>
          <p:cNvPr id="448" name="Google Shape;448;p8"/>
          <p:cNvSpPr txBox="1">
            <a:spLocks noGrp="1"/>
          </p:cNvSpPr>
          <p:nvPr>
            <p:ph type="title"/>
          </p:nvPr>
        </p:nvSpPr>
        <p:spPr>
          <a:xfrm>
            <a:off x="1105333" y="702267"/>
            <a:ext cx="9202800" cy="614000"/>
          </a:xfrm>
          <a:prstGeom prst="rect">
            <a:avLst/>
          </a:prstGeom>
        </p:spPr>
        <p:txBody>
          <a:bodyPr spcFirstLastPara="1" wrap="square" lIns="0" tIns="0" rIns="0" bIns="0" anchor="b"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49" name="Google Shape;449;p8"/>
          <p:cNvSpPr txBox="1">
            <a:spLocks noGrp="1"/>
          </p:cNvSpPr>
          <p:nvPr>
            <p:ph type="body" idx="1"/>
          </p:nvPr>
        </p:nvSpPr>
        <p:spPr>
          <a:xfrm>
            <a:off x="1105333" y="1803400"/>
            <a:ext cx="2726000" cy="4561200"/>
          </a:xfrm>
          <a:prstGeom prst="rect">
            <a:avLst/>
          </a:prstGeom>
        </p:spPr>
        <p:txBody>
          <a:bodyPr spcFirstLastPara="1" wrap="square" lIns="0" tIns="0" rIns="0" bIns="0" anchor="t" anchorCtr="0">
            <a:noAutofit/>
          </a:bodyPr>
          <a:lstStyle>
            <a:lvl1pPr marL="609585" lvl="0" indent="-457189" rtl="0">
              <a:spcBef>
                <a:spcPts val="800"/>
              </a:spcBef>
              <a:spcAft>
                <a:spcPts val="0"/>
              </a:spcAft>
              <a:buSzPts val="1800"/>
              <a:buChar char="✘"/>
              <a:defRPr sz="2400"/>
            </a:lvl1pPr>
            <a:lvl2pPr marL="1219170" lvl="1" indent="-457189" rtl="0">
              <a:spcBef>
                <a:spcPts val="1333"/>
              </a:spcBef>
              <a:spcAft>
                <a:spcPts val="0"/>
              </a:spcAft>
              <a:buSzPts val="1800"/>
              <a:buChar char="-"/>
              <a:defRPr sz="2400"/>
            </a:lvl2pPr>
            <a:lvl3pPr marL="1828754" lvl="2" indent="-457189" rtl="0">
              <a:spcBef>
                <a:spcPts val="1333"/>
              </a:spcBef>
              <a:spcAft>
                <a:spcPts val="0"/>
              </a:spcAft>
              <a:buSzPts val="1800"/>
              <a:buChar char="-"/>
              <a:defRPr sz="2400"/>
            </a:lvl3pPr>
            <a:lvl4pPr marL="2438339" lvl="3" indent="-457189" rtl="0">
              <a:spcBef>
                <a:spcPts val="1333"/>
              </a:spcBef>
              <a:spcAft>
                <a:spcPts val="0"/>
              </a:spcAft>
              <a:buSzPts val="1800"/>
              <a:buChar char="●"/>
              <a:defRPr sz="2400"/>
            </a:lvl4pPr>
            <a:lvl5pPr marL="3047924" lvl="4" indent="-457189" rtl="0">
              <a:spcBef>
                <a:spcPts val="1333"/>
              </a:spcBef>
              <a:spcAft>
                <a:spcPts val="0"/>
              </a:spcAft>
              <a:buSzPts val="1800"/>
              <a:buChar char="○"/>
              <a:defRPr sz="2400"/>
            </a:lvl5pPr>
            <a:lvl6pPr marL="3657509" lvl="5" indent="-457189" rtl="0">
              <a:spcBef>
                <a:spcPts val="1333"/>
              </a:spcBef>
              <a:spcAft>
                <a:spcPts val="0"/>
              </a:spcAft>
              <a:buSzPts val="1800"/>
              <a:buChar char="■"/>
              <a:defRPr sz="2400"/>
            </a:lvl6pPr>
            <a:lvl7pPr marL="4267093" lvl="6" indent="-457189" rtl="0">
              <a:spcBef>
                <a:spcPts val="1333"/>
              </a:spcBef>
              <a:spcAft>
                <a:spcPts val="0"/>
              </a:spcAft>
              <a:buSzPts val="1800"/>
              <a:buChar char="●"/>
              <a:defRPr sz="2400"/>
            </a:lvl7pPr>
            <a:lvl8pPr marL="4876678" lvl="7" indent="-457189" rtl="0">
              <a:spcBef>
                <a:spcPts val="1333"/>
              </a:spcBef>
              <a:spcAft>
                <a:spcPts val="0"/>
              </a:spcAft>
              <a:buSzPts val="1800"/>
              <a:buChar char="○"/>
              <a:defRPr sz="2400"/>
            </a:lvl8pPr>
            <a:lvl9pPr marL="5486263" lvl="8" indent="-457189" rtl="0">
              <a:spcBef>
                <a:spcPts val="1333"/>
              </a:spcBef>
              <a:spcAft>
                <a:spcPts val="1333"/>
              </a:spcAft>
              <a:buSzPts val="1800"/>
              <a:buChar char="■"/>
              <a:defRPr sz="2400"/>
            </a:lvl9pPr>
          </a:lstStyle>
          <a:p>
            <a:endParaRPr/>
          </a:p>
        </p:txBody>
      </p:sp>
      <p:sp>
        <p:nvSpPr>
          <p:cNvPr id="450" name="Google Shape;450;p8"/>
          <p:cNvSpPr txBox="1">
            <a:spLocks noGrp="1"/>
          </p:cNvSpPr>
          <p:nvPr>
            <p:ph type="body" idx="2"/>
          </p:nvPr>
        </p:nvSpPr>
        <p:spPr>
          <a:xfrm>
            <a:off x="4343737" y="1803400"/>
            <a:ext cx="2726000" cy="4561200"/>
          </a:xfrm>
          <a:prstGeom prst="rect">
            <a:avLst/>
          </a:prstGeom>
        </p:spPr>
        <p:txBody>
          <a:bodyPr spcFirstLastPara="1" wrap="square" lIns="0" tIns="0" rIns="0" bIns="0" anchor="t" anchorCtr="0">
            <a:noAutofit/>
          </a:bodyPr>
          <a:lstStyle>
            <a:lvl1pPr marL="609585" lvl="0" indent="-457189" rtl="0">
              <a:spcBef>
                <a:spcPts val="800"/>
              </a:spcBef>
              <a:spcAft>
                <a:spcPts val="0"/>
              </a:spcAft>
              <a:buSzPts val="1800"/>
              <a:buChar char="✘"/>
              <a:defRPr sz="2400"/>
            </a:lvl1pPr>
            <a:lvl2pPr marL="1219170" lvl="1" indent="-457189" rtl="0">
              <a:spcBef>
                <a:spcPts val="1333"/>
              </a:spcBef>
              <a:spcAft>
                <a:spcPts val="0"/>
              </a:spcAft>
              <a:buSzPts val="1800"/>
              <a:buChar char="-"/>
              <a:defRPr sz="2400"/>
            </a:lvl2pPr>
            <a:lvl3pPr marL="1828754" lvl="2" indent="-457189" rtl="0">
              <a:spcBef>
                <a:spcPts val="1333"/>
              </a:spcBef>
              <a:spcAft>
                <a:spcPts val="0"/>
              </a:spcAft>
              <a:buSzPts val="1800"/>
              <a:buChar char="-"/>
              <a:defRPr sz="2400"/>
            </a:lvl3pPr>
            <a:lvl4pPr marL="2438339" lvl="3" indent="-457189" rtl="0">
              <a:spcBef>
                <a:spcPts val="1333"/>
              </a:spcBef>
              <a:spcAft>
                <a:spcPts val="0"/>
              </a:spcAft>
              <a:buSzPts val="1800"/>
              <a:buChar char="●"/>
              <a:defRPr sz="2400"/>
            </a:lvl4pPr>
            <a:lvl5pPr marL="3047924" lvl="4" indent="-457189" rtl="0">
              <a:spcBef>
                <a:spcPts val="1333"/>
              </a:spcBef>
              <a:spcAft>
                <a:spcPts val="0"/>
              </a:spcAft>
              <a:buSzPts val="1800"/>
              <a:buChar char="○"/>
              <a:defRPr sz="2400"/>
            </a:lvl5pPr>
            <a:lvl6pPr marL="3657509" lvl="5" indent="-457189" rtl="0">
              <a:spcBef>
                <a:spcPts val="1333"/>
              </a:spcBef>
              <a:spcAft>
                <a:spcPts val="0"/>
              </a:spcAft>
              <a:buSzPts val="1800"/>
              <a:buChar char="■"/>
              <a:defRPr sz="2400"/>
            </a:lvl6pPr>
            <a:lvl7pPr marL="4267093" lvl="6" indent="-457189" rtl="0">
              <a:spcBef>
                <a:spcPts val="1333"/>
              </a:spcBef>
              <a:spcAft>
                <a:spcPts val="0"/>
              </a:spcAft>
              <a:buSzPts val="1800"/>
              <a:buChar char="●"/>
              <a:defRPr sz="2400"/>
            </a:lvl7pPr>
            <a:lvl8pPr marL="4876678" lvl="7" indent="-457189" rtl="0">
              <a:spcBef>
                <a:spcPts val="1333"/>
              </a:spcBef>
              <a:spcAft>
                <a:spcPts val="0"/>
              </a:spcAft>
              <a:buSzPts val="1800"/>
              <a:buChar char="○"/>
              <a:defRPr sz="2400"/>
            </a:lvl8pPr>
            <a:lvl9pPr marL="5486263" lvl="8" indent="-457189" rtl="0">
              <a:spcBef>
                <a:spcPts val="1333"/>
              </a:spcBef>
              <a:spcAft>
                <a:spcPts val="1333"/>
              </a:spcAft>
              <a:buSzPts val="1800"/>
              <a:buChar char="■"/>
              <a:defRPr sz="2400"/>
            </a:lvl9pPr>
          </a:lstStyle>
          <a:p>
            <a:endParaRPr/>
          </a:p>
        </p:txBody>
      </p:sp>
      <p:sp>
        <p:nvSpPr>
          <p:cNvPr id="451" name="Google Shape;451;p8"/>
          <p:cNvSpPr txBox="1">
            <a:spLocks noGrp="1"/>
          </p:cNvSpPr>
          <p:nvPr>
            <p:ph type="body" idx="3"/>
          </p:nvPr>
        </p:nvSpPr>
        <p:spPr>
          <a:xfrm>
            <a:off x="7582143" y="1803400"/>
            <a:ext cx="2726000" cy="4561200"/>
          </a:xfrm>
          <a:prstGeom prst="rect">
            <a:avLst/>
          </a:prstGeom>
        </p:spPr>
        <p:txBody>
          <a:bodyPr spcFirstLastPara="1" wrap="square" lIns="0" tIns="0" rIns="0" bIns="0" anchor="t" anchorCtr="0">
            <a:noAutofit/>
          </a:bodyPr>
          <a:lstStyle>
            <a:lvl1pPr marL="609585" lvl="0" indent="-457189" rtl="0">
              <a:spcBef>
                <a:spcPts val="800"/>
              </a:spcBef>
              <a:spcAft>
                <a:spcPts val="0"/>
              </a:spcAft>
              <a:buSzPts val="1800"/>
              <a:buChar char="✘"/>
              <a:defRPr sz="2400"/>
            </a:lvl1pPr>
            <a:lvl2pPr marL="1219170" lvl="1" indent="-457189" rtl="0">
              <a:spcBef>
                <a:spcPts val="1333"/>
              </a:spcBef>
              <a:spcAft>
                <a:spcPts val="0"/>
              </a:spcAft>
              <a:buSzPts val="1800"/>
              <a:buChar char="-"/>
              <a:defRPr sz="2400"/>
            </a:lvl2pPr>
            <a:lvl3pPr marL="1828754" lvl="2" indent="-457189" rtl="0">
              <a:spcBef>
                <a:spcPts val="1333"/>
              </a:spcBef>
              <a:spcAft>
                <a:spcPts val="0"/>
              </a:spcAft>
              <a:buSzPts val="1800"/>
              <a:buChar char="-"/>
              <a:defRPr sz="2400"/>
            </a:lvl3pPr>
            <a:lvl4pPr marL="2438339" lvl="3" indent="-457189" rtl="0">
              <a:spcBef>
                <a:spcPts val="1333"/>
              </a:spcBef>
              <a:spcAft>
                <a:spcPts val="0"/>
              </a:spcAft>
              <a:buSzPts val="1800"/>
              <a:buChar char="●"/>
              <a:defRPr sz="2400"/>
            </a:lvl4pPr>
            <a:lvl5pPr marL="3047924" lvl="4" indent="-457189" rtl="0">
              <a:spcBef>
                <a:spcPts val="1333"/>
              </a:spcBef>
              <a:spcAft>
                <a:spcPts val="0"/>
              </a:spcAft>
              <a:buSzPts val="1800"/>
              <a:buChar char="○"/>
              <a:defRPr sz="2400"/>
            </a:lvl5pPr>
            <a:lvl6pPr marL="3657509" lvl="5" indent="-457189" rtl="0">
              <a:spcBef>
                <a:spcPts val="1333"/>
              </a:spcBef>
              <a:spcAft>
                <a:spcPts val="0"/>
              </a:spcAft>
              <a:buSzPts val="1800"/>
              <a:buChar char="■"/>
              <a:defRPr sz="2400"/>
            </a:lvl6pPr>
            <a:lvl7pPr marL="4267093" lvl="6" indent="-457189" rtl="0">
              <a:spcBef>
                <a:spcPts val="1333"/>
              </a:spcBef>
              <a:spcAft>
                <a:spcPts val="0"/>
              </a:spcAft>
              <a:buSzPts val="1800"/>
              <a:buChar char="●"/>
              <a:defRPr sz="2400"/>
            </a:lvl7pPr>
            <a:lvl8pPr marL="4876678" lvl="7" indent="-457189" rtl="0">
              <a:spcBef>
                <a:spcPts val="1333"/>
              </a:spcBef>
              <a:spcAft>
                <a:spcPts val="0"/>
              </a:spcAft>
              <a:buSzPts val="1800"/>
              <a:buChar char="○"/>
              <a:defRPr sz="2400"/>
            </a:lvl8pPr>
            <a:lvl9pPr marL="5486263" lvl="8" indent="-457189" rtl="0">
              <a:spcBef>
                <a:spcPts val="1333"/>
              </a:spcBef>
              <a:spcAft>
                <a:spcPts val="1333"/>
              </a:spcAft>
              <a:buSzPts val="1800"/>
              <a:buChar char="■"/>
              <a:defRPr sz="2400"/>
            </a:lvl9pPr>
          </a:lstStyle>
          <a:p>
            <a:endParaRPr/>
          </a:p>
        </p:txBody>
      </p:sp>
      <p:sp>
        <p:nvSpPr>
          <p:cNvPr id="452" name="Google Shape;452;p8"/>
          <p:cNvSpPr txBox="1">
            <a:spLocks noGrp="1"/>
          </p:cNvSpPr>
          <p:nvPr>
            <p:ph type="sldNum" idx="12"/>
          </p:nvPr>
        </p:nvSpPr>
        <p:spPr>
          <a:xfrm>
            <a:off x="11553372" y="169705"/>
            <a:ext cx="435600" cy="363600"/>
          </a:xfrm>
          <a:prstGeom prst="rect">
            <a:avLst/>
          </a:prstGeom>
        </p:spPr>
        <p:txBody>
          <a:bodyPr spcFirstLastPara="1" wrap="square" lIns="0" tIns="0" rIns="0" bIns="0"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grpSp>
        <p:nvGrpSpPr>
          <p:cNvPr id="453" name="Google Shape;453;p8"/>
          <p:cNvGrpSpPr/>
          <p:nvPr/>
        </p:nvGrpSpPr>
        <p:grpSpPr>
          <a:xfrm>
            <a:off x="10672540" y="556396"/>
            <a:ext cx="4706065" cy="6034352"/>
            <a:chOff x="8004404" y="372498"/>
            <a:chExt cx="3529549" cy="4525764"/>
          </a:xfrm>
        </p:grpSpPr>
        <p:grpSp>
          <p:nvGrpSpPr>
            <p:cNvPr id="454" name="Google Shape;454;p8"/>
            <p:cNvGrpSpPr/>
            <p:nvPr/>
          </p:nvGrpSpPr>
          <p:grpSpPr>
            <a:xfrm rot="-5400000" flipH="1">
              <a:off x="8541351" y="-164449"/>
              <a:ext cx="2227938" cy="3301831"/>
              <a:chOff x="3485371" y="1424851"/>
              <a:chExt cx="5318543" cy="7882145"/>
            </a:xfrm>
          </p:grpSpPr>
          <p:grpSp>
            <p:nvGrpSpPr>
              <p:cNvPr id="455" name="Google Shape;455;p8"/>
              <p:cNvGrpSpPr/>
              <p:nvPr/>
            </p:nvGrpSpPr>
            <p:grpSpPr>
              <a:xfrm>
                <a:off x="3485371" y="1958251"/>
                <a:ext cx="468816" cy="7120145"/>
                <a:chOff x="1447800" y="152400"/>
                <a:chExt cx="318597" cy="4838699"/>
              </a:xfrm>
            </p:grpSpPr>
            <p:sp>
              <p:nvSpPr>
                <p:cNvPr id="456" name="Google Shape;456;p8"/>
                <p:cNvSpPr/>
                <p:nvPr/>
              </p:nvSpPr>
              <p:spPr>
                <a:xfrm>
                  <a:off x="14521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457" name="Google Shape;457;p8"/>
                <p:cNvPicPr preferRelativeResize="0"/>
                <p:nvPr/>
              </p:nvPicPr>
              <p:blipFill>
                <a:blip r:embed="rId2">
                  <a:alphaModFix/>
                </a:blip>
                <a:stretch>
                  <a:fillRect/>
                </a:stretch>
              </p:blipFill>
              <p:spPr>
                <a:xfrm>
                  <a:off x="1447800" y="152400"/>
                  <a:ext cx="318597" cy="4838699"/>
                </a:xfrm>
                <a:prstGeom prst="rect">
                  <a:avLst/>
                </a:prstGeom>
                <a:noFill/>
                <a:ln>
                  <a:noFill/>
                </a:ln>
              </p:spPr>
            </p:pic>
          </p:grpSp>
          <p:grpSp>
            <p:nvGrpSpPr>
              <p:cNvPr id="458" name="Google Shape;458;p8"/>
              <p:cNvGrpSpPr/>
              <p:nvPr/>
            </p:nvGrpSpPr>
            <p:grpSpPr>
              <a:xfrm>
                <a:off x="3808592" y="1577251"/>
                <a:ext cx="468816" cy="7120145"/>
                <a:chOff x="1600200" y="152400"/>
                <a:chExt cx="318597" cy="4838699"/>
              </a:xfrm>
            </p:grpSpPr>
            <p:sp>
              <p:nvSpPr>
                <p:cNvPr id="459" name="Google Shape;459;p8"/>
                <p:cNvSpPr/>
                <p:nvPr/>
              </p:nvSpPr>
              <p:spPr>
                <a:xfrm>
                  <a:off x="16045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460" name="Google Shape;460;p8"/>
                <p:cNvPicPr preferRelativeResize="0"/>
                <p:nvPr/>
              </p:nvPicPr>
              <p:blipFill>
                <a:blip r:embed="rId2">
                  <a:alphaModFix/>
                </a:blip>
                <a:stretch>
                  <a:fillRect/>
                </a:stretch>
              </p:blipFill>
              <p:spPr>
                <a:xfrm>
                  <a:off x="1600200" y="152400"/>
                  <a:ext cx="318597" cy="4838699"/>
                </a:xfrm>
                <a:prstGeom prst="rect">
                  <a:avLst/>
                </a:prstGeom>
                <a:noFill/>
                <a:ln>
                  <a:noFill/>
                </a:ln>
              </p:spPr>
            </p:pic>
          </p:grpSp>
          <p:grpSp>
            <p:nvGrpSpPr>
              <p:cNvPr id="461" name="Google Shape;461;p8"/>
              <p:cNvGrpSpPr/>
              <p:nvPr/>
            </p:nvGrpSpPr>
            <p:grpSpPr>
              <a:xfrm>
                <a:off x="4131812" y="2186851"/>
                <a:ext cx="468816" cy="7120145"/>
                <a:chOff x="533400" y="152400"/>
                <a:chExt cx="318597" cy="4838699"/>
              </a:xfrm>
            </p:grpSpPr>
            <p:sp>
              <p:nvSpPr>
                <p:cNvPr id="462" name="Google Shape;462;p8"/>
                <p:cNvSpPr/>
                <p:nvPr/>
              </p:nvSpPr>
              <p:spPr>
                <a:xfrm>
                  <a:off x="5377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463" name="Google Shape;463;p8"/>
                <p:cNvPicPr preferRelativeResize="0"/>
                <p:nvPr/>
              </p:nvPicPr>
              <p:blipFill>
                <a:blip r:embed="rId2">
                  <a:alphaModFix/>
                </a:blip>
                <a:stretch>
                  <a:fillRect/>
                </a:stretch>
              </p:blipFill>
              <p:spPr>
                <a:xfrm>
                  <a:off x="533400" y="152400"/>
                  <a:ext cx="318597" cy="4838699"/>
                </a:xfrm>
                <a:prstGeom prst="rect">
                  <a:avLst/>
                </a:prstGeom>
                <a:noFill/>
                <a:ln>
                  <a:noFill/>
                </a:ln>
              </p:spPr>
            </p:pic>
          </p:grpSp>
          <p:grpSp>
            <p:nvGrpSpPr>
              <p:cNvPr id="464" name="Google Shape;464;p8"/>
              <p:cNvGrpSpPr/>
              <p:nvPr/>
            </p:nvGrpSpPr>
            <p:grpSpPr>
              <a:xfrm>
                <a:off x="4455033" y="1729651"/>
                <a:ext cx="468816" cy="7120145"/>
                <a:chOff x="685800" y="152400"/>
                <a:chExt cx="318597" cy="4838699"/>
              </a:xfrm>
            </p:grpSpPr>
            <p:sp>
              <p:nvSpPr>
                <p:cNvPr id="465" name="Google Shape;465;p8"/>
                <p:cNvSpPr/>
                <p:nvPr/>
              </p:nvSpPr>
              <p:spPr>
                <a:xfrm>
                  <a:off x="6901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466" name="Google Shape;466;p8"/>
                <p:cNvPicPr preferRelativeResize="0"/>
                <p:nvPr/>
              </p:nvPicPr>
              <p:blipFill>
                <a:blip r:embed="rId2">
                  <a:alphaModFix/>
                </a:blip>
                <a:stretch>
                  <a:fillRect/>
                </a:stretch>
              </p:blipFill>
              <p:spPr>
                <a:xfrm>
                  <a:off x="685800" y="152400"/>
                  <a:ext cx="318597" cy="4838699"/>
                </a:xfrm>
                <a:prstGeom prst="rect">
                  <a:avLst/>
                </a:prstGeom>
                <a:noFill/>
                <a:ln>
                  <a:noFill/>
                </a:ln>
              </p:spPr>
            </p:pic>
          </p:grpSp>
          <p:grpSp>
            <p:nvGrpSpPr>
              <p:cNvPr id="467" name="Google Shape;467;p8"/>
              <p:cNvGrpSpPr/>
              <p:nvPr/>
            </p:nvGrpSpPr>
            <p:grpSpPr>
              <a:xfrm>
                <a:off x="4778254" y="1424851"/>
                <a:ext cx="468816" cy="7120145"/>
                <a:chOff x="838200" y="152400"/>
                <a:chExt cx="318597" cy="4838699"/>
              </a:xfrm>
            </p:grpSpPr>
            <p:sp>
              <p:nvSpPr>
                <p:cNvPr id="468" name="Google Shape;468;p8"/>
                <p:cNvSpPr/>
                <p:nvPr/>
              </p:nvSpPr>
              <p:spPr>
                <a:xfrm>
                  <a:off x="8425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469" name="Google Shape;469;p8"/>
                <p:cNvPicPr preferRelativeResize="0"/>
                <p:nvPr/>
              </p:nvPicPr>
              <p:blipFill>
                <a:blip r:embed="rId2">
                  <a:alphaModFix/>
                </a:blip>
                <a:stretch>
                  <a:fillRect/>
                </a:stretch>
              </p:blipFill>
              <p:spPr>
                <a:xfrm>
                  <a:off x="838200" y="152400"/>
                  <a:ext cx="318597" cy="4838699"/>
                </a:xfrm>
                <a:prstGeom prst="rect">
                  <a:avLst/>
                </a:prstGeom>
                <a:noFill/>
                <a:ln>
                  <a:noFill/>
                </a:ln>
              </p:spPr>
            </p:pic>
          </p:grpSp>
          <p:grpSp>
            <p:nvGrpSpPr>
              <p:cNvPr id="470" name="Google Shape;470;p8"/>
              <p:cNvGrpSpPr/>
              <p:nvPr/>
            </p:nvGrpSpPr>
            <p:grpSpPr>
              <a:xfrm>
                <a:off x="5101474" y="1882051"/>
                <a:ext cx="468816" cy="7120145"/>
                <a:chOff x="990600" y="152400"/>
                <a:chExt cx="318597" cy="4838699"/>
              </a:xfrm>
            </p:grpSpPr>
            <p:sp>
              <p:nvSpPr>
                <p:cNvPr id="471" name="Google Shape;471;p8"/>
                <p:cNvSpPr/>
                <p:nvPr/>
              </p:nvSpPr>
              <p:spPr>
                <a:xfrm>
                  <a:off x="9949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472" name="Google Shape;472;p8"/>
                <p:cNvPicPr preferRelativeResize="0"/>
                <p:nvPr/>
              </p:nvPicPr>
              <p:blipFill>
                <a:blip r:embed="rId2">
                  <a:alphaModFix/>
                </a:blip>
                <a:stretch>
                  <a:fillRect/>
                </a:stretch>
              </p:blipFill>
              <p:spPr>
                <a:xfrm>
                  <a:off x="990600" y="152400"/>
                  <a:ext cx="318597" cy="4838699"/>
                </a:xfrm>
                <a:prstGeom prst="rect">
                  <a:avLst/>
                </a:prstGeom>
                <a:noFill/>
                <a:ln>
                  <a:noFill/>
                </a:ln>
              </p:spPr>
            </p:pic>
          </p:grpSp>
          <p:grpSp>
            <p:nvGrpSpPr>
              <p:cNvPr id="473" name="Google Shape;473;p8"/>
              <p:cNvGrpSpPr/>
              <p:nvPr/>
            </p:nvGrpSpPr>
            <p:grpSpPr>
              <a:xfrm>
                <a:off x="5424695" y="1729651"/>
                <a:ext cx="468816" cy="7120145"/>
                <a:chOff x="3663063" y="152400"/>
                <a:chExt cx="318597" cy="4838699"/>
              </a:xfrm>
            </p:grpSpPr>
            <p:sp>
              <p:nvSpPr>
                <p:cNvPr id="474" name="Google Shape;474;p8"/>
                <p:cNvSpPr/>
                <p:nvPr/>
              </p:nvSpPr>
              <p:spPr>
                <a:xfrm>
                  <a:off x="3667406"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475" name="Google Shape;475;p8"/>
                <p:cNvPicPr preferRelativeResize="0"/>
                <p:nvPr/>
              </p:nvPicPr>
              <p:blipFill>
                <a:blip r:embed="rId2">
                  <a:alphaModFix/>
                </a:blip>
                <a:stretch>
                  <a:fillRect/>
                </a:stretch>
              </p:blipFill>
              <p:spPr>
                <a:xfrm>
                  <a:off x="3663063" y="152400"/>
                  <a:ext cx="318597" cy="4838699"/>
                </a:xfrm>
                <a:prstGeom prst="rect">
                  <a:avLst/>
                </a:prstGeom>
                <a:noFill/>
                <a:ln>
                  <a:noFill/>
                </a:ln>
              </p:spPr>
            </p:pic>
          </p:grpSp>
          <p:grpSp>
            <p:nvGrpSpPr>
              <p:cNvPr id="476" name="Google Shape;476;p8"/>
              <p:cNvGrpSpPr/>
              <p:nvPr/>
            </p:nvGrpSpPr>
            <p:grpSpPr>
              <a:xfrm>
                <a:off x="5929821" y="2034451"/>
                <a:ext cx="468816" cy="7120145"/>
                <a:chOff x="1419019" y="152400"/>
                <a:chExt cx="318597" cy="4838699"/>
              </a:xfrm>
            </p:grpSpPr>
            <p:sp>
              <p:nvSpPr>
                <p:cNvPr id="477" name="Google Shape;477;p8"/>
                <p:cNvSpPr/>
                <p:nvPr/>
              </p:nvSpPr>
              <p:spPr>
                <a:xfrm>
                  <a:off x="1423362"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478" name="Google Shape;478;p8"/>
                <p:cNvPicPr preferRelativeResize="0"/>
                <p:nvPr/>
              </p:nvPicPr>
              <p:blipFill>
                <a:blip r:embed="rId2">
                  <a:alphaModFix/>
                </a:blip>
                <a:stretch>
                  <a:fillRect/>
                </a:stretch>
              </p:blipFill>
              <p:spPr>
                <a:xfrm>
                  <a:off x="1419019" y="152400"/>
                  <a:ext cx="318597" cy="4838699"/>
                </a:xfrm>
                <a:prstGeom prst="rect">
                  <a:avLst/>
                </a:prstGeom>
                <a:noFill/>
                <a:ln>
                  <a:noFill/>
                </a:ln>
              </p:spPr>
            </p:pic>
          </p:grpSp>
          <p:grpSp>
            <p:nvGrpSpPr>
              <p:cNvPr id="479" name="Google Shape;479;p8"/>
              <p:cNvGrpSpPr/>
              <p:nvPr/>
            </p:nvGrpSpPr>
            <p:grpSpPr>
              <a:xfrm>
                <a:off x="6395774" y="1653451"/>
                <a:ext cx="468816" cy="7120145"/>
                <a:chOff x="1600200" y="152400"/>
                <a:chExt cx="318597" cy="4838699"/>
              </a:xfrm>
            </p:grpSpPr>
            <p:sp>
              <p:nvSpPr>
                <p:cNvPr id="480" name="Google Shape;480;p8"/>
                <p:cNvSpPr/>
                <p:nvPr/>
              </p:nvSpPr>
              <p:spPr>
                <a:xfrm>
                  <a:off x="16045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481" name="Google Shape;481;p8"/>
                <p:cNvPicPr preferRelativeResize="0"/>
                <p:nvPr/>
              </p:nvPicPr>
              <p:blipFill>
                <a:blip r:embed="rId2">
                  <a:alphaModFix/>
                </a:blip>
                <a:stretch>
                  <a:fillRect/>
                </a:stretch>
              </p:blipFill>
              <p:spPr>
                <a:xfrm>
                  <a:off x="1600200" y="152400"/>
                  <a:ext cx="318597" cy="4838699"/>
                </a:xfrm>
                <a:prstGeom prst="rect">
                  <a:avLst/>
                </a:prstGeom>
                <a:noFill/>
                <a:ln>
                  <a:noFill/>
                </a:ln>
              </p:spPr>
            </p:pic>
          </p:grpSp>
          <p:grpSp>
            <p:nvGrpSpPr>
              <p:cNvPr id="482" name="Google Shape;482;p8"/>
              <p:cNvGrpSpPr/>
              <p:nvPr/>
            </p:nvGrpSpPr>
            <p:grpSpPr>
              <a:xfrm>
                <a:off x="6718994" y="1424851"/>
                <a:ext cx="468816" cy="7120145"/>
                <a:chOff x="533400" y="152400"/>
                <a:chExt cx="318597" cy="4838699"/>
              </a:xfrm>
            </p:grpSpPr>
            <p:sp>
              <p:nvSpPr>
                <p:cNvPr id="483" name="Google Shape;483;p8"/>
                <p:cNvSpPr/>
                <p:nvPr/>
              </p:nvSpPr>
              <p:spPr>
                <a:xfrm>
                  <a:off x="5377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484" name="Google Shape;484;p8"/>
                <p:cNvPicPr preferRelativeResize="0"/>
                <p:nvPr/>
              </p:nvPicPr>
              <p:blipFill>
                <a:blip r:embed="rId2">
                  <a:alphaModFix/>
                </a:blip>
                <a:stretch>
                  <a:fillRect/>
                </a:stretch>
              </p:blipFill>
              <p:spPr>
                <a:xfrm>
                  <a:off x="533400" y="152400"/>
                  <a:ext cx="318597" cy="4838699"/>
                </a:xfrm>
                <a:prstGeom prst="rect">
                  <a:avLst/>
                </a:prstGeom>
                <a:noFill/>
                <a:ln>
                  <a:noFill/>
                </a:ln>
              </p:spPr>
            </p:pic>
          </p:grpSp>
          <p:grpSp>
            <p:nvGrpSpPr>
              <p:cNvPr id="485" name="Google Shape;485;p8"/>
              <p:cNvGrpSpPr/>
              <p:nvPr/>
            </p:nvGrpSpPr>
            <p:grpSpPr>
              <a:xfrm>
                <a:off x="7042215" y="1501051"/>
                <a:ext cx="468816" cy="7120145"/>
                <a:chOff x="685800" y="152400"/>
                <a:chExt cx="318597" cy="4838699"/>
              </a:xfrm>
            </p:grpSpPr>
            <p:sp>
              <p:nvSpPr>
                <p:cNvPr id="486" name="Google Shape;486;p8"/>
                <p:cNvSpPr/>
                <p:nvPr/>
              </p:nvSpPr>
              <p:spPr>
                <a:xfrm>
                  <a:off x="6901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487" name="Google Shape;487;p8"/>
                <p:cNvPicPr preferRelativeResize="0"/>
                <p:nvPr/>
              </p:nvPicPr>
              <p:blipFill>
                <a:blip r:embed="rId2">
                  <a:alphaModFix/>
                </a:blip>
                <a:stretch>
                  <a:fillRect/>
                </a:stretch>
              </p:blipFill>
              <p:spPr>
                <a:xfrm>
                  <a:off x="685800" y="152400"/>
                  <a:ext cx="318597" cy="4838699"/>
                </a:xfrm>
                <a:prstGeom prst="rect">
                  <a:avLst/>
                </a:prstGeom>
                <a:noFill/>
                <a:ln>
                  <a:noFill/>
                </a:ln>
              </p:spPr>
            </p:pic>
          </p:grpSp>
          <p:grpSp>
            <p:nvGrpSpPr>
              <p:cNvPr id="488" name="Google Shape;488;p8"/>
              <p:cNvGrpSpPr/>
              <p:nvPr/>
            </p:nvGrpSpPr>
            <p:grpSpPr>
              <a:xfrm>
                <a:off x="7365436" y="1882051"/>
                <a:ext cx="468816" cy="7120145"/>
                <a:chOff x="838200" y="152400"/>
                <a:chExt cx="318597" cy="4838699"/>
              </a:xfrm>
            </p:grpSpPr>
            <p:sp>
              <p:nvSpPr>
                <p:cNvPr id="489" name="Google Shape;489;p8"/>
                <p:cNvSpPr/>
                <p:nvPr/>
              </p:nvSpPr>
              <p:spPr>
                <a:xfrm>
                  <a:off x="8425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490" name="Google Shape;490;p8"/>
                <p:cNvPicPr preferRelativeResize="0"/>
                <p:nvPr/>
              </p:nvPicPr>
              <p:blipFill>
                <a:blip r:embed="rId2">
                  <a:alphaModFix/>
                </a:blip>
                <a:stretch>
                  <a:fillRect/>
                </a:stretch>
              </p:blipFill>
              <p:spPr>
                <a:xfrm>
                  <a:off x="838200" y="152400"/>
                  <a:ext cx="318597" cy="4838699"/>
                </a:xfrm>
                <a:prstGeom prst="rect">
                  <a:avLst/>
                </a:prstGeom>
                <a:noFill/>
                <a:ln>
                  <a:noFill/>
                </a:ln>
              </p:spPr>
            </p:pic>
          </p:grpSp>
          <p:grpSp>
            <p:nvGrpSpPr>
              <p:cNvPr id="491" name="Google Shape;491;p8"/>
              <p:cNvGrpSpPr/>
              <p:nvPr/>
            </p:nvGrpSpPr>
            <p:grpSpPr>
              <a:xfrm>
                <a:off x="8011877" y="2186851"/>
                <a:ext cx="468816" cy="7120145"/>
                <a:chOff x="3663063" y="152400"/>
                <a:chExt cx="318597" cy="4838699"/>
              </a:xfrm>
            </p:grpSpPr>
            <p:sp>
              <p:nvSpPr>
                <p:cNvPr id="492" name="Google Shape;492;p8"/>
                <p:cNvSpPr/>
                <p:nvPr/>
              </p:nvSpPr>
              <p:spPr>
                <a:xfrm>
                  <a:off x="3667406"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493" name="Google Shape;493;p8"/>
                <p:cNvPicPr preferRelativeResize="0"/>
                <p:nvPr/>
              </p:nvPicPr>
              <p:blipFill>
                <a:blip r:embed="rId2">
                  <a:alphaModFix/>
                </a:blip>
                <a:stretch>
                  <a:fillRect/>
                </a:stretch>
              </p:blipFill>
              <p:spPr>
                <a:xfrm>
                  <a:off x="3663063" y="152400"/>
                  <a:ext cx="318597" cy="4838699"/>
                </a:xfrm>
                <a:prstGeom prst="rect">
                  <a:avLst/>
                </a:prstGeom>
                <a:noFill/>
                <a:ln>
                  <a:noFill/>
                </a:ln>
              </p:spPr>
            </p:pic>
          </p:grpSp>
          <p:grpSp>
            <p:nvGrpSpPr>
              <p:cNvPr id="494" name="Google Shape;494;p8"/>
              <p:cNvGrpSpPr/>
              <p:nvPr/>
            </p:nvGrpSpPr>
            <p:grpSpPr>
              <a:xfrm>
                <a:off x="8335098" y="1805851"/>
                <a:ext cx="468816" cy="7120145"/>
                <a:chOff x="1295400" y="152400"/>
                <a:chExt cx="318597" cy="4838699"/>
              </a:xfrm>
            </p:grpSpPr>
            <p:sp>
              <p:nvSpPr>
                <p:cNvPr id="495" name="Google Shape;495;p8"/>
                <p:cNvSpPr/>
                <p:nvPr/>
              </p:nvSpPr>
              <p:spPr>
                <a:xfrm>
                  <a:off x="12997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496" name="Google Shape;496;p8"/>
                <p:cNvPicPr preferRelativeResize="0"/>
                <p:nvPr/>
              </p:nvPicPr>
              <p:blipFill>
                <a:blip r:embed="rId2">
                  <a:alphaModFix/>
                </a:blip>
                <a:stretch>
                  <a:fillRect/>
                </a:stretch>
              </p:blipFill>
              <p:spPr>
                <a:xfrm>
                  <a:off x="1295400" y="152400"/>
                  <a:ext cx="318597" cy="4838699"/>
                </a:xfrm>
                <a:prstGeom prst="rect">
                  <a:avLst/>
                </a:prstGeom>
                <a:noFill/>
                <a:ln>
                  <a:noFill/>
                </a:ln>
              </p:spPr>
            </p:pic>
          </p:grpSp>
        </p:grpSp>
        <p:grpSp>
          <p:nvGrpSpPr>
            <p:cNvPr id="497" name="Google Shape;497;p8"/>
            <p:cNvGrpSpPr/>
            <p:nvPr/>
          </p:nvGrpSpPr>
          <p:grpSpPr>
            <a:xfrm rot="-5400000" flipH="1">
              <a:off x="9848714" y="1201031"/>
              <a:ext cx="196383" cy="2982574"/>
              <a:chOff x="1447800" y="152400"/>
              <a:chExt cx="318597" cy="4838699"/>
            </a:xfrm>
          </p:grpSpPr>
          <p:sp>
            <p:nvSpPr>
              <p:cNvPr id="498" name="Google Shape;498;p8"/>
              <p:cNvSpPr/>
              <p:nvPr/>
            </p:nvSpPr>
            <p:spPr>
              <a:xfrm>
                <a:off x="14521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499" name="Google Shape;499;p8"/>
              <p:cNvPicPr preferRelativeResize="0"/>
              <p:nvPr/>
            </p:nvPicPr>
            <p:blipFill>
              <a:blip r:embed="rId2">
                <a:alphaModFix/>
              </a:blip>
              <a:stretch>
                <a:fillRect/>
              </a:stretch>
            </p:blipFill>
            <p:spPr>
              <a:xfrm>
                <a:off x="1447800" y="152400"/>
                <a:ext cx="318597" cy="4838699"/>
              </a:xfrm>
              <a:prstGeom prst="rect">
                <a:avLst/>
              </a:prstGeom>
              <a:noFill/>
              <a:ln>
                <a:noFill/>
              </a:ln>
            </p:spPr>
          </p:pic>
        </p:grpSp>
        <p:grpSp>
          <p:nvGrpSpPr>
            <p:cNvPr id="500" name="Google Shape;500;p8"/>
            <p:cNvGrpSpPr/>
            <p:nvPr/>
          </p:nvGrpSpPr>
          <p:grpSpPr>
            <a:xfrm rot="-5400000" flipH="1">
              <a:off x="9689113" y="1336426"/>
              <a:ext cx="196383" cy="2982574"/>
              <a:chOff x="1600200" y="152400"/>
              <a:chExt cx="318597" cy="4838699"/>
            </a:xfrm>
          </p:grpSpPr>
          <p:sp>
            <p:nvSpPr>
              <p:cNvPr id="501" name="Google Shape;501;p8"/>
              <p:cNvSpPr/>
              <p:nvPr/>
            </p:nvSpPr>
            <p:spPr>
              <a:xfrm>
                <a:off x="16045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502" name="Google Shape;502;p8"/>
              <p:cNvPicPr preferRelativeResize="0"/>
              <p:nvPr/>
            </p:nvPicPr>
            <p:blipFill>
              <a:blip r:embed="rId2">
                <a:alphaModFix/>
              </a:blip>
              <a:stretch>
                <a:fillRect/>
              </a:stretch>
            </p:blipFill>
            <p:spPr>
              <a:xfrm>
                <a:off x="1600200" y="152400"/>
                <a:ext cx="318597" cy="4838699"/>
              </a:xfrm>
              <a:prstGeom prst="rect">
                <a:avLst/>
              </a:prstGeom>
              <a:noFill/>
              <a:ln>
                <a:noFill/>
              </a:ln>
            </p:spPr>
          </p:pic>
        </p:grpSp>
        <p:grpSp>
          <p:nvGrpSpPr>
            <p:cNvPr id="503" name="Google Shape;503;p8"/>
            <p:cNvGrpSpPr/>
            <p:nvPr/>
          </p:nvGrpSpPr>
          <p:grpSpPr>
            <a:xfrm rot="-5400000" flipH="1">
              <a:off x="9944475" y="1471836"/>
              <a:ext cx="196383" cy="2982574"/>
              <a:chOff x="533400" y="152400"/>
              <a:chExt cx="318597" cy="4838699"/>
            </a:xfrm>
          </p:grpSpPr>
          <p:sp>
            <p:nvSpPr>
              <p:cNvPr id="504" name="Google Shape;504;p8"/>
              <p:cNvSpPr/>
              <p:nvPr/>
            </p:nvSpPr>
            <p:spPr>
              <a:xfrm>
                <a:off x="5377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505" name="Google Shape;505;p8"/>
              <p:cNvPicPr preferRelativeResize="0"/>
              <p:nvPr/>
            </p:nvPicPr>
            <p:blipFill>
              <a:blip r:embed="rId2">
                <a:alphaModFix/>
              </a:blip>
              <a:stretch>
                <a:fillRect/>
              </a:stretch>
            </p:blipFill>
            <p:spPr>
              <a:xfrm>
                <a:off x="533400" y="152400"/>
                <a:ext cx="318597" cy="4838699"/>
              </a:xfrm>
              <a:prstGeom prst="rect">
                <a:avLst/>
              </a:prstGeom>
              <a:noFill/>
              <a:ln>
                <a:noFill/>
              </a:ln>
            </p:spPr>
          </p:pic>
        </p:grpSp>
        <p:grpSp>
          <p:nvGrpSpPr>
            <p:cNvPr id="506" name="Google Shape;506;p8"/>
            <p:cNvGrpSpPr/>
            <p:nvPr/>
          </p:nvGrpSpPr>
          <p:grpSpPr>
            <a:xfrm rot="-5400000" flipH="1">
              <a:off x="9752954" y="1607231"/>
              <a:ext cx="196383" cy="2982574"/>
              <a:chOff x="685800" y="152400"/>
              <a:chExt cx="318597" cy="4838699"/>
            </a:xfrm>
          </p:grpSpPr>
          <p:sp>
            <p:nvSpPr>
              <p:cNvPr id="507" name="Google Shape;507;p8"/>
              <p:cNvSpPr/>
              <p:nvPr/>
            </p:nvSpPr>
            <p:spPr>
              <a:xfrm>
                <a:off x="6901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508" name="Google Shape;508;p8"/>
              <p:cNvPicPr preferRelativeResize="0"/>
              <p:nvPr/>
            </p:nvPicPr>
            <p:blipFill>
              <a:blip r:embed="rId2">
                <a:alphaModFix/>
              </a:blip>
              <a:stretch>
                <a:fillRect/>
              </a:stretch>
            </p:blipFill>
            <p:spPr>
              <a:xfrm>
                <a:off x="685800" y="152400"/>
                <a:ext cx="318597" cy="4838699"/>
              </a:xfrm>
              <a:prstGeom prst="rect">
                <a:avLst/>
              </a:prstGeom>
              <a:noFill/>
              <a:ln>
                <a:noFill/>
              </a:ln>
            </p:spPr>
          </p:pic>
        </p:grpSp>
        <p:grpSp>
          <p:nvGrpSpPr>
            <p:cNvPr id="509" name="Google Shape;509;p8"/>
            <p:cNvGrpSpPr/>
            <p:nvPr/>
          </p:nvGrpSpPr>
          <p:grpSpPr>
            <a:xfrm rot="-5400000" flipH="1">
              <a:off x="9816794" y="1954222"/>
              <a:ext cx="196383" cy="2982574"/>
              <a:chOff x="990600" y="152400"/>
              <a:chExt cx="318597" cy="4838699"/>
            </a:xfrm>
          </p:grpSpPr>
          <p:sp>
            <p:nvSpPr>
              <p:cNvPr id="510" name="Google Shape;510;p8"/>
              <p:cNvSpPr/>
              <p:nvPr/>
            </p:nvSpPr>
            <p:spPr>
              <a:xfrm>
                <a:off x="9949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511" name="Google Shape;511;p8"/>
              <p:cNvPicPr preferRelativeResize="0"/>
              <p:nvPr/>
            </p:nvPicPr>
            <p:blipFill>
              <a:blip r:embed="rId2">
                <a:alphaModFix/>
              </a:blip>
              <a:stretch>
                <a:fillRect/>
              </a:stretch>
            </p:blipFill>
            <p:spPr>
              <a:xfrm>
                <a:off x="990600" y="152400"/>
                <a:ext cx="318597" cy="4838699"/>
              </a:xfrm>
              <a:prstGeom prst="rect">
                <a:avLst/>
              </a:prstGeom>
              <a:noFill/>
              <a:ln>
                <a:noFill/>
              </a:ln>
            </p:spPr>
          </p:pic>
        </p:grpSp>
        <p:grpSp>
          <p:nvGrpSpPr>
            <p:cNvPr id="512" name="Google Shape;512;p8"/>
            <p:cNvGrpSpPr/>
            <p:nvPr/>
          </p:nvGrpSpPr>
          <p:grpSpPr>
            <a:xfrm rot="-5400000" flipH="1">
              <a:off x="9752954" y="2089589"/>
              <a:ext cx="196383" cy="2982574"/>
              <a:chOff x="3663063" y="152400"/>
              <a:chExt cx="318597" cy="4838699"/>
            </a:xfrm>
          </p:grpSpPr>
          <p:sp>
            <p:nvSpPr>
              <p:cNvPr id="513" name="Google Shape;513;p8"/>
              <p:cNvSpPr/>
              <p:nvPr/>
            </p:nvSpPr>
            <p:spPr>
              <a:xfrm>
                <a:off x="3667406"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514" name="Google Shape;514;p8"/>
              <p:cNvPicPr preferRelativeResize="0"/>
              <p:nvPr/>
            </p:nvPicPr>
            <p:blipFill>
              <a:blip r:embed="rId2">
                <a:alphaModFix/>
              </a:blip>
              <a:stretch>
                <a:fillRect/>
              </a:stretch>
            </p:blipFill>
            <p:spPr>
              <a:xfrm>
                <a:off x="3663063" y="152400"/>
                <a:ext cx="318597" cy="4838699"/>
              </a:xfrm>
              <a:prstGeom prst="rect">
                <a:avLst/>
              </a:prstGeom>
              <a:noFill/>
              <a:ln>
                <a:noFill/>
              </a:ln>
            </p:spPr>
          </p:pic>
        </p:grpSp>
        <p:grpSp>
          <p:nvGrpSpPr>
            <p:cNvPr id="515" name="Google Shape;515;p8"/>
            <p:cNvGrpSpPr/>
            <p:nvPr/>
          </p:nvGrpSpPr>
          <p:grpSpPr>
            <a:xfrm rot="-5400000" flipH="1">
              <a:off x="9880634" y="2225013"/>
              <a:ext cx="196383" cy="2982574"/>
              <a:chOff x="1295400" y="152400"/>
              <a:chExt cx="318597" cy="4838699"/>
            </a:xfrm>
          </p:grpSpPr>
          <p:sp>
            <p:nvSpPr>
              <p:cNvPr id="516" name="Google Shape;516;p8"/>
              <p:cNvSpPr/>
              <p:nvPr/>
            </p:nvSpPr>
            <p:spPr>
              <a:xfrm>
                <a:off x="12997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517" name="Google Shape;517;p8"/>
              <p:cNvPicPr preferRelativeResize="0"/>
              <p:nvPr/>
            </p:nvPicPr>
            <p:blipFill>
              <a:blip r:embed="rId2">
                <a:alphaModFix/>
              </a:blip>
              <a:stretch>
                <a:fillRect/>
              </a:stretch>
            </p:blipFill>
            <p:spPr>
              <a:xfrm>
                <a:off x="1295400" y="152400"/>
                <a:ext cx="318597" cy="4838699"/>
              </a:xfrm>
              <a:prstGeom prst="rect">
                <a:avLst/>
              </a:prstGeom>
              <a:noFill/>
              <a:ln>
                <a:noFill/>
              </a:ln>
            </p:spPr>
          </p:pic>
        </p:grpSp>
        <p:grpSp>
          <p:nvGrpSpPr>
            <p:cNvPr id="518" name="Google Shape;518;p8"/>
            <p:cNvGrpSpPr/>
            <p:nvPr/>
          </p:nvGrpSpPr>
          <p:grpSpPr>
            <a:xfrm rot="-5400000" flipH="1">
              <a:off x="9848714" y="2361002"/>
              <a:ext cx="196383" cy="2982574"/>
              <a:chOff x="1447800" y="152400"/>
              <a:chExt cx="318597" cy="4838699"/>
            </a:xfrm>
          </p:grpSpPr>
          <p:sp>
            <p:nvSpPr>
              <p:cNvPr id="519" name="Google Shape;519;p8"/>
              <p:cNvSpPr/>
              <p:nvPr/>
            </p:nvSpPr>
            <p:spPr>
              <a:xfrm>
                <a:off x="14521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520" name="Google Shape;520;p8"/>
              <p:cNvPicPr preferRelativeResize="0"/>
              <p:nvPr/>
            </p:nvPicPr>
            <p:blipFill>
              <a:blip r:embed="rId2">
                <a:alphaModFix/>
              </a:blip>
              <a:stretch>
                <a:fillRect/>
              </a:stretch>
            </p:blipFill>
            <p:spPr>
              <a:xfrm>
                <a:off x="1447800" y="152400"/>
                <a:ext cx="318597" cy="4838699"/>
              </a:xfrm>
              <a:prstGeom prst="rect">
                <a:avLst/>
              </a:prstGeom>
              <a:noFill/>
              <a:ln>
                <a:noFill/>
              </a:ln>
            </p:spPr>
          </p:pic>
        </p:grpSp>
        <p:grpSp>
          <p:nvGrpSpPr>
            <p:cNvPr id="521" name="Google Shape;521;p8"/>
            <p:cNvGrpSpPr/>
            <p:nvPr/>
          </p:nvGrpSpPr>
          <p:grpSpPr>
            <a:xfrm rot="-5400000" flipH="1">
              <a:off x="9721033" y="2496397"/>
              <a:ext cx="196383" cy="2982574"/>
              <a:chOff x="1600200" y="152400"/>
              <a:chExt cx="318597" cy="4838699"/>
            </a:xfrm>
          </p:grpSpPr>
          <p:sp>
            <p:nvSpPr>
              <p:cNvPr id="522" name="Google Shape;522;p8"/>
              <p:cNvSpPr/>
              <p:nvPr/>
            </p:nvSpPr>
            <p:spPr>
              <a:xfrm>
                <a:off x="16045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523" name="Google Shape;523;p8"/>
              <p:cNvPicPr preferRelativeResize="0"/>
              <p:nvPr/>
            </p:nvPicPr>
            <p:blipFill>
              <a:blip r:embed="rId2">
                <a:alphaModFix/>
              </a:blip>
              <a:stretch>
                <a:fillRect/>
              </a:stretch>
            </p:blipFill>
            <p:spPr>
              <a:xfrm>
                <a:off x="1600200" y="152400"/>
                <a:ext cx="318597" cy="4838699"/>
              </a:xfrm>
              <a:prstGeom prst="rect">
                <a:avLst/>
              </a:prstGeom>
              <a:noFill/>
              <a:ln>
                <a:noFill/>
              </a:ln>
            </p:spPr>
          </p:pic>
        </p:grpSp>
        <p:grpSp>
          <p:nvGrpSpPr>
            <p:cNvPr id="524" name="Google Shape;524;p8"/>
            <p:cNvGrpSpPr/>
            <p:nvPr/>
          </p:nvGrpSpPr>
          <p:grpSpPr>
            <a:xfrm rot="-5400000" flipH="1">
              <a:off x="9625273" y="2631806"/>
              <a:ext cx="196383" cy="2982574"/>
              <a:chOff x="533400" y="152400"/>
              <a:chExt cx="318597" cy="4838699"/>
            </a:xfrm>
          </p:grpSpPr>
          <p:sp>
            <p:nvSpPr>
              <p:cNvPr id="525" name="Google Shape;525;p8"/>
              <p:cNvSpPr/>
              <p:nvPr/>
            </p:nvSpPr>
            <p:spPr>
              <a:xfrm>
                <a:off x="5377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526" name="Google Shape;526;p8"/>
              <p:cNvPicPr preferRelativeResize="0"/>
              <p:nvPr/>
            </p:nvPicPr>
            <p:blipFill>
              <a:blip r:embed="rId2">
                <a:alphaModFix/>
              </a:blip>
              <a:stretch>
                <a:fillRect/>
              </a:stretch>
            </p:blipFill>
            <p:spPr>
              <a:xfrm>
                <a:off x="533400" y="152400"/>
                <a:ext cx="318597" cy="4838699"/>
              </a:xfrm>
              <a:prstGeom prst="rect">
                <a:avLst/>
              </a:prstGeom>
              <a:noFill/>
              <a:ln>
                <a:noFill/>
              </a:ln>
            </p:spPr>
          </p:pic>
        </p:grpSp>
        <p:grpSp>
          <p:nvGrpSpPr>
            <p:cNvPr id="527" name="Google Shape;527;p8"/>
            <p:cNvGrpSpPr/>
            <p:nvPr/>
          </p:nvGrpSpPr>
          <p:grpSpPr>
            <a:xfrm rot="-5400000" flipH="1">
              <a:off x="9657193" y="2767202"/>
              <a:ext cx="196383" cy="2982574"/>
              <a:chOff x="685800" y="152400"/>
              <a:chExt cx="318597" cy="4838699"/>
            </a:xfrm>
          </p:grpSpPr>
          <p:sp>
            <p:nvSpPr>
              <p:cNvPr id="528" name="Google Shape;528;p8"/>
              <p:cNvSpPr/>
              <p:nvPr/>
            </p:nvSpPr>
            <p:spPr>
              <a:xfrm>
                <a:off x="6901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529" name="Google Shape;529;p8"/>
              <p:cNvPicPr preferRelativeResize="0"/>
              <p:nvPr/>
            </p:nvPicPr>
            <p:blipFill>
              <a:blip r:embed="rId2">
                <a:alphaModFix/>
              </a:blip>
              <a:stretch>
                <a:fillRect/>
              </a:stretch>
            </p:blipFill>
            <p:spPr>
              <a:xfrm>
                <a:off x="685800" y="152400"/>
                <a:ext cx="318597" cy="4838699"/>
              </a:xfrm>
              <a:prstGeom prst="rect">
                <a:avLst/>
              </a:prstGeom>
              <a:noFill/>
              <a:ln>
                <a:noFill/>
              </a:ln>
            </p:spPr>
          </p:pic>
        </p:grpSp>
        <p:grpSp>
          <p:nvGrpSpPr>
            <p:cNvPr id="530" name="Google Shape;530;p8"/>
            <p:cNvGrpSpPr/>
            <p:nvPr/>
          </p:nvGrpSpPr>
          <p:grpSpPr>
            <a:xfrm rot="-5400000" flipH="1">
              <a:off x="9816794" y="2902597"/>
              <a:ext cx="196383" cy="2982574"/>
              <a:chOff x="838200" y="152400"/>
              <a:chExt cx="318597" cy="4838699"/>
            </a:xfrm>
          </p:grpSpPr>
          <p:sp>
            <p:nvSpPr>
              <p:cNvPr id="531" name="Google Shape;531;p8"/>
              <p:cNvSpPr/>
              <p:nvPr/>
            </p:nvSpPr>
            <p:spPr>
              <a:xfrm>
                <a:off x="8425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532" name="Google Shape;532;p8"/>
              <p:cNvPicPr preferRelativeResize="0"/>
              <p:nvPr/>
            </p:nvPicPr>
            <p:blipFill>
              <a:blip r:embed="rId2">
                <a:alphaModFix/>
              </a:blip>
              <a:stretch>
                <a:fillRect/>
              </a:stretch>
            </p:blipFill>
            <p:spPr>
              <a:xfrm>
                <a:off x="838200" y="152400"/>
                <a:ext cx="318597" cy="4838699"/>
              </a:xfrm>
              <a:prstGeom prst="rect">
                <a:avLst/>
              </a:prstGeom>
              <a:noFill/>
              <a:ln>
                <a:noFill/>
              </a:ln>
            </p:spPr>
          </p:pic>
        </p:grpSp>
        <p:grpSp>
          <p:nvGrpSpPr>
            <p:cNvPr id="533" name="Google Shape;533;p8"/>
            <p:cNvGrpSpPr/>
            <p:nvPr/>
          </p:nvGrpSpPr>
          <p:grpSpPr>
            <a:xfrm rot="-5400000" flipH="1">
              <a:off x="9625273" y="3037992"/>
              <a:ext cx="196383" cy="2982574"/>
              <a:chOff x="990600" y="152400"/>
              <a:chExt cx="318597" cy="4838699"/>
            </a:xfrm>
          </p:grpSpPr>
          <p:sp>
            <p:nvSpPr>
              <p:cNvPr id="534" name="Google Shape;534;p8"/>
              <p:cNvSpPr/>
              <p:nvPr/>
            </p:nvSpPr>
            <p:spPr>
              <a:xfrm>
                <a:off x="9949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535" name="Google Shape;535;p8"/>
              <p:cNvPicPr preferRelativeResize="0"/>
              <p:nvPr/>
            </p:nvPicPr>
            <p:blipFill>
              <a:blip r:embed="rId2">
                <a:alphaModFix/>
              </a:blip>
              <a:stretch>
                <a:fillRect/>
              </a:stretch>
            </p:blipFill>
            <p:spPr>
              <a:xfrm>
                <a:off x="990600" y="152400"/>
                <a:ext cx="318597" cy="4838699"/>
              </a:xfrm>
              <a:prstGeom prst="rect">
                <a:avLst/>
              </a:prstGeom>
              <a:noFill/>
              <a:ln>
                <a:noFill/>
              </a:ln>
            </p:spPr>
          </p:pic>
        </p:grpSp>
        <p:grpSp>
          <p:nvGrpSpPr>
            <p:cNvPr id="536" name="Google Shape;536;p8"/>
            <p:cNvGrpSpPr/>
            <p:nvPr/>
          </p:nvGrpSpPr>
          <p:grpSpPr>
            <a:xfrm rot="-5400000" flipH="1">
              <a:off x="9944475" y="3173359"/>
              <a:ext cx="196383" cy="2982574"/>
              <a:chOff x="3663063" y="152400"/>
              <a:chExt cx="318597" cy="4838699"/>
            </a:xfrm>
          </p:grpSpPr>
          <p:sp>
            <p:nvSpPr>
              <p:cNvPr id="537" name="Google Shape;537;p8"/>
              <p:cNvSpPr/>
              <p:nvPr/>
            </p:nvSpPr>
            <p:spPr>
              <a:xfrm>
                <a:off x="3667406"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538" name="Google Shape;538;p8"/>
              <p:cNvPicPr preferRelativeResize="0"/>
              <p:nvPr/>
            </p:nvPicPr>
            <p:blipFill>
              <a:blip r:embed="rId2">
                <a:alphaModFix/>
              </a:blip>
              <a:stretch>
                <a:fillRect/>
              </a:stretch>
            </p:blipFill>
            <p:spPr>
              <a:xfrm>
                <a:off x="3663063" y="152400"/>
                <a:ext cx="318597" cy="4838699"/>
              </a:xfrm>
              <a:prstGeom prst="rect">
                <a:avLst/>
              </a:prstGeom>
              <a:noFill/>
              <a:ln>
                <a:noFill/>
              </a:ln>
            </p:spPr>
          </p:pic>
        </p:grpSp>
        <p:grpSp>
          <p:nvGrpSpPr>
            <p:cNvPr id="539" name="Google Shape;539;p8"/>
            <p:cNvGrpSpPr/>
            <p:nvPr/>
          </p:nvGrpSpPr>
          <p:grpSpPr>
            <a:xfrm rot="-5400000" flipH="1">
              <a:off x="9784874" y="3308783"/>
              <a:ext cx="196383" cy="2982574"/>
              <a:chOff x="1295400" y="152400"/>
              <a:chExt cx="318597" cy="4838699"/>
            </a:xfrm>
          </p:grpSpPr>
          <p:sp>
            <p:nvSpPr>
              <p:cNvPr id="540" name="Google Shape;540;p8"/>
              <p:cNvSpPr/>
              <p:nvPr/>
            </p:nvSpPr>
            <p:spPr>
              <a:xfrm>
                <a:off x="12997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541" name="Google Shape;541;p8"/>
              <p:cNvPicPr preferRelativeResize="0"/>
              <p:nvPr/>
            </p:nvPicPr>
            <p:blipFill>
              <a:blip r:embed="rId2">
                <a:alphaModFix/>
              </a:blip>
              <a:stretch>
                <a:fillRect/>
              </a:stretch>
            </p:blipFill>
            <p:spPr>
              <a:xfrm>
                <a:off x="1295400" y="152400"/>
                <a:ext cx="318597" cy="4838699"/>
              </a:xfrm>
              <a:prstGeom prst="rect">
                <a:avLst/>
              </a:prstGeom>
              <a:noFill/>
              <a:ln>
                <a:noFill/>
              </a:ln>
            </p:spPr>
          </p:pic>
        </p:grpSp>
      </p:grpSp>
      <p:sp>
        <p:nvSpPr>
          <p:cNvPr id="542" name="Google Shape;542;p8"/>
          <p:cNvSpPr/>
          <p:nvPr/>
        </p:nvSpPr>
        <p:spPr>
          <a:xfrm rot="197195">
            <a:off x="763649" y="1325389"/>
            <a:ext cx="3253531" cy="183060"/>
          </a:xfrm>
          <a:custGeom>
            <a:avLst/>
            <a:gdLst/>
            <a:ahLst/>
            <a:cxnLst/>
            <a:rect l="l" t="t" r="r" b="b"/>
            <a:pathLst>
              <a:path w="82170" h="8963" extrusionOk="0">
                <a:moveTo>
                  <a:pt x="60471" y="1"/>
                </a:moveTo>
                <a:lnTo>
                  <a:pt x="60547" y="39"/>
                </a:lnTo>
                <a:lnTo>
                  <a:pt x="60660" y="1"/>
                </a:lnTo>
                <a:close/>
                <a:moveTo>
                  <a:pt x="63019" y="95"/>
                </a:moveTo>
                <a:lnTo>
                  <a:pt x="62924" y="190"/>
                </a:lnTo>
                <a:lnTo>
                  <a:pt x="63019" y="190"/>
                </a:lnTo>
                <a:lnTo>
                  <a:pt x="63019" y="95"/>
                </a:lnTo>
                <a:close/>
                <a:moveTo>
                  <a:pt x="82075" y="944"/>
                </a:moveTo>
                <a:lnTo>
                  <a:pt x="82075" y="1039"/>
                </a:lnTo>
                <a:lnTo>
                  <a:pt x="81980" y="1133"/>
                </a:lnTo>
                <a:lnTo>
                  <a:pt x="81792" y="1133"/>
                </a:lnTo>
                <a:lnTo>
                  <a:pt x="81697" y="1039"/>
                </a:lnTo>
                <a:lnTo>
                  <a:pt x="81509" y="1227"/>
                </a:lnTo>
                <a:lnTo>
                  <a:pt x="81886" y="1227"/>
                </a:lnTo>
                <a:lnTo>
                  <a:pt x="82169" y="1039"/>
                </a:lnTo>
                <a:lnTo>
                  <a:pt x="82075" y="944"/>
                </a:lnTo>
                <a:close/>
                <a:moveTo>
                  <a:pt x="44151" y="1510"/>
                </a:moveTo>
                <a:lnTo>
                  <a:pt x="43962" y="1605"/>
                </a:lnTo>
                <a:lnTo>
                  <a:pt x="44245" y="1605"/>
                </a:lnTo>
                <a:lnTo>
                  <a:pt x="44151" y="1510"/>
                </a:lnTo>
                <a:close/>
                <a:moveTo>
                  <a:pt x="43019" y="1699"/>
                </a:moveTo>
                <a:lnTo>
                  <a:pt x="42830" y="1793"/>
                </a:lnTo>
                <a:lnTo>
                  <a:pt x="42956" y="1762"/>
                </a:lnTo>
                <a:lnTo>
                  <a:pt x="43019" y="1699"/>
                </a:lnTo>
                <a:close/>
                <a:moveTo>
                  <a:pt x="13585" y="5472"/>
                </a:moveTo>
                <a:lnTo>
                  <a:pt x="13585" y="5504"/>
                </a:lnTo>
                <a:lnTo>
                  <a:pt x="13585" y="5504"/>
                </a:lnTo>
                <a:lnTo>
                  <a:pt x="13680" y="5472"/>
                </a:lnTo>
                <a:close/>
                <a:moveTo>
                  <a:pt x="15095" y="6321"/>
                </a:moveTo>
                <a:lnTo>
                  <a:pt x="14812" y="6416"/>
                </a:lnTo>
                <a:lnTo>
                  <a:pt x="14812" y="6321"/>
                </a:lnTo>
                <a:close/>
                <a:moveTo>
                  <a:pt x="60547" y="39"/>
                </a:moveTo>
                <a:lnTo>
                  <a:pt x="60377" y="95"/>
                </a:lnTo>
                <a:lnTo>
                  <a:pt x="60471" y="190"/>
                </a:lnTo>
                <a:lnTo>
                  <a:pt x="60094" y="378"/>
                </a:lnTo>
                <a:lnTo>
                  <a:pt x="59811" y="473"/>
                </a:lnTo>
                <a:lnTo>
                  <a:pt x="59717" y="473"/>
                </a:lnTo>
                <a:lnTo>
                  <a:pt x="59622" y="378"/>
                </a:lnTo>
                <a:lnTo>
                  <a:pt x="59811" y="378"/>
                </a:lnTo>
                <a:lnTo>
                  <a:pt x="59811" y="284"/>
                </a:lnTo>
                <a:lnTo>
                  <a:pt x="59811" y="190"/>
                </a:lnTo>
                <a:lnTo>
                  <a:pt x="58962" y="190"/>
                </a:lnTo>
                <a:lnTo>
                  <a:pt x="58773" y="284"/>
                </a:lnTo>
                <a:lnTo>
                  <a:pt x="58396" y="473"/>
                </a:lnTo>
                <a:lnTo>
                  <a:pt x="58585" y="473"/>
                </a:lnTo>
                <a:lnTo>
                  <a:pt x="58396" y="661"/>
                </a:lnTo>
                <a:lnTo>
                  <a:pt x="58207" y="661"/>
                </a:lnTo>
                <a:lnTo>
                  <a:pt x="58302" y="567"/>
                </a:lnTo>
                <a:lnTo>
                  <a:pt x="58113" y="661"/>
                </a:lnTo>
                <a:lnTo>
                  <a:pt x="57924" y="661"/>
                </a:lnTo>
                <a:lnTo>
                  <a:pt x="57453" y="473"/>
                </a:lnTo>
                <a:lnTo>
                  <a:pt x="56981" y="284"/>
                </a:lnTo>
                <a:lnTo>
                  <a:pt x="56604" y="284"/>
                </a:lnTo>
                <a:lnTo>
                  <a:pt x="56604" y="473"/>
                </a:lnTo>
                <a:lnTo>
                  <a:pt x="56415" y="567"/>
                </a:lnTo>
                <a:lnTo>
                  <a:pt x="57075" y="473"/>
                </a:lnTo>
                <a:lnTo>
                  <a:pt x="56698" y="661"/>
                </a:lnTo>
                <a:lnTo>
                  <a:pt x="57170" y="567"/>
                </a:lnTo>
                <a:lnTo>
                  <a:pt x="57075" y="661"/>
                </a:lnTo>
                <a:lnTo>
                  <a:pt x="57075" y="756"/>
                </a:lnTo>
                <a:lnTo>
                  <a:pt x="56321" y="756"/>
                </a:lnTo>
                <a:lnTo>
                  <a:pt x="56226" y="567"/>
                </a:lnTo>
                <a:lnTo>
                  <a:pt x="56132" y="473"/>
                </a:lnTo>
                <a:lnTo>
                  <a:pt x="55849" y="473"/>
                </a:lnTo>
                <a:lnTo>
                  <a:pt x="55471" y="567"/>
                </a:lnTo>
                <a:lnTo>
                  <a:pt x="55000" y="661"/>
                </a:lnTo>
                <a:lnTo>
                  <a:pt x="55094" y="661"/>
                </a:lnTo>
                <a:lnTo>
                  <a:pt x="53868" y="850"/>
                </a:lnTo>
                <a:lnTo>
                  <a:pt x="52830" y="1039"/>
                </a:lnTo>
                <a:lnTo>
                  <a:pt x="52830" y="1039"/>
                </a:lnTo>
                <a:lnTo>
                  <a:pt x="52924" y="850"/>
                </a:lnTo>
                <a:lnTo>
                  <a:pt x="53019" y="756"/>
                </a:lnTo>
                <a:lnTo>
                  <a:pt x="53019" y="756"/>
                </a:lnTo>
                <a:lnTo>
                  <a:pt x="52358" y="944"/>
                </a:lnTo>
                <a:lnTo>
                  <a:pt x="51981" y="1039"/>
                </a:lnTo>
                <a:lnTo>
                  <a:pt x="51887" y="1133"/>
                </a:lnTo>
                <a:lnTo>
                  <a:pt x="51887" y="1227"/>
                </a:lnTo>
                <a:lnTo>
                  <a:pt x="51604" y="1039"/>
                </a:lnTo>
                <a:lnTo>
                  <a:pt x="50755" y="1039"/>
                </a:lnTo>
                <a:lnTo>
                  <a:pt x="50755" y="944"/>
                </a:lnTo>
                <a:lnTo>
                  <a:pt x="50755" y="850"/>
                </a:lnTo>
                <a:lnTo>
                  <a:pt x="50660" y="850"/>
                </a:lnTo>
                <a:lnTo>
                  <a:pt x="50660" y="1039"/>
                </a:lnTo>
                <a:lnTo>
                  <a:pt x="49623" y="1322"/>
                </a:lnTo>
                <a:lnTo>
                  <a:pt x="49151" y="1416"/>
                </a:lnTo>
                <a:lnTo>
                  <a:pt x="48679" y="1416"/>
                </a:lnTo>
                <a:lnTo>
                  <a:pt x="48679" y="1322"/>
                </a:lnTo>
                <a:lnTo>
                  <a:pt x="48773" y="1322"/>
                </a:lnTo>
                <a:lnTo>
                  <a:pt x="48585" y="1133"/>
                </a:lnTo>
                <a:lnTo>
                  <a:pt x="47547" y="1133"/>
                </a:lnTo>
                <a:lnTo>
                  <a:pt x="46981" y="1322"/>
                </a:lnTo>
                <a:lnTo>
                  <a:pt x="46038" y="1699"/>
                </a:lnTo>
                <a:lnTo>
                  <a:pt x="46038" y="1699"/>
                </a:lnTo>
                <a:lnTo>
                  <a:pt x="46132" y="1605"/>
                </a:lnTo>
                <a:lnTo>
                  <a:pt x="46038" y="1510"/>
                </a:lnTo>
                <a:lnTo>
                  <a:pt x="45755" y="1699"/>
                </a:lnTo>
                <a:lnTo>
                  <a:pt x="45660" y="1793"/>
                </a:lnTo>
                <a:lnTo>
                  <a:pt x="45566" y="1793"/>
                </a:lnTo>
                <a:lnTo>
                  <a:pt x="45472" y="1699"/>
                </a:lnTo>
                <a:lnTo>
                  <a:pt x="45472" y="1510"/>
                </a:lnTo>
                <a:lnTo>
                  <a:pt x="45755" y="1510"/>
                </a:lnTo>
                <a:lnTo>
                  <a:pt x="45566" y="1416"/>
                </a:lnTo>
                <a:lnTo>
                  <a:pt x="45189" y="1416"/>
                </a:lnTo>
                <a:lnTo>
                  <a:pt x="44245" y="1605"/>
                </a:lnTo>
                <a:lnTo>
                  <a:pt x="42736" y="2076"/>
                </a:lnTo>
                <a:lnTo>
                  <a:pt x="42736" y="2076"/>
                </a:lnTo>
                <a:lnTo>
                  <a:pt x="43113" y="1793"/>
                </a:lnTo>
                <a:lnTo>
                  <a:pt x="43491" y="1605"/>
                </a:lnTo>
                <a:lnTo>
                  <a:pt x="43208" y="1699"/>
                </a:lnTo>
                <a:lnTo>
                  <a:pt x="42956" y="1762"/>
                </a:lnTo>
                <a:lnTo>
                  <a:pt x="42924" y="1793"/>
                </a:lnTo>
                <a:lnTo>
                  <a:pt x="42453" y="1982"/>
                </a:lnTo>
                <a:lnTo>
                  <a:pt x="42075" y="1982"/>
                </a:lnTo>
                <a:lnTo>
                  <a:pt x="41981" y="1888"/>
                </a:lnTo>
                <a:lnTo>
                  <a:pt x="40377" y="1888"/>
                </a:lnTo>
                <a:lnTo>
                  <a:pt x="38962" y="1982"/>
                </a:lnTo>
                <a:lnTo>
                  <a:pt x="39057" y="2076"/>
                </a:lnTo>
                <a:lnTo>
                  <a:pt x="38962" y="2171"/>
                </a:lnTo>
                <a:lnTo>
                  <a:pt x="38679" y="2265"/>
                </a:lnTo>
                <a:lnTo>
                  <a:pt x="38774" y="2076"/>
                </a:lnTo>
                <a:lnTo>
                  <a:pt x="38679" y="2076"/>
                </a:lnTo>
                <a:lnTo>
                  <a:pt x="38585" y="2171"/>
                </a:lnTo>
                <a:lnTo>
                  <a:pt x="38491" y="2265"/>
                </a:lnTo>
                <a:lnTo>
                  <a:pt x="38302" y="2171"/>
                </a:lnTo>
                <a:lnTo>
                  <a:pt x="38208" y="1982"/>
                </a:lnTo>
                <a:lnTo>
                  <a:pt x="37453" y="1982"/>
                </a:lnTo>
                <a:lnTo>
                  <a:pt x="37736" y="2171"/>
                </a:lnTo>
                <a:lnTo>
                  <a:pt x="37264" y="2171"/>
                </a:lnTo>
                <a:lnTo>
                  <a:pt x="37076" y="2076"/>
                </a:lnTo>
                <a:lnTo>
                  <a:pt x="36793" y="2171"/>
                </a:lnTo>
                <a:lnTo>
                  <a:pt x="36887" y="1982"/>
                </a:lnTo>
                <a:lnTo>
                  <a:pt x="35943" y="2359"/>
                </a:lnTo>
                <a:lnTo>
                  <a:pt x="34906" y="2548"/>
                </a:lnTo>
                <a:lnTo>
                  <a:pt x="33868" y="2737"/>
                </a:lnTo>
                <a:lnTo>
                  <a:pt x="32925" y="2737"/>
                </a:lnTo>
                <a:lnTo>
                  <a:pt x="33113" y="2642"/>
                </a:lnTo>
                <a:lnTo>
                  <a:pt x="32830" y="2642"/>
                </a:lnTo>
                <a:lnTo>
                  <a:pt x="32547" y="2737"/>
                </a:lnTo>
                <a:lnTo>
                  <a:pt x="32076" y="2925"/>
                </a:lnTo>
                <a:lnTo>
                  <a:pt x="31321" y="2925"/>
                </a:lnTo>
                <a:lnTo>
                  <a:pt x="30472" y="3020"/>
                </a:lnTo>
                <a:lnTo>
                  <a:pt x="29623" y="3114"/>
                </a:lnTo>
                <a:lnTo>
                  <a:pt x="27736" y="3397"/>
                </a:lnTo>
                <a:lnTo>
                  <a:pt x="26698" y="3491"/>
                </a:lnTo>
                <a:lnTo>
                  <a:pt x="26415" y="3586"/>
                </a:lnTo>
                <a:lnTo>
                  <a:pt x="26321" y="3680"/>
                </a:lnTo>
                <a:lnTo>
                  <a:pt x="26132" y="3586"/>
                </a:lnTo>
                <a:lnTo>
                  <a:pt x="25944" y="3491"/>
                </a:lnTo>
                <a:lnTo>
                  <a:pt x="25755" y="3586"/>
                </a:lnTo>
                <a:lnTo>
                  <a:pt x="25661" y="3869"/>
                </a:lnTo>
                <a:lnTo>
                  <a:pt x="25189" y="3774"/>
                </a:lnTo>
                <a:lnTo>
                  <a:pt x="24623" y="3774"/>
                </a:lnTo>
                <a:lnTo>
                  <a:pt x="23491" y="3963"/>
                </a:lnTo>
                <a:lnTo>
                  <a:pt x="22642" y="4057"/>
                </a:lnTo>
                <a:lnTo>
                  <a:pt x="21793" y="4152"/>
                </a:lnTo>
                <a:lnTo>
                  <a:pt x="21887" y="4057"/>
                </a:lnTo>
                <a:lnTo>
                  <a:pt x="21698" y="4152"/>
                </a:lnTo>
                <a:lnTo>
                  <a:pt x="21510" y="4340"/>
                </a:lnTo>
                <a:lnTo>
                  <a:pt x="21415" y="4529"/>
                </a:lnTo>
                <a:lnTo>
                  <a:pt x="21227" y="4623"/>
                </a:lnTo>
                <a:lnTo>
                  <a:pt x="21132" y="4529"/>
                </a:lnTo>
                <a:lnTo>
                  <a:pt x="20944" y="4435"/>
                </a:lnTo>
                <a:lnTo>
                  <a:pt x="20378" y="4340"/>
                </a:lnTo>
                <a:lnTo>
                  <a:pt x="19906" y="4435"/>
                </a:lnTo>
                <a:lnTo>
                  <a:pt x="19529" y="4623"/>
                </a:lnTo>
                <a:lnTo>
                  <a:pt x="19434" y="4529"/>
                </a:lnTo>
                <a:lnTo>
                  <a:pt x="19340" y="4529"/>
                </a:lnTo>
                <a:lnTo>
                  <a:pt x="18868" y="4623"/>
                </a:lnTo>
                <a:lnTo>
                  <a:pt x="17925" y="5001"/>
                </a:lnTo>
                <a:lnTo>
                  <a:pt x="17925" y="4812"/>
                </a:lnTo>
                <a:lnTo>
                  <a:pt x="17736" y="5001"/>
                </a:lnTo>
                <a:lnTo>
                  <a:pt x="17548" y="5095"/>
                </a:lnTo>
                <a:lnTo>
                  <a:pt x="17359" y="5189"/>
                </a:lnTo>
                <a:lnTo>
                  <a:pt x="16887" y="5284"/>
                </a:lnTo>
                <a:lnTo>
                  <a:pt x="16982" y="5189"/>
                </a:lnTo>
                <a:lnTo>
                  <a:pt x="16982" y="5189"/>
                </a:lnTo>
                <a:lnTo>
                  <a:pt x="16321" y="5284"/>
                </a:lnTo>
                <a:lnTo>
                  <a:pt x="15755" y="5472"/>
                </a:lnTo>
                <a:lnTo>
                  <a:pt x="15189" y="5567"/>
                </a:lnTo>
                <a:lnTo>
                  <a:pt x="14623" y="5567"/>
                </a:lnTo>
                <a:lnTo>
                  <a:pt x="15283" y="5472"/>
                </a:lnTo>
                <a:lnTo>
                  <a:pt x="15189" y="5378"/>
                </a:lnTo>
                <a:lnTo>
                  <a:pt x="15095" y="5284"/>
                </a:lnTo>
                <a:lnTo>
                  <a:pt x="15095" y="5189"/>
                </a:lnTo>
                <a:lnTo>
                  <a:pt x="15095" y="5095"/>
                </a:lnTo>
                <a:lnTo>
                  <a:pt x="14906" y="5189"/>
                </a:lnTo>
                <a:lnTo>
                  <a:pt x="14529" y="5284"/>
                </a:lnTo>
                <a:lnTo>
                  <a:pt x="13680" y="5472"/>
                </a:lnTo>
                <a:lnTo>
                  <a:pt x="13680" y="5567"/>
                </a:lnTo>
                <a:lnTo>
                  <a:pt x="13585" y="5567"/>
                </a:lnTo>
                <a:lnTo>
                  <a:pt x="13585" y="5504"/>
                </a:lnTo>
                <a:lnTo>
                  <a:pt x="13585" y="5504"/>
                </a:lnTo>
                <a:lnTo>
                  <a:pt x="13397" y="5567"/>
                </a:lnTo>
                <a:lnTo>
                  <a:pt x="13208" y="5661"/>
                </a:lnTo>
                <a:lnTo>
                  <a:pt x="13302" y="5755"/>
                </a:lnTo>
                <a:lnTo>
                  <a:pt x="13585" y="5661"/>
                </a:lnTo>
                <a:lnTo>
                  <a:pt x="13868" y="5661"/>
                </a:lnTo>
                <a:lnTo>
                  <a:pt x="13585" y="5850"/>
                </a:lnTo>
                <a:lnTo>
                  <a:pt x="13302" y="5850"/>
                </a:lnTo>
                <a:lnTo>
                  <a:pt x="13019" y="5755"/>
                </a:lnTo>
                <a:lnTo>
                  <a:pt x="12736" y="5755"/>
                </a:lnTo>
                <a:lnTo>
                  <a:pt x="11133" y="6227"/>
                </a:lnTo>
                <a:lnTo>
                  <a:pt x="11038" y="6133"/>
                </a:lnTo>
                <a:lnTo>
                  <a:pt x="10472" y="6321"/>
                </a:lnTo>
                <a:lnTo>
                  <a:pt x="10001" y="6416"/>
                </a:lnTo>
                <a:lnTo>
                  <a:pt x="9434" y="6510"/>
                </a:lnTo>
                <a:lnTo>
                  <a:pt x="8680" y="6699"/>
                </a:lnTo>
                <a:lnTo>
                  <a:pt x="7642" y="6888"/>
                </a:lnTo>
                <a:lnTo>
                  <a:pt x="6416" y="7076"/>
                </a:lnTo>
                <a:lnTo>
                  <a:pt x="3963" y="7454"/>
                </a:lnTo>
                <a:lnTo>
                  <a:pt x="1604" y="7831"/>
                </a:lnTo>
                <a:lnTo>
                  <a:pt x="944" y="8020"/>
                </a:lnTo>
                <a:lnTo>
                  <a:pt x="567" y="7925"/>
                </a:lnTo>
                <a:lnTo>
                  <a:pt x="284" y="7831"/>
                </a:lnTo>
                <a:lnTo>
                  <a:pt x="189" y="7831"/>
                </a:lnTo>
                <a:lnTo>
                  <a:pt x="189" y="7925"/>
                </a:lnTo>
                <a:lnTo>
                  <a:pt x="189" y="8208"/>
                </a:lnTo>
                <a:lnTo>
                  <a:pt x="1" y="8397"/>
                </a:lnTo>
                <a:lnTo>
                  <a:pt x="1" y="8586"/>
                </a:lnTo>
                <a:lnTo>
                  <a:pt x="1" y="8680"/>
                </a:lnTo>
                <a:lnTo>
                  <a:pt x="95" y="8774"/>
                </a:lnTo>
                <a:lnTo>
                  <a:pt x="472" y="8869"/>
                </a:lnTo>
                <a:lnTo>
                  <a:pt x="755" y="8869"/>
                </a:lnTo>
                <a:lnTo>
                  <a:pt x="567" y="8963"/>
                </a:lnTo>
                <a:lnTo>
                  <a:pt x="755" y="8963"/>
                </a:lnTo>
                <a:lnTo>
                  <a:pt x="1038" y="8869"/>
                </a:lnTo>
                <a:lnTo>
                  <a:pt x="1416" y="8586"/>
                </a:lnTo>
                <a:lnTo>
                  <a:pt x="1416" y="8774"/>
                </a:lnTo>
                <a:lnTo>
                  <a:pt x="1510" y="8869"/>
                </a:lnTo>
                <a:lnTo>
                  <a:pt x="1699" y="8774"/>
                </a:lnTo>
                <a:lnTo>
                  <a:pt x="1793" y="8774"/>
                </a:lnTo>
                <a:lnTo>
                  <a:pt x="2265" y="8586"/>
                </a:lnTo>
                <a:lnTo>
                  <a:pt x="2642" y="8491"/>
                </a:lnTo>
                <a:lnTo>
                  <a:pt x="3397" y="8491"/>
                </a:lnTo>
                <a:lnTo>
                  <a:pt x="4152" y="8397"/>
                </a:lnTo>
                <a:lnTo>
                  <a:pt x="4623" y="8397"/>
                </a:lnTo>
                <a:lnTo>
                  <a:pt x="5001" y="8114"/>
                </a:lnTo>
                <a:lnTo>
                  <a:pt x="5001" y="8208"/>
                </a:lnTo>
                <a:lnTo>
                  <a:pt x="5284" y="8114"/>
                </a:lnTo>
                <a:lnTo>
                  <a:pt x="5850" y="7831"/>
                </a:lnTo>
                <a:lnTo>
                  <a:pt x="5944" y="7925"/>
                </a:lnTo>
                <a:lnTo>
                  <a:pt x="5850" y="8020"/>
                </a:lnTo>
                <a:lnTo>
                  <a:pt x="5850" y="8114"/>
                </a:lnTo>
                <a:lnTo>
                  <a:pt x="5944" y="8020"/>
                </a:lnTo>
                <a:lnTo>
                  <a:pt x="6416" y="7925"/>
                </a:lnTo>
                <a:lnTo>
                  <a:pt x="7170" y="7925"/>
                </a:lnTo>
                <a:lnTo>
                  <a:pt x="7170" y="8020"/>
                </a:lnTo>
                <a:lnTo>
                  <a:pt x="7076" y="8114"/>
                </a:lnTo>
                <a:lnTo>
                  <a:pt x="7265" y="8020"/>
                </a:lnTo>
                <a:lnTo>
                  <a:pt x="7359" y="7925"/>
                </a:lnTo>
                <a:lnTo>
                  <a:pt x="7359" y="7831"/>
                </a:lnTo>
                <a:lnTo>
                  <a:pt x="7548" y="8020"/>
                </a:lnTo>
                <a:lnTo>
                  <a:pt x="8397" y="7642"/>
                </a:lnTo>
                <a:lnTo>
                  <a:pt x="8963" y="7454"/>
                </a:lnTo>
                <a:lnTo>
                  <a:pt x="9151" y="7359"/>
                </a:lnTo>
                <a:lnTo>
                  <a:pt x="9246" y="7359"/>
                </a:lnTo>
                <a:lnTo>
                  <a:pt x="9151" y="7171"/>
                </a:lnTo>
                <a:lnTo>
                  <a:pt x="9246" y="7076"/>
                </a:lnTo>
                <a:lnTo>
                  <a:pt x="9340" y="7076"/>
                </a:lnTo>
                <a:lnTo>
                  <a:pt x="9340" y="7171"/>
                </a:lnTo>
                <a:lnTo>
                  <a:pt x="9434" y="7076"/>
                </a:lnTo>
                <a:lnTo>
                  <a:pt x="9529" y="7171"/>
                </a:lnTo>
                <a:lnTo>
                  <a:pt x="9434" y="7265"/>
                </a:lnTo>
                <a:lnTo>
                  <a:pt x="9340" y="7265"/>
                </a:lnTo>
                <a:lnTo>
                  <a:pt x="9340" y="7359"/>
                </a:lnTo>
                <a:lnTo>
                  <a:pt x="9717" y="7171"/>
                </a:lnTo>
                <a:lnTo>
                  <a:pt x="10095" y="7076"/>
                </a:lnTo>
                <a:lnTo>
                  <a:pt x="10095" y="7171"/>
                </a:lnTo>
                <a:lnTo>
                  <a:pt x="10001" y="7171"/>
                </a:lnTo>
                <a:lnTo>
                  <a:pt x="9906" y="7265"/>
                </a:lnTo>
                <a:lnTo>
                  <a:pt x="9906" y="7359"/>
                </a:lnTo>
                <a:lnTo>
                  <a:pt x="9623" y="7265"/>
                </a:lnTo>
                <a:lnTo>
                  <a:pt x="9717" y="7454"/>
                </a:lnTo>
                <a:lnTo>
                  <a:pt x="10850" y="7076"/>
                </a:lnTo>
                <a:lnTo>
                  <a:pt x="11038" y="7076"/>
                </a:lnTo>
                <a:lnTo>
                  <a:pt x="11133" y="7171"/>
                </a:lnTo>
                <a:lnTo>
                  <a:pt x="11321" y="7265"/>
                </a:lnTo>
                <a:lnTo>
                  <a:pt x="11416" y="7265"/>
                </a:lnTo>
                <a:lnTo>
                  <a:pt x="11604" y="7171"/>
                </a:lnTo>
                <a:lnTo>
                  <a:pt x="11793" y="6982"/>
                </a:lnTo>
                <a:lnTo>
                  <a:pt x="11887" y="6888"/>
                </a:lnTo>
                <a:lnTo>
                  <a:pt x="12170" y="6888"/>
                </a:lnTo>
                <a:lnTo>
                  <a:pt x="12076" y="7076"/>
                </a:lnTo>
                <a:lnTo>
                  <a:pt x="12265" y="7076"/>
                </a:lnTo>
                <a:lnTo>
                  <a:pt x="12359" y="6888"/>
                </a:lnTo>
                <a:lnTo>
                  <a:pt x="12548" y="6793"/>
                </a:lnTo>
                <a:lnTo>
                  <a:pt x="12736" y="6793"/>
                </a:lnTo>
                <a:lnTo>
                  <a:pt x="12453" y="6982"/>
                </a:lnTo>
                <a:lnTo>
                  <a:pt x="12925" y="6982"/>
                </a:lnTo>
                <a:lnTo>
                  <a:pt x="13491" y="6888"/>
                </a:lnTo>
                <a:lnTo>
                  <a:pt x="14434" y="6605"/>
                </a:lnTo>
                <a:lnTo>
                  <a:pt x="15849" y="6510"/>
                </a:lnTo>
                <a:lnTo>
                  <a:pt x="16510" y="6416"/>
                </a:lnTo>
                <a:lnTo>
                  <a:pt x="16982" y="6227"/>
                </a:lnTo>
                <a:lnTo>
                  <a:pt x="17831" y="6038"/>
                </a:lnTo>
                <a:lnTo>
                  <a:pt x="18680" y="6038"/>
                </a:lnTo>
                <a:lnTo>
                  <a:pt x="19057" y="5850"/>
                </a:lnTo>
                <a:lnTo>
                  <a:pt x="19340" y="5755"/>
                </a:lnTo>
                <a:lnTo>
                  <a:pt x="20472" y="5661"/>
                </a:lnTo>
                <a:lnTo>
                  <a:pt x="21604" y="5567"/>
                </a:lnTo>
                <a:lnTo>
                  <a:pt x="22736" y="5378"/>
                </a:lnTo>
                <a:lnTo>
                  <a:pt x="23774" y="5095"/>
                </a:lnTo>
                <a:lnTo>
                  <a:pt x="23774" y="5284"/>
                </a:lnTo>
                <a:lnTo>
                  <a:pt x="24151" y="5189"/>
                </a:lnTo>
                <a:lnTo>
                  <a:pt x="24246" y="5189"/>
                </a:lnTo>
                <a:lnTo>
                  <a:pt x="24246" y="5095"/>
                </a:lnTo>
                <a:lnTo>
                  <a:pt x="24623" y="5001"/>
                </a:lnTo>
                <a:lnTo>
                  <a:pt x="25000" y="5095"/>
                </a:lnTo>
                <a:lnTo>
                  <a:pt x="25378" y="5095"/>
                </a:lnTo>
                <a:lnTo>
                  <a:pt x="25755" y="4906"/>
                </a:lnTo>
                <a:lnTo>
                  <a:pt x="25755" y="5095"/>
                </a:lnTo>
                <a:lnTo>
                  <a:pt x="25849" y="5001"/>
                </a:lnTo>
                <a:lnTo>
                  <a:pt x="26132" y="4906"/>
                </a:lnTo>
                <a:lnTo>
                  <a:pt x="27264" y="4906"/>
                </a:lnTo>
                <a:lnTo>
                  <a:pt x="28491" y="4718"/>
                </a:lnTo>
                <a:lnTo>
                  <a:pt x="28302" y="4529"/>
                </a:lnTo>
                <a:lnTo>
                  <a:pt x="28491" y="4435"/>
                </a:lnTo>
                <a:lnTo>
                  <a:pt x="28585" y="4340"/>
                </a:lnTo>
                <a:lnTo>
                  <a:pt x="28774" y="4529"/>
                </a:lnTo>
                <a:lnTo>
                  <a:pt x="28679" y="4623"/>
                </a:lnTo>
                <a:lnTo>
                  <a:pt x="29717" y="4623"/>
                </a:lnTo>
                <a:lnTo>
                  <a:pt x="30189" y="4529"/>
                </a:lnTo>
                <a:lnTo>
                  <a:pt x="31510" y="4246"/>
                </a:lnTo>
                <a:lnTo>
                  <a:pt x="32076" y="4057"/>
                </a:lnTo>
                <a:lnTo>
                  <a:pt x="32547" y="3869"/>
                </a:lnTo>
                <a:lnTo>
                  <a:pt x="32642" y="3963"/>
                </a:lnTo>
                <a:lnTo>
                  <a:pt x="32830" y="4057"/>
                </a:lnTo>
                <a:lnTo>
                  <a:pt x="33019" y="4057"/>
                </a:lnTo>
                <a:lnTo>
                  <a:pt x="33679" y="3869"/>
                </a:lnTo>
                <a:lnTo>
                  <a:pt x="33962" y="3586"/>
                </a:lnTo>
                <a:lnTo>
                  <a:pt x="34623" y="3586"/>
                </a:lnTo>
                <a:lnTo>
                  <a:pt x="35660" y="3491"/>
                </a:lnTo>
                <a:lnTo>
                  <a:pt x="37170" y="3586"/>
                </a:lnTo>
                <a:lnTo>
                  <a:pt x="37547" y="3397"/>
                </a:lnTo>
                <a:lnTo>
                  <a:pt x="38019" y="3303"/>
                </a:lnTo>
                <a:lnTo>
                  <a:pt x="39151" y="3208"/>
                </a:lnTo>
                <a:lnTo>
                  <a:pt x="41038" y="3208"/>
                </a:lnTo>
                <a:lnTo>
                  <a:pt x="41038" y="3114"/>
                </a:lnTo>
                <a:lnTo>
                  <a:pt x="41226" y="3020"/>
                </a:lnTo>
                <a:lnTo>
                  <a:pt x="41981" y="2925"/>
                </a:lnTo>
                <a:lnTo>
                  <a:pt x="44811" y="2925"/>
                </a:lnTo>
                <a:lnTo>
                  <a:pt x="45000" y="2831"/>
                </a:lnTo>
                <a:lnTo>
                  <a:pt x="45189" y="2642"/>
                </a:lnTo>
                <a:lnTo>
                  <a:pt x="45283" y="2548"/>
                </a:lnTo>
                <a:lnTo>
                  <a:pt x="45566" y="2548"/>
                </a:lnTo>
                <a:lnTo>
                  <a:pt x="45472" y="2737"/>
                </a:lnTo>
                <a:lnTo>
                  <a:pt x="45472" y="2737"/>
                </a:lnTo>
                <a:lnTo>
                  <a:pt x="46132" y="2548"/>
                </a:lnTo>
                <a:lnTo>
                  <a:pt x="46887" y="2548"/>
                </a:lnTo>
                <a:lnTo>
                  <a:pt x="47547" y="2454"/>
                </a:lnTo>
                <a:lnTo>
                  <a:pt x="48207" y="2265"/>
                </a:lnTo>
                <a:lnTo>
                  <a:pt x="48302" y="2359"/>
                </a:lnTo>
                <a:lnTo>
                  <a:pt x="49434" y="2359"/>
                </a:lnTo>
                <a:lnTo>
                  <a:pt x="49717" y="2265"/>
                </a:lnTo>
                <a:lnTo>
                  <a:pt x="50094" y="2171"/>
                </a:lnTo>
                <a:lnTo>
                  <a:pt x="50755" y="2076"/>
                </a:lnTo>
                <a:lnTo>
                  <a:pt x="52170" y="1982"/>
                </a:lnTo>
                <a:lnTo>
                  <a:pt x="54056" y="1793"/>
                </a:lnTo>
                <a:lnTo>
                  <a:pt x="56132" y="1510"/>
                </a:lnTo>
                <a:lnTo>
                  <a:pt x="56037" y="1605"/>
                </a:lnTo>
                <a:lnTo>
                  <a:pt x="55943" y="1699"/>
                </a:lnTo>
                <a:lnTo>
                  <a:pt x="55754" y="1699"/>
                </a:lnTo>
                <a:lnTo>
                  <a:pt x="55471" y="1793"/>
                </a:lnTo>
                <a:lnTo>
                  <a:pt x="55377" y="1888"/>
                </a:lnTo>
                <a:lnTo>
                  <a:pt x="56415" y="1605"/>
                </a:lnTo>
                <a:lnTo>
                  <a:pt x="56887" y="1510"/>
                </a:lnTo>
                <a:lnTo>
                  <a:pt x="56981" y="1605"/>
                </a:lnTo>
                <a:lnTo>
                  <a:pt x="56887" y="1699"/>
                </a:lnTo>
                <a:lnTo>
                  <a:pt x="57358" y="1605"/>
                </a:lnTo>
                <a:lnTo>
                  <a:pt x="57736" y="1605"/>
                </a:lnTo>
                <a:lnTo>
                  <a:pt x="58207" y="1510"/>
                </a:lnTo>
                <a:lnTo>
                  <a:pt x="58679" y="1510"/>
                </a:lnTo>
                <a:lnTo>
                  <a:pt x="58773" y="1416"/>
                </a:lnTo>
                <a:lnTo>
                  <a:pt x="58868" y="1322"/>
                </a:lnTo>
                <a:lnTo>
                  <a:pt x="59056" y="1133"/>
                </a:lnTo>
                <a:lnTo>
                  <a:pt x="59151" y="1227"/>
                </a:lnTo>
                <a:lnTo>
                  <a:pt x="59339" y="1227"/>
                </a:lnTo>
                <a:lnTo>
                  <a:pt x="59434" y="1322"/>
                </a:lnTo>
                <a:lnTo>
                  <a:pt x="59339" y="1510"/>
                </a:lnTo>
                <a:lnTo>
                  <a:pt x="59811" y="1416"/>
                </a:lnTo>
                <a:lnTo>
                  <a:pt x="60000" y="1322"/>
                </a:lnTo>
                <a:lnTo>
                  <a:pt x="60094" y="1416"/>
                </a:lnTo>
                <a:lnTo>
                  <a:pt x="60377" y="1322"/>
                </a:lnTo>
                <a:lnTo>
                  <a:pt x="60660" y="1227"/>
                </a:lnTo>
                <a:lnTo>
                  <a:pt x="61320" y="1133"/>
                </a:lnTo>
                <a:lnTo>
                  <a:pt x="61981" y="1227"/>
                </a:lnTo>
                <a:lnTo>
                  <a:pt x="62641" y="1227"/>
                </a:lnTo>
                <a:lnTo>
                  <a:pt x="62547" y="1133"/>
                </a:lnTo>
                <a:lnTo>
                  <a:pt x="63207" y="1039"/>
                </a:lnTo>
                <a:lnTo>
                  <a:pt x="63019" y="1133"/>
                </a:lnTo>
                <a:lnTo>
                  <a:pt x="63585" y="1133"/>
                </a:lnTo>
                <a:lnTo>
                  <a:pt x="63302" y="1039"/>
                </a:lnTo>
                <a:lnTo>
                  <a:pt x="63773" y="850"/>
                </a:lnTo>
                <a:lnTo>
                  <a:pt x="64151" y="756"/>
                </a:lnTo>
                <a:lnTo>
                  <a:pt x="64434" y="850"/>
                </a:lnTo>
                <a:lnTo>
                  <a:pt x="64434" y="1133"/>
                </a:lnTo>
                <a:lnTo>
                  <a:pt x="65283" y="850"/>
                </a:lnTo>
                <a:lnTo>
                  <a:pt x="65283" y="944"/>
                </a:lnTo>
                <a:lnTo>
                  <a:pt x="65471" y="944"/>
                </a:lnTo>
                <a:lnTo>
                  <a:pt x="65566" y="850"/>
                </a:lnTo>
                <a:lnTo>
                  <a:pt x="65754" y="944"/>
                </a:lnTo>
                <a:lnTo>
                  <a:pt x="66132" y="850"/>
                </a:lnTo>
                <a:lnTo>
                  <a:pt x="66981" y="850"/>
                </a:lnTo>
                <a:lnTo>
                  <a:pt x="66981" y="944"/>
                </a:lnTo>
                <a:lnTo>
                  <a:pt x="66886" y="1039"/>
                </a:lnTo>
                <a:lnTo>
                  <a:pt x="66792" y="1039"/>
                </a:lnTo>
                <a:lnTo>
                  <a:pt x="66792" y="1133"/>
                </a:lnTo>
                <a:lnTo>
                  <a:pt x="67641" y="944"/>
                </a:lnTo>
                <a:lnTo>
                  <a:pt x="68113" y="850"/>
                </a:lnTo>
                <a:lnTo>
                  <a:pt x="68584" y="850"/>
                </a:lnTo>
                <a:lnTo>
                  <a:pt x="68773" y="944"/>
                </a:lnTo>
                <a:lnTo>
                  <a:pt x="68962" y="944"/>
                </a:lnTo>
                <a:lnTo>
                  <a:pt x="69150" y="850"/>
                </a:lnTo>
                <a:lnTo>
                  <a:pt x="70849" y="944"/>
                </a:lnTo>
                <a:lnTo>
                  <a:pt x="71509" y="850"/>
                </a:lnTo>
                <a:lnTo>
                  <a:pt x="72169" y="756"/>
                </a:lnTo>
                <a:lnTo>
                  <a:pt x="73207" y="756"/>
                </a:lnTo>
                <a:lnTo>
                  <a:pt x="73584" y="944"/>
                </a:lnTo>
                <a:lnTo>
                  <a:pt x="73962" y="944"/>
                </a:lnTo>
                <a:lnTo>
                  <a:pt x="73773" y="756"/>
                </a:lnTo>
                <a:lnTo>
                  <a:pt x="74056" y="567"/>
                </a:lnTo>
                <a:lnTo>
                  <a:pt x="74150" y="567"/>
                </a:lnTo>
                <a:lnTo>
                  <a:pt x="74150" y="756"/>
                </a:lnTo>
                <a:lnTo>
                  <a:pt x="74339" y="850"/>
                </a:lnTo>
                <a:lnTo>
                  <a:pt x="74433" y="756"/>
                </a:lnTo>
                <a:lnTo>
                  <a:pt x="74716" y="661"/>
                </a:lnTo>
                <a:lnTo>
                  <a:pt x="75188" y="661"/>
                </a:lnTo>
                <a:lnTo>
                  <a:pt x="75188" y="756"/>
                </a:lnTo>
                <a:lnTo>
                  <a:pt x="74999" y="850"/>
                </a:lnTo>
                <a:lnTo>
                  <a:pt x="75377" y="756"/>
                </a:lnTo>
                <a:lnTo>
                  <a:pt x="75754" y="756"/>
                </a:lnTo>
                <a:lnTo>
                  <a:pt x="75471" y="850"/>
                </a:lnTo>
                <a:lnTo>
                  <a:pt x="75565" y="944"/>
                </a:lnTo>
                <a:lnTo>
                  <a:pt x="76226" y="1039"/>
                </a:lnTo>
                <a:lnTo>
                  <a:pt x="76320" y="850"/>
                </a:lnTo>
                <a:lnTo>
                  <a:pt x="76509" y="850"/>
                </a:lnTo>
                <a:lnTo>
                  <a:pt x="76792" y="756"/>
                </a:lnTo>
                <a:lnTo>
                  <a:pt x="77075" y="661"/>
                </a:lnTo>
                <a:lnTo>
                  <a:pt x="76886" y="850"/>
                </a:lnTo>
                <a:lnTo>
                  <a:pt x="76981" y="944"/>
                </a:lnTo>
                <a:lnTo>
                  <a:pt x="77264" y="1039"/>
                </a:lnTo>
                <a:lnTo>
                  <a:pt x="77547" y="1133"/>
                </a:lnTo>
                <a:lnTo>
                  <a:pt x="77924" y="1227"/>
                </a:lnTo>
                <a:lnTo>
                  <a:pt x="78018" y="1133"/>
                </a:lnTo>
                <a:lnTo>
                  <a:pt x="77924" y="1039"/>
                </a:lnTo>
                <a:lnTo>
                  <a:pt x="78207" y="944"/>
                </a:lnTo>
                <a:lnTo>
                  <a:pt x="78490" y="1039"/>
                </a:lnTo>
                <a:lnTo>
                  <a:pt x="78773" y="1039"/>
                </a:lnTo>
                <a:lnTo>
                  <a:pt x="79056" y="1133"/>
                </a:lnTo>
                <a:lnTo>
                  <a:pt x="79716" y="944"/>
                </a:lnTo>
                <a:lnTo>
                  <a:pt x="80282" y="756"/>
                </a:lnTo>
                <a:lnTo>
                  <a:pt x="80282" y="850"/>
                </a:lnTo>
                <a:lnTo>
                  <a:pt x="80188" y="944"/>
                </a:lnTo>
                <a:lnTo>
                  <a:pt x="80848" y="1039"/>
                </a:lnTo>
                <a:lnTo>
                  <a:pt x="81131" y="1039"/>
                </a:lnTo>
                <a:lnTo>
                  <a:pt x="81131" y="1133"/>
                </a:lnTo>
                <a:lnTo>
                  <a:pt x="81037" y="1227"/>
                </a:lnTo>
                <a:lnTo>
                  <a:pt x="81697" y="1039"/>
                </a:lnTo>
                <a:lnTo>
                  <a:pt x="81886" y="944"/>
                </a:lnTo>
                <a:lnTo>
                  <a:pt x="81792" y="850"/>
                </a:lnTo>
                <a:lnTo>
                  <a:pt x="81414" y="850"/>
                </a:lnTo>
                <a:lnTo>
                  <a:pt x="80943" y="944"/>
                </a:lnTo>
                <a:lnTo>
                  <a:pt x="81037" y="756"/>
                </a:lnTo>
                <a:lnTo>
                  <a:pt x="80754" y="944"/>
                </a:lnTo>
                <a:lnTo>
                  <a:pt x="80660" y="756"/>
                </a:lnTo>
                <a:lnTo>
                  <a:pt x="80754" y="661"/>
                </a:lnTo>
                <a:lnTo>
                  <a:pt x="80188" y="661"/>
                </a:lnTo>
                <a:lnTo>
                  <a:pt x="80188" y="567"/>
                </a:lnTo>
                <a:lnTo>
                  <a:pt x="80282" y="567"/>
                </a:lnTo>
                <a:lnTo>
                  <a:pt x="79528" y="473"/>
                </a:lnTo>
                <a:lnTo>
                  <a:pt x="79339" y="567"/>
                </a:lnTo>
                <a:lnTo>
                  <a:pt x="79245" y="567"/>
                </a:lnTo>
                <a:lnTo>
                  <a:pt x="79245" y="661"/>
                </a:lnTo>
                <a:lnTo>
                  <a:pt x="79056" y="850"/>
                </a:lnTo>
                <a:lnTo>
                  <a:pt x="78867" y="378"/>
                </a:lnTo>
                <a:lnTo>
                  <a:pt x="78679" y="473"/>
                </a:lnTo>
                <a:lnTo>
                  <a:pt x="78396" y="567"/>
                </a:lnTo>
                <a:lnTo>
                  <a:pt x="78018" y="661"/>
                </a:lnTo>
                <a:lnTo>
                  <a:pt x="77924" y="661"/>
                </a:lnTo>
                <a:lnTo>
                  <a:pt x="77830" y="567"/>
                </a:lnTo>
                <a:lnTo>
                  <a:pt x="77075" y="567"/>
                </a:lnTo>
                <a:lnTo>
                  <a:pt x="77264" y="473"/>
                </a:lnTo>
                <a:lnTo>
                  <a:pt x="77169" y="284"/>
                </a:lnTo>
                <a:lnTo>
                  <a:pt x="76981" y="378"/>
                </a:lnTo>
                <a:lnTo>
                  <a:pt x="76792" y="473"/>
                </a:lnTo>
                <a:lnTo>
                  <a:pt x="76037" y="473"/>
                </a:lnTo>
                <a:lnTo>
                  <a:pt x="74716" y="190"/>
                </a:lnTo>
                <a:lnTo>
                  <a:pt x="74433" y="378"/>
                </a:lnTo>
                <a:lnTo>
                  <a:pt x="74056" y="378"/>
                </a:lnTo>
                <a:lnTo>
                  <a:pt x="74150" y="190"/>
                </a:lnTo>
                <a:lnTo>
                  <a:pt x="74056" y="190"/>
                </a:lnTo>
                <a:lnTo>
                  <a:pt x="73773" y="284"/>
                </a:lnTo>
                <a:lnTo>
                  <a:pt x="73773" y="95"/>
                </a:lnTo>
                <a:lnTo>
                  <a:pt x="73301" y="190"/>
                </a:lnTo>
                <a:lnTo>
                  <a:pt x="72830" y="190"/>
                </a:lnTo>
                <a:lnTo>
                  <a:pt x="72830" y="378"/>
                </a:lnTo>
                <a:lnTo>
                  <a:pt x="72924" y="473"/>
                </a:lnTo>
                <a:lnTo>
                  <a:pt x="72924" y="567"/>
                </a:lnTo>
                <a:lnTo>
                  <a:pt x="72735" y="661"/>
                </a:lnTo>
                <a:lnTo>
                  <a:pt x="72735" y="567"/>
                </a:lnTo>
                <a:lnTo>
                  <a:pt x="72547" y="473"/>
                </a:lnTo>
                <a:lnTo>
                  <a:pt x="72452" y="378"/>
                </a:lnTo>
                <a:lnTo>
                  <a:pt x="72641" y="284"/>
                </a:lnTo>
                <a:lnTo>
                  <a:pt x="71603" y="284"/>
                </a:lnTo>
                <a:lnTo>
                  <a:pt x="70849" y="190"/>
                </a:lnTo>
                <a:lnTo>
                  <a:pt x="70660" y="284"/>
                </a:lnTo>
                <a:lnTo>
                  <a:pt x="69905" y="473"/>
                </a:lnTo>
                <a:lnTo>
                  <a:pt x="69056" y="473"/>
                </a:lnTo>
                <a:lnTo>
                  <a:pt x="68207" y="378"/>
                </a:lnTo>
                <a:lnTo>
                  <a:pt x="67547" y="284"/>
                </a:lnTo>
                <a:lnTo>
                  <a:pt x="67641" y="190"/>
                </a:lnTo>
                <a:lnTo>
                  <a:pt x="67735" y="190"/>
                </a:lnTo>
                <a:lnTo>
                  <a:pt x="67169" y="95"/>
                </a:lnTo>
                <a:lnTo>
                  <a:pt x="66698" y="95"/>
                </a:lnTo>
                <a:lnTo>
                  <a:pt x="66886" y="190"/>
                </a:lnTo>
                <a:lnTo>
                  <a:pt x="65283" y="190"/>
                </a:lnTo>
                <a:lnTo>
                  <a:pt x="64905" y="95"/>
                </a:lnTo>
                <a:lnTo>
                  <a:pt x="64905" y="190"/>
                </a:lnTo>
                <a:lnTo>
                  <a:pt x="65000" y="190"/>
                </a:lnTo>
                <a:lnTo>
                  <a:pt x="65094" y="284"/>
                </a:lnTo>
                <a:lnTo>
                  <a:pt x="65094" y="378"/>
                </a:lnTo>
                <a:lnTo>
                  <a:pt x="64528" y="284"/>
                </a:lnTo>
                <a:lnTo>
                  <a:pt x="63962" y="190"/>
                </a:lnTo>
                <a:lnTo>
                  <a:pt x="63773" y="284"/>
                </a:lnTo>
                <a:lnTo>
                  <a:pt x="63585" y="473"/>
                </a:lnTo>
                <a:lnTo>
                  <a:pt x="63396" y="567"/>
                </a:lnTo>
                <a:lnTo>
                  <a:pt x="63302" y="567"/>
                </a:lnTo>
                <a:lnTo>
                  <a:pt x="63207" y="473"/>
                </a:lnTo>
                <a:lnTo>
                  <a:pt x="63207" y="284"/>
                </a:lnTo>
                <a:lnTo>
                  <a:pt x="63396" y="284"/>
                </a:lnTo>
                <a:lnTo>
                  <a:pt x="63490" y="190"/>
                </a:lnTo>
                <a:lnTo>
                  <a:pt x="63113" y="190"/>
                </a:lnTo>
                <a:lnTo>
                  <a:pt x="61981" y="284"/>
                </a:lnTo>
                <a:lnTo>
                  <a:pt x="61320" y="284"/>
                </a:lnTo>
                <a:lnTo>
                  <a:pt x="61226" y="190"/>
                </a:lnTo>
                <a:lnTo>
                  <a:pt x="61320" y="95"/>
                </a:lnTo>
                <a:lnTo>
                  <a:pt x="60849" y="190"/>
                </a:lnTo>
                <a:lnTo>
                  <a:pt x="60547" y="39"/>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548587900"/>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543"/>
        <p:cNvGrpSpPr/>
        <p:nvPr/>
      </p:nvGrpSpPr>
      <p:grpSpPr>
        <a:xfrm>
          <a:off x="0" y="0"/>
          <a:ext cx="0" cy="0"/>
          <a:chOff x="0" y="0"/>
          <a:chExt cx="0" cy="0"/>
        </a:xfrm>
      </p:grpSpPr>
      <p:sp>
        <p:nvSpPr>
          <p:cNvPr id="544" name="Google Shape;544;p9"/>
          <p:cNvSpPr txBox="1">
            <a:spLocks noGrp="1"/>
          </p:cNvSpPr>
          <p:nvPr>
            <p:ph type="title"/>
          </p:nvPr>
        </p:nvSpPr>
        <p:spPr>
          <a:xfrm>
            <a:off x="1105333" y="702267"/>
            <a:ext cx="9202800" cy="614000"/>
          </a:xfrm>
          <a:prstGeom prst="rect">
            <a:avLst/>
          </a:prstGeom>
        </p:spPr>
        <p:txBody>
          <a:bodyPr spcFirstLastPara="1" wrap="square" lIns="0" tIns="0" rIns="0" bIns="0" anchor="b"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545" name="Google Shape;545;p9"/>
          <p:cNvSpPr txBox="1">
            <a:spLocks noGrp="1"/>
          </p:cNvSpPr>
          <p:nvPr>
            <p:ph type="sldNum" idx="12"/>
          </p:nvPr>
        </p:nvSpPr>
        <p:spPr>
          <a:xfrm>
            <a:off x="11553372" y="169705"/>
            <a:ext cx="435600" cy="363600"/>
          </a:xfrm>
          <a:prstGeom prst="rect">
            <a:avLst/>
          </a:prstGeom>
        </p:spPr>
        <p:txBody>
          <a:bodyPr spcFirstLastPara="1" wrap="square" lIns="0" tIns="0" rIns="0" bIns="0"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grpSp>
        <p:nvGrpSpPr>
          <p:cNvPr id="546" name="Google Shape;546;p9"/>
          <p:cNvGrpSpPr/>
          <p:nvPr/>
        </p:nvGrpSpPr>
        <p:grpSpPr>
          <a:xfrm>
            <a:off x="10672540" y="556396"/>
            <a:ext cx="4706065" cy="6034352"/>
            <a:chOff x="8004404" y="372498"/>
            <a:chExt cx="3529549" cy="4525764"/>
          </a:xfrm>
        </p:grpSpPr>
        <p:grpSp>
          <p:nvGrpSpPr>
            <p:cNvPr id="547" name="Google Shape;547;p9"/>
            <p:cNvGrpSpPr/>
            <p:nvPr/>
          </p:nvGrpSpPr>
          <p:grpSpPr>
            <a:xfrm rot="-5400000" flipH="1">
              <a:off x="8541351" y="-164449"/>
              <a:ext cx="2227938" cy="3301831"/>
              <a:chOff x="3485371" y="1424851"/>
              <a:chExt cx="5318543" cy="7882145"/>
            </a:xfrm>
          </p:grpSpPr>
          <p:grpSp>
            <p:nvGrpSpPr>
              <p:cNvPr id="548" name="Google Shape;548;p9"/>
              <p:cNvGrpSpPr/>
              <p:nvPr/>
            </p:nvGrpSpPr>
            <p:grpSpPr>
              <a:xfrm>
                <a:off x="3485371" y="1958251"/>
                <a:ext cx="468816" cy="7120145"/>
                <a:chOff x="1447800" y="152400"/>
                <a:chExt cx="318597" cy="4838699"/>
              </a:xfrm>
            </p:grpSpPr>
            <p:sp>
              <p:nvSpPr>
                <p:cNvPr id="549" name="Google Shape;549;p9"/>
                <p:cNvSpPr/>
                <p:nvPr/>
              </p:nvSpPr>
              <p:spPr>
                <a:xfrm>
                  <a:off x="14521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550" name="Google Shape;550;p9"/>
                <p:cNvPicPr preferRelativeResize="0"/>
                <p:nvPr/>
              </p:nvPicPr>
              <p:blipFill>
                <a:blip r:embed="rId2">
                  <a:alphaModFix/>
                </a:blip>
                <a:stretch>
                  <a:fillRect/>
                </a:stretch>
              </p:blipFill>
              <p:spPr>
                <a:xfrm>
                  <a:off x="1447800" y="152400"/>
                  <a:ext cx="318597" cy="4838699"/>
                </a:xfrm>
                <a:prstGeom prst="rect">
                  <a:avLst/>
                </a:prstGeom>
                <a:noFill/>
                <a:ln>
                  <a:noFill/>
                </a:ln>
              </p:spPr>
            </p:pic>
          </p:grpSp>
          <p:grpSp>
            <p:nvGrpSpPr>
              <p:cNvPr id="551" name="Google Shape;551;p9"/>
              <p:cNvGrpSpPr/>
              <p:nvPr/>
            </p:nvGrpSpPr>
            <p:grpSpPr>
              <a:xfrm>
                <a:off x="3808592" y="1577251"/>
                <a:ext cx="468816" cy="7120145"/>
                <a:chOff x="1600200" y="152400"/>
                <a:chExt cx="318597" cy="4838699"/>
              </a:xfrm>
            </p:grpSpPr>
            <p:sp>
              <p:nvSpPr>
                <p:cNvPr id="552" name="Google Shape;552;p9"/>
                <p:cNvSpPr/>
                <p:nvPr/>
              </p:nvSpPr>
              <p:spPr>
                <a:xfrm>
                  <a:off x="16045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553" name="Google Shape;553;p9"/>
                <p:cNvPicPr preferRelativeResize="0"/>
                <p:nvPr/>
              </p:nvPicPr>
              <p:blipFill>
                <a:blip r:embed="rId2">
                  <a:alphaModFix/>
                </a:blip>
                <a:stretch>
                  <a:fillRect/>
                </a:stretch>
              </p:blipFill>
              <p:spPr>
                <a:xfrm>
                  <a:off x="1600200" y="152400"/>
                  <a:ext cx="318597" cy="4838699"/>
                </a:xfrm>
                <a:prstGeom prst="rect">
                  <a:avLst/>
                </a:prstGeom>
                <a:noFill/>
                <a:ln>
                  <a:noFill/>
                </a:ln>
              </p:spPr>
            </p:pic>
          </p:grpSp>
          <p:grpSp>
            <p:nvGrpSpPr>
              <p:cNvPr id="554" name="Google Shape;554;p9"/>
              <p:cNvGrpSpPr/>
              <p:nvPr/>
            </p:nvGrpSpPr>
            <p:grpSpPr>
              <a:xfrm>
                <a:off x="4131812" y="2186851"/>
                <a:ext cx="468816" cy="7120145"/>
                <a:chOff x="533400" y="152400"/>
                <a:chExt cx="318597" cy="4838699"/>
              </a:xfrm>
            </p:grpSpPr>
            <p:sp>
              <p:nvSpPr>
                <p:cNvPr id="555" name="Google Shape;555;p9"/>
                <p:cNvSpPr/>
                <p:nvPr/>
              </p:nvSpPr>
              <p:spPr>
                <a:xfrm>
                  <a:off x="5377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556" name="Google Shape;556;p9"/>
                <p:cNvPicPr preferRelativeResize="0"/>
                <p:nvPr/>
              </p:nvPicPr>
              <p:blipFill>
                <a:blip r:embed="rId2">
                  <a:alphaModFix/>
                </a:blip>
                <a:stretch>
                  <a:fillRect/>
                </a:stretch>
              </p:blipFill>
              <p:spPr>
                <a:xfrm>
                  <a:off x="533400" y="152400"/>
                  <a:ext cx="318597" cy="4838699"/>
                </a:xfrm>
                <a:prstGeom prst="rect">
                  <a:avLst/>
                </a:prstGeom>
                <a:noFill/>
                <a:ln>
                  <a:noFill/>
                </a:ln>
              </p:spPr>
            </p:pic>
          </p:grpSp>
          <p:grpSp>
            <p:nvGrpSpPr>
              <p:cNvPr id="557" name="Google Shape;557;p9"/>
              <p:cNvGrpSpPr/>
              <p:nvPr/>
            </p:nvGrpSpPr>
            <p:grpSpPr>
              <a:xfrm>
                <a:off x="4455033" y="1729651"/>
                <a:ext cx="468816" cy="7120145"/>
                <a:chOff x="685800" y="152400"/>
                <a:chExt cx="318597" cy="4838699"/>
              </a:xfrm>
            </p:grpSpPr>
            <p:sp>
              <p:nvSpPr>
                <p:cNvPr id="558" name="Google Shape;558;p9"/>
                <p:cNvSpPr/>
                <p:nvPr/>
              </p:nvSpPr>
              <p:spPr>
                <a:xfrm>
                  <a:off x="6901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559" name="Google Shape;559;p9"/>
                <p:cNvPicPr preferRelativeResize="0"/>
                <p:nvPr/>
              </p:nvPicPr>
              <p:blipFill>
                <a:blip r:embed="rId2">
                  <a:alphaModFix/>
                </a:blip>
                <a:stretch>
                  <a:fillRect/>
                </a:stretch>
              </p:blipFill>
              <p:spPr>
                <a:xfrm>
                  <a:off x="685800" y="152400"/>
                  <a:ext cx="318597" cy="4838699"/>
                </a:xfrm>
                <a:prstGeom prst="rect">
                  <a:avLst/>
                </a:prstGeom>
                <a:noFill/>
                <a:ln>
                  <a:noFill/>
                </a:ln>
              </p:spPr>
            </p:pic>
          </p:grpSp>
          <p:grpSp>
            <p:nvGrpSpPr>
              <p:cNvPr id="560" name="Google Shape;560;p9"/>
              <p:cNvGrpSpPr/>
              <p:nvPr/>
            </p:nvGrpSpPr>
            <p:grpSpPr>
              <a:xfrm>
                <a:off x="4778254" y="1424851"/>
                <a:ext cx="468816" cy="7120145"/>
                <a:chOff x="838200" y="152400"/>
                <a:chExt cx="318597" cy="4838699"/>
              </a:xfrm>
            </p:grpSpPr>
            <p:sp>
              <p:nvSpPr>
                <p:cNvPr id="561" name="Google Shape;561;p9"/>
                <p:cNvSpPr/>
                <p:nvPr/>
              </p:nvSpPr>
              <p:spPr>
                <a:xfrm>
                  <a:off x="8425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562" name="Google Shape;562;p9"/>
                <p:cNvPicPr preferRelativeResize="0"/>
                <p:nvPr/>
              </p:nvPicPr>
              <p:blipFill>
                <a:blip r:embed="rId2">
                  <a:alphaModFix/>
                </a:blip>
                <a:stretch>
                  <a:fillRect/>
                </a:stretch>
              </p:blipFill>
              <p:spPr>
                <a:xfrm>
                  <a:off x="838200" y="152400"/>
                  <a:ext cx="318597" cy="4838699"/>
                </a:xfrm>
                <a:prstGeom prst="rect">
                  <a:avLst/>
                </a:prstGeom>
                <a:noFill/>
                <a:ln>
                  <a:noFill/>
                </a:ln>
              </p:spPr>
            </p:pic>
          </p:grpSp>
          <p:grpSp>
            <p:nvGrpSpPr>
              <p:cNvPr id="563" name="Google Shape;563;p9"/>
              <p:cNvGrpSpPr/>
              <p:nvPr/>
            </p:nvGrpSpPr>
            <p:grpSpPr>
              <a:xfrm>
                <a:off x="5101474" y="1882051"/>
                <a:ext cx="468816" cy="7120145"/>
                <a:chOff x="990600" y="152400"/>
                <a:chExt cx="318597" cy="4838699"/>
              </a:xfrm>
            </p:grpSpPr>
            <p:sp>
              <p:nvSpPr>
                <p:cNvPr id="564" name="Google Shape;564;p9"/>
                <p:cNvSpPr/>
                <p:nvPr/>
              </p:nvSpPr>
              <p:spPr>
                <a:xfrm>
                  <a:off x="9949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565" name="Google Shape;565;p9"/>
                <p:cNvPicPr preferRelativeResize="0"/>
                <p:nvPr/>
              </p:nvPicPr>
              <p:blipFill>
                <a:blip r:embed="rId2">
                  <a:alphaModFix/>
                </a:blip>
                <a:stretch>
                  <a:fillRect/>
                </a:stretch>
              </p:blipFill>
              <p:spPr>
                <a:xfrm>
                  <a:off x="990600" y="152400"/>
                  <a:ext cx="318597" cy="4838699"/>
                </a:xfrm>
                <a:prstGeom prst="rect">
                  <a:avLst/>
                </a:prstGeom>
                <a:noFill/>
                <a:ln>
                  <a:noFill/>
                </a:ln>
              </p:spPr>
            </p:pic>
          </p:grpSp>
          <p:grpSp>
            <p:nvGrpSpPr>
              <p:cNvPr id="566" name="Google Shape;566;p9"/>
              <p:cNvGrpSpPr/>
              <p:nvPr/>
            </p:nvGrpSpPr>
            <p:grpSpPr>
              <a:xfrm>
                <a:off x="5424695" y="1729651"/>
                <a:ext cx="468816" cy="7120145"/>
                <a:chOff x="3663063" y="152400"/>
                <a:chExt cx="318597" cy="4838699"/>
              </a:xfrm>
            </p:grpSpPr>
            <p:sp>
              <p:nvSpPr>
                <p:cNvPr id="567" name="Google Shape;567;p9"/>
                <p:cNvSpPr/>
                <p:nvPr/>
              </p:nvSpPr>
              <p:spPr>
                <a:xfrm>
                  <a:off x="3667406"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568" name="Google Shape;568;p9"/>
                <p:cNvPicPr preferRelativeResize="0"/>
                <p:nvPr/>
              </p:nvPicPr>
              <p:blipFill>
                <a:blip r:embed="rId2">
                  <a:alphaModFix/>
                </a:blip>
                <a:stretch>
                  <a:fillRect/>
                </a:stretch>
              </p:blipFill>
              <p:spPr>
                <a:xfrm>
                  <a:off x="3663063" y="152400"/>
                  <a:ext cx="318597" cy="4838699"/>
                </a:xfrm>
                <a:prstGeom prst="rect">
                  <a:avLst/>
                </a:prstGeom>
                <a:noFill/>
                <a:ln>
                  <a:noFill/>
                </a:ln>
              </p:spPr>
            </p:pic>
          </p:grpSp>
          <p:grpSp>
            <p:nvGrpSpPr>
              <p:cNvPr id="569" name="Google Shape;569;p9"/>
              <p:cNvGrpSpPr/>
              <p:nvPr/>
            </p:nvGrpSpPr>
            <p:grpSpPr>
              <a:xfrm>
                <a:off x="5929821" y="2034451"/>
                <a:ext cx="468816" cy="7120145"/>
                <a:chOff x="1419019" y="152400"/>
                <a:chExt cx="318597" cy="4838699"/>
              </a:xfrm>
            </p:grpSpPr>
            <p:sp>
              <p:nvSpPr>
                <p:cNvPr id="570" name="Google Shape;570;p9"/>
                <p:cNvSpPr/>
                <p:nvPr/>
              </p:nvSpPr>
              <p:spPr>
                <a:xfrm>
                  <a:off x="1423362"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571" name="Google Shape;571;p9"/>
                <p:cNvPicPr preferRelativeResize="0"/>
                <p:nvPr/>
              </p:nvPicPr>
              <p:blipFill>
                <a:blip r:embed="rId2">
                  <a:alphaModFix/>
                </a:blip>
                <a:stretch>
                  <a:fillRect/>
                </a:stretch>
              </p:blipFill>
              <p:spPr>
                <a:xfrm>
                  <a:off x="1419019" y="152400"/>
                  <a:ext cx="318597" cy="4838699"/>
                </a:xfrm>
                <a:prstGeom prst="rect">
                  <a:avLst/>
                </a:prstGeom>
                <a:noFill/>
                <a:ln>
                  <a:noFill/>
                </a:ln>
              </p:spPr>
            </p:pic>
          </p:grpSp>
          <p:grpSp>
            <p:nvGrpSpPr>
              <p:cNvPr id="572" name="Google Shape;572;p9"/>
              <p:cNvGrpSpPr/>
              <p:nvPr/>
            </p:nvGrpSpPr>
            <p:grpSpPr>
              <a:xfrm>
                <a:off x="6395774" y="1653451"/>
                <a:ext cx="468816" cy="7120145"/>
                <a:chOff x="1600200" y="152400"/>
                <a:chExt cx="318597" cy="4838699"/>
              </a:xfrm>
            </p:grpSpPr>
            <p:sp>
              <p:nvSpPr>
                <p:cNvPr id="573" name="Google Shape;573;p9"/>
                <p:cNvSpPr/>
                <p:nvPr/>
              </p:nvSpPr>
              <p:spPr>
                <a:xfrm>
                  <a:off x="16045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574" name="Google Shape;574;p9"/>
                <p:cNvPicPr preferRelativeResize="0"/>
                <p:nvPr/>
              </p:nvPicPr>
              <p:blipFill>
                <a:blip r:embed="rId2">
                  <a:alphaModFix/>
                </a:blip>
                <a:stretch>
                  <a:fillRect/>
                </a:stretch>
              </p:blipFill>
              <p:spPr>
                <a:xfrm>
                  <a:off x="1600200" y="152400"/>
                  <a:ext cx="318597" cy="4838699"/>
                </a:xfrm>
                <a:prstGeom prst="rect">
                  <a:avLst/>
                </a:prstGeom>
                <a:noFill/>
                <a:ln>
                  <a:noFill/>
                </a:ln>
              </p:spPr>
            </p:pic>
          </p:grpSp>
          <p:grpSp>
            <p:nvGrpSpPr>
              <p:cNvPr id="575" name="Google Shape;575;p9"/>
              <p:cNvGrpSpPr/>
              <p:nvPr/>
            </p:nvGrpSpPr>
            <p:grpSpPr>
              <a:xfrm>
                <a:off x="6718994" y="1424851"/>
                <a:ext cx="468816" cy="7120145"/>
                <a:chOff x="533400" y="152400"/>
                <a:chExt cx="318597" cy="4838699"/>
              </a:xfrm>
            </p:grpSpPr>
            <p:sp>
              <p:nvSpPr>
                <p:cNvPr id="576" name="Google Shape;576;p9"/>
                <p:cNvSpPr/>
                <p:nvPr/>
              </p:nvSpPr>
              <p:spPr>
                <a:xfrm>
                  <a:off x="5377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577" name="Google Shape;577;p9"/>
                <p:cNvPicPr preferRelativeResize="0"/>
                <p:nvPr/>
              </p:nvPicPr>
              <p:blipFill>
                <a:blip r:embed="rId2">
                  <a:alphaModFix/>
                </a:blip>
                <a:stretch>
                  <a:fillRect/>
                </a:stretch>
              </p:blipFill>
              <p:spPr>
                <a:xfrm>
                  <a:off x="533400" y="152400"/>
                  <a:ext cx="318597" cy="4838699"/>
                </a:xfrm>
                <a:prstGeom prst="rect">
                  <a:avLst/>
                </a:prstGeom>
                <a:noFill/>
                <a:ln>
                  <a:noFill/>
                </a:ln>
              </p:spPr>
            </p:pic>
          </p:grpSp>
          <p:grpSp>
            <p:nvGrpSpPr>
              <p:cNvPr id="578" name="Google Shape;578;p9"/>
              <p:cNvGrpSpPr/>
              <p:nvPr/>
            </p:nvGrpSpPr>
            <p:grpSpPr>
              <a:xfrm>
                <a:off x="7042215" y="1501051"/>
                <a:ext cx="468816" cy="7120145"/>
                <a:chOff x="685800" y="152400"/>
                <a:chExt cx="318597" cy="4838699"/>
              </a:xfrm>
            </p:grpSpPr>
            <p:sp>
              <p:nvSpPr>
                <p:cNvPr id="579" name="Google Shape;579;p9"/>
                <p:cNvSpPr/>
                <p:nvPr/>
              </p:nvSpPr>
              <p:spPr>
                <a:xfrm>
                  <a:off x="6901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580" name="Google Shape;580;p9"/>
                <p:cNvPicPr preferRelativeResize="0"/>
                <p:nvPr/>
              </p:nvPicPr>
              <p:blipFill>
                <a:blip r:embed="rId2">
                  <a:alphaModFix/>
                </a:blip>
                <a:stretch>
                  <a:fillRect/>
                </a:stretch>
              </p:blipFill>
              <p:spPr>
                <a:xfrm>
                  <a:off x="685800" y="152400"/>
                  <a:ext cx="318597" cy="4838699"/>
                </a:xfrm>
                <a:prstGeom prst="rect">
                  <a:avLst/>
                </a:prstGeom>
                <a:noFill/>
                <a:ln>
                  <a:noFill/>
                </a:ln>
              </p:spPr>
            </p:pic>
          </p:grpSp>
          <p:grpSp>
            <p:nvGrpSpPr>
              <p:cNvPr id="581" name="Google Shape;581;p9"/>
              <p:cNvGrpSpPr/>
              <p:nvPr/>
            </p:nvGrpSpPr>
            <p:grpSpPr>
              <a:xfrm>
                <a:off x="7365436" y="1882051"/>
                <a:ext cx="468816" cy="7120145"/>
                <a:chOff x="838200" y="152400"/>
                <a:chExt cx="318597" cy="4838699"/>
              </a:xfrm>
            </p:grpSpPr>
            <p:sp>
              <p:nvSpPr>
                <p:cNvPr id="582" name="Google Shape;582;p9"/>
                <p:cNvSpPr/>
                <p:nvPr/>
              </p:nvSpPr>
              <p:spPr>
                <a:xfrm>
                  <a:off x="8425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583" name="Google Shape;583;p9"/>
                <p:cNvPicPr preferRelativeResize="0"/>
                <p:nvPr/>
              </p:nvPicPr>
              <p:blipFill>
                <a:blip r:embed="rId2">
                  <a:alphaModFix/>
                </a:blip>
                <a:stretch>
                  <a:fillRect/>
                </a:stretch>
              </p:blipFill>
              <p:spPr>
                <a:xfrm>
                  <a:off x="838200" y="152400"/>
                  <a:ext cx="318597" cy="4838699"/>
                </a:xfrm>
                <a:prstGeom prst="rect">
                  <a:avLst/>
                </a:prstGeom>
                <a:noFill/>
                <a:ln>
                  <a:noFill/>
                </a:ln>
              </p:spPr>
            </p:pic>
          </p:grpSp>
          <p:grpSp>
            <p:nvGrpSpPr>
              <p:cNvPr id="584" name="Google Shape;584;p9"/>
              <p:cNvGrpSpPr/>
              <p:nvPr/>
            </p:nvGrpSpPr>
            <p:grpSpPr>
              <a:xfrm>
                <a:off x="8011877" y="2186851"/>
                <a:ext cx="468816" cy="7120145"/>
                <a:chOff x="3663063" y="152400"/>
                <a:chExt cx="318597" cy="4838699"/>
              </a:xfrm>
            </p:grpSpPr>
            <p:sp>
              <p:nvSpPr>
                <p:cNvPr id="585" name="Google Shape;585;p9"/>
                <p:cNvSpPr/>
                <p:nvPr/>
              </p:nvSpPr>
              <p:spPr>
                <a:xfrm>
                  <a:off x="3667406"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586" name="Google Shape;586;p9"/>
                <p:cNvPicPr preferRelativeResize="0"/>
                <p:nvPr/>
              </p:nvPicPr>
              <p:blipFill>
                <a:blip r:embed="rId2">
                  <a:alphaModFix/>
                </a:blip>
                <a:stretch>
                  <a:fillRect/>
                </a:stretch>
              </p:blipFill>
              <p:spPr>
                <a:xfrm>
                  <a:off x="3663063" y="152400"/>
                  <a:ext cx="318597" cy="4838699"/>
                </a:xfrm>
                <a:prstGeom prst="rect">
                  <a:avLst/>
                </a:prstGeom>
                <a:noFill/>
                <a:ln>
                  <a:noFill/>
                </a:ln>
              </p:spPr>
            </p:pic>
          </p:grpSp>
          <p:grpSp>
            <p:nvGrpSpPr>
              <p:cNvPr id="587" name="Google Shape;587;p9"/>
              <p:cNvGrpSpPr/>
              <p:nvPr/>
            </p:nvGrpSpPr>
            <p:grpSpPr>
              <a:xfrm>
                <a:off x="8335098" y="1805851"/>
                <a:ext cx="468816" cy="7120145"/>
                <a:chOff x="1295400" y="152400"/>
                <a:chExt cx="318597" cy="4838699"/>
              </a:xfrm>
            </p:grpSpPr>
            <p:sp>
              <p:nvSpPr>
                <p:cNvPr id="588" name="Google Shape;588;p9"/>
                <p:cNvSpPr/>
                <p:nvPr/>
              </p:nvSpPr>
              <p:spPr>
                <a:xfrm>
                  <a:off x="12997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589" name="Google Shape;589;p9"/>
                <p:cNvPicPr preferRelativeResize="0"/>
                <p:nvPr/>
              </p:nvPicPr>
              <p:blipFill>
                <a:blip r:embed="rId2">
                  <a:alphaModFix/>
                </a:blip>
                <a:stretch>
                  <a:fillRect/>
                </a:stretch>
              </p:blipFill>
              <p:spPr>
                <a:xfrm>
                  <a:off x="1295400" y="152400"/>
                  <a:ext cx="318597" cy="4838699"/>
                </a:xfrm>
                <a:prstGeom prst="rect">
                  <a:avLst/>
                </a:prstGeom>
                <a:noFill/>
                <a:ln>
                  <a:noFill/>
                </a:ln>
              </p:spPr>
            </p:pic>
          </p:grpSp>
        </p:grpSp>
        <p:grpSp>
          <p:nvGrpSpPr>
            <p:cNvPr id="590" name="Google Shape;590;p9"/>
            <p:cNvGrpSpPr/>
            <p:nvPr/>
          </p:nvGrpSpPr>
          <p:grpSpPr>
            <a:xfrm rot="-5400000" flipH="1">
              <a:off x="9848714" y="1201031"/>
              <a:ext cx="196383" cy="2982574"/>
              <a:chOff x="1447800" y="152400"/>
              <a:chExt cx="318597" cy="4838699"/>
            </a:xfrm>
          </p:grpSpPr>
          <p:sp>
            <p:nvSpPr>
              <p:cNvPr id="591" name="Google Shape;591;p9"/>
              <p:cNvSpPr/>
              <p:nvPr/>
            </p:nvSpPr>
            <p:spPr>
              <a:xfrm>
                <a:off x="14521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592" name="Google Shape;592;p9"/>
              <p:cNvPicPr preferRelativeResize="0"/>
              <p:nvPr/>
            </p:nvPicPr>
            <p:blipFill>
              <a:blip r:embed="rId2">
                <a:alphaModFix/>
              </a:blip>
              <a:stretch>
                <a:fillRect/>
              </a:stretch>
            </p:blipFill>
            <p:spPr>
              <a:xfrm>
                <a:off x="1447800" y="152400"/>
                <a:ext cx="318597" cy="4838699"/>
              </a:xfrm>
              <a:prstGeom prst="rect">
                <a:avLst/>
              </a:prstGeom>
              <a:noFill/>
              <a:ln>
                <a:noFill/>
              </a:ln>
            </p:spPr>
          </p:pic>
        </p:grpSp>
        <p:grpSp>
          <p:nvGrpSpPr>
            <p:cNvPr id="593" name="Google Shape;593;p9"/>
            <p:cNvGrpSpPr/>
            <p:nvPr/>
          </p:nvGrpSpPr>
          <p:grpSpPr>
            <a:xfrm rot="-5400000" flipH="1">
              <a:off x="9689113" y="1336426"/>
              <a:ext cx="196383" cy="2982574"/>
              <a:chOff x="1600200" y="152400"/>
              <a:chExt cx="318597" cy="4838699"/>
            </a:xfrm>
          </p:grpSpPr>
          <p:sp>
            <p:nvSpPr>
              <p:cNvPr id="594" name="Google Shape;594;p9"/>
              <p:cNvSpPr/>
              <p:nvPr/>
            </p:nvSpPr>
            <p:spPr>
              <a:xfrm>
                <a:off x="16045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595" name="Google Shape;595;p9"/>
              <p:cNvPicPr preferRelativeResize="0"/>
              <p:nvPr/>
            </p:nvPicPr>
            <p:blipFill>
              <a:blip r:embed="rId2">
                <a:alphaModFix/>
              </a:blip>
              <a:stretch>
                <a:fillRect/>
              </a:stretch>
            </p:blipFill>
            <p:spPr>
              <a:xfrm>
                <a:off x="1600200" y="152400"/>
                <a:ext cx="318597" cy="4838699"/>
              </a:xfrm>
              <a:prstGeom prst="rect">
                <a:avLst/>
              </a:prstGeom>
              <a:noFill/>
              <a:ln>
                <a:noFill/>
              </a:ln>
            </p:spPr>
          </p:pic>
        </p:grpSp>
        <p:grpSp>
          <p:nvGrpSpPr>
            <p:cNvPr id="596" name="Google Shape;596;p9"/>
            <p:cNvGrpSpPr/>
            <p:nvPr/>
          </p:nvGrpSpPr>
          <p:grpSpPr>
            <a:xfrm rot="-5400000" flipH="1">
              <a:off x="9944475" y="1471836"/>
              <a:ext cx="196383" cy="2982574"/>
              <a:chOff x="533400" y="152400"/>
              <a:chExt cx="318597" cy="4838699"/>
            </a:xfrm>
          </p:grpSpPr>
          <p:sp>
            <p:nvSpPr>
              <p:cNvPr id="597" name="Google Shape;597;p9"/>
              <p:cNvSpPr/>
              <p:nvPr/>
            </p:nvSpPr>
            <p:spPr>
              <a:xfrm>
                <a:off x="5377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598" name="Google Shape;598;p9"/>
              <p:cNvPicPr preferRelativeResize="0"/>
              <p:nvPr/>
            </p:nvPicPr>
            <p:blipFill>
              <a:blip r:embed="rId2">
                <a:alphaModFix/>
              </a:blip>
              <a:stretch>
                <a:fillRect/>
              </a:stretch>
            </p:blipFill>
            <p:spPr>
              <a:xfrm>
                <a:off x="533400" y="152400"/>
                <a:ext cx="318597" cy="4838699"/>
              </a:xfrm>
              <a:prstGeom prst="rect">
                <a:avLst/>
              </a:prstGeom>
              <a:noFill/>
              <a:ln>
                <a:noFill/>
              </a:ln>
            </p:spPr>
          </p:pic>
        </p:grpSp>
        <p:grpSp>
          <p:nvGrpSpPr>
            <p:cNvPr id="599" name="Google Shape;599;p9"/>
            <p:cNvGrpSpPr/>
            <p:nvPr/>
          </p:nvGrpSpPr>
          <p:grpSpPr>
            <a:xfrm rot="-5400000" flipH="1">
              <a:off x="9752954" y="1607231"/>
              <a:ext cx="196383" cy="2982574"/>
              <a:chOff x="685800" y="152400"/>
              <a:chExt cx="318597" cy="4838699"/>
            </a:xfrm>
          </p:grpSpPr>
          <p:sp>
            <p:nvSpPr>
              <p:cNvPr id="600" name="Google Shape;600;p9"/>
              <p:cNvSpPr/>
              <p:nvPr/>
            </p:nvSpPr>
            <p:spPr>
              <a:xfrm>
                <a:off x="6901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601" name="Google Shape;601;p9"/>
              <p:cNvPicPr preferRelativeResize="0"/>
              <p:nvPr/>
            </p:nvPicPr>
            <p:blipFill>
              <a:blip r:embed="rId2">
                <a:alphaModFix/>
              </a:blip>
              <a:stretch>
                <a:fillRect/>
              </a:stretch>
            </p:blipFill>
            <p:spPr>
              <a:xfrm>
                <a:off x="685800" y="152400"/>
                <a:ext cx="318597" cy="4838699"/>
              </a:xfrm>
              <a:prstGeom prst="rect">
                <a:avLst/>
              </a:prstGeom>
              <a:noFill/>
              <a:ln>
                <a:noFill/>
              </a:ln>
            </p:spPr>
          </p:pic>
        </p:grpSp>
        <p:grpSp>
          <p:nvGrpSpPr>
            <p:cNvPr id="602" name="Google Shape;602;p9"/>
            <p:cNvGrpSpPr/>
            <p:nvPr/>
          </p:nvGrpSpPr>
          <p:grpSpPr>
            <a:xfrm rot="-5400000" flipH="1">
              <a:off x="9816794" y="1954222"/>
              <a:ext cx="196383" cy="2982574"/>
              <a:chOff x="990600" y="152400"/>
              <a:chExt cx="318597" cy="4838699"/>
            </a:xfrm>
          </p:grpSpPr>
          <p:sp>
            <p:nvSpPr>
              <p:cNvPr id="603" name="Google Shape;603;p9"/>
              <p:cNvSpPr/>
              <p:nvPr/>
            </p:nvSpPr>
            <p:spPr>
              <a:xfrm>
                <a:off x="9949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604" name="Google Shape;604;p9"/>
              <p:cNvPicPr preferRelativeResize="0"/>
              <p:nvPr/>
            </p:nvPicPr>
            <p:blipFill>
              <a:blip r:embed="rId2">
                <a:alphaModFix/>
              </a:blip>
              <a:stretch>
                <a:fillRect/>
              </a:stretch>
            </p:blipFill>
            <p:spPr>
              <a:xfrm>
                <a:off x="990600" y="152400"/>
                <a:ext cx="318597" cy="4838699"/>
              </a:xfrm>
              <a:prstGeom prst="rect">
                <a:avLst/>
              </a:prstGeom>
              <a:noFill/>
              <a:ln>
                <a:noFill/>
              </a:ln>
            </p:spPr>
          </p:pic>
        </p:grpSp>
        <p:grpSp>
          <p:nvGrpSpPr>
            <p:cNvPr id="605" name="Google Shape;605;p9"/>
            <p:cNvGrpSpPr/>
            <p:nvPr/>
          </p:nvGrpSpPr>
          <p:grpSpPr>
            <a:xfrm rot="-5400000" flipH="1">
              <a:off x="9752954" y="2089589"/>
              <a:ext cx="196383" cy="2982574"/>
              <a:chOff x="3663063" y="152400"/>
              <a:chExt cx="318597" cy="4838699"/>
            </a:xfrm>
          </p:grpSpPr>
          <p:sp>
            <p:nvSpPr>
              <p:cNvPr id="606" name="Google Shape;606;p9"/>
              <p:cNvSpPr/>
              <p:nvPr/>
            </p:nvSpPr>
            <p:spPr>
              <a:xfrm>
                <a:off x="3667406"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607" name="Google Shape;607;p9"/>
              <p:cNvPicPr preferRelativeResize="0"/>
              <p:nvPr/>
            </p:nvPicPr>
            <p:blipFill>
              <a:blip r:embed="rId2">
                <a:alphaModFix/>
              </a:blip>
              <a:stretch>
                <a:fillRect/>
              </a:stretch>
            </p:blipFill>
            <p:spPr>
              <a:xfrm>
                <a:off x="3663063" y="152400"/>
                <a:ext cx="318597" cy="4838699"/>
              </a:xfrm>
              <a:prstGeom prst="rect">
                <a:avLst/>
              </a:prstGeom>
              <a:noFill/>
              <a:ln>
                <a:noFill/>
              </a:ln>
            </p:spPr>
          </p:pic>
        </p:grpSp>
        <p:grpSp>
          <p:nvGrpSpPr>
            <p:cNvPr id="608" name="Google Shape;608;p9"/>
            <p:cNvGrpSpPr/>
            <p:nvPr/>
          </p:nvGrpSpPr>
          <p:grpSpPr>
            <a:xfrm rot="-5400000" flipH="1">
              <a:off x="9880634" y="2225013"/>
              <a:ext cx="196383" cy="2982574"/>
              <a:chOff x="1295400" y="152400"/>
              <a:chExt cx="318597" cy="4838699"/>
            </a:xfrm>
          </p:grpSpPr>
          <p:sp>
            <p:nvSpPr>
              <p:cNvPr id="609" name="Google Shape;609;p9"/>
              <p:cNvSpPr/>
              <p:nvPr/>
            </p:nvSpPr>
            <p:spPr>
              <a:xfrm>
                <a:off x="12997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610" name="Google Shape;610;p9"/>
              <p:cNvPicPr preferRelativeResize="0"/>
              <p:nvPr/>
            </p:nvPicPr>
            <p:blipFill>
              <a:blip r:embed="rId2">
                <a:alphaModFix/>
              </a:blip>
              <a:stretch>
                <a:fillRect/>
              </a:stretch>
            </p:blipFill>
            <p:spPr>
              <a:xfrm>
                <a:off x="1295400" y="152400"/>
                <a:ext cx="318597" cy="4838699"/>
              </a:xfrm>
              <a:prstGeom prst="rect">
                <a:avLst/>
              </a:prstGeom>
              <a:noFill/>
              <a:ln>
                <a:noFill/>
              </a:ln>
            </p:spPr>
          </p:pic>
        </p:grpSp>
        <p:grpSp>
          <p:nvGrpSpPr>
            <p:cNvPr id="611" name="Google Shape;611;p9"/>
            <p:cNvGrpSpPr/>
            <p:nvPr/>
          </p:nvGrpSpPr>
          <p:grpSpPr>
            <a:xfrm rot="-5400000" flipH="1">
              <a:off x="9848714" y="2361002"/>
              <a:ext cx="196383" cy="2982574"/>
              <a:chOff x="1447800" y="152400"/>
              <a:chExt cx="318597" cy="4838699"/>
            </a:xfrm>
          </p:grpSpPr>
          <p:sp>
            <p:nvSpPr>
              <p:cNvPr id="612" name="Google Shape;612;p9"/>
              <p:cNvSpPr/>
              <p:nvPr/>
            </p:nvSpPr>
            <p:spPr>
              <a:xfrm>
                <a:off x="14521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613" name="Google Shape;613;p9"/>
              <p:cNvPicPr preferRelativeResize="0"/>
              <p:nvPr/>
            </p:nvPicPr>
            <p:blipFill>
              <a:blip r:embed="rId2">
                <a:alphaModFix/>
              </a:blip>
              <a:stretch>
                <a:fillRect/>
              </a:stretch>
            </p:blipFill>
            <p:spPr>
              <a:xfrm>
                <a:off x="1447800" y="152400"/>
                <a:ext cx="318597" cy="4838699"/>
              </a:xfrm>
              <a:prstGeom prst="rect">
                <a:avLst/>
              </a:prstGeom>
              <a:noFill/>
              <a:ln>
                <a:noFill/>
              </a:ln>
            </p:spPr>
          </p:pic>
        </p:grpSp>
        <p:grpSp>
          <p:nvGrpSpPr>
            <p:cNvPr id="614" name="Google Shape;614;p9"/>
            <p:cNvGrpSpPr/>
            <p:nvPr/>
          </p:nvGrpSpPr>
          <p:grpSpPr>
            <a:xfrm rot="-5400000" flipH="1">
              <a:off x="9721033" y="2496397"/>
              <a:ext cx="196383" cy="2982574"/>
              <a:chOff x="1600200" y="152400"/>
              <a:chExt cx="318597" cy="4838699"/>
            </a:xfrm>
          </p:grpSpPr>
          <p:sp>
            <p:nvSpPr>
              <p:cNvPr id="615" name="Google Shape;615;p9"/>
              <p:cNvSpPr/>
              <p:nvPr/>
            </p:nvSpPr>
            <p:spPr>
              <a:xfrm>
                <a:off x="16045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616" name="Google Shape;616;p9"/>
              <p:cNvPicPr preferRelativeResize="0"/>
              <p:nvPr/>
            </p:nvPicPr>
            <p:blipFill>
              <a:blip r:embed="rId2">
                <a:alphaModFix/>
              </a:blip>
              <a:stretch>
                <a:fillRect/>
              </a:stretch>
            </p:blipFill>
            <p:spPr>
              <a:xfrm>
                <a:off x="1600200" y="152400"/>
                <a:ext cx="318597" cy="4838699"/>
              </a:xfrm>
              <a:prstGeom prst="rect">
                <a:avLst/>
              </a:prstGeom>
              <a:noFill/>
              <a:ln>
                <a:noFill/>
              </a:ln>
            </p:spPr>
          </p:pic>
        </p:grpSp>
        <p:grpSp>
          <p:nvGrpSpPr>
            <p:cNvPr id="617" name="Google Shape;617;p9"/>
            <p:cNvGrpSpPr/>
            <p:nvPr/>
          </p:nvGrpSpPr>
          <p:grpSpPr>
            <a:xfrm rot="-5400000" flipH="1">
              <a:off x="9625273" y="2631806"/>
              <a:ext cx="196383" cy="2982574"/>
              <a:chOff x="533400" y="152400"/>
              <a:chExt cx="318597" cy="4838699"/>
            </a:xfrm>
          </p:grpSpPr>
          <p:sp>
            <p:nvSpPr>
              <p:cNvPr id="618" name="Google Shape;618;p9"/>
              <p:cNvSpPr/>
              <p:nvPr/>
            </p:nvSpPr>
            <p:spPr>
              <a:xfrm>
                <a:off x="5377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619" name="Google Shape;619;p9"/>
              <p:cNvPicPr preferRelativeResize="0"/>
              <p:nvPr/>
            </p:nvPicPr>
            <p:blipFill>
              <a:blip r:embed="rId2">
                <a:alphaModFix/>
              </a:blip>
              <a:stretch>
                <a:fillRect/>
              </a:stretch>
            </p:blipFill>
            <p:spPr>
              <a:xfrm>
                <a:off x="533400" y="152400"/>
                <a:ext cx="318597" cy="4838699"/>
              </a:xfrm>
              <a:prstGeom prst="rect">
                <a:avLst/>
              </a:prstGeom>
              <a:noFill/>
              <a:ln>
                <a:noFill/>
              </a:ln>
            </p:spPr>
          </p:pic>
        </p:grpSp>
        <p:grpSp>
          <p:nvGrpSpPr>
            <p:cNvPr id="620" name="Google Shape;620;p9"/>
            <p:cNvGrpSpPr/>
            <p:nvPr/>
          </p:nvGrpSpPr>
          <p:grpSpPr>
            <a:xfrm rot="-5400000" flipH="1">
              <a:off x="9657193" y="2767202"/>
              <a:ext cx="196383" cy="2982574"/>
              <a:chOff x="685800" y="152400"/>
              <a:chExt cx="318597" cy="4838699"/>
            </a:xfrm>
          </p:grpSpPr>
          <p:sp>
            <p:nvSpPr>
              <p:cNvPr id="621" name="Google Shape;621;p9"/>
              <p:cNvSpPr/>
              <p:nvPr/>
            </p:nvSpPr>
            <p:spPr>
              <a:xfrm>
                <a:off x="6901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622" name="Google Shape;622;p9"/>
              <p:cNvPicPr preferRelativeResize="0"/>
              <p:nvPr/>
            </p:nvPicPr>
            <p:blipFill>
              <a:blip r:embed="rId2">
                <a:alphaModFix/>
              </a:blip>
              <a:stretch>
                <a:fillRect/>
              </a:stretch>
            </p:blipFill>
            <p:spPr>
              <a:xfrm>
                <a:off x="685800" y="152400"/>
                <a:ext cx="318597" cy="4838699"/>
              </a:xfrm>
              <a:prstGeom prst="rect">
                <a:avLst/>
              </a:prstGeom>
              <a:noFill/>
              <a:ln>
                <a:noFill/>
              </a:ln>
            </p:spPr>
          </p:pic>
        </p:grpSp>
        <p:grpSp>
          <p:nvGrpSpPr>
            <p:cNvPr id="623" name="Google Shape;623;p9"/>
            <p:cNvGrpSpPr/>
            <p:nvPr/>
          </p:nvGrpSpPr>
          <p:grpSpPr>
            <a:xfrm rot="-5400000" flipH="1">
              <a:off x="9816794" y="2902597"/>
              <a:ext cx="196383" cy="2982574"/>
              <a:chOff x="838200" y="152400"/>
              <a:chExt cx="318597" cy="4838699"/>
            </a:xfrm>
          </p:grpSpPr>
          <p:sp>
            <p:nvSpPr>
              <p:cNvPr id="624" name="Google Shape;624;p9"/>
              <p:cNvSpPr/>
              <p:nvPr/>
            </p:nvSpPr>
            <p:spPr>
              <a:xfrm>
                <a:off x="8425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625" name="Google Shape;625;p9"/>
              <p:cNvPicPr preferRelativeResize="0"/>
              <p:nvPr/>
            </p:nvPicPr>
            <p:blipFill>
              <a:blip r:embed="rId2">
                <a:alphaModFix/>
              </a:blip>
              <a:stretch>
                <a:fillRect/>
              </a:stretch>
            </p:blipFill>
            <p:spPr>
              <a:xfrm>
                <a:off x="838200" y="152400"/>
                <a:ext cx="318597" cy="4838699"/>
              </a:xfrm>
              <a:prstGeom prst="rect">
                <a:avLst/>
              </a:prstGeom>
              <a:noFill/>
              <a:ln>
                <a:noFill/>
              </a:ln>
            </p:spPr>
          </p:pic>
        </p:grpSp>
        <p:grpSp>
          <p:nvGrpSpPr>
            <p:cNvPr id="626" name="Google Shape;626;p9"/>
            <p:cNvGrpSpPr/>
            <p:nvPr/>
          </p:nvGrpSpPr>
          <p:grpSpPr>
            <a:xfrm rot="-5400000" flipH="1">
              <a:off x="9625273" y="3037992"/>
              <a:ext cx="196383" cy="2982574"/>
              <a:chOff x="990600" y="152400"/>
              <a:chExt cx="318597" cy="4838699"/>
            </a:xfrm>
          </p:grpSpPr>
          <p:sp>
            <p:nvSpPr>
              <p:cNvPr id="627" name="Google Shape;627;p9"/>
              <p:cNvSpPr/>
              <p:nvPr/>
            </p:nvSpPr>
            <p:spPr>
              <a:xfrm>
                <a:off x="9949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628" name="Google Shape;628;p9"/>
              <p:cNvPicPr preferRelativeResize="0"/>
              <p:nvPr/>
            </p:nvPicPr>
            <p:blipFill>
              <a:blip r:embed="rId2">
                <a:alphaModFix/>
              </a:blip>
              <a:stretch>
                <a:fillRect/>
              </a:stretch>
            </p:blipFill>
            <p:spPr>
              <a:xfrm>
                <a:off x="990600" y="152400"/>
                <a:ext cx="318597" cy="4838699"/>
              </a:xfrm>
              <a:prstGeom prst="rect">
                <a:avLst/>
              </a:prstGeom>
              <a:noFill/>
              <a:ln>
                <a:noFill/>
              </a:ln>
            </p:spPr>
          </p:pic>
        </p:grpSp>
        <p:grpSp>
          <p:nvGrpSpPr>
            <p:cNvPr id="629" name="Google Shape;629;p9"/>
            <p:cNvGrpSpPr/>
            <p:nvPr/>
          </p:nvGrpSpPr>
          <p:grpSpPr>
            <a:xfrm rot="-5400000" flipH="1">
              <a:off x="9944475" y="3173359"/>
              <a:ext cx="196383" cy="2982574"/>
              <a:chOff x="3663063" y="152400"/>
              <a:chExt cx="318597" cy="4838699"/>
            </a:xfrm>
          </p:grpSpPr>
          <p:sp>
            <p:nvSpPr>
              <p:cNvPr id="630" name="Google Shape;630;p9"/>
              <p:cNvSpPr/>
              <p:nvPr/>
            </p:nvSpPr>
            <p:spPr>
              <a:xfrm>
                <a:off x="3667406"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631" name="Google Shape;631;p9"/>
              <p:cNvPicPr preferRelativeResize="0"/>
              <p:nvPr/>
            </p:nvPicPr>
            <p:blipFill>
              <a:blip r:embed="rId2">
                <a:alphaModFix/>
              </a:blip>
              <a:stretch>
                <a:fillRect/>
              </a:stretch>
            </p:blipFill>
            <p:spPr>
              <a:xfrm>
                <a:off x="3663063" y="152400"/>
                <a:ext cx="318597" cy="4838699"/>
              </a:xfrm>
              <a:prstGeom prst="rect">
                <a:avLst/>
              </a:prstGeom>
              <a:noFill/>
              <a:ln>
                <a:noFill/>
              </a:ln>
            </p:spPr>
          </p:pic>
        </p:grpSp>
        <p:grpSp>
          <p:nvGrpSpPr>
            <p:cNvPr id="632" name="Google Shape;632;p9"/>
            <p:cNvGrpSpPr/>
            <p:nvPr/>
          </p:nvGrpSpPr>
          <p:grpSpPr>
            <a:xfrm rot="-5400000" flipH="1">
              <a:off x="9784874" y="3308783"/>
              <a:ext cx="196383" cy="2982574"/>
              <a:chOff x="1295400" y="152400"/>
              <a:chExt cx="318597" cy="4838699"/>
            </a:xfrm>
          </p:grpSpPr>
          <p:sp>
            <p:nvSpPr>
              <p:cNvPr id="633" name="Google Shape;633;p9"/>
              <p:cNvSpPr/>
              <p:nvPr/>
            </p:nvSpPr>
            <p:spPr>
              <a:xfrm>
                <a:off x="12997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634" name="Google Shape;634;p9"/>
              <p:cNvPicPr preferRelativeResize="0"/>
              <p:nvPr/>
            </p:nvPicPr>
            <p:blipFill>
              <a:blip r:embed="rId2">
                <a:alphaModFix/>
              </a:blip>
              <a:stretch>
                <a:fillRect/>
              </a:stretch>
            </p:blipFill>
            <p:spPr>
              <a:xfrm>
                <a:off x="1295400" y="152400"/>
                <a:ext cx="318597" cy="4838699"/>
              </a:xfrm>
              <a:prstGeom prst="rect">
                <a:avLst/>
              </a:prstGeom>
              <a:noFill/>
              <a:ln>
                <a:noFill/>
              </a:ln>
            </p:spPr>
          </p:pic>
        </p:grpSp>
      </p:grpSp>
      <p:sp>
        <p:nvSpPr>
          <p:cNvPr id="635" name="Google Shape;635;p9"/>
          <p:cNvSpPr/>
          <p:nvPr/>
        </p:nvSpPr>
        <p:spPr>
          <a:xfrm rot="197195">
            <a:off x="763649" y="1325389"/>
            <a:ext cx="3253531" cy="183060"/>
          </a:xfrm>
          <a:custGeom>
            <a:avLst/>
            <a:gdLst/>
            <a:ahLst/>
            <a:cxnLst/>
            <a:rect l="l" t="t" r="r" b="b"/>
            <a:pathLst>
              <a:path w="82170" h="8963" extrusionOk="0">
                <a:moveTo>
                  <a:pt x="60471" y="1"/>
                </a:moveTo>
                <a:lnTo>
                  <a:pt x="60547" y="39"/>
                </a:lnTo>
                <a:lnTo>
                  <a:pt x="60660" y="1"/>
                </a:lnTo>
                <a:close/>
                <a:moveTo>
                  <a:pt x="63019" y="95"/>
                </a:moveTo>
                <a:lnTo>
                  <a:pt x="62924" y="190"/>
                </a:lnTo>
                <a:lnTo>
                  <a:pt x="63019" y="190"/>
                </a:lnTo>
                <a:lnTo>
                  <a:pt x="63019" y="95"/>
                </a:lnTo>
                <a:close/>
                <a:moveTo>
                  <a:pt x="82075" y="944"/>
                </a:moveTo>
                <a:lnTo>
                  <a:pt x="82075" y="1039"/>
                </a:lnTo>
                <a:lnTo>
                  <a:pt x="81980" y="1133"/>
                </a:lnTo>
                <a:lnTo>
                  <a:pt x="81792" y="1133"/>
                </a:lnTo>
                <a:lnTo>
                  <a:pt x="81697" y="1039"/>
                </a:lnTo>
                <a:lnTo>
                  <a:pt x="81509" y="1227"/>
                </a:lnTo>
                <a:lnTo>
                  <a:pt x="81886" y="1227"/>
                </a:lnTo>
                <a:lnTo>
                  <a:pt x="82169" y="1039"/>
                </a:lnTo>
                <a:lnTo>
                  <a:pt x="82075" y="944"/>
                </a:lnTo>
                <a:close/>
                <a:moveTo>
                  <a:pt x="44151" y="1510"/>
                </a:moveTo>
                <a:lnTo>
                  <a:pt x="43962" y="1605"/>
                </a:lnTo>
                <a:lnTo>
                  <a:pt x="44245" y="1605"/>
                </a:lnTo>
                <a:lnTo>
                  <a:pt x="44151" y="1510"/>
                </a:lnTo>
                <a:close/>
                <a:moveTo>
                  <a:pt x="43019" y="1699"/>
                </a:moveTo>
                <a:lnTo>
                  <a:pt x="42830" y="1793"/>
                </a:lnTo>
                <a:lnTo>
                  <a:pt x="42956" y="1762"/>
                </a:lnTo>
                <a:lnTo>
                  <a:pt x="43019" y="1699"/>
                </a:lnTo>
                <a:close/>
                <a:moveTo>
                  <a:pt x="13585" y="5472"/>
                </a:moveTo>
                <a:lnTo>
                  <a:pt x="13585" y="5504"/>
                </a:lnTo>
                <a:lnTo>
                  <a:pt x="13585" y="5504"/>
                </a:lnTo>
                <a:lnTo>
                  <a:pt x="13680" y="5472"/>
                </a:lnTo>
                <a:close/>
                <a:moveTo>
                  <a:pt x="15095" y="6321"/>
                </a:moveTo>
                <a:lnTo>
                  <a:pt x="14812" y="6416"/>
                </a:lnTo>
                <a:lnTo>
                  <a:pt x="14812" y="6321"/>
                </a:lnTo>
                <a:close/>
                <a:moveTo>
                  <a:pt x="60547" y="39"/>
                </a:moveTo>
                <a:lnTo>
                  <a:pt x="60377" y="95"/>
                </a:lnTo>
                <a:lnTo>
                  <a:pt x="60471" y="190"/>
                </a:lnTo>
                <a:lnTo>
                  <a:pt x="60094" y="378"/>
                </a:lnTo>
                <a:lnTo>
                  <a:pt x="59811" y="473"/>
                </a:lnTo>
                <a:lnTo>
                  <a:pt x="59717" y="473"/>
                </a:lnTo>
                <a:lnTo>
                  <a:pt x="59622" y="378"/>
                </a:lnTo>
                <a:lnTo>
                  <a:pt x="59811" y="378"/>
                </a:lnTo>
                <a:lnTo>
                  <a:pt x="59811" y="284"/>
                </a:lnTo>
                <a:lnTo>
                  <a:pt x="59811" y="190"/>
                </a:lnTo>
                <a:lnTo>
                  <a:pt x="58962" y="190"/>
                </a:lnTo>
                <a:lnTo>
                  <a:pt x="58773" y="284"/>
                </a:lnTo>
                <a:lnTo>
                  <a:pt x="58396" y="473"/>
                </a:lnTo>
                <a:lnTo>
                  <a:pt x="58585" y="473"/>
                </a:lnTo>
                <a:lnTo>
                  <a:pt x="58396" y="661"/>
                </a:lnTo>
                <a:lnTo>
                  <a:pt x="58207" y="661"/>
                </a:lnTo>
                <a:lnTo>
                  <a:pt x="58302" y="567"/>
                </a:lnTo>
                <a:lnTo>
                  <a:pt x="58113" y="661"/>
                </a:lnTo>
                <a:lnTo>
                  <a:pt x="57924" y="661"/>
                </a:lnTo>
                <a:lnTo>
                  <a:pt x="57453" y="473"/>
                </a:lnTo>
                <a:lnTo>
                  <a:pt x="56981" y="284"/>
                </a:lnTo>
                <a:lnTo>
                  <a:pt x="56604" y="284"/>
                </a:lnTo>
                <a:lnTo>
                  <a:pt x="56604" y="473"/>
                </a:lnTo>
                <a:lnTo>
                  <a:pt x="56415" y="567"/>
                </a:lnTo>
                <a:lnTo>
                  <a:pt x="57075" y="473"/>
                </a:lnTo>
                <a:lnTo>
                  <a:pt x="56698" y="661"/>
                </a:lnTo>
                <a:lnTo>
                  <a:pt x="57170" y="567"/>
                </a:lnTo>
                <a:lnTo>
                  <a:pt x="57075" y="661"/>
                </a:lnTo>
                <a:lnTo>
                  <a:pt x="57075" y="756"/>
                </a:lnTo>
                <a:lnTo>
                  <a:pt x="56321" y="756"/>
                </a:lnTo>
                <a:lnTo>
                  <a:pt x="56226" y="567"/>
                </a:lnTo>
                <a:lnTo>
                  <a:pt x="56132" y="473"/>
                </a:lnTo>
                <a:lnTo>
                  <a:pt x="55849" y="473"/>
                </a:lnTo>
                <a:lnTo>
                  <a:pt x="55471" y="567"/>
                </a:lnTo>
                <a:lnTo>
                  <a:pt x="55000" y="661"/>
                </a:lnTo>
                <a:lnTo>
                  <a:pt x="55094" y="661"/>
                </a:lnTo>
                <a:lnTo>
                  <a:pt x="53868" y="850"/>
                </a:lnTo>
                <a:lnTo>
                  <a:pt x="52830" y="1039"/>
                </a:lnTo>
                <a:lnTo>
                  <a:pt x="52830" y="1039"/>
                </a:lnTo>
                <a:lnTo>
                  <a:pt x="52924" y="850"/>
                </a:lnTo>
                <a:lnTo>
                  <a:pt x="53019" y="756"/>
                </a:lnTo>
                <a:lnTo>
                  <a:pt x="53019" y="756"/>
                </a:lnTo>
                <a:lnTo>
                  <a:pt x="52358" y="944"/>
                </a:lnTo>
                <a:lnTo>
                  <a:pt x="51981" y="1039"/>
                </a:lnTo>
                <a:lnTo>
                  <a:pt x="51887" y="1133"/>
                </a:lnTo>
                <a:lnTo>
                  <a:pt x="51887" y="1227"/>
                </a:lnTo>
                <a:lnTo>
                  <a:pt x="51604" y="1039"/>
                </a:lnTo>
                <a:lnTo>
                  <a:pt x="50755" y="1039"/>
                </a:lnTo>
                <a:lnTo>
                  <a:pt x="50755" y="944"/>
                </a:lnTo>
                <a:lnTo>
                  <a:pt x="50755" y="850"/>
                </a:lnTo>
                <a:lnTo>
                  <a:pt x="50660" y="850"/>
                </a:lnTo>
                <a:lnTo>
                  <a:pt x="50660" y="1039"/>
                </a:lnTo>
                <a:lnTo>
                  <a:pt x="49623" y="1322"/>
                </a:lnTo>
                <a:lnTo>
                  <a:pt x="49151" y="1416"/>
                </a:lnTo>
                <a:lnTo>
                  <a:pt x="48679" y="1416"/>
                </a:lnTo>
                <a:lnTo>
                  <a:pt x="48679" y="1322"/>
                </a:lnTo>
                <a:lnTo>
                  <a:pt x="48773" y="1322"/>
                </a:lnTo>
                <a:lnTo>
                  <a:pt x="48585" y="1133"/>
                </a:lnTo>
                <a:lnTo>
                  <a:pt x="47547" y="1133"/>
                </a:lnTo>
                <a:lnTo>
                  <a:pt x="46981" y="1322"/>
                </a:lnTo>
                <a:lnTo>
                  <a:pt x="46038" y="1699"/>
                </a:lnTo>
                <a:lnTo>
                  <a:pt x="46038" y="1699"/>
                </a:lnTo>
                <a:lnTo>
                  <a:pt x="46132" y="1605"/>
                </a:lnTo>
                <a:lnTo>
                  <a:pt x="46038" y="1510"/>
                </a:lnTo>
                <a:lnTo>
                  <a:pt x="45755" y="1699"/>
                </a:lnTo>
                <a:lnTo>
                  <a:pt x="45660" y="1793"/>
                </a:lnTo>
                <a:lnTo>
                  <a:pt x="45566" y="1793"/>
                </a:lnTo>
                <a:lnTo>
                  <a:pt x="45472" y="1699"/>
                </a:lnTo>
                <a:lnTo>
                  <a:pt x="45472" y="1510"/>
                </a:lnTo>
                <a:lnTo>
                  <a:pt x="45755" y="1510"/>
                </a:lnTo>
                <a:lnTo>
                  <a:pt x="45566" y="1416"/>
                </a:lnTo>
                <a:lnTo>
                  <a:pt x="45189" y="1416"/>
                </a:lnTo>
                <a:lnTo>
                  <a:pt x="44245" y="1605"/>
                </a:lnTo>
                <a:lnTo>
                  <a:pt x="42736" y="2076"/>
                </a:lnTo>
                <a:lnTo>
                  <a:pt x="42736" y="2076"/>
                </a:lnTo>
                <a:lnTo>
                  <a:pt x="43113" y="1793"/>
                </a:lnTo>
                <a:lnTo>
                  <a:pt x="43491" y="1605"/>
                </a:lnTo>
                <a:lnTo>
                  <a:pt x="43208" y="1699"/>
                </a:lnTo>
                <a:lnTo>
                  <a:pt x="42956" y="1762"/>
                </a:lnTo>
                <a:lnTo>
                  <a:pt x="42924" y="1793"/>
                </a:lnTo>
                <a:lnTo>
                  <a:pt x="42453" y="1982"/>
                </a:lnTo>
                <a:lnTo>
                  <a:pt x="42075" y="1982"/>
                </a:lnTo>
                <a:lnTo>
                  <a:pt x="41981" y="1888"/>
                </a:lnTo>
                <a:lnTo>
                  <a:pt x="40377" y="1888"/>
                </a:lnTo>
                <a:lnTo>
                  <a:pt x="38962" y="1982"/>
                </a:lnTo>
                <a:lnTo>
                  <a:pt x="39057" y="2076"/>
                </a:lnTo>
                <a:lnTo>
                  <a:pt x="38962" y="2171"/>
                </a:lnTo>
                <a:lnTo>
                  <a:pt x="38679" y="2265"/>
                </a:lnTo>
                <a:lnTo>
                  <a:pt x="38774" y="2076"/>
                </a:lnTo>
                <a:lnTo>
                  <a:pt x="38679" y="2076"/>
                </a:lnTo>
                <a:lnTo>
                  <a:pt x="38585" y="2171"/>
                </a:lnTo>
                <a:lnTo>
                  <a:pt x="38491" y="2265"/>
                </a:lnTo>
                <a:lnTo>
                  <a:pt x="38302" y="2171"/>
                </a:lnTo>
                <a:lnTo>
                  <a:pt x="38208" y="1982"/>
                </a:lnTo>
                <a:lnTo>
                  <a:pt x="37453" y="1982"/>
                </a:lnTo>
                <a:lnTo>
                  <a:pt x="37736" y="2171"/>
                </a:lnTo>
                <a:lnTo>
                  <a:pt x="37264" y="2171"/>
                </a:lnTo>
                <a:lnTo>
                  <a:pt x="37076" y="2076"/>
                </a:lnTo>
                <a:lnTo>
                  <a:pt x="36793" y="2171"/>
                </a:lnTo>
                <a:lnTo>
                  <a:pt x="36887" y="1982"/>
                </a:lnTo>
                <a:lnTo>
                  <a:pt x="35943" y="2359"/>
                </a:lnTo>
                <a:lnTo>
                  <a:pt x="34906" y="2548"/>
                </a:lnTo>
                <a:lnTo>
                  <a:pt x="33868" y="2737"/>
                </a:lnTo>
                <a:lnTo>
                  <a:pt x="32925" y="2737"/>
                </a:lnTo>
                <a:lnTo>
                  <a:pt x="33113" y="2642"/>
                </a:lnTo>
                <a:lnTo>
                  <a:pt x="32830" y="2642"/>
                </a:lnTo>
                <a:lnTo>
                  <a:pt x="32547" y="2737"/>
                </a:lnTo>
                <a:lnTo>
                  <a:pt x="32076" y="2925"/>
                </a:lnTo>
                <a:lnTo>
                  <a:pt x="31321" y="2925"/>
                </a:lnTo>
                <a:lnTo>
                  <a:pt x="30472" y="3020"/>
                </a:lnTo>
                <a:lnTo>
                  <a:pt x="29623" y="3114"/>
                </a:lnTo>
                <a:lnTo>
                  <a:pt x="27736" y="3397"/>
                </a:lnTo>
                <a:lnTo>
                  <a:pt x="26698" y="3491"/>
                </a:lnTo>
                <a:lnTo>
                  <a:pt x="26415" y="3586"/>
                </a:lnTo>
                <a:lnTo>
                  <a:pt x="26321" y="3680"/>
                </a:lnTo>
                <a:lnTo>
                  <a:pt x="26132" y="3586"/>
                </a:lnTo>
                <a:lnTo>
                  <a:pt x="25944" y="3491"/>
                </a:lnTo>
                <a:lnTo>
                  <a:pt x="25755" y="3586"/>
                </a:lnTo>
                <a:lnTo>
                  <a:pt x="25661" y="3869"/>
                </a:lnTo>
                <a:lnTo>
                  <a:pt x="25189" y="3774"/>
                </a:lnTo>
                <a:lnTo>
                  <a:pt x="24623" y="3774"/>
                </a:lnTo>
                <a:lnTo>
                  <a:pt x="23491" y="3963"/>
                </a:lnTo>
                <a:lnTo>
                  <a:pt x="22642" y="4057"/>
                </a:lnTo>
                <a:lnTo>
                  <a:pt x="21793" y="4152"/>
                </a:lnTo>
                <a:lnTo>
                  <a:pt x="21887" y="4057"/>
                </a:lnTo>
                <a:lnTo>
                  <a:pt x="21698" y="4152"/>
                </a:lnTo>
                <a:lnTo>
                  <a:pt x="21510" y="4340"/>
                </a:lnTo>
                <a:lnTo>
                  <a:pt x="21415" y="4529"/>
                </a:lnTo>
                <a:lnTo>
                  <a:pt x="21227" y="4623"/>
                </a:lnTo>
                <a:lnTo>
                  <a:pt x="21132" y="4529"/>
                </a:lnTo>
                <a:lnTo>
                  <a:pt x="20944" y="4435"/>
                </a:lnTo>
                <a:lnTo>
                  <a:pt x="20378" y="4340"/>
                </a:lnTo>
                <a:lnTo>
                  <a:pt x="19906" y="4435"/>
                </a:lnTo>
                <a:lnTo>
                  <a:pt x="19529" y="4623"/>
                </a:lnTo>
                <a:lnTo>
                  <a:pt x="19434" y="4529"/>
                </a:lnTo>
                <a:lnTo>
                  <a:pt x="19340" y="4529"/>
                </a:lnTo>
                <a:lnTo>
                  <a:pt x="18868" y="4623"/>
                </a:lnTo>
                <a:lnTo>
                  <a:pt x="17925" y="5001"/>
                </a:lnTo>
                <a:lnTo>
                  <a:pt x="17925" y="4812"/>
                </a:lnTo>
                <a:lnTo>
                  <a:pt x="17736" y="5001"/>
                </a:lnTo>
                <a:lnTo>
                  <a:pt x="17548" y="5095"/>
                </a:lnTo>
                <a:lnTo>
                  <a:pt x="17359" y="5189"/>
                </a:lnTo>
                <a:lnTo>
                  <a:pt x="16887" y="5284"/>
                </a:lnTo>
                <a:lnTo>
                  <a:pt x="16982" y="5189"/>
                </a:lnTo>
                <a:lnTo>
                  <a:pt x="16982" y="5189"/>
                </a:lnTo>
                <a:lnTo>
                  <a:pt x="16321" y="5284"/>
                </a:lnTo>
                <a:lnTo>
                  <a:pt x="15755" y="5472"/>
                </a:lnTo>
                <a:lnTo>
                  <a:pt x="15189" y="5567"/>
                </a:lnTo>
                <a:lnTo>
                  <a:pt x="14623" y="5567"/>
                </a:lnTo>
                <a:lnTo>
                  <a:pt x="15283" y="5472"/>
                </a:lnTo>
                <a:lnTo>
                  <a:pt x="15189" y="5378"/>
                </a:lnTo>
                <a:lnTo>
                  <a:pt x="15095" y="5284"/>
                </a:lnTo>
                <a:lnTo>
                  <a:pt x="15095" y="5189"/>
                </a:lnTo>
                <a:lnTo>
                  <a:pt x="15095" y="5095"/>
                </a:lnTo>
                <a:lnTo>
                  <a:pt x="14906" y="5189"/>
                </a:lnTo>
                <a:lnTo>
                  <a:pt x="14529" y="5284"/>
                </a:lnTo>
                <a:lnTo>
                  <a:pt x="13680" y="5472"/>
                </a:lnTo>
                <a:lnTo>
                  <a:pt x="13680" y="5567"/>
                </a:lnTo>
                <a:lnTo>
                  <a:pt x="13585" y="5567"/>
                </a:lnTo>
                <a:lnTo>
                  <a:pt x="13585" y="5504"/>
                </a:lnTo>
                <a:lnTo>
                  <a:pt x="13585" y="5504"/>
                </a:lnTo>
                <a:lnTo>
                  <a:pt x="13397" y="5567"/>
                </a:lnTo>
                <a:lnTo>
                  <a:pt x="13208" y="5661"/>
                </a:lnTo>
                <a:lnTo>
                  <a:pt x="13302" y="5755"/>
                </a:lnTo>
                <a:lnTo>
                  <a:pt x="13585" y="5661"/>
                </a:lnTo>
                <a:lnTo>
                  <a:pt x="13868" y="5661"/>
                </a:lnTo>
                <a:lnTo>
                  <a:pt x="13585" y="5850"/>
                </a:lnTo>
                <a:lnTo>
                  <a:pt x="13302" y="5850"/>
                </a:lnTo>
                <a:lnTo>
                  <a:pt x="13019" y="5755"/>
                </a:lnTo>
                <a:lnTo>
                  <a:pt x="12736" y="5755"/>
                </a:lnTo>
                <a:lnTo>
                  <a:pt x="11133" y="6227"/>
                </a:lnTo>
                <a:lnTo>
                  <a:pt x="11038" y="6133"/>
                </a:lnTo>
                <a:lnTo>
                  <a:pt x="10472" y="6321"/>
                </a:lnTo>
                <a:lnTo>
                  <a:pt x="10001" y="6416"/>
                </a:lnTo>
                <a:lnTo>
                  <a:pt x="9434" y="6510"/>
                </a:lnTo>
                <a:lnTo>
                  <a:pt x="8680" y="6699"/>
                </a:lnTo>
                <a:lnTo>
                  <a:pt x="7642" y="6888"/>
                </a:lnTo>
                <a:lnTo>
                  <a:pt x="6416" y="7076"/>
                </a:lnTo>
                <a:lnTo>
                  <a:pt x="3963" y="7454"/>
                </a:lnTo>
                <a:lnTo>
                  <a:pt x="1604" y="7831"/>
                </a:lnTo>
                <a:lnTo>
                  <a:pt x="944" y="8020"/>
                </a:lnTo>
                <a:lnTo>
                  <a:pt x="567" y="7925"/>
                </a:lnTo>
                <a:lnTo>
                  <a:pt x="284" y="7831"/>
                </a:lnTo>
                <a:lnTo>
                  <a:pt x="189" y="7831"/>
                </a:lnTo>
                <a:lnTo>
                  <a:pt x="189" y="7925"/>
                </a:lnTo>
                <a:lnTo>
                  <a:pt x="189" y="8208"/>
                </a:lnTo>
                <a:lnTo>
                  <a:pt x="1" y="8397"/>
                </a:lnTo>
                <a:lnTo>
                  <a:pt x="1" y="8586"/>
                </a:lnTo>
                <a:lnTo>
                  <a:pt x="1" y="8680"/>
                </a:lnTo>
                <a:lnTo>
                  <a:pt x="95" y="8774"/>
                </a:lnTo>
                <a:lnTo>
                  <a:pt x="472" y="8869"/>
                </a:lnTo>
                <a:lnTo>
                  <a:pt x="755" y="8869"/>
                </a:lnTo>
                <a:lnTo>
                  <a:pt x="567" y="8963"/>
                </a:lnTo>
                <a:lnTo>
                  <a:pt x="755" y="8963"/>
                </a:lnTo>
                <a:lnTo>
                  <a:pt x="1038" y="8869"/>
                </a:lnTo>
                <a:lnTo>
                  <a:pt x="1416" y="8586"/>
                </a:lnTo>
                <a:lnTo>
                  <a:pt x="1416" y="8774"/>
                </a:lnTo>
                <a:lnTo>
                  <a:pt x="1510" y="8869"/>
                </a:lnTo>
                <a:lnTo>
                  <a:pt x="1699" y="8774"/>
                </a:lnTo>
                <a:lnTo>
                  <a:pt x="1793" y="8774"/>
                </a:lnTo>
                <a:lnTo>
                  <a:pt x="2265" y="8586"/>
                </a:lnTo>
                <a:lnTo>
                  <a:pt x="2642" y="8491"/>
                </a:lnTo>
                <a:lnTo>
                  <a:pt x="3397" y="8491"/>
                </a:lnTo>
                <a:lnTo>
                  <a:pt x="4152" y="8397"/>
                </a:lnTo>
                <a:lnTo>
                  <a:pt x="4623" y="8397"/>
                </a:lnTo>
                <a:lnTo>
                  <a:pt x="5001" y="8114"/>
                </a:lnTo>
                <a:lnTo>
                  <a:pt x="5001" y="8208"/>
                </a:lnTo>
                <a:lnTo>
                  <a:pt x="5284" y="8114"/>
                </a:lnTo>
                <a:lnTo>
                  <a:pt x="5850" y="7831"/>
                </a:lnTo>
                <a:lnTo>
                  <a:pt x="5944" y="7925"/>
                </a:lnTo>
                <a:lnTo>
                  <a:pt x="5850" y="8020"/>
                </a:lnTo>
                <a:lnTo>
                  <a:pt x="5850" y="8114"/>
                </a:lnTo>
                <a:lnTo>
                  <a:pt x="5944" y="8020"/>
                </a:lnTo>
                <a:lnTo>
                  <a:pt x="6416" y="7925"/>
                </a:lnTo>
                <a:lnTo>
                  <a:pt x="7170" y="7925"/>
                </a:lnTo>
                <a:lnTo>
                  <a:pt x="7170" y="8020"/>
                </a:lnTo>
                <a:lnTo>
                  <a:pt x="7076" y="8114"/>
                </a:lnTo>
                <a:lnTo>
                  <a:pt x="7265" y="8020"/>
                </a:lnTo>
                <a:lnTo>
                  <a:pt x="7359" y="7925"/>
                </a:lnTo>
                <a:lnTo>
                  <a:pt x="7359" y="7831"/>
                </a:lnTo>
                <a:lnTo>
                  <a:pt x="7548" y="8020"/>
                </a:lnTo>
                <a:lnTo>
                  <a:pt x="8397" y="7642"/>
                </a:lnTo>
                <a:lnTo>
                  <a:pt x="8963" y="7454"/>
                </a:lnTo>
                <a:lnTo>
                  <a:pt x="9151" y="7359"/>
                </a:lnTo>
                <a:lnTo>
                  <a:pt x="9246" y="7359"/>
                </a:lnTo>
                <a:lnTo>
                  <a:pt x="9151" y="7171"/>
                </a:lnTo>
                <a:lnTo>
                  <a:pt x="9246" y="7076"/>
                </a:lnTo>
                <a:lnTo>
                  <a:pt x="9340" y="7076"/>
                </a:lnTo>
                <a:lnTo>
                  <a:pt x="9340" y="7171"/>
                </a:lnTo>
                <a:lnTo>
                  <a:pt x="9434" y="7076"/>
                </a:lnTo>
                <a:lnTo>
                  <a:pt x="9529" y="7171"/>
                </a:lnTo>
                <a:lnTo>
                  <a:pt x="9434" y="7265"/>
                </a:lnTo>
                <a:lnTo>
                  <a:pt x="9340" y="7265"/>
                </a:lnTo>
                <a:lnTo>
                  <a:pt x="9340" y="7359"/>
                </a:lnTo>
                <a:lnTo>
                  <a:pt x="9717" y="7171"/>
                </a:lnTo>
                <a:lnTo>
                  <a:pt x="10095" y="7076"/>
                </a:lnTo>
                <a:lnTo>
                  <a:pt x="10095" y="7171"/>
                </a:lnTo>
                <a:lnTo>
                  <a:pt x="10001" y="7171"/>
                </a:lnTo>
                <a:lnTo>
                  <a:pt x="9906" y="7265"/>
                </a:lnTo>
                <a:lnTo>
                  <a:pt x="9906" y="7359"/>
                </a:lnTo>
                <a:lnTo>
                  <a:pt x="9623" y="7265"/>
                </a:lnTo>
                <a:lnTo>
                  <a:pt x="9717" y="7454"/>
                </a:lnTo>
                <a:lnTo>
                  <a:pt x="10850" y="7076"/>
                </a:lnTo>
                <a:lnTo>
                  <a:pt x="11038" y="7076"/>
                </a:lnTo>
                <a:lnTo>
                  <a:pt x="11133" y="7171"/>
                </a:lnTo>
                <a:lnTo>
                  <a:pt x="11321" y="7265"/>
                </a:lnTo>
                <a:lnTo>
                  <a:pt x="11416" y="7265"/>
                </a:lnTo>
                <a:lnTo>
                  <a:pt x="11604" y="7171"/>
                </a:lnTo>
                <a:lnTo>
                  <a:pt x="11793" y="6982"/>
                </a:lnTo>
                <a:lnTo>
                  <a:pt x="11887" y="6888"/>
                </a:lnTo>
                <a:lnTo>
                  <a:pt x="12170" y="6888"/>
                </a:lnTo>
                <a:lnTo>
                  <a:pt x="12076" y="7076"/>
                </a:lnTo>
                <a:lnTo>
                  <a:pt x="12265" y="7076"/>
                </a:lnTo>
                <a:lnTo>
                  <a:pt x="12359" y="6888"/>
                </a:lnTo>
                <a:lnTo>
                  <a:pt x="12548" y="6793"/>
                </a:lnTo>
                <a:lnTo>
                  <a:pt x="12736" y="6793"/>
                </a:lnTo>
                <a:lnTo>
                  <a:pt x="12453" y="6982"/>
                </a:lnTo>
                <a:lnTo>
                  <a:pt x="12925" y="6982"/>
                </a:lnTo>
                <a:lnTo>
                  <a:pt x="13491" y="6888"/>
                </a:lnTo>
                <a:lnTo>
                  <a:pt x="14434" y="6605"/>
                </a:lnTo>
                <a:lnTo>
                  <a:pt x="15849" y="6510"/>
                </a:lnTo>
                <a:lnTo>
                  <a:pt x="16510" y="6416"/>
                </a:lnTo>
                <a:lnTo>
                  <a:pt x="16982" y="6227"/>
                </a:lnTo>
                <a:lnTo>
                  <a:pt x="17831" y="6038"/>
                </a:lnTo>
                <a:lnTo>
                  <a:pt x="18680" y="6038"/>
                </a:lnTo>
                <a:lnTo>
                  <a:pt x="19057" y="5850"/>
                </a:lnTo>
                <a:lnTo>
                  <a:pt x="19340" y="5755"/>
                </a:lnTo>
                <a:lnTo>
                  <a:pt x="20472" y="5661"/>
                </a:lnTo>
                <a:lnTo>
                  <a:pt x="21604" y="5567"/>
                </a:lnTo>
                <a:lnTo>
                  <a:pt x="22736" y="5378"/>
                </a:lnTo>
                <a:lnTo>
                  <a:pt x="23774" y="5095"/>
                </a:lnTo>
                <a:lnTo>
                  <a:pt x="23774" y="5284"/>
                </a:lnTo>
                <a:lnTo>
                  <a:pt x="24151" y="5189"/>
                </a:lnTo>
                <a:lnTo>
                  <a:pt x="24246" y="5189"/>
                </a:lnTo>
                <a:lnTo>
                  <a:pt x="24246" y="5095"/>
                </a:lnTo>
                <a:lnTo>
                  <a:pt x="24623" y="5001"/>
                </a:lnTo>
                <a:lnTo>
                  <a:pt x="25000" y="5095"/>
                </a:lnTo>
                <a:lnTo>
                  <a:pt x="25378" y="5095"/>
                </a:lnTo>
                <a:lnTo>
                  <a:pt x="25755" y="4906"/>
                </a:lnTo>
                <a:lnTo>
                  <a:pt x="25755" y="5095"/>
                </a:lnTo>
                <a:lnTo>
                  <a:pt x="25849" y="5001"/>
                </a:lnTo>
                <a:lnTo>
                  <a:pt x="26132" y="4906"/>
                </a:lnTo>
                <a:lnTo>
                  <a:pt x="27264" y="4906"/>
                </a:lnTo>
                <a:lnTo>
                  <a:pt x="28491" y="4718"/>
                </a:lnTo>
                <a:lnTo>
                  <a:pt x="28302" y="4529"/>
                </a:lnTo>
                <a:lnTo>
                  <a:pt x="28491" y="4435"/>
                </a:lnTo>
                <a:lnTo>
                  <a:pt x="28585" y="4340"/>
                </a:lnTo>
                <a:lnTo>
                  <a:pt x="28774" y="4529"/>
                </a:lnTo>
                <a:lnTo>
                  <a:pt x="28679" y="4623"/>
                </a:lnTo>
                <a:lnTo>
                  <a:pt x="29717" y="4623"/>
                </a:lnTo>
                <a:lnTo>
                  <a:pt x="30189" y="4529"/>
                </a:lnTo>
                <a:lnTo>
                  <a:pt x="31510" y="4246"/>
                </a:lnTo>
                <a:lnTo>
                  <a:pt x="32076" y="4057"/>
                </a:lnTo>
                <a:lnTo>
                  <a:pt x="32547" y="3869"/>
                </a:lnTo>
                <a:lnTo>
                  <a:pt x="32642" y="3963"/>
                </a:lnTo>
                <a:lnTo>
                  <a:pt x="32830" y="4057"/>
                </a:lnTo>
                <a:lnTo>
                  <a:pt x="33019" y="4057"/>
                </a:lnTo>
                <a:lnTo>
                  <a:pt x="33679" y="3869"/>
                </a:lnTo>
                <a:lnTo>
                  <a:pt x="33962" y="3586"/>
                </a:lnTo>
                <a:lnTo>
                  <a:pt x="34623" y="3586"/>
                </a:lnTo>
                <a:lnTo>
                  <a:pt x="35660" y="3491"/>
                </a:lnTo>
                <a:lnTo>
                  <a:pt x="37170" y="3586"/>
                </a:lnTo>
                <a:lnTo>
                  <a:pt x="37547" y="3397"/>
                </a:lnTo>
                <a:lnTo>
                  <a:pt x="38019" y="3303"/>
                </a:lnTo>
                <a:lnTo>
                  <a:pt x="39151" y="3208"/>
                </a:lnTo>
                <a:lnTo>
                  <a:pt x="41038" y="3208"/>
                </a:lnTo>
                <a:lnTo>
                  <a:pt x="41038" y="3114"/>
                </a:lnTo>
                <a:lnTo>
                  <a:pt x="41226" y="3020"/>
                </a:lnTo>
                <a:lnTo>
                  <a:pt x="41981" y="2925"/>
                </a:lnTo>
                <a:lnTo>
                  <a:pt x="44811" y="2925"/>
                </a:lnTo>
                <a:lnTo>
                  <a:pt x="45000" y="2831"/>
                </a:lnTo>
                <a:lnTo>
                  <a:pt x="45189" y="2642"/>
                </a:lnTo>
                <a:lnTo>
                  <a:pt x="45283" y="2548"/>
                </a:lnTo>
                <a:lnTo>
                  <a:pt x="45566" y="2548"/>
                </a:lnTo>
                <a:lnTo>
                  <a:pt x="45472" y="2737"/>
                </a:lnTo>
                <a:lnTo>
                  <a:pt x="45472" y="2737"/>
                </a:lnTo>
                <a:lnTo>
                  <a:pt x="46132" y="2548"/>
                </a:lnTo>
                <a:lnTo>
                  <a:pt x="46887" y="2548"/>
                </a:lnTo>
                <a:lnTo>
                  <a:pt x="47547" y="2454"/>
                </a:lnTo>
                <a:lnTo>
                  <a:pt x="48207" y="2265"/>
                </a:lnTo>
                <a:lnTo>
                  <a:pt x="48302" y="2359"/>
                </a:lnTo>
                <a:lnTo>
                  <a:pt x="49434" y="2359"/>
                </a:lnTo>
                <a:lnTo>
                  <a:pt x="49717" y="2265"/>
                </a:lnTo>
                <a:lnTo>
                  <a:pt x="50094" y="2171"/>
                </a:lnTo>
                <a:lnTo>
                  <a:pt x="50755" y="2076"/>
                </a:lnTo>
                <a:lnTo>
                  <a:pt x="52170" y="1982"/>
                </a:lnTo>
                <a:lnTo>
                  <a:pt x="54056" y="1793"/>
                </a:lnTo>
                <a:lnTo>
                  <a:pt x="56132" y="1510"/>
                </a:lnTo>
                <a:lnTo>
                  <a:pt x="56037" y="1605"/>
                </a:lnTo>
                <a:lnTo>
                  <a:pt x="55943" y="1699"/>
                </a:lnTo>
                <a:lnTo>
                  <a:pt x="55754" y="1699"/>
                </a:lnTo>
                <a:lnTo>
                  <a:pt x="55471" y="1793"/>
                </a:lnTo>
                <a:lnTo>
                  <a:pt x="55377" y="1888"/>
                </a:lnTo>
                <a:lnTo>
                  <a:pt x="56415" y="1605"/>
                </a:lnTo>
                <a:lnTo>
                  <a:pt x="56887" y="1510"/>
                </a:lnTo>
                <a:lnTo>
                  <a:pt x="56981" y="1605"/>
                </a:lnTo>
                <a:lnTo>
                  <a:pt x="56887" y="1699"/>
                </a:lnTo>
                <a:lnTo>
                  <a:pt x="57358" y="1605"/>
                </a:lnTo>
                <a:lnTo>
                  <a:pt x="57736" y="1605"/>
                </a:lnTo>
                <a:lnTo>
                  <a:pt x="58207" y="1510"/>
                </a:lnTo>
                <a:lnTo>
                  <a:pt x="58679" y="1510"/>
                </a:lnTo>
                <a:lnTo>
                  <a:pt x="58773" y="1416"/>
                </a:lnTo>
                <a:lnTo>
                  <a:pt x="58868" y="1322"/>
                </a:lnTo>
                <a:lnTo>
                  <a:pt x="59056" y="1133"/>
                </a:lnTo>
                <a:lnTo>
                  <a:pt x="59151" y="1227"/>
                </a:lnTo>
                <a:lnTo>
                  <a:pt x="59339" y="1227"/>
                </a:lnTo>
                <a:lnTo>
                  <a:pt x="59434" y="1322"/>
                </a:lnTo>
                <a:lnTo>
                  <a:pt x="59339" y="1510"/>
                </a:lnTo>
                <a:lnTo>
                  <a:pt x="59811" y="1416"/>
                </a:lnTo>
                <a:lnTo>
                  <a:pt x="60000" y="1322"/>
                </a:lnTo>
                <a:lnTo>
                  <a:pt x="60094" y="1416"/>
                </a:lnTo>
                <a:lnTo>
                  <a:pt x="60377" y="1322"/>
                </a:lnTo>
                <a:lnTo>
                  <a:pt x="60660" y="1227"/>
                </a:lnTo>
                <a:lnTo>
                  <a:pt x="61320" y="1133"/>
                </a:lnTo>
                <a:lnTo>
                  <a:pt x="61981" y="1227"/>
                </a:lnTo>
                <a:lnTo>
                  <a:pt x="62641" y="1227"/>
                </a:lnTo>
                <a:lnTo>
                  <a:pt x="62547" y="1133"/>
                </a:lnTo>
                <a:lnTo>
                  <a:pt x="63207" y="1039"/>
                </a:lnTo>
                <a:lnTo>
                  <a:pt x="63019" y="1133"/>
                </a:lnTo>
                <a:lnTo>
                  <a:pt x="63585" y="1133"/>
                </a:lnTo>
                <a:lnTo>
                  <a:pt x="63302" y="1039"/>
                </a:lnTo>
                <a:lnTo>
                  <a:pt x="63773" y="850"/>
                </a:lnTo>
                <a:lnTo>
                  <a:pt x="64151" y="756"/>
                </a:lnTo>
                <a:lnTo>
                  <a:pt x="64434" y="850"/>
                </a:lnTo>
                <a:lnTo>
                  <a:pt x="64434" y="1133"/>
                </a:lnTo>
                <a:lnTo>
                  <a:pt x="65283" y="850"/>
                </a:lnTo>
                <a:lnTo>
                  <a:pt x="65283" y="944"/>
                </a:lnTo>
                <a:lnTo>
                  <a:pt x="65471" y="944"/>
                </a:lnTo>
                <a:lnTo>
                  <a:pt x="65566" y="850"/>
                </a:lnTo>
                <a:lnTo>
                  <a:pt x="65754" y="944"/>
                </a:lnTo>
                <a:lnTo>
                  <a:pt x="66132" y="850"/>
                </a:lnTo>
                <a:lnTo>
                  <a:pt x="66981" y="850"/>
                </a:lnTo>
                <a:lnTo>
                  <a:pt x="66981" y="944"/>
                </a:lnTo>
                <a:lnTo>
                  <a:pt x="66886" y="1039"/>
                </a:lnTo>
                <a:lnTo>
                  <a:pt x="66792" y="1039"/>
                </a:lnTo>
                <a:lnTo>
                  <a:pt x="66792" y="1133"/>
                </a:lnTo>
                <a:lnTo>
                  <a:pt x="67641" y="944"/>
                </a:lnTo>
                <a:lnTo>
                  <a:pt x="68113" y="850"/>
                </a:lnTo>
                <a:lnTo>
                  <a:pt x="68584" y="850"/>
                </a:lnTo>
                <a:lnTo>
                  <a:pt x="68773" y="944"/>
                </a:lnTo>
                <a:lnTo>
                  <a:pt x="68962" y="944"/>
                </a:lnTo>
                <a:lnTo>
                  <a:pt x="69150" y="850"/>
                </a:lnTo>
                <a:lnTo>
                  <a:pt x="70849" y="944"/>
                </a:lnTo>
                <a:lnTo>
                  <a:pt x="71509" y="850"/>
                </a:lnTo>
                <a:lnTo>
                  <a:pt x="72169" y="756"/>
                </a:lnTo>
                <a:lnTo>
                  <a:pt x="73207" y="756"/>
                </a:lnTo>
                <a:lnTo>
                  <a:pt x="73584" y="944"/>
                </a:lnTo>
                <a:lnTo>
                  <a:pt x="73962" y="944"/>
                </a:lnTo>
                <a:lnTo>
                  <a:pt x="73773" y="756"/>
                </a:lnTo>
                <a:lnTo>
                  <a:pt x="74056" y="567"/>
                </a:lnTo>
                <a:lnTo>
                  <a:pt x="74150" y="567"/>
                </a:lnTo>
                <a:lnTo>
                  <a:pt x="74150" y="756"/>
                </a:lnTo>
                <a:lnTo>
                  <a:pt x="74339" y="850"/>
                </a:lnTo>
                <a:lnTo>
                  <a:pt x="74433" y="756"/>
                </a:lnTo>
                <a:lnTo>
                  <a:pt x="74716" y="661"/>
                </a:lnTo>
                <a:lnTo>
                  <a:pt x="75188" y="661"/>
                </a:lnTo>
                <a:lnTo>
                  <a:pt x="75188" y="756"/>
                </a:lnTo>
                <a:lnTo>
                  <a:pt x="74999" y="850"/>
                </a:lnTo>
                <a:lnTo>
                  <a:pt x="75377" y="756"/>
                </a:lnTo>
                <a:lnTo>
                  <a:pt x="75754" y="756"/>
                </a:lnTo>
                <a:lnTo>
                  <a:pt x="75471" y="850"/>
                </a:lnTo>
                <a:lnTo>
                  <a:pt x="75565" y="944"/>
                </a:lnTo>
                <a:lnTo>
                  <a:pt x="76226" y="1039"/>
                </a:lnTo>
                <a:lnTo>
                  <a:pt x="76320" y="850"/>
                </a:lnTo>
                <a:lnTo>
                  <a:pt x="76509" y="850"/>
                </a:lnTo>
                <a:lnTo>
                  <a:pt x="76792" y="756"/>
                </a:lnTo>
                <a:lnTo>
                  <a:pt x="77075" y="661"/>
                </a:lnTo>
                <a:lnTo>
                  <a:pt x="76886" y="850"/>
                </a:lnTo>
                <a:lnTo>
                  <a:pt x="76981" y="944"/>
                </a:lnTo>
                <a:lnTo>
                  <a:pt x="77264" y="1039"/>
                </a:lnTo>
                <a:lnTo>
                  <a:pt x="77547" y="1133"/>
                </a:lnTo>
                <a:lnTo>
                  <a:pt x="77924" y="1227"/>
                </a:lnTo>
                <a:lnTo>
                  <a:pt x="78018" y="1133"/>
                </a:lnTo>
                <a:lnTo>
                  <a:pt x="77924" y="1039"/>
                </a:lnTo>
                <a:lnTo>
                  <a:pt x="78207" y="944"/>
                </a:lnTo>
                <a:lnTo>
                  <a:pt x="78490" y="1039"/>
                </a:lnTo>
                <a:lnTo>
                  <a:pt x="78773" y="1039"/>
                </a:lnTo>
                <a:lnTo>
                  <a:pt x="79056" y="1133"/>
                </a:lnTo>
                <a:lnTo>
                  <a:pt x="79716" y="944"/>
                </a:lnTo>
                <a:lnTo>
                  <a:pt x="80282" y="756"/>
                </a:lnTo>
                <a:lnTo>
                  <a:pt x="80282" y="850"/>
                </a:lnTo>
                <a:lnTo>
                  <a:pt x="80188" y="944"/>
                </a:lnTo>
                <a:lnTo>
                  <a:pt x="80848" y="1039"/>
                </a:lnTo>
                <a:lnTo>
                  <a:pt x="81131" y="1039"/>
                </a:lnTo>
                <a:lnTo>
                  <a:pt x="81131" y="1133"/>
                </a:lnTo>
                <a:lnTo>
                  <a:pt x="81037" y="1227"/>
                </a:lnTo>
                <a:lnTo>
                  <a:pt x="81697" y="1039"/>
                </a:lnTo>
                <a:lnTo>
                  <a:pt x="81886" y="944"/>
                </a:lnTo>
                <a:lnTo>
                  <a:pt x="81792" y="850"/>
                </a:lnTo>
                <a:lnTo>
                  <a:pt x="81414" y="850"/>
                </a:lnTo>
                <a:lnTo>
                  <a:pt x="80943" y="944"/>
                </a:lnTo>
                <a:lnTo>
                  <a:pt x="81037" y="756"/>
                </a:lnTo>
                <a:lnTo>
                  <a:pt x="80754" y="944"/>
                </a:lnTo>
                <a:lnTo>
                  <a:pt x="80660" y="756"/>
                </a:lnTo>
                <a:lnTo>
                  <a:pt x="80754" y="661"/>
                </a:lnTo>
                <a:lnTo>
                  <a:pt x="80188" y="661"/>
                </a:lnTo>
                <a:lnTo>
                  <a:pt x="80188" y="567"/>
                </a:lnTo>
                <a:lnTo>
                  <a:pt x="80282" y="567"/>
                </a:lnTo>
                <a:lnTo>
                  <a:pt x="79528" y="473"/>
                </a:lnTo>
                <a:lnTo>
                  <a:pt x="79339" y="567"/>
                </a:lnTo>
                <a:lnTo>
                  <a:pt x="79245" y="567"/>
                </a:lnTo>
                <a:lnTo>
                  <a:pt x="79245" y="661"/>
                </a:lnTo>
                <a:lnTo>
                  <a:pt x="79056" y="850"/>
                </a:lnTo>
                <a:lnTo>
                  <a:pt x="78867" y="378"/>
                </a:lnTo>
                <a:lnTo>
                  <a:pt x="78679" y="473"/>
                </a:lnTo>
                <a:lnTo>
                  <a:pt x="78396" y="567"/>
                </a:lnTo>
                <a:lnTo>
                  <a:pt x="78018" y="661"/>
                </a:lnTo>
                <a:lnTo>
                  <a:pt x="77924" y="661"/>
                </a:lnTo>
                <a:lnTo>
                  <a:pt x="77830" y="567"/>
                </a:lnTo>
                <a:lnTo>
                  <a:pt x="77075" y="567"/>
                </a:lnTo>
                <a:lnTo>
                  <a:pt x="77264" y="473"/>
                </a:lnTo>
                <a:lnTo>
                  <a:pt x="77169" y="284"/>
                </a:lnTo>
                <a:lnTo>
                  <a:pt x="76981" y="378"/>
                </a:lnTo>
                <a:lnTo>
                  <a:pt x="76792" y="473"/>
                </a:lnTo>
                <a:lnTo>
                  <a:pt x="76037" y="473"/>
                </a:lnTo>
                <a:lnTo>
                  <a:pt x="74716" y="190"/>
                </a:lnTo>
                <a:lnTo>
                  <a:pt x="74433" y="378"/>
                </a:lnTo>
                <a:lnTo>
                  <a:pt x="74056" y="378"/>
                </a:lnTo>
                <a:lnTo>
                  <a:pt x="74150" y="190"/>
                </a:lnTo>
                <a:lnTo>
                  <a:pt x="74056" y="190"/>
                </a:lnTo>
                <a:lnTo>
                  <a:pt x="73773" y="284"/>
                </a:lnTo>
                <a:lnTo>
                  <a:pt x="73773" y="95"/>
                </a:lnTo>
                <a:lnTo>
                  <a:pt x="73301" y="190"/>
                </a:lnTo>
                <a:lnTo>
                  <a:pt x="72830" y="190"/>
                </a:lnTo>
                <a:lnTo>
                  <a:pt x="72830" y="378"/>
                </a:lnTo>
                <a:lnTo>
                  <a:pt x="72924" y="473"/>
                </a:lnTo>
                <a:lnTo>
                  <a:pt x="72924" y="567"/>
                </a:lnTo>
                <a:lnTo>
                  <a:pt x="72735" y="661"/>
                </a:lnTo>
                <a:lnTo>
                  <a:pt x="72735" y="567"/>
                </a:lnTo>
                <a:lnTo>
                  <a:pt x="72547" y="473"/>
                </a:lnTo>
                <a:lnTo>
                  <a:pt x="72452" y="378"/>
                </a:lnTo>
                <a:lnTo>
                  <a:pt x="72641" y="284"/>
                </a:lnTo>
                <a:lnTo>
                  <a:pt x="71603" y="284"/>
                </a:lnTo>
                <a:lnTo>
                  <a:pt x="70849" y="190"/>
                </a:lnTo>
                <a:lnTo>
                  <a:pt x="70660" y="284"/>
                </a:lnTo>
                <a:lnTo>
                  <a:pt x="69905" y="473"/>
                </a:lnTo>
                <a:lnTo>
                  <a:pt x="69056" y="473"/>
                </a:lnTo>
                <a:lnTo>
                  <a:pt x="68207" y="378"/>
                </a:lnTo>
                <a:lnTo>
                  <a:pt x="67547" y="284"/>
                </a:lnTo>
                <a:lnTo>
                  <a:pt x="67641" y="190"/>
                </a:lnTo>
                <a:lnTo>
                  <a:pt x="67735" y="190"/>
                </a:lnTo>
                <a:lnTo>
                  <a:pt x="67169" y="95"/>
                </a:lnTo>
                <a:lnTo>
                  <a:pt x="66698" y="95"/>
                </a:lnTo>
                <a:lnTo>
                  <a:pt x="66886" y="190"/>
                </a:lnTo>
                <a:lnTo>
                  <a:pt x="65283" y="190"/>
                </a:lnTo>
                <a:lnTo>
                  <a:pt x="64905" y="95"/>
                </a:lnTo>
                <a:lnTo>
                  <a:pt x="64905" y="190"/>
                </a:lnTo>
                <a:lnTo>
                  <a:pt x="65000" y="190"/>
                </a:lnTo>
                <a:lnTo>
                  <a:pt x="65094" y="284"/>
                </a:lnTo>
                <a:lnTo>
                  <a:pt x="65094" y="378"/>
                </a:lnTo>
                <a:lnTo>
                  <a:pt x="64528" y="284"/>
                </a:lnTo>
                <a:lnTo>
                  <a:pt x="63962" y="190"/>
                </a:lnTo>
                <a:lnTo>
                  <a:pt x="63773" y="284"/>
                </a:lnTo>
                <a:lnTo>
                  <a:pt x="63585" y="473"/>
                </a:lnTo>
                <a:lnTo>
                  <a:pt x="63396" y="567"/>
                </a:lnTo>
                <a:lnTo>
                  <a:pt x="63302" y="567"/>
                </a:lnTo>
                <a:lnTo>
                  <a:pt x="63207" y="473"/>
                </a:lnTo>
                <a:lnTo>
                  <a:pt x="63207" y="284"/>
                </a:lnTo>
                <a:lnTo>
                  <a:pt x="63396" y="284"/>
                </a:lnTo>
                <a:lnTo>
                  <a:pt x="63490" y="190"/>
                </a:lnTo>
                <a:lnTo>
                  <a:pt x="63113" y="190"/>
                </a:lnTo>
                <a:lnTo>
                  <a:pt x="61981" y="284"/>
                </a:lnTo>
                <a:lnTo>
                  <a:pt x="61320" y="284"/>
                </a:lnTo>
                <a:lnTo>
                  <a:pt x="61226" y="190"/>
                </a:lnTo>
                <a:lnTo>
                  <a:pt x="61320" y="95"/>
                </a:lnTo>
                <a:lnTo>
                  <a:pt x="60849" y="190"/>
                </a:lnTo>
                <a:lnTo>
                  <a:pt x="60547" y="39"/>
                </a:ln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99430227"/>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636"/>
        <p:cNvGrpSpPr/>
        <p:nvPr/>
      </p:nvGrpSpPr>
      <p:grpSpPr>
        <a:xfrm>
          <a:off x="0" y="0"/>
          <a:ext cx="0" cy="0"/>
          <a:chOff x="0" y="0"/>
          <a:chExt cx="0" cy="0"/>
        </a:xfrm>
      </p:grpSpPr>
      <p:sp>
        <p:nvSpPr>
          <p:cNvPr id="637" name="Google Shape;637;p10"/>
          <p:cNvSpPr txBox="1">
            <a:spLocks noGrp="1"/>
          </p:cNvSpPr>
          <p:nvPr>
            <p:ph type="body" idx="1"/>
          </p:nvPr>
        </p:nvSpPr>
        <p:spPr>
          <a:xfrm>
            <a:off x="609600" y="5163872"/>
            <a:ext cx="10972800" cy="415600"/>
          </a:xfrm>
          <a:prstGeom prst="rect">
            <a:avLst/>
          </a:prstGeom>
        </p:spPr>
        <p:txBody>
          <a:bodyPr spcFirstLastPara="1" wrap="square" lIns="0" tIns="0" rIns="0" bIns="0" anchor="t" anchorCtr="0">
            <a:noAutofit/>
          </a:bodyPr>
          <a:lstStyle>
            <a:lvl1pPr marL="609585" lvl="0" indent="-304792" algn="ctr">
              <a:spcBef>
                <a:spcPts val="480"/>
              </a:spcBef>
              <a:spcAft>
                <a:spcPts val="1333"/>
              </a:spcAft>
              <a:buSzPts val="1400"/>
              <a:buNone/>
              <a:defRPr sz="1867"/>
            </a:lvl1pPr>
          </a:lstStyle>
          <a:p>
            <a:endParaRPr/>
          </a:p>
        </p:txBody>
      </p:sp>
      <p:sp>
        <p:nvSpPr>
          <p:cNvPr id="638" name="Google Shape;638;p10"/>
          <p:cNvSpPr txBox="1">
            <a:spLocks noGrp="1"/>
          </p:cNvSpPr>
          <p:nvPr>
            <p:ph type="sldNum" idx="12"/>
          </p:nvPr>
        </p:nvSpPr>
        <p:spPr>
          <a:xfrm>
            <a:off x="11553372" y="169705"/>
            <a:ext cx="435600" cy="363600"/>
          </a:xfrm>
          <a:prstGeom prst="rect">
            <a:avLst/>
          </a:prstGeom>
        </p:spPr>
        <p:txBody>
          <a:bodyPr spcFirstLastPara="1" wrap="square" lIns="0" tIns="0" rIns="0" bIns="0"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grpSp>
        <p:nvGrpSpPr>
          <p:cNvPr id="639" name="Google Shape;639;p10"/>
          <p:cNvGrpSpPr/>
          <p:nvPr/>
        </p:nvGrpSpPr>
        <p:grpSpPr>
          <a:xfrm flipH="1">
            <a:off x="5058698" y="5780161"/>
            <a:ext cx="2074591" cy="5407729"/>
            <a:chOff x="1494773" y="4335120"/>
            <a:chExt cx="1555943" cy="4055797"/>
          </a:xfrm>
        </p:grpSpPr>
        <p:grpSp>
          <p:nvGrpSpPr>
            <p:cNvPr id="640" name="Google Shape;640;p10"/>
            <p:cNvGrpSpPr/>
            <p:nvPr/>
          </p:nvGrpSpPr>
          <p:grpSpPr>
            <a:xfrm flipH="1">
              <a:off x="2783668" y="4335120"/>
              <a:ext cx="267048" cy="4055797"/>
              <a:chOff x="1447800" y="152400"/>
              <a:chExt cx="318597" cy="4838699"/>
            </a:xfrm>
          </p:grpSpPr>
          <p:sp>
            <p:nvSpPr>
              <p:cNvPr id="641" name="Google Shape;641;p10"/>
              <p:cNvSpPr/>
              <p:nvPr/>
            </p:nvSpPr>
            <p:spPr>
              <a:xfrm>
                <a:off x="14521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642" name="Google Shape;642;p10"/>
              <p:cNvPicPr preferRelativeResize="0"/>
              <p:nvPr/>
            </p:nvPicPr>
            <p:blipFill>
              <a:blip r:embed="rId2">
                <a:alphaModFix/>
              </a:blip>
              <a:stretch>
                <a:fillRect/>
              </a:stretch>
            </p:blipFill>
            <p:spPr>
              <a:xfrm>
                <a:off x="1447800" y="152400"/>
                <a:ext cx="318597" cy="4838699"/>
              </a:xfrm>
              <a:prstGeom prst="rect">
                <a:avLst/>
              </a:prstGeom>
              <a:noFill/>
              <a:ln>
                <a:noFill/>
              </a:ln>
            </p:spPr>
          </p:pic>
        </p:grpSp>
        <p:grpSp>
          <p:nvGrpSpPr>
            <p:cNvPr id="643" name="Google Shape;643;p10"/>
            <p:cNvGrpSpPr/>
            <p:nvPr/>
          </p:nvGrpSpPr>
          <p:grpSpPr>
            <a:xfrm flipH="1">
              <a:off x="2599550" y="4335120"/>
              <a:ext cx="267048" cy="4055797"/>
              <a:chOff x="1600200" y="152400"/>
              <a:chExt cx="318597" cy="4838699"/>
            </a:xfrm>
          </p:grpSpPr>
          <p:sp>
            <p:nvSpPr>
              <p:cNvPr id="644" name="Google Shape;644;p10"/>
              <p:cNvSpPr/>
              <p:nvPr/>
            </p:nvSpPr>
            <p:spPr>
              <a:xfrm>
                <a:off x="16045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645" name="Google Shape;645;p10"/>
              <p:cNvPicPr preferRelativeResize="0"/>
              <p:nvPr/>
            </p:nvPicPr>
            <p:blipFill>
              <a:blip r:embed="rId2">
                <a:alphaModFix/>
              </a:blip>
              <a:stretch>
                <a:fillRect/>
              </a:stretch>
            </p:blipFill>
            <p:spPr>
              <a:xfrm>
                <a:off x="1600200" y="152400"/>
                <a:ext cx="318597" cy="4838699"/>
              </a:xfrm>
              <a:prstGeom prst="rect">
                <a:avLst/>
              </a:prstGeom>
              <a:noFill/>
              <a:ln>
                <a:noFill/>
              </a:ln>
            </p:spPr>
          </p:pic>
        </p:grpSp>
        <p:grpSp>
          <p:nvGrpSpPr>
            <p:cNvPr id="646" name="Google Shape;646;p10"/>
            <p:cNvGrpSpPr/>
            <p:nvPr/>
          </p:nvGrpSpPr>
          <p:grpSpPr>
            <a:xfrm flipH="1">
              <a:off x="2415362" y="4335120"/>
              <a:ext cx="267048" cy="4055797"/>
              <a:chOff x="533400" y="152400"/>
              <a:chExt cx="318597" cy="4838699"/>
            </a:xfrm>
          </p:grpSpPr>
          <p:sp>
            <p:nvSpPr>
              <p:cNvPr id="647" name="Google Shape;647;p10"/>
              <p:cNvSpPr/>
              <p:nvPr/>
            </p:nvSpPr>
            <p:spPr>
              <a:xfrm>
                <a:off x="5377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648" name="Google Shape;648;p10"/>
              <p:cNvPicPr preferRelativeResize="0"/>
              <p:nvPr/>
            </p:nvPicPr>
            <p:blipFill>
              <a:blip r:embed="rId2">
                <a:alphaModFix/>
              </a:blip>
              <a:stretch>
                <a:fillRect/>
              </a:stretch>
            </p:blipFill>
            <p:spPr>
              <a:xfrm>
                <a:off x="533400" y="152400"/>
                <a:ext cx="318597" cy="4838699"/>
              </a:xfrm>
              <a:prstGeom prst="rect">
                <a:avLst/>
              </a:prstGeom>
              <a:noFill/>
              <a:ln>
                <a:noFill/>
              </a:ln>
            </p:spPr>
          </p:pic>
        </p:grpSp>
        <p:grpSp>
          <p:nvGrpSpPr>
            <p:cNvPr id="649" name="Google Shape;649;p10"/>
            <p:cNvGrpSpPr/>
            <p:nvPr/>
          </p:nvGrpSpPr>
          <p:grpSpPr>
            <a:xfrm flipH="1">
              <a:off x="2231244" y="4335120"/>
              <a:ext cx="267048" cy="4055797"/>
              <a:chOff x="685800" y="152400"/>
              <a:chExt cx="318597" cy="4838699"/>
            </a:xfrm>
          </p:grpSpPr>
          <p:sp>
            <p:nvSpPr>
              <p:cNvPr id="650" name="Google Shape;650;p10"/>
              <p:cNvSpPr/>
              <p:nvPr/>
            </p:nvSpPr>
            <p:spPr>
              <a:xfrm>
                <a:off x="6901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651" name="Google Shape;651;p10"/>
              <p:cNvPicPr preferRelativeResize="0"/>
              <p:nvPr/>
            </p:nvPicPr>
            <p:blipFill>
              <a:blip r:embed="rId2">
                <a:alphaModFix/>
              </a:blip>
              <a:stretch>
                <a:fillRect/>
              </a:stretch>
            </p:blipFill>
            <p:spPr>
              <a:xfrm>
                <a:off x="685800" y="152400"/>
                <a:ext cx="318597" cy="4838699"/>
              </a:xfrm>
              <a:prstGeom prst="rect">
                <a:avLst/>
              </a:prstGeom>
              <a:noFill/>
              <a:ln>
                <a:noFill/>
              </a:ln>
            </p:spPr>
          </p:pic>
        </p:grpSp>
        <p:grpSp>
          <p:nvGrpSpPr>
            <p:cNvPr id="652" name="Google Shape;652;p10"/>
            <p:cNvGrpSpPr/>
            <p:nvPr/>
          </p:nvGrpSpPr>
          <p:grpSpPr>
            <a:xfrm flipH="1">
              <a:off x="2047127" y="4335120"/>
              <a:ext cx="267048" cy="4055797"/>
              <a:chOff x="838200" y="152400"/>
              <a:chExt cx="318597" cy="4838699"/>
            </a:xfrm>
          </p:grpSpPr>
          <p:sp>
            <p:nvSpPr>
              <p:cNvPr id="653" name="Google Shape;653;p10"/>
              <p:cNvSpPr/>
              <p:nvPr/>
            </p:nvSpPr>
            <p:spPr>
              <a:xfrm>
                <a:off x="8425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654" name="Google Shape;654;p10"/>
              <p:cNvPicPr preferRelativeResize="0"/>
              <p:nvPr/>
            </p:nvPicPr>
            <p:blipFill>
              <a:blip r:embed="rId2">
                <a:alphaModFix/>
              </a:blip>
              <a:stretch>
                <a:fillRect/>
              </a:stretch>
            </p:blipFill>
            <p:spPr>
              <a:xfrm>
                <a:off x="838200" y="152400"/>
                <a:ext cx="318597" cy="4838699"/>
              </a:xfrm>
              <a:prstGeom prst="rect">
                <a:avLst/>
              </a:prstGeom>
              <a:noFill/>
              <a:ln>
                <a:noFill/>
              </a:ln>
            </p:spPr>
          </p:pic>
        </p:grpSp>
        <p:grpSp>
          <p:nvGrpSpPr>
            <p:cNvPr id="655" name="Google Shape;655;p10"/>
            <p:cNvGrpSpPr/>
            <p:nvPr/>
          </p:nvGrpSpPr>
          <p:grpSpPr>
            <a:xfrm flipH="1">
              <a:off x="1863009" y="4335120"/>
              <a:ext cx="267048" cy="4055797"/>
              <a:chOff x="990600" y="152400"/>
              <a:chExt cx="318597" cy="4838699"/>
            </a:xfrm>
          </p:grpSpPr>
          <p:sp>
            <p:nvSpPr>
              <p:cNvPr id="656" name="Google Shape;656;p10"/>
              <p:cNvSpPr/>
              <p:nvPr/>
            </p:nvSpPr>
            <p:spPr>
              <a:xfrm>
                <a:off x="9949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657" name="Google Shape;657;p10"/>
              <p:cNvPicPr preferRelativeResize="0"/>
              <p:nvPr/>
            </p:nvPicPr>
            <p:blipFill>
              <a:blip r:embed="rId2">
                <a:alphaModFix/>
              </a:blip>
              <a:stretch>
                <a:fillRect/>
              </a:stretch>
            </p:blipFill>
            <p:spPr>
              <a:xfrm>
                <a:off x="990600" y="152400"/>
                <a:ext cx="318597" cy="4838699"/>
              </a:xfrm>
              <a:prstGeom prst="rect">
                <a:avLst/>
              </a:prstGeom>
              <a:noFill/>
              <a:ln>
                <a:noFill/>
              </a:ln>
            </p:spPr>
          </p:pic>
        </p:grpSp>
        <p:grpSp>
          <p:nvGrpSpPr>
            <p:cNvPr id="658" name="Google Shape;658;p10"/>
            <p:cNvGrpSpPr/>
            <p:nvPr/>
          </p:nvGrpSpPr>
          <p:grpSpPr>
            <a:xfrm flipH="1">
              <a:off x="1679037" y="4335120"/>
              <a:ext cx="267048" cy="4055797"/>
              <a:chOff x="3663063" y="152400"/>
              <a:chExt cx="318597" cy="4838699"/>
            </a:xfrm>
          </p:grpSpPr>
          <p:sp>
            <p:nvSpPr>
              <p:cNvPr id="659" name="Google Shape;659;p10"/>
              <p:cNvSpPr/>
              <p:nvPr/>
            </p:nvSpPr>
            <p:spPr>
              <a:xfrm>
                <a:off x="3667406"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660" name="Google Shape;660;p10"/>
              <p:cNvPicPr preferRelativeResize="0"/>
              <p:nvPr/>
            </p:nvPicPr>
            <p:blipFill>
              <a:blip r:embed="rId2">
                <a:alphaModFix/>
              </a:blip>
              <a:stretch>
                <a:fillRect/>
              </a:stretch>
            </p:blipFill>
            <p:spPr>
              <a:xfrm>
                <a:off x="3663063" y="152400"/>
                <a:ext cx="318597" cy="4838699"/>
              </a:xfrm>
              <a:prstGeom prst="rect">
                <a:avLst/>
              </a:prstGeom>
              <a:noFill/>
              <a:ln>
                <a:noFill/>
              </a:ln>
            </p:spPr>
          </p:pic>
        </p:grpSp>
        <p:grpSp>
          <p:nvGrpSpPr>
            <p:cNvPr id="661" name="Google Shape;661;p10"/>
            <p:cNvGrpSpPr/>
            <p:nvPr/>
          </p:nvGrpSpPr>
          <p:grpSpPr>
            <a:xfrm flipH="1">
              <a:off x="1494773" y="4335120"/>
              <a:ext cx="267048" cy="4055797"/>
              <a:chOff x="1295400" y="152400"/>
              <a:chExt cx="318597" cy="4838699"/>
            </a:xfrm>
          </p:grpSpPr>
          <p:sp>
            <p:nvSpPr>
              <p:cNvPr id="662" name="Google Shape;662;p10"/>
              <p:cNvSpPr/>
              <p:nvPr/>
            </p:nvSpPr>
            <p:spPr>
              <a:xfrm>
                <a:off x="12997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663" name="Google Shape;663;p10"/>
              <p:cNvPicPr preferRelativeResize="0"/>
              <p:nvPr/>
            </p:nvPicPr>
            <p:blipFill>
              <a:blip r:embed="rId2">
                <a:alphaModFix/>
              </a:blip>
              <a:stretch>
                <a:fillRect/>
              </a:stretch>
            </p:blipFill>
            <p:spPr>
              <a:xfrm>
                <a:off x="1295400" y="152400"/>
                <a:ext cx="318597" cy="4838699"/>
              </a:xfrm>
              <a:prstGeom prst="rect">
                <a:avLst/>
              </a:prstGeom>
              <a:noFill/>
              <a:ln>
                <a:noFill/>
              </a:ln>
            </p:spPr>
          </p:pic>
        </p:grpSp>
      </p:grpSp>
    </p:spTree>
    <p:extLst>
      <p:ext uri="{BB962C8B-B14F-4D97-AF65-F5344CB8AC3E}">
        <p14:creationId xmlns:p14="http://schemas.microsoft.com/office/powerpoint/2010/main" val="159372414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7_自定义版式">
    <p:spTree>
      <p:nvGrpSpPr>
        <p:cNvPr id="1" name=""/>
        <p:cNvGrpSpPr/>
        <p:nvPr/>
      </p:nvGrpSpPr>
      <p:grpSpPr>
        <a:xfrm>
          <a:off x="0" y="0"/>
          <a:ext cx="0" cy="0"/>
          <a:chOff x="0" y="0"/>
          <a:chExt cx="0" cy="0"/>
        </a:xfrm>
      </p:grpSpPr>
      <p:sp>
        <p:nvSpPr>
          <p:cNvPr id="8" name="任意多边形: 形状 7">
            <a:extLst>
              <a:ext uri="{FF2B5EF4-FFF2-40B4-BE49-F238E27FC236}">
                <a16:creationId xmlns:a16="http://schemas.microsoft.com/office/drawing/2014/main" id="{989074C9-A664-44C7-8C8D-A503BD611D4F}"/>
              </a:ext>
            </a:extLst>
          </p:cNvPr>
          <p:cNvSpPr>
            <a:spLocks noGrp="1"/>
          </p:cNvSpPr>
          <p:nvPr>
            <p:ph type="pic" sz="quarter" idx="10"/>
          </p:nvPr>
        </p:nvSpPr>
        <p:spPr>
          <a:xfrm>
            <a:off x="6856413" y="1612428"/>
            <a:ext cx="3976688" cy="1734395"/>
          </a:xfrm>
          <a:custGeom>
            <a:avLst/>
            <a:gdLst>
              <a:gd name="connsiteX0" fmla="*/ 112857 w 3976688"/>
              <a:gd name="connsiteY0" fmla="*/ 0 h 1734395"/>
              <a:gd name="connsiteX1" fmla="*/ 3863831 w 3976688"/>
              <a:gd name="connsiteY1" fmla="*/ 0 h 1734395"/>
              <a:gd name="connsiteX2" fmla="*/ 3976688 w 3976688"/>
              <a:gd name="connsiteY2" fmla="*/ 112857 h 1734395"/>
              <a:gd name="connsiteX3" fmla="*/ 3976688 w 3976688"/>
              <a:gd name="connsiteY3" fmla="*/ 1621538 h 1734395"/>
              <a:gd name="connsiteX4" fmla="*/ 3863831 w 3976688"/>
              <a:gd name="connsiteY4" fmla="*/ 1734395 h 1734395"/>
              <a:gd name="connsiteX5" fmla="*/ 112857 w 3976688"/>
              <a:gd name="connsiteY5" fmla="*/ 1734395 h 1734395"/>
              <a:gd name="connsiteX6" fmla="*/ 0 w 3976688"/>
              <a:gd name="connsiteY6" fmla="*/ 1621538 h 1734395"/>
              <a:gd name="connsiteX7" fmla="*/ 0 w 3976688"/>
              <a:gd name="connsiteY7" fmla="*/ 112857 h 1734395"/>
              <a:gd name="connsiteX8" fmla="*/ 112857 w 3976688"/>
              <a:gd name="connsiteY8" fmla="*/ 0 h 173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688" h="1734395">
                <a:moveTo>
                  <a:pt x="112857" y="0"/>
                </a:moveTo>
                <a:lnTo>
                  <a:pt x="3863831" y="0"/>
                </a:lnTo>
                <a:cubicBezTo>
                  <a:pt x="3926160" y="0"/>
                  <a:pt x="3976688" y="50528"/>
                  <a:pt x="3976688" y="112857"/>
                </a:cubicBezTo>
                <a:lnTo>
                  <a:pt x="3976688" y="1621538"/>
                </a:lnTo>
                <a:cubicBezTo>
                  <a:pt x="3976688" y="1683867"/>
                  <a:pt x="3926160" y="1734395"/>
                  <a:pt x="3863831" y="1734395"/>
                </a:cubicBezTo>
                <a:lnTo>
                  <a:pt x="112857" y="1734395"/>
                </a:lnTo>
                <a:cubicBezTo>
                  <a:pt x="50528" y="1734395"/>
                  <a:pt x="0" y="1683867"/>
                  <a:pt x="0" y="1621538"/>
                </a:cubicBezTo>
                <a:lnTo>
                  <a:pt x="0" y="112857"/>
                </a:lnTo>
                <a:cubicBezTo>
                  <a:pt x="0" y="50528"/>
                  <a:pt x="50528" y="0"/>
                  <a:pt x="112857" y="0"/>
                </a:cubicBezTo>
                <a:close/>
              </a:path>
            </a:pathLst>
          </a:custGeom>
        </p:spPr>
        <p:txBody>
          <a:bodyPr wrap="square">
            <a:noAutofit/>
          </a:bodyPr>
          <a:lstStyle/>
          <a:p>
            <a:endParaRPr lang="zh-CN" altLang="en-US"/>
          </a:p>
        </p:txBody>
      </p:sp>
      <p:sp>
        <p:nvSpPr>
          <p:cNvPr id="9" name="任意多边形: 形状 8">
            <a:extLst>
              <a:ext uri="{FF2B5EF4-FFF2-40B4-BE49-F238E27FC236}">
                <a16:creationId xmlns:a16="http://schemas.microsoft.com/office/drawing/2014/main" id="{E619FCF9-3191-46FA-864C-4F186B75B749}"/>
              </a:ext>
            </a:extLst>
          </p:cNvPr>
          <p:cNvSpPr>
            <a:spLocks noGrp="1"/>
          </p:cNvSpPr>
          <p:nvPr>
            <p:ph type="pic" sz="quarter" idx="11"/>
          </p:nvPr>
        </p:nvSpPr>
        <p:spPr>
          <a:xfrm>
            <a:off x="6856413" y="4006005"/>
            <a:ext cx="3976688" cy="1734395"/>
          </a:xfrm>
          <a:custGeom>
            <a:avLst/>
            <a:gdLst>
              <a:gd name="connsiteX0" fmla="*/ 112857 w 3976688"/>
              <a:gd name="connsiteY0" fmla="*/ 0 h 1734395"/>
              <a:gd name="connsiteX1" fmla="*/ 3863831 w 3976688"/>
              <a:gd name="connsiteY1" fmla="*/ 0 h 1734395"/>
              <a:gd name="connsiteX2" fmla="*/ 3976688 w 3976688"/>
              <a:gd name="connsiteY2" fmla="*/ 112857 h 1734395"/>
              <a:gd name="connsiteX3" fmla="*/ 3976688 w 3976688"/>
              <a:gd name="connsiteY3" fmla="*/ 1621538 h 1734395"/>
              <a:gd name="connsiteX4" fmla="*/ 3863831 w 3976688"/>
              <a:gd name="connsiteY4" fmla="*/ 1734395 h 1734395"/>
              <a:gd name="connsiteX5" fmla="*/ 112857 w 3976688"/>
              <a:gd name="connsiteY5" fmla="*/ 1734395 h 1734395"/>
              <a:gd name="connsiteX6" fmla="*/ 0 w 3976688"/>
              <a:gd name="connsiteY6" fmla="*/ 1621538 h 1734395"/>
              <a:gd name="connsiteX7" fmla="*/ 0 w 3976688"/>
              <a:gd name="connsiteY7" fmla="*/ 112857 h 1734395"/>
              <a:gd name="connsiteX8" fmla="*/ 112857 w 3976688"/>
              <a:gd name="connsiteY8" fmla="*/ 0 h 173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688" h="1734395">
                <a:moveTo>
                  <a:pt x="112857" y="0"/>
                </a:moveTo>
                <a:lnTo>
                  <a:pt x="3863831" y="0"/>
                </a:lnTo>
                <a:cubicBezTo>
                  <a:pt x="3926160" y="0"/>
                  <a:pt x="3976688" y="50528"/>
                  <a:pt x="3976688" y="112857"/>
                </a:cubicBezTo>
                <a:lnTo>
                  <a:pt x="3976688" y="1621538"/>
                </a:lnTo>
                <a:cubicBezTo>
                  <a:pt x="3976688" y="1683867"/>
                  <a:pt x="3926160" y="1734395"/>
                  <a:pt x="3863831" y="1734395"/>
                </a:cubicBezTo>
                <a:lnTo>
                  <a:pt x="112857" y="1734395"/>
                </a:lnTo>
                <a:cubicBezTo>
                  <a:pt x="50528" y="1734395"/>
                  <a:pt x="0" y="1683867"/>
                  <a:pt x="0" y="1621538"/>
                </a:cubicBezTo>
                <a:lnTo>
                  <a:pt x="0" y="112857"/>
                </a:lnTo>
                <a:cubicBezTo>
                  <a:pt x="0" y="50528"/>
                  <a:pt x="50528" y="0"/>
                  <a:pt x="112857" y="0"/>
                </a:cubicBezTo>
                <a:close/>
              </a:path>
            </a:pathLst>
          </a:custGeom>
        </p:spPr>
        <p:txBody>
          <a:bodyPr wrap="square">
            <a:noAutofit/>
          </a:bodyPr>
          <a:lstStyle/>
          <a:p>
            <a:endParaRPr lang="zh-CN" altLang="en-US"/>
          </a:p>
        </p:txBody>
      </p:sp>
    </p:spTree>
    <p:extLst>
      <p:ext uri="{BB962C8B-B14F-4D97-AF65-F5344CB8AC3E}">
        <p14:creationId xmlns:p14="http://schemas.microsoft.com/office/powerpoint/2010/main" val="3259949374"/>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664"/>
        <p:cNvGrpSpPr/>
        <p:nvPr/>
      </p:nvGrpSpPr>
      <p:grpSpPr>
        <a:xfrm>
          <a:off x="0" y="0"/>
          <a:ext cx="0" cy="0"/>
          <a:chOff x="0" y="0"/>
          <a:chExt cx="0" cy="0"/>
        </a:xfrm>
      </p:grpSpPr>
      <p:sp>
        <p:nvSpPr>
          <p:cNvPr id="665" name="Google Shape;665;p11"/>
          <p:cNvSpPr txBox="1">
            <a:spLocks noGrp="1"/>
          </p:cNvSpPr>
          <p:nvPr>
            <p:ph type="sldNum" idx="12"/>
          </p:nvPr>
        </p:nvSpPr>
        <p:spPr>
          <a:xfrm>
            <a:off x="11553372" y="169705"/>
            <a:ext cx="435600" cy="363600"/>
          </a:xfrm>
          <a:prstGeom prst="rect">
            <a:avLst/>
          </a:prstGeom>
        </p:spPr>
        <p:txBody>
          <a:bodyPr spcFirstLastPara="1" wrap="square" lIns="0" tIns="0" rIns="0" bIns="0"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grpSp>
        <p:nvGrpSpPr>
          <p:cNvPr id="666" name="Google Shape;666;p11"/>
          <p:cNvGrpSpPr/>
          <p:nvPr/>
        </p:nvGrpSpPr>
        <p:grpSpPr>
          <a:xfrm rot="-5400000" flipH="1">
            <a:off x="2896109" y="4470600"/>
            <a:ext cx="6399779" cy="8206115"/>
            <a:chOff x="8004404" y="372498"/>
            <a:chExt cx="3529549" cy="4525764"/>
          </a:xfrm>
        </p:grpSpPr>
        <p:grpSp>
          <p:nvGrpSpPr>
            <p:cNvPr id="667" name="Google Shape;667;p11"/>
            <p:cNvGrpSpPr/>
            <p:nvPr/>
          </p:nvGrpSpPr>
          <p:grpSpPr>
            <a:xfrm rot="-5400000" flipH="1">
              <a:off x="8541351" y="-164449"/>
              <a:ext cx="2227938" cy="3301831"/>
              <a:chOff x="3485371" y="1424851"/>
              <a:chExt cx="5318543" cy="7882145"/>
            </a:xfrm>
          </p:grpSpPr>
          <p:grpSp>
            <p:nvGrpSpPr>
              <p:cNvPr id="668" name="Google Shape;668;p11"/>
              <p:cNvGrpSpPr/>
              <p:nvPr/>
            </p:nvGrpSpPr>
            <p:grpSpPr>
              <a:xfrm>
                <a:off x="3485371" y="1958251"/>
                <a:ext cx="468816" cy="7120145"/>
                <a:chOff x="1447800" y="152400"/>
                <a:chExt cx="318597" cy="4838699"/>
              </a:xfrm>
            </p:grpSpPr>
            <p:sp>
              <p:nvSpPr>
                <p:cNvPr id="669" name="Google Shape;669;p11"/>
                <p:cNvSpPr/>
                <p:nvPr/>
              </p:nvSpPr>
              <p:spPr>
                <a:xfrm>
                  <a:off x="14521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670" name="Google Shape;670;p11"/>
                <p:cNvPicPr preferRelativeResize="0"/>
                <p:nvPr/>
              </p:nvPicPr>
              <p:blipFill>
                <a:blip r:embed="rId2">
                  <a:alphaModFix/>
                </a:blip>
                <a:stretch>
                  <a:fillRect/>
                </a:stretch>
              </p:blipFill>
              <p:spPr>
                <a:xfrm>
                  <a:off x="1447800" y="152400"/>
                  <a:ext cx="318597" cy="4838699"/>
                </a:xfrm>
                <a:prstGeom prst="rect">
                  <a:avLst/>
                </a:prstGeom>
                <a:noFill/>
                <a:ln>
                  <a:noFill/>
                </a:ln>
              </p:spPr>
            </p:pic>
          </p:grpSp>
          <p:grpSp>
            <p:nvGrpSpPr>
              <p:cNvPr id="671" name="Google Shape;671;p11"/>
              <p:cNvGrpSpPr/>
              <p:nvPr/>
            </p:nvGrpSpPr>
            <p:grpSpPr>
              <a:xfrm>
                <a:off x="3808592" y="1577251"/>
                <a:ext cx="468816" cy="7120145"/>
                <a:chOff x="1600200" y="152400"/>
                <a:chExt cx="318597" cy="4838699"/>
              </a:xfrm>
            </p:grpSpPr>
            <p:sp>
              <p:nvSpPr>
                <p:cNvPr id="672" name="Google Shape;672;p11"/>
                <p:cNvSpPr/>
                <p:nvPr/>
              </p:nvSpPr>
              <p:spPr>
                <a:xfrm>
                  <a:off x="16045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673" name="Google Shape;673;p11"/>
                <p:cNvPicPr preferRelativeResize="0"/>
                <p:nvPr/>
              </p:nvPicPr>
              <p:blipFill>
                <a:blip r:embed="rId2">
                  <a:alphaModFix/>
                </a:blip>
                <a:stretch>
                  <a:fillRect/>
                </a:stretch>
              </p:blipFill>
              <p:spPr>
                <a:xfrm>
                  <a:off x="1600200" y="152400"/>
                  <a:ext cx="318597" cy="4838699"/>
                </a:xfrm>
                <a:prstGeom prst="rect">
                  <a:avLst/>
                </a:prstGeom>
                <a:noFill/>
                <a:ln>
                  <a:noFill/>
                </a:ln>
              </p:spPr>
            </p:pic>
          </p:grpSp>
          <p:grpSp>
            <p:nvGrpSpPr>
              <p:cNvPr id="674" name="Google Shape;674;p11"/>
              <p:cNvGrpSpPr/>
              <p:nvPr/>
            </p:nvGrpSpPr>
            <p:grpSpPr>
              <a:xfrm>
                <a:off x="4131812" y="2186851"/>
                <a:ext cx="468816" cy="7120145"/>
                <a:chOff x="533400" y="152400"/>
                <a:chExt cx="318597" cy="4838699"/>
              </a:xfrm>
            </p:grpSpPr>
            <p:sp>
              <p:nvSpPr>
                <p:cNvPr id="675" name="Google Shape;675;p11"/>
                <p:cNvSpPr/>
                <p:nvPr/>
              </p:nvSpPr>
              <p:spPr>
                <a:xfrm>
                  <a:off x="5377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676" name="Google Shape;676;p11"/>
                <p:cNvPicPr preferRelativeResize="0"/>
                <p:nvPr/>
              </p:nvPicPr>
              <p:blipFill>
                <a:blip r:embed="rId2">
                  <a:alphaModFix/>
                </a:blip>
                <a:stretch>
                  <a:fillRect/>
                </a:stretch>
              </p:blipFill>
              <p:spPr>
                <a:xfrm>
                  <a:off x="533400" y="152400"/>
                  <a:ext cx="318597" cy="4838699"/>
                </a:xfrm>
                <a:prstGeom prst="rect">
                  <a:avLst/>
                </a:prstGeom>
                <a:noFill/>
                <a:ln>
                  <a:noFill/>
                </a:ln>
              </p:spPr>
            </p:pic>
          </p:grpSp>
          <p:grpSp>
            <p:nvGrpSpPr>
              <p:cNvPr id="677" name="Google Shape;677;p11"/>
              <p:cNvGrpSpPr/>
              <p:nvPr/>
            </p:nvGrpSpPr>
            <p:grpSpPr>
              <a:xfrm>
                <a:off x="4455033" y="1729651"/>
                <a:ext cx="468816" cy="7120145"/>
                <a:chOff x="685800" y="152400"/>
                <a:chExt cx="318597" cy="4838699"/>
              </a:xfrm>
            </p:grpSpPr>
            <p:sp>
              <p:nvSpPr>
                <p:cNvPr id="678" name="Google Shape;678;p11"/>
                <p:cNvSpPr/>
                <p:nvPr/>
              </p:nvSpPr>
              <p:spPr>
                <a:xfrm>
                  <a:off x="6901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679" name="Google Shape;679;p11"/>
                <p:cNvPicPr preferRelativeResize="0"/>
                <p:nvPr/>
              </p:nvPicPr>
              <p:blipFill>
                <a:blip r:embed="rId2">
                  <a:alphaModFix/>
                </a:blip>
                <a:stretch>
                  <a:fillRect/>
                </a:stretch>
              </p:blipFill>
              <p:spPr>
                <a:xfrm>
                  <a:off x="685800" y="152400"/>
                  <a:ext cx="318597" cy="4838699"/>
                </a:xfrm>
                <a:prstGeom prst="rect">
                  <a:avLst/>
                </a:prstGeom>
                <a:noFill/>
                <a:ln>
                  <a:noFill/>
                </a:ln>
              </p:spPr>
            </p:pic>
          </p:grpSp>
          <p:grpSp>
            <p:nvGrpSpPr>
              <p:cNvPr id="680" name="Google Shape;680;p11"/>
              <p:cNvGrpSpPr/>
              <p:nvPr/>
            </p:nvGrpSpPr>
            <p:grpSpPr>
              <a:xfrm>
                <a:off x="4778254" y="1424851"/>
                <a:ext cx="468816" cy="7120145"/>
                <a:chOff x="838200" y="152400"/>
                <a:chExt cx="318597" cy="4838699"/>
              </a:xfrm>
            </p:grpSpPr>
            <p:sp>
              <p:nvSpPr>
                <p:cNvPr id="681" name="Google Shape;681;p11"/>
                <p:cNvSpPr/>
                <p:nvPr/>
              </p:nvSpPr>
              <p:spPr>
                <a:xfrm>
                  <a:off x="8425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682" name="Google Shape;682;p11"/>
                <p:cNvPicPr preferRelativeResize="0"/>
                <p:nvPr/>
              </p:nvPicPr>
              <p:blipFill>
                <a:blip r:embed="rId2">
                  <a:alphaModFix/>
                </a:blip>
                <a:stretch>
                  <a:fillRect/>
                </a:stretch>
              </p:blipFill>
              <p:spPr>
                <a:xfrm>
                  <a:off x="838200" y="152400"/>
                  <a:ext cx="318597" cy="4838699"/>
                </a:xfrm>
                <a:prstGeom prst="rect">
                  <a:avLst/>
                </a:prstGeom>
                <a:noFill/>
                <a:ln>
                  <a:noFill/>
                </a:ln>
              </p:spPr>
            </p:pic>
          </p:grpSp>
          <p:grpSp>
            <p:nvGrpSpPr>
              <p:cNvPr id="683" name="Google Shape;683;p11"/>
              <p:cNvGrpSpPr/>
              <p:nvPr/>
            </p:nvGrpSpPr>
            <p:grpSpPr>
              <a:xfrm>
                <a:off x="5101474" y="1882051"/>
                <a:ext cx="468816" cy="7120145"/>
                <a:chOff x="990600" y="152400"/>
                <a:chExt cx="318597" cy="4838699"/>
              </a:xfrm>
            </p:grpSpPr>
            <p:sp>
              <p:nvSpPr>
                <p:cNvPr id="684" name="Google Shape;684;p11"/>
                <p:cNvSpPr/>
                <p:nvPr/>
              </p:nvSpPr>
              <p:spPr>
                <a:xfrm>
                  <a:off x="9949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685" name="Google Shape;685;p11"/>
                <p:cNvPicPr preferRelativeResize="0"/>
                <p:nvPr/>
              </p:nvPicPr>
              <p:blipFill>
                <a:blip r:embed="rId2">
                  <a:alphaModFix/>
                </a:blip>
                <a:stretch>
                  <a:fillRect/>
                </a:stretch>
              </p:blipFill>
              <p:spPr>
                <a:xfrm>
                  <a:off x="990600" y="152400"/>
                  <a:ext cx="318597" cy="4838699"/>
                </a:xfrm>
                <a:prstGeom prst="rect">
                  <a:avLst/>
                </a:prstGeom>
                <a:noFill/>
                <a:ln>
                  <a:noFill/>
                </a:ln>
              </p:spPr>
            </p:pic>
          </p:grpSp>
          <p:grpSp>
            <p:nvGrpSpPr>
              <p:cNvPr id="686" name="Google Shape;686;p11"/>
              <p:cNvGrpSpPr/>
              <p:nvPr/>
            </p:nvGrpSpPr>
            <p:grpSpPr>
              <a:xfrm>
                <a:off x="5424695" y="1729651"/>
                <a:ext cx="468816" cy="7120145"/>
                <a:chOff x="3663063" y="152400"/>
                <a:chExt cx="318597" cy="4838699"/>
              </a:xfrm>
            </p:grpSpPr>
            <p:sp>
              <p:nvSpPr>
                <p:cNvPr id="687" name="Google Shape;687;p11"/>
                <p:cNvSpPr/>
                <p:nvPr/>
              </p:nvSpPr>
              <p:spPr>
                <a:xfrm>
                  <a:off x="3667406"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688" name="Google Shape;688;p11"/>
                <p:cNvPicPr preferRelativeResize="0"/>
                <p:nvPr/>
              </p:nvPicPr>
              <p:blipFill>
                <a:blip r:embed="rId2">
                  <a:alphaModFix/>
                </a:blip>
                <a:stretch>
                  <a:fillRect/>
                </a:stretch>
              </p:blipFill>
              <p:spPr>
                <a:xfrm>
                  <a:off x="3663063" y="152400"/>
                  <a:ext cx="318597" cy="4838699"/>
                </a:xfrm>
                <a:prstGeom prst="rect">
                  <a:avLst/>
                </a:prstGeom>
                <a:noFill/>
                <a:ln>
                  <a:noFill/>
                </a:ln>
              </p:spPr>
            </p:pic>
          </p:grpSp>
          <p:grpSp>
            <p:nvGrpSpPr>
              <p:cNvPr id="689" name="Google Shape;689;p11"/>
              <p:cNvGrpSpPr/>
              <p:nvPr/>
            </p:nvGrpSpPr>
            <p:grpSpPr>
              <a:xfrm>
                <a:off x="5929821" y="2034451"/>
                <a:ext cx="468816" cy="7120145"/>
                <a:chOff x="1419019" y="152400"/>
                <a:chExt cx="318597" cy="4838699"/>
              </a:xfrm>
            </p:grpSpPr>
            <p:sp>
              <p:nvSpPr>
                <p:cNvPr id="690" name="Google Shape;690;p11"/>
                <p:cNvSpPr/>
                <p:nvPr/>
              </p:nvSpPr>
              <p:spPr>
                <a:xfrm>
                  <a:off x="1423362"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691" name="Google Shape;691;p11"/>
                <p:cNvPicPr preferRelativeResize="0"/>
                <p:nvPr/>
              </p:nvPicPr>
              <p:blipFill>
                <a:blip r:embed="rId2">
                  <a:alphaModFix/>
                </a:blip>
                <a:stretch>
                  <a:fillRect/>
                </a:stretch>
              </p:blipFill>
              <p:spPr>
                <a:xfrm>
                  <a:off x="1419019" y="152400"/>
                  <a:ext cx="318597" cy="4838699"/>
                </a:xfrm>
                <a:prstGeom prst="rect">
                  <a:avLst/>
                </a:prstGeom>
                <a:noFill/>
                <a:ln>
                  <a:noFill/>
                </a:ln>
              </p:spPr>
            </p:pic>
          </p:grpSp>
          <p:grpSp>
            <p:nvGrpSpPr>
              <p:cNvPr id="692" name="Google Shape;692;p11"/>
              <p:cNvGrpSpPr/>
              <p:nvPr/>
            </p:nvGrpSpPr>
            <p:grpSpPr>
              <a:xfrm>
                <a:off x="6395774" y="1653451"/>
                <a:ext cx="468816" cy="7120145"/>
                <a:chOff x="1600200" y="152400"/>
                <a:chExt cx="318597" cy="4838699"/>
              </a:xfrm>
            </p:grpSpPr>
            <p:sp>
              <p:nvSpPr>
                <p:cNvPr id="693" name="Google Shape;693;p11"/>
                <p:cNvSpPr/>
                <p:nvPr/>
              </p:nvSpPr>
              <p:spPr>
                <a:xfrm>
                  <a:off x="16045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694" name="Google Shape;694;p11"/>
                <p:cNvPicPr preferRelativeResize="0"/>
                <p:nvPr/>
              </p:nvPicPr>
              <p:blipFill>
                <a:blip r:embed="rId2">
                  <a:alphaModFix/>
                </a:blip>
                <a:stretch>
                  <a:fillRect/>
                </a:stretch>
              </p:blipFill>
              <p:spPr>
                <a:xfrm>
                  <a:off x="1600200" y="152400"/>
                  <a:ext cx="318597" cy="4838699"/>
                </a:xfrm>
                <a:prstGeom prst="rect">
                  <a:avLst/>
                </a:prstGeom>
                <a:noFill/>
                <a:ln>
                  <a:noFill/>
                </a:ln>
              </p:spPr>
            </p:pic>
          </p:grpSp>
          <p:grpSp>
            <p:nvGrpSpPr>
              <p:cNvPr id="695" name="Google Shape;695;p11"/>
              <p:cNvGrpSpPr/>
              <p:nvPr/>
            </p:nvGrpSpPr>
            <p:grpSpPr>
              <a:xfrm>
                <a:off x="6718994" y="1424851"/>
                <a:ext cx="468816" cy="7120145"/>
                <a:chOff x="533400" y="152400"/>
                <a:chExt cx="318597" cy="4838699"/>
              </a:xfrm>
            </p:grpSpPr>
            <p:sp>
              <p:nvSpPr>
                <p:cNvPr id="696" name="Google Shape;696;p11"/>
                <p:cNvSpPr/>
                <p:nvPr/>
              </p:nvSpPr>
              <p:spPr>
                <a:xfrm>
                  <a:off x="5377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697" name="Google Shape;697;p11"/>
                <p:cNvPicPr preferRelativeResize="0"/>
                <p:nvPr/>
              </p:nvPicPr>
              <p:blipFill>
                <a:blip r:embed="rId2">
                  <a:alphaModFix/>
                </a:blip>
                <a:stretch>
                  <a:fillRect/>
                </a:stretch>
              </p:blipFill>
              <p:spPr>
                <a:xfrm>
                  <a:off x="533400" y="152400"/>
                  <a:ext cx="318597" cy="4838699"/>
                </a:xfrm>
                <a:prstGeom prst="rect">
                  <a:avLst/>
                </a:prstGeom>
                <a:noFill/>
                <a:ln>
                  <a:noFill/>
                </a:ln>
              </p:spPr>
            </p:pic>
          </p:grpSp>
          <p:grpSp>
            <p:nvGrpSpPr>
              <p:cNvPr id="698" name="Google Shape;698;p11"/>
              <p:cNvGrpSpPr/>
              <p:nvPr/>
            </p:nvGrpSpPr>
            <p:grpSpPr>
              <a:xfrm>
                <a:off x="7042215" y="1501051"/>
                <a:ext cx="468816" cy="7120145"/>
                <a:chOff x="685800" y="152400"/>
                <a:chExt cx="318597" cy="4838699"/>
              </a:xfrm>
            </p:grpSpPr>
            <p:sp>
              <p:nvSpPr>
                <p:cNvPr id="699" name="Google Shape;699;p11"/>
                <p:cNvSpPr/>
                <p:nvPr/>
              </p:nvSpPr>
              <p:spPr>
                <a:xfrm>
                  <a:off x="6901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700" name="Google Shape;700;p11"/>
                <p:cNvPicPr preferRelativeResize="0"/>
                <p:nvPr/>
              </p:nvPicPr>
              <p:blipFill>
                <a:blip r:embed="rId2">
                  <a:alphaModFix/>
                </a:blip>
                <a:stretch>
                  <a:fillRect/>
                </a:stretch>
              </p:blipFill>
              <p:spPr>
                <a:xfrm>
                  <a:off x="685800" y="152400"/>
                  <a:ext cx="318597" cy="4838699"/>
                </a:xfrm>
                <a:prstGeom prst="rect">
                  <a:avLst/>
                </a:prstGeom>
                <a:noFill/>
                <a:ln>
                  <a:noFill/>
                </a:ln>
              </p:spPr>
            </p:pic>
          </p:grpSp>
          <p:grpSp>
            <p:nvGrpSpPr>
              <p:cNvPr id="701" name="Google Shape;701;p11"/>
              <p:cNvGrpSpPr/>
              <p:nvPr/>
            </p:nvGrpSpPr>
            <p:grpSpPr>
              <a:xfrm>
                <a:off x="7365436" y="1882051"/>
                <a:ext cx="468816" cy="7120145"/>
                <a:chOff x="838200" y="152400"/>
                <a:chExt cx="318597" cy="4838699"/>
              </a:xfrm>
            </p:grpSpPr>
            <p:sp>
              <p:nvSpPr>
                <p:cNvPr id="702" name="Google Shape;702;p11"/>
                <p:cNvSpPr/>
                <p:nvPr/>
              </p:nvSpPr>
              <p:spPr>
                <a:xfrm>
                  <a:off x="8425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703" name="Google Shape;703;p11"/>
                <p:cNvPicPr preferRelativeResize="0"/>
                <p:nvPr/>
              </p:nvPicPr>
              <p:blipFill>
                <a:blip r:embed="rId2">
                  <a:alphaModFix/>
                </a:blip>
                <a:stretch>
                  <a:fillRect/>
                </a:stretch>
              </p:blipFill>
              <p:spPr>
                <a:xfrm>
                  <a:off x="838200" y="152400"/>
                  <a:ext cx="318597" cy="4838699"/>
                </a:xfrm>
                <a:prstGeom prst="rect">
                  <a:avLst/>
                </a:prstGeom>
                <a:noFill/>
                <a:ln>
                  <a:noFill/>
                </a:ln>
              </p:spPr>
            </p:pic>
          </p:grpSp>
          <p:grpSp>
            <p:nvGrpSpPr>
              <p:cNvPr id="704" name="Google Shape;704;p11"/>
              <p:cNvGrpSpPr/>
              <p:nvPr/>
            </p:nvGrpSpPr>
            <p:grpSpPr>
              <a:xfrm>
                <a:off x="8011877" y="2186851"/>
                <a:ext cx="468816" cy="7120145"/>
                <a:chOff x="3663063" y="152400"/>
                <a:chExt cx="318597" cy="4838699"/>
              </a:xfrm>
            </p:grpSpPr>
            <p:sp>
              <p:nvSpPr>
                <p:cNvPr id="705" name="Google Shape;705;p11"/>
                <p:cNvSpPr/>
                <p:nvPr/>
              </p:nvSpPr>
              <p:spPr>
                <a:xfrm>
                  <a:off x="3667406"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706" name="Google Shape;706;p11"/>
                <p:cNvPicPr preferRelativeResize="0"/>
                <p:nvPr/>
              </p:nvPicPr>
              <p:blipFill>
                <a:blip r:embed="rId2">
                  <a:alphaModFix/>
                </a:blip>
                <a:stretch>
                  <a:fillRect/>
                </a:stretch>
              </p:blipFill>
              <p:spPr>
                <a:xfrm>
                  <a:off x="3663063" y="152400"/>
                  <a:ext cx="318597" cy="4838699"/>
                </a:xfrm>
                <a:prstGeom prst="rect">
                  <a:avLst/>
                </a:prstGeom>
                <a:noFill/>
                <a:ln>
                  <a:noFill/>
                </a:ln>
              </p:spPr>
            </p:pic>
          </p:grpSp>
          <p:grpSp>
            <p:nvGrpSpPr>
              <p:cNvPr id="707" name="Google Shape;707;p11"/>
              <p:cNvGrpSpPr/>
              <p:nvPr/>
            </p:nvGrpSpPr>
            <p:grpSpPr>
              <a:xfrm>
                <a:off x="8335098" y="1805851"/>
                <a:ext cx="468816" cy="7120145"/>
                <a:chOff x="1295400" y="152400"/>
                <a:chExt cx="318597" cy="4838699"/>
              </a:xfrm>
            </p:grpSpPr>
            <p:sp>
              <p:nvSpPr>
                <p:cNvPr id="708" name="Google Shape;708;p11"/>
                <p:cNvSpPr/>
                <p:nvPr/>
              </p:nvSpPr>
              <p:spPr>
                <a:xfrm>
                  <a:off x="12997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709" name="Google Shape;709;p11"/>
                <p:cNvPicPr preferRelativeResize="0"/>
                <p:nvPr/>
              </p:nvPicPr>
              <p:blipFill>
                <a:blip r:embed="rId2">
                  <a:alphaModFix/>
                </a:blip>
                <a:stretch>
                  <a:fillRect/>
                </a:stretch>
              </p:blipFill>
              <p:spPr>
                <a:xfrm>
                  <a:off x="1295400" y="152400"/>
                  <a:ext cx="318597" cy="4838699"/>
                </a:xfrm>
                <a:prstGeom prst="rect">
                  <a:avLst/>
                </a:prstGeom>
                <a:noFill/>
                <a:ln>
                  <a:noFill/>
                </a:ln>
              </p:spPr>
            </p:pic>
          </p:grpSp>
        </p:grpSp>
        <p:grpSp>
          <p:nvGrpSpPr>
            <p:cNvPr id="710" name="Google Shape;710;p11"/>
            <p:cNvGrpSpPr/>
            <p:nvPr/>
          </p:nvGrpSpPr>
          <p:grpSpPr>
            <a:xfrm rot="-5400000" flipH="1">
              <a:off x="9848714" y="1201031"/>
              <a:ext cx="196383" cy="2982574"/>
              <a:chOff x="1447800" y="152400"/>
              <a:chExt cx="318597" cy="4838699"/>
            </a:xfrm>
          </p:grpSpPr>
          <p:sp>
            <p:nvSpPr>
              <p:cNvPr id="711" name="Google Shape;711;p11"/>
              <p:cNvSpPr/>
              <p:nvPr/>
            </p:nvSpPr>
            <p:spPr>
              <a:xfrm>
                <a:off x="14521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712" name="Google Shape;712;p11"/>
              <p:cNvPicPr preferRelativeResize="0"/>
              <p:nvPr/>
            </p:nvPicPr>
            <p:blipFill>
              <a:blip r:embed="rId2">
                <a:alphaModFix/>
              </a:blip>
              <a:stretch>
                <a:fillRect/>
              </a:stretch>
            </p:blipFill>
            <p:spPr>
              <a:xfrm>
                <a:off x="1447800" y="152400"/>
                <a:ext cx="318597" cy="4838699"/>
              </a:xfrm>
              <a:prstGeom prst="rect">
                <a:avLst/>
              </a:prstGeom>
              <a:noFill/>
              <a:ln>
                <a:noFill/>
              </a:ln>
            </p:spPr>
          </p:pic>
        </p:grpSp>
        <p:grpSp>
          <p:nvGrpSpPr>
            <p:cNvPr id="713" name="Google Shape;713;p11"/>
            <p:cNvGrpSpPr/>
            <p:nvPr/>
          </p:nvGrpSpPr>
          <p:grpSpPr>
            <a:xfrm rot="-5400000" flipH="1">
              <a:off x="9689113" y="1336426"/>
              <a:ext cx="196383" cy="2982574"/>
              <a:chOff x="1600200" y="152400"/>
              <a:chExt cx="318597" cy="4838699"/>
            </a:xfrm>
          </p:grpSpPr>
          <p:sp>
            <p:nvSpPr>
              <p:cNvPr id="714" name="Google Shape;714;p11"/>
              <p:cNvSpPr/>
              <p:nvPr/>
            </p:nvSpPr>
            <p:spPr>
              <a:xfrm>
                <a:off x="16045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715" name="Google Shape;715;p11"/>
              <p:cNvPicPr preferRelativeResize="0"/>
              <p:nvPr/>
            </p:nvPicPr>
            <p:blipFill>
              <a:blip r:embed="rId2">
                <a:alphaModFix/>
              </a:blip>
              <a:stretch>
                <a:fillRect/>
              </a:stretch>
            </p:blipFill>
            <p:spPr>
              <a:xfrm>
                <a:off x="1600200" y="152400"/>
                <a:ext cx="318597" cy="4838699"/>
              </a:xfrm>
              <a:prstGeom prst="rect">
                <a:avLst/>
              </a:prstGeom>
              <a:noFill/>
              <a:ln>
                <a:noFill/>
              </a:ln>
            </p:spPr>
          </p:pic>
        </p:grpSp>
        <p:grpSp>
          <p:nvGrpSpPr>
            <p:cNvPr id="716" name="Google Shape;716;p11"/>
            <p:cNvGrpSpPr/>
            <p:nvPr/>
          </p:nvGrpSpPr>
          <p:grpSpPr>
            <a:xfrm rot="-5400000" flipH="1">
              <a:off x="9944475" y="1471836"/>
              <a:ext cx="196383" cy="2982574"/>
              <a:chOff x="533400" y="152400"/>
              <a:chExt cx="318597" cy="4838699"/>
            </a:xfrm>
          </p:grpSpPr>
          <p:sp>
            <p:nvSpPr>
              <p:cNvPr id="717" name="Google Shape;717;p11"/>
              <p:cNvSpPr/>
              <p:nvPr/>
            </p:nvSpPr>
            <p:spPr>
              <a:xfrm>
                <a:off x="5377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718" name="Google Shape;718;p11"/>
              <p:cNvPicPr preferRelativeResize="0"/>
              <p:nvPr/>
            </p:nvPicPr>
            <p:blipFill>
              <a:blip r:embed="rId2">
                <a:alphaModFix/>
              </a:blip>
              <a:stretch>
                <a:fillRect/>
              </a:stretch>
            </p:blipFill>
            <p:spPr>
              <a:xfrm>
                <a:off x="533400" y="152400"/>
                <a:ext cx="318597" cy="4838699"/>
              </a:xfrm>
              <a:prstGeom prst="rect">
                <a:avLst/>
              </a:prstGeom>
              <a:noFill/>
              <a:ln>
                <a:noFill/>
              </a:ln>
            </p:spPr>
          </p:pic>
        </p:grpSp>
        <p:grpSp>
          <p:nvGrpSpPr>
            <p:cNvPr id="719" name="Google Shape;719;p11"/>
            <p:cNvGrpSpPr/>
            <p:nvPr/>
          </p:nvGrpSpPr>
          <p:grpSpPr>
            <a:xfrm rot="-5400000" flipH="1">
              <a:off x="9752954" y="1607231"/>
              <a:ext cx="196383" cy="2982574"/>
              <a:chOff x="685800" y="152400"/>
              <a:chExt cx="318597" cy="4838699"/>
            </a:xfrm>
          </p:grpSpPr>
          <p:sp>
            <p:nvSpPr>
              <p:cNvPr id="720" name="Google Shape;720;p11"/>
              <p:cNvSpPr/>
              <p:nvPr/>
            </p:nvSpPr>
            <p:spPr>
              <a:xfrm>
                <a:off x="6901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721" name="Google Shape;721;p11"/>
              <p:cNvPicPr preferRelativeResize="0"/>
              <p:nvPr/>
            </p:nvPicPr>
            <p:blipFill>
              <a:blip r:embed="rId2">
                <a:alphaModFix/>
              </a:blip>
              <a:stretch>
                <a:fillRect/>
              </a:stretch>
            </p:blipFill>
            <p:spPr>
              <a:xfrm>
                <a:off x="685800" y="152400"/>
                <a:ext cx="318597" cy="4838699"/>
              </a:xfrm>
              <a:prstGeom prst="rect">
                <a:avLst/>
              </a:prstGeom>
              <a:noFill/>
              <a:ln>
                <a:noFill/>
              </a:ln>
            </p:spPr>
          </p:pic>
        </p:grpSp>
        <p:grpSp>
          <p:nvGrpSpPr>
            <p:cNvPr id="722" name="Google Shape;722;p11"/>
            <p:cNvGrpSpPr/>
            <p:nvPr/>
          </p:nvGrpSpPr>
          <p:grpSpPr>
            <a:xfrm rot="-5400000" flipH="1">
              <a:off x="9816794" y="1954222"/>
              <a:ext cx="196383" cy="2982574"/>
              <a:chOff x="990600" y="152400"/>
              <a:chExt cx="318597" cy="4838699"/>
            </a:xfrm>
          </p:grpSpPr>
          <p:sp>
            <p:nvSpPr>
              <p:cNvPr id="723" name="Google Shape;723;p11"/>
              <p:cNvSpPr/>
              <p:nvPr/>
            </p:nvSpPr>
            <p:spPr>
              <a:xfrm>
                <a:off x="9949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724" name="Google Shape;724;p11"/>
              <p:cNvPicPr preferRelativeResize="0"/>
              <p:nvPr/>
            </p:nvPicPr>
            <p:blipFill>
              <a:blip r:embed="rId2">
                <a:alphaModFix/>
              </a:blip>
              <a:stretch>
                <a:fillRect/>
              </a:stretch>
            </p:blipFill>
            <p:spPr>
              <a:xfrm>
                <a:off x="990600" y="152400"/>
                <a:ext cx="318597" cy="4838699"/>
              </a:xfrm>
              <a:prstGeom prst="rect">
                <a:avLst/>
              </a:prstGeom>
              <a:noFill/>
              <a:ln>
                <a:noFill/>
              </a:ln>
            </p:spPr>
          </p:pic>
        </p:grpSp>
        <p:grpSp>
          <p:nvGrpSpPr>
            <p:cNvPr id="725" name="Google Shape;725;p11"/>
            <p:cNvGrpSpPr/>
            <p:nvPr/>
          </p:nvGrpSpPr>
          <p:grpSpPr>
            <a:xfrm rot="-5400000" flipH="1">
              <a:off x="9752954" y="2089589"/>
              <a:ext cx="196383" cy="2982574"/>
              <a:chOff x="3663063" y="152400"/>
              <a:chExt cx="318597" cy="4838699"/>
            </a:xfrm>
          </p:grpSpPr>
          <p:sp>
            <p:nvSpPr>
              <p:cNvPr id="726" name="Google Shape;726;p11"/>
              <p:cNvSpPr/>
              <p:nvPr/>
            </p:nvSpPr>
            <p:spPr>
              <a:xfrm>
                <a:off x="3667406"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727" name="Google Shape;727;p11"/>
              <p:cNvPicPr preferRelativeResize="0"/>
              <p:nvPr/>
            </p:nvPicPr>
            <p:blipFill>
              <a:blip r:embed="rId2">
                <a:alphaModFix/>
              </a:blip>
              <a:stretch>
                <a:fillRect/>
              </a:stretch>
            </p:blipFill>
            <p:spPr>
              <a:xfrm>
                <a:off x="3663063" y="152400"/>
                <a:ext cx="318597" cy="4838699"/>
              </a:xfrm>
              <a:prstGeom prst="rect">
                <a:avLst/>
              </a:prstGeom>
              <a:noFill/>
              <a:ln>
                <a:noFill/>
              </a:ln>
            </p:spPr>
          </p:pic>
        </p:grpSp>
        <p:grpSp>
          <p:nvGrpSpPr>
            <p:cNvPr id="728" name="Google Shape;728;p11"/>
            <p:cNvGrpSpPr/>
            <p:nvPr/>
          </p:nvGrpSpPr>
          <p:grpSpPr>
            <a:xfrm rot="-5400000" flipH="1">
              <a:off x="9880634" y="2225013"/>
              <a:ext cx="196383" cy="2982574"/>
              <a:chOff x="1295400" y="152400"/>
              <a:chExt cx="318597" cy="4838699"/>
            </a:xfrm>
          </p:grpSpPr>
          <p:sp>
            <p:nvSpPr>
              <p:cNvPr id="729" name="Google Shape;729;p11"/>
              <p:cNvSpPr/>
              <p:nvPr/>
            </p:nvSpPr>
            <p:spPr>
              <a:xfrm>
                <a:off x="12997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730" name="Google Shape;730;p11"/>
              <p:cNvPicPr preferRelativeResize="0"/>
              <p:nvPr/>
            </p:nvPicPr>
            <p:blipFill>
              <a:blip r:embed="rId2">
                <a:alphaModFix/>
              </a:blip>
              <a:stretch>
                <a:fillRect/>
              </a:stretch>
            </p:blipFill>
            <p:spPr>
              <a:xfrm>
                <a:off x="1295400" y="152400"/>
                <a:ext cx="318597" cy="4838699"/>
              </a:xfrm>
              <a:prstGeom prst="rect">
                <a:avLst/>
              </a:prstGeom>
              <a:noFill/>
              <a:ln>
                <a:noFill/>
              </a:ln>
            </p:spPr>
          </p:pic>
        </p:grpSp>
        <p:grpSp>
          <p:nvGrpSpPr>
            <p:cNvPr id="731" name="Google Shape;731;p11"/>
            <p:cNvGrpSpPr/>
            <p:nvPr/>
          </p:nvGrpSpPr>
          <p:grpSpPr>
            <a:xfrm rot="-5400000" flipH="1">
              <a:off x="9848714" y="2361002"/>
              <a:ext cx="196383" cy="2982574"/>
              <a:chOff x="1447800" y="152400"/>
              <a:chExt cx="318597" cy="4838699"/>
            </a:xfrm>
          </p:grpSpPr>
          <p:sp>
            <p:nvSpPr>
              <p:cNvPr id="732" name="Google Shape;732;p11"/>
              <p:cNvSpPr/>
              <p:nvPr/>
            </p:nvSpPr>
            <p:spPr>
              <a:xfrm>
                <a:off x="14521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733" name="Google Shape;733;p11"/>
              <p:cNvPicPr preferRelativeResize="0"/>
              <p:nvPr/>
            </p:nvPicPr>
            <p:blipFill>
              <a:blip r:embed="rId2">
                <a:alphaModFix/>
              </a:blip>
              <a:stretch>
                <a:fillRect/>
              </a:stretch>
            </p:blipFill>
            <p:spPr>
              <a:xfrm>
                <a:off x="1447800" y="152400"/>
                <a:ext cx="318597" cy="4838699"/>
              </a:xfrm>
              <a:prstGeom prst="rect">
                <a:avLst/>
              </a:prstGeom>
              <a:noFill/>
              <a:ln>
                <a:noFill/>
              </a:ln>
            </p:spPr>
          </p:pic>
        </p:grpSp>
        <p:grpSp>
          <p:nvGrpSpPr>
            <p:cNvPr id="734" name="Google Shape;734;p11"/>
            <p:cNvGrpSpPr/>
            <p:nvPr/>
          </p:nvGrpSpPr>
          <p:grpSpPr>
            <a:xfrm rot="-5400000" flipH="1">
              <a:off x="9721033" y="2496397"/>
              <a:ext cx="196383" cy="2982574"/>
              <a:chOff x="1600200" y="152400"/>
              <a:chExt cx="318597" cy="4838699"/>
            </a:xfrm>
          </p:grpSpPr>
          <p:sp>
            <p:nvSpPr>
              <p:cNvPr id="735" name="Google Shape;735;p11"/>
              <p:cNvSpPr/>
              <p:nvPr/>
            </p:nvSpPr>
            <p:spPr>
              <a:xfrm>
                <a:off x="16045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736" name="Google Shape;736;p11"/>
              <p:cNvPicPr preferRelativeResize="0"/>
              <p:nvPr/>
            </p:nvPicPr>
            <p:blipFill>
              <a:blip r:embed="rId2">
                <a:alphaModFix/>
              </a:blip>
              <a:stretch>
                <a:fillRect/>
              </a:stretch>
            </p:blipFill>
            <p:spPr>
              <a:xfrm>
                <a:off x="1600200" y="152400"/>
                <a:ext cx="318597" cy="4838699"/>
              </a:xfrm>
              <a:prstGeom prst="rect">
                <a:avLst/>
              </a:prstGeom>
              <a:noFill/>
              <a:ln>
                <a:noFill/>
              </a:ln>
            </p:spPr>
          </p:pic>
        </p:grpSp>
        <p:grpSp>
          <p:nvGrpSpPr>
            <p:cNvPr id="737" name="Google Shape;737;p11"/>
            <p:cNvGrpSpPr/>
            <p:nvPr/>
          </p:nvGrpSpPr>
          <p:grpSpPr>
            <a:xfrm rot="-5400000" flipH="1">
              <a:off x="9625273" y="2631806"/>
              <a:ext cx="196383" cy="2982574"/>
              <a:chOff x="533400" y="152400"/>
              <a:chExt cx="318597" cy="4838699"/>
            </a:xfrm>
          </p:grpSpPr>
          <p:sp>
            <p:nvSpPr>
              <p:cNvPr id="738" name="Google Shape;738;p11"/>
              <p:cNvSpPr/>
              <p:nvPr/>
            </p:nvSpPr>
            <p:spPr>
              <a:xfrm>
                <a:off x="5377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739" name="Google Shape;739;p11"/>
              <p:cNvPicPr preferRelativeResize="0"/>
              <p:nvPr/>
            </p:nvPicPr>
            <p:blipFill>
              <a:blip r:embed="rId2">
                <a:alphaModFix/>
              </a:blip>
              <a:stretch>
                <a:fillRect/>
              </a:stretch>
            </p:blipFill>
            <p:spPr>
              <a:xfrm>
                <a:off x="533400" y="152400"/>
                <a:ext cx="318597" cy="4838699"/>
              </a:xfrm>
              <a:prstGeom prst="rect">
                <a:avLst/>
              </a:prstGeom>
              <a:noFill/>
              <a:ln>
                <a:noFill/>
              </a:ln>
            </p:spPr>
          </p:pic>
        </p:grpSp>
        <p:grpSp>
          <p:nvGrpSpPr>
            <p:cNvPr id="740" name="Google Shape;740;p11"/>
            <p:cNvGrpSpPr/>
            <p:nvPr/>
          </p:nvGrpSpPr>
          <p:grpSpPr>
            <a:xfrm rot="-5400000" flipH="1">
              <a:off x="9657193" y="2767202"/>
              <a:ext cx="196383" cy="2982574"/>
              <a:chOff x="685800" y="152400"/>
              <a:chExt cx="318597" cy="4838699"/>
            </a:xfrm>
          </p:grpSpPr>
          <p:sp>
            <p:nvSpPr>
              <p:cNvPr id="741" name="Google Shape;741;p11"/>
              <p:cNvSpPr/>
              <p:nvPr/>
            </p:nvSpPr>
            <p:spPr>
              <a:xfrm>
                <a:off x="6901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742" name="Google Shape;742;p11"/>
              <p:cNvPicPr preferRelativeResize="0"/>
              <p:nvPr/>
            </p:nvPicPr>
            <p:blipFill>
              <a:blip r:embed="rId2">
                <a:alphaModFix/>
              </a:blip>
              <a:stretch>
                <a:fillRect/>
              </a:stretch>
            </p:blipFill>
            <p:spPr>
              <a:xfrm>
                <a:off x="685800" y="152400"/>
                <a:ext cx="318597" cy="4838699"/>
              </a:xfrm>
              <a:prstGeom prst="rect">
                <a:avLst/>
              </a:prstGeom>
              <a:noFill/>
              <a:ln>
                <a:noFill/>
              </a:ln>
            </p:spPr>
          </p:pic>
        </p:grpSp>
        <p:grpSp>
          <p:nvGrpSpPr>
            <p:cNvPr id="743" name="Google Shape;743;p11"/>
            <p:cNvGrpSpPr/>
            <p:nvPr/>
          </p:nvGrpSpPr>
          <p:grpSpPr>
            <a:xfrm rot="-5400000" flipH="1">
              <a:off x="9816794" y="2902597"/>
              <a:ext cx="196383" cy="2982574"/>
              <a:chOff x="838200" y="152400"/>
              <a:chExt cx="318597" cy="4838699"/>
            </a:xfrm>
          </p:grpSpPr>
          <p:sp>
            <p:nvSpPr>
              <p:cNvPr id="744" name="Google Shape;744;p11"/>
              <p:cNvSpPr/>
              <p:nvPr/>
            </p:nvSpPr>
            <p:spPr>
              <a:xfrm>
                <a:off x="8425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745" name="Google Shape;745;p11"/>
              <p:cNvPicPr preferRelativeResize="0"/>
              <p:nvPr/>
            </p:nvPicPr>
            <p:blipFill>
              <a:blip r:embed="rId2">
                <a:alphaModFix/>
              </a:blip>
              <a:stretch>
                <a:fillRect/>
              </a:stretch>
            </p:blipFill>
            <p:spPr>
              <a:xfrm>
                <a:off x="838200" y="152400"/>
                <a:ext cx="318597" cy="4838699"/>
              </a:xfrm>
              <a:prstGeom prst="rect">
                <a:avLst/>
              </a:prstGeom>
              <a:noFill/>
              <a:ln>
                <a:noFill/>
              </a:ln>
            </p:spPr>
          </p:pic>
        </p:grpSp>
        <p:grpSp>
          <p:nvGrpSpPr>
            <p:cNvPr id="746" name="Google Shape;746;p11"/>
            <p:cNvGrpSpPr/>
            <p:nvPr/>
          </p:nvGrpSpPr>
          <p:grpSpPr>
            <a:xfrm rot="-5400000" flipH="1">
              <a:off x="9625273" y="3037992"/>
              <a:ext cx="196383" cy="2982574"/>
              <a:chOff x="990600" y="152400"/>
              <a:chExt cx="318597" cy="4838699"/>
            </a:xfrm>
          </p:grpSpPr>
          <p:sp>
            <p:nvSpPr>
              <p:cNvPr id="747" name="Google Shape;747;p11"/>
              <p:cNvSpPr/>
              <p:nvPr/>
            </p:nvSpPr>
            <p:spPr>
              <a:xfrm>
                <a:off x="9949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748" name="Google Shape;748;p11"/>
              <p:cNvPicPr preferRelativeResize="0"/>
              <p:nvPr/>
            </p:nvPicPr>
            <p:blipFill>
              <a:blip r:embed="rId2">
                <a:alphaModFix/>
              </a:blip>
              <a:stretch>
                <a:fillRect/>
              </a:stretch>
            </p:blipFill>
            <p:spPr>
              <a:xfrm>
                <a:off x="990600" y="152400"/>
                <a:ext cx="318597" cy="4838699"/>
              </a:xfrm>
              <a:prstGeom prst="rect">
                <a:avLst/>
              </a:prstGeom>
              <a:noFill/>
              <a:ln>
                <a:noFill/>
              </a:ln>
            </p:spPr>
          </p:pic>
        </p:grpSp>
        <p:grpSp>
          <p:nvGrpSpPr>
            <p:cNvPr id="749" name="Google Shape;749;p11"/>
            <p:cNvGrpSpPr/>
            <p:nvPr/>
          </p:nvGrpSpPr>
          <p:grpSpPr>
            <a:xfrm rot="-5400000" flipH="1">
              <a:off x="9944475" y="3173359"/>
              <a:ext cx="196383" cy="2982574"/>
              <a:chOff x="3663063" y="152400"/>
              <a:chExt cx="318597" cy="4838699"/>
            </a:xfrm>
          </p:grpSpPr>
          <p:sp>
            <p:nvSpPr>
              <p:cNvPr id="750" name="Google Shape;750;p11"/>
              <p:cNvSpPr/>
              <p:nvPr/>
            </p:nvSpPr>
            <p:spPr>
              <a:xfrm>
                <a:off x="3667406"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751" name="Google Shape;751;p11"/>
              <p:cNvPicPr preferRelativeResize="0"/>
              <p:nvPr/>
            </p:nvPicPr>
            <p:blipFill>
              <a:blip r:embed="rId2">
                <a:alphaModFix/>
              </a:blip>
              <a:stretch>
                <a:fillRect/>
              </a:stretch>
            </p:blipFill>
            <p:spPr>
              <a:xfrm>
                <a:off x="3663063" y="152400"/>
                <a:ext cx="318597" cy="4838699"/>
              </a:xfrm>
              <a:prstGeom prst="rect">
                <a:avLst/>
              </a:prstGeom>
              <a:noFill/>
              <a:ln>
                <a:noFill/>
              </a:ln>
            </p:spPr>
          </p:pic>
        </p:grpSp>
        <p:grpSp>
          <p:nvGrpSpPr>
            <p:cNvPr id="752" name="Google Shape;752;p11"/>
            <p:cNvGrpSpPr/>
            <p:nvPr/>
          </p:nvGrpSpPr>
          <p:grpSpPr>
            <a:xfrm rot="-5400000" flipH="1">
              <a:off x="9784874" y="3308783"/>
              <a:ext cx="196383" cy="2982574"/>
              <a:chOff x="1295400" y="152400"/>
              <a:chExt cx="318597" cy="4838699"/>
            </a:xfrm>
          </p:grpSpPr>
          <p:sp>
            <p:nvSpPr>
              <p:cNvPr id="753" name="Google Shape;753;p11"/>
              <p:cNvSpPr/>
              <p:nvPr/>
            </p:nvSpPr>
            <p:spPr>
              <a:xfrm>
                <a:off x="1299743" y="158450"/>
                <a:ext cx="215896" cy="4770665"/>
              </a:xfrm>
              <a:custGeom>
                <a:avLst/>
                <a:gdLst/>
                <a:ahLst/>
                <a:cxnLst/>
                <a:rect l="l" t="t" r="r" b="b"/>
                <a:pathLst>
                  <a:path w="164806" h="3641729" extrusionOk="0">
                    <a:moveTo>
                      <a:pt x="164807" y="394989"/>
                    </a:moveTo>
                    <a:cubicBezTo>
                      <a:pt x="156185" y="351574"/>
                      <a:pt x="93171" y="32822"/>
                      <a:pt x="88053" y="7536"/>
                    </a:cubicBezTo>
                    <a:cubicBezTo>
                      <a:pt x="87620" y="5242"/>
                      <a:pt x="87006" y="2988"/>
                      <a:pt x="86219" y="798"/>
                    </a:cubicBezTo>
                    <a:cubicBezTo>
                      <a:pt x="85017" y="-2343"/>
                      <a:pt x="77441" y="4604"/>
                      <a:pt x="76836" y="7526"/>
                    </a:cubicBezTo>
                    <a:cubicBezTo>
                      <a:pt x="71773" y="32822"/>
                      <a:pt x="8686" y="347473"/>
                      <a:pt x="0" y="391002"/>
                    </a:cubicBezTo>
                    <a:cubicBezTo>
                      <a:pt x="0" y="400985"/>
                      <a:pt x="294" y="3614959"/>
                      <a:pt x="294" y="3614959"/>
                    </a:cubicBezTo>
                    <a:cubicBezTo>
                      <a:pt x="294" y="3628282"/>
                      <a:pt x="37358" y="3641729"/>
                      <a:pt x="82403" y="3641729"/>
                    </a:cubicBezTo>
                    <a:cubicBezTo>
                      <a:pt x="127448" y="3641729"/>
                      <a:pt x="164531" y="3628292"/>
                      <a:pt x="164531" y="3614959"/>
                    </a:cubicBezTo>
                    <a:lnTo>
                      <a:pt x="164742" y="3614959"/>
                    </a:lnTo>
                    <a:cubicBezTo>
                      <a:pt x="164742" y="3614959"/>
                      <a:pt x="164807" y="406076"/>
                      <a:pt x="164807" y="39498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pic>
            <p:nvPicPr>
              <p:cNvPr id="754" name="Google Shape;754;p11"/>
              <p:cNvPicPr preferRelativeResize="0"/>
              <p:nvPr/>
            </p:nvPicPr>
            <p:blipFill>
              <a:blip r:embed="rId2">
                <a:alphaModFix/>
              </a:blip>
              <a:stretch>
                <a:fillRect/>
              </a:stretch>
            </p:blipFill>
            <p:spPr>
              <a:xfrm>
                <a:off x="1295400" y="152400"/>
                <a:ext cx="318597" cy="4838699"/>
              </a:xfrm>
              <a:prstGeom prst="rect">
                <a:avLst/>
              </a:prstGeom>
              <a:noFill/>
              <a:ln>
                <a:noFill/>
              </a:ln>
            </p:spPr>
          </p:pic>
        </p:grpSp>
      </p:grpSp>
    </p:spTree>
    <p:extLst>
      <p:ext uri="{BB962C8B-B14F-4D97-AF65-F5344CB8AC3E}">
        <p14:creationId xmlns:p14="http://schemas.microsoft.com/office/powerpoint/2010/main" val="1004600866"/>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matchingName="Blank - no pencils">
  <p:cSld name="Blank - no pencils">
    <p:spTree>
      <p:nvGrpSpPr>
        <p:cNvPr id="1" name="Shape 755"/>
        <p:cNvGrpSpPr/>
        <p:nvPr/>
      </p:nvGrpSpPr>
      <p:grpSpPr>
        <a:xfrm>
          <a:off x="0" y="0"/>
          <a:ext cx="0" cy="0"/>
          <a:chOff x="0" y="0"/>
          <a:chExt cx="0" cy="0"/>
        </a:xfrm>
      </p:grpSpPr>
      <p:sp>
        <p:nvSpPr>
          <p:cNvPr id="756" name="Google Shape;756;p12"/>
          <p:cNvSpPr txBox="1">
            <a:spLocks noGrp="1"/>
          </p:cNvSpPr>
          <p:nvPr>
            <p:ph type="sldNum" idx="12"/>
          </p:nvPr>
        </p:nvSpPr>
        <p:spPr>
          <a:xfrm>
            <a:off x="11553372" y="169705"/>
            <a:ext cx="435600" cy="363600"/>
          </a:xfrm>
          <a:prstGeom prst="rect">
            <a:avLst/>
          </a:prstGeom>
        </p:spPr>
        <p:txBody>
          <a:bodyPr spcFirstLastPara="1" wrap="square" lIns="0" tIns="0" rIns="0" bIns="0"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279689851"/>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matchingName="One pencil - Light paper">
  <p:cSld name="One pencil - Light paper">
    <p:bg>
      <p:bgPr>
        <a:solidFill>
          <a:schemeClr val="accent5"/>
        </a:solidFill>
        <a:effectLst/>
      </p:bgPr>
    </p:bg>
    <p:spTree>
      <p:nvGrpSpPr>
        <p:cNvPr id="1" name="Shape 757"/>
        <p:cNvGrpSpPr/>
        <p:nvPr/>
      </p:nvGrpSpPr>
      <p:grpSpPr>
        <a:xfrm>
          <a:off x="0" y="0"/>
          <a:ext cx="0" cy="0"/>
          <a:chOff x="0" y="0"/>
          <a:chExt cx="0" cy="0"/>
        </a:xfrm>
      </p:grpSpPr>
      <p:pic>
        <p:nvPicPr>
          <p:cNvPr id="758" name="Google Shape;758;p13"/>
          <p:cNvPicPr preferRelativeResize="0"/>
          <p:nvPr/>
        </p:nvPicPr>
        <p:blipFill>
          <a:blip r:embed="rId2">
            <a:alphaModFix/>
          </a:blip>
          <a:stretch>
            <a:fillRect/>
          </a:stretch>
        </p:blipFill>
        <p:spPr>
          <a:xfrm>
            <a:off x="1" y="0"/>
            <a:ext cx="12192007" cy="6858000"/>
          </a:xfrm>
          <a:prstGeom prst="rect">
            <a:avLst/>
          </a:prstGeom>
          <a:noFill/>
          <a:ln>
            <a:noFill/>
          </a:ln>
        </p:spPr>
      </p:pic>
      <p:sp>
        <p:nvSpPr>
          <p:cNvPr id="759" name="Google Shape;759;p13"/>
          <p:cNvSpPr txBox="1">
            <a:spLocks noGrp="1"/>
          </p:cNvSpPr>
          <p:nvPr>
            <p:ph type="sldNum" idx="12"/>
          </p:nvPr>
        </p:nvSpPr>
        <p:spPr>
          <a:xfrm>
            <a:off x="11553372" y="169705"/>
            <a:ext cx="435600" cy="363600"/>
          </a:xfrm>
          <a:prstGeom prst="rect">
            <a:avLst/>
          </a:prstGeom>
        </p:spPr>
        <p:txBody>
          <a:bodyPr spcFirstLastPara="1" wrap="square" lIns="0" tIns="0" rIns="0" bIns="0"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705011880"/>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matchingName="One pencil - Dark paper">
  <p:cSld name="One pencil - Dark paper">
    <p:bg>
      <p:bgPr>
        <a:solidFill>
          <a:schemeClr val="accent5"/>
        </a:solidFill>
        <a:effectLst/>
      </p:bgPr>
    </p:bg>
    <p:spTree>
      <p:nvGrpSpPr>
        <p:cNvPr id="1" name="Shape 760"/>
        <p:cNvGrpSpPr/>
        <p:nvPr/>
      </p:nvGrpSpPr>
      <p:grpSpPr>
        <a:xfrm>
          <a:off x="0" y="0"/>
          <a:ext cx="0" cy="0"/>
          <a:chOff x="0" y="0"/>
          <a:chExt cx="0" cy="0"/>
        </a:xfrm>
      </p:grpSpPr>
      <p:pic>
        <p:nvPicPr>
          <p:cNvPr id="761" name="Google Shape;761;p14"/>
          <p:cNvPicPr preferRelativeResize="0"/>
          <p:nvPr/>
        </p:nvPicPr>
        <p:blipFill rotWithShape="1">
          <a:blip r:embed="rId2">
            <a:alphaModFix/>
          </a:blip>
          <a:srcRect/>
          <a:stretch/>
        </p:blipFill>
        <p:spPr>
          <a:xfrm>
            <a:off x="1" y="0"/>
            <a:ext cx="12192007" cy="6858000"/>
          </a:xfrm>
          <a:prstGeom prst="rect">
            <a:avLst/>
          </a:prstGeom>
          <a:noFill/>
          <a:ln>
            <a:noFill/>
          </a:ln>
        </p:spPr>
      </p:pic>
      <p:sp>
        <p:nvSpPr>
          <p:cNvPr id="762" name="Google Shape;762;p14"/>
          <p:cNvSpPr txBox="1">
            <a:spLocks noGrp="1"/>
          </p:cNvSpPr>
          <p:nvPr>
            <p:ph type="sldNum" idx="12"/>
          </p:nvPr>
        </p:nvSpPr>
        <p:spPr>
          <a:xfrm>
            <a:off x="11553372" y="169705"/>
            <a:ext cx="435600" cy="363600"/>
          </a:xfrm>
          <a:prstGeom prst="rect">
            <a:avLst/>
          </a:prstGeom>
        </p:spPr>
        <p:txBody>
          <a:bodyPr spcFirstLastPara="1" wrap="square" lIns="0" tIns="0" rIns="0" bIns="0" anchor="t" anchorCtr="0">
            <a:noAutofit/>
          </a:bodyPr>
          <a:lstStyle>
            <a:lvl1pPr lvl="0" rtl="0">
              <a:buNone/>
              <a:defRPr>
                <a:solidFill>
                  <a:schemeClr val="lt1"/>
                </a:solidFill>
              </a:defRPr>
            </a:lvl1pPr>
            <a:lvl2pPr lvl="1" rtl="0">
              <a:buNone/>
              <a:defRPr>
                <a:solidFill>
                  <a:schemeClr val="lt1"/>
                </a:solidFill>
              </a:defRPr>
            </a:lvl2pPr>
            <a:lvl3pPr lvl="2" rtl="0">
              <a:buNone/>
              <a:defRPr>
                <a:solidFill>
                  <a:schemeClr val="lt1"/>
                </a:solidFill>
              </a:defRPr>
            </a:lvl3pPr>
            <a:lvl4pPr lvl="3" rtl="0">
              <a:buNone/>
              <a:defRPr>
                <a:solidFill>
                  <a:schemeClr val="lt1"/>
                </a:solidFill>
              </a:defRPr>
            </a:lvl4pPr>
            <a:lvl5pPr lvl="4" rtl="0">
              <a:buNone/>
              <a:defRPr>
                <a:solidFill>
                  <a:schemeClr val="lt1"/>
                </a:solidFill>
              </a:defRPr>
            </a:lvl5pPr>
            <a:lvl6pPr lvl="5" rtl="0">
              <a:buNone/>
              <a:defRPr>
                <a:solidFill>
                  <a:schemeClr val="lt1"/>
                </a:solidFill>
              </a:defRPr>
            </a:lvl6pPr>
            <a:lvl7pPr lvl="6" rtl="0">
              <a:buNone/>
              <a:defRPr>
                <a:solidFill>
                  <a:schemeClr val="lt1"/>
                </a:solidFill>
              </a:defRPr>
            </a:lvl7pPr>
            <a:lvl8pPr lvl="7" rtl="0">
              <a:buNone/>
              <a:defRPr>
                <a:solidFill>
                  <a:schemeClr val="lt1"/>
                </a:solidFill>
              </a:defRPr>
            </a:lvl8pPr>
            <a:lvl9pPr lvl="8" rtl="0">
              <a:buNone/>
              <a:defRPr>
                <a:solidFill>
                  <a:schemeClr val="lt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26790342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C2B7E0E0-47C6-42EE-8F6C-2867234789DD}" type="datetimeFigureOut">
              <a:rPr lang="en-US" smtClean="0"/>
              <a:t>11/24/2023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0DF8CF9-B329-4B9E-B729-888513E1CF5D}" type="slidenum">
              <a:rPr lang="en-US" smtClean="0"/>
              <a:t>‹#›</a:t>
            </a:fld>
            <a:endParaRPr lang="en-US"/>
          </a:p>
        </p:txBody>
      </p:sp>
    </p:spTree>
    <p:extLst>
      <p:ext uri="{BB962C8B-B14F-4D97-AF65-F5344CB8AC3E}">
        <p14:creationId xmlns:p14="http://schemas.microsoft.com/office/powerpoint/2010/main" val="366717598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6_自定义版式">
    <p:spTree>
      <p:nvGrpSpPr>
        <p:cNvPr id="1" name=""/>
        <p:cNvGrpSpPr/>
        <p:nvPr/>
      </p:nvGrpSpPr>
      <p:grpSpPr>
        <a:xfrm>
          <a:off x="0" y="0"/>
          <a:ext cx="0" cy="0"/>
          <a:chOff x="0" y="0"/>
          <a:chExt cx="0" cy="0"/>
        </a:xfrm>
      </p:grpSpPr>
      <p:sp>
        <p:nvSpPr>
          <p:cNvPr id="15" name="任意多边形: 形状 14">
            <a:extLst>
              <a:ext uri="{FF2B5EF4-FFF2-40B4-BE49-F238E27FC236}">
                <a16:creationId xmlns:a16="http://schemas.microsoft.com/office/drawing/2014/main" id="{0F985E73-065D-498D-97AE-420972DC688D}"/>
              </a:ext>
            </a:extLst>
          </p:cNvPr>
          <p:cNvSpPr>
            <a:spLocks noGrp="1"/>
          </p:cNvSpPr>
          <p:nvPr>
            <p:ph type="pic" sz="quarter" idx="10"/>
          </p:nvPr>
        </p:nvSpPr>
        <p:spPr>
          <a:xfrm>
            <a:off x="3191105" y="2671407"/>
            <a:ext cx="2084549" cy="1529237"/>
          </a:xfrm>
          <a:custGeom>
            <a:avLst/>
            <a:gdLst>
              <a:gd name="connsiteX0" fmla="*/ 0 w 2084549"/>
              <a:gd name="connsiteY0" fmla="*/ 0 h 1529237"/>
              <a:gd name="connsiteX1" fmla="*/ 2084549 w 2084549"/>
              <a:gd name="connsiteY1" fmla="*/ 0 h 1529237"/>
              <a:gd name="connsiteX2" fmla="*/ 2084549 w 2084549"/>
              <a:gd name="connsiteY2" fmla="*/ 1529237 h 1529237"/>
              <a:gd name="connsiteX3" fmla="*/ 0 w 2084549"/>
              <a:gd name="connsiteY3" fmla="*/ 1529237 h 1529237"/>
            </a:gdLst>
            <a:ahLst/>
            <a:cxnLst>
              <a:cxn ang="0">
                <a:pos x="connsiteX0" y="connsiteY0"/>
              </a:cxn>
              <a:cxn ang="0">
                <a:pos x="connsiteX1" y="connsiteY1"/>
              </a:cxn>
              <a:cxn ang="0">
                <a:pos x="connsiteX2" y="connsiteY2"/>
              </a:cxn>
              <a:cxn ang="0">
                <a:pos x="connsiteX3" y="connsiteY3"/>
              </a:cxn>
            </a:cxnLst>
            <a:rect l="l" t="t" r="r" b="b"/>
            <a:pathLst>
              <a:path w="2084549" h="1529237">
                <a:moveTo>
                  <a:pt x="0" y="0"/>
                </a:moveTo>
                <a:lnTo>
                  <a:pt x="2084549" y="0"/>
                </a:lnTo>
                <a:lnTo>
                  <a:pt x="2084549" y="1529237"/>
                </a:lnTo>
                <a:lnTo>
                  <a:pt x="0" y="1529237"/>
                </a:lnTo>
                <a:close/>
              </a:path>
            </a:pathLst>
          </a:custGeom>
        </p:spPr>
        <p:txBody>
          <a:bodyPr wrap="square">
            <a:noAutofit/>
          </a:bodyPr>
          <a:lstStyle/>
          <a:p>
            <a:endParaRPr lang="zh-CN" altLang="en-US"/>
          </a:p>
        </p:txBody>
      </p:sp>
      <p:sp>
        <p:nvSpPr>
          <p:cNvPr id="14" name="任意多边形: 形状 13">
            <a:extLst>
              <a:ext uri="{FF2B5EF4-FFF2-40B4-BE49-F238E27FC236}">
                <a16:creationId xmlns:a16="http://schemas.microsoft.com/office/drawing/2014/main" id="{5794DACB-660F-4672-BA01-5A93B171287C}"/>
              </a:ext>
            </a:extLst>
          </p:cNvPr>
          <p:cNvSpPr>
            <a:spLocks noGrp="1"/>
          </p:cNvSpPr>
          <p:nvPr>
            <p:ph type="pic" sz="quarter" idx="11"/>
          </p:nvPr>
        </p:nvSpPr>
        <p:spPr>
          <a:xfrm>
            <a:off x="1311031" y="4018568"/>
            <a:ext cx="2084549" cy="1529237"/>
          </a:xfrm>
          <a:custGeom>
            <a:avLst/>
            <a:gdLst>
              <a:gd name="connsiteX0" fmla="*/ 0 w 2084549"/>
              <a:gd name="connsiteY0" fmla="*/ 0 h 1529237"/>
              <a:gd name="connsiteX1" fmla="*/ 2084549 w 2084549"/>
              <a:gd name="connsiteY1" fmla="*/ 0 h 1529237"/>
              <a:gd name="connsiteX2" fmla="*/ 2084549 w 2084549"/>
              <a:gd name="connsiteY2" fmla="*/ 1529237 h 1529237"/>
              <a:gd name="connsiteX3" fmla="*/ 0 w 2084549"/>
              <a:gd name="connsiteY3" fmla="*/ 1529237 h 1529237"/>
            </a:gdLst>
            <a:ahLst/>
            <a:cxnLst>
              <a:cxn ang="0">
                <a:pos x="connsiteX0" y="connsiteY0"/>
              </a:cxn>
              <a:cxn ang="0">
                <a:pos x="connsiteX1" y="connsiteY1"/>
              </a:cxn>
              <a:cxn ang="0">
                <a:pos x="connsiteX2" y="connsiteY2"/>
              </a:cxn>
              <a:cxn ang="0">
                <a:pos x="connsiteX3" y="connsiteY3"/>
              </a:cxn>
            </a:cxnLst>
            <a:rect l="l" t="t" r="r" b="b"/>
            <a:pathLst>
              <a:path w="2084549" h="1529237">
                <a:moveTo>
                  <a:pt x="0" y="0"/>
                </a:moveTo>
                <a:lnTo>
                  <a:pt x="2084549" y="0"/>
                </a:lnTo>
                <a:lnTo>
                  <a:pt x="2084549" y="1529237"/>
                </a:lnTo>
                <a:lnTo>
                  <a:pt x="0" y="1529237"/>
                </a:lnTo>
                <a:close/>
              </a:path>
            </a:pathLst>
          </a:custGeom>
        </p:spPr>
        <p:txBody>
          <a:bodyPr wrap="square">
            <a:noAutofit/>
          </a:bodyPr>
          <a:lstStyle/>
          <a:p>
            <a:endParaRPr lang="zh-CN" altLang="en-US"/>
          </a:p>
        </p:txBody>
      </p:sp>
      <p:sp>
        <p:nvSpPr>
          <p:cNvPr id="18" name="任意多边形: 形状 17">
            <a:extLst>
              <a:ext uri="{FF2B5EF4-FFF2-40B4-BE49-F238E27FC236}">
                <a16:creationId xmlns:a16="http://schemas.microsoft.com/office/drawing/2014/main" id="{CDA981C2-B31A-4581-AF9D-37C477FB2008}"/>
              </a:ext>
            </a:extLst>
          </p:cNvPr>
          <p:cNvSpPr>
            <a:spLocks noGrp="1"/>
          </p:cNvSpPr>
          <p:nvPr>
            <p:ph type="pic" sz="quarter" idx="12"/>
          </p:nvPr>
        </p:nvSpPr>
        <p:spPr>
          <a:xfrm>
            <a:off x="5053726" y="4066952"/>
            <a:ext cx="2084549" cy="1529237"/>
          </a:xfrm>
          <a:custGeom>
            <a:avLst/>
            <a:gdLst>
              <a:gd name="connsiteX0" fmla="*/ 0 w 2084549"/>
              <a:gd name="connsiteY0" fmla="*/ 0 h 1529237"/>
              <a:gd name="connsiteX1" fmla="*/ 2084549 w 2084549"/>
              <a:gd name="connsiteY1" fmla="*/ 0 h 1529237"/>
              <a:gd name="connsiteX2" fmla="*/ 2084549 w 2084549"/>
              <a:gd name="connsiteY2" fmla="*/ 1529237 h 1529237"/>
              <a:gd name="connsiteX3" fmla="*/ 0 w 2084549"/>
              <a:gd name="connsiteY3" fmla="*/ 1529237 h 1529237"/>
            </a:gdLst>
            <a:ahLst/>
            <a:cxnLst>
              <a:cxn ang="0">
                <a:pos x="connsiteX0" y="connsiteY0"/>
              </a:cxn>
              <a:cxn ang="0">
                <a:pos x="connsiteX1" y="connsiteY1"/>
              </a:cxn>
              <a:cxn ang="0">
                <a:pos x="connsiteX2" y="connsiteY2"/>
              </a:cxn>
              <a:cxn ang="0">
                <a:pos x="connsiteX3" y="connsiteY3"/>
              </a:cxn>
            </a:cxnLst>
            <a:rect l="l" t="t" r="r" b="b"/>
            <a:pathLst>
              <a:path w="2084549" h="1529237">
                <a:moveTo>
                  <a:pt x="0" y="0"/>
                </a:moveTo>
                <a:lnTo>
                  <a:pt x="2084549" y="0"/>
                </a:lnTo>
                <a:lnTo>
                  <a:pt x="2084549" y="1529237"/>
                </a:lnTo>
                <a:lnTo>
                  <a:pt x="0" y="1529237"/>
                </a:lnTo>
                <a:close/>
              </a:path>
            </a:pathLst>
          </a:custGeom>
        </p:spPr>
        <p:txBody>
          <a:bodyPr wrap="square">
            <a:noAutofit/>
          </a:bodyPr>
          <a:lstStyle/>
          <a:p>
            <a:endParaRPr lang="zh-CN" altLang="en-US"/>
          </a:p>
        </p:txBody>
      </p:sp>
      <p:sp>
        <p:nvSpPr>
          <p:cNvPr id="16" name="任意多边形: 形状 15">
            <a:extLst>
              <a:ext uri="{FF2B5EF4-FFF2-40B4-BE49-F238E27FC236}">
                <a16:creationId xmlns:a16="http://schemas.microsoft.com/office/drawing/2014/main" id="{92346DF4-6787-4907-8483-8CC50A27B4F7}"/>
              </a:ext>
            </a:extLst>
          </p:cNvPr>
          <p:cNvSpPr>
            <a:spLocks noGrp="1"/>
          </p:cNvSpPr>
          <p:nvPr>
            <p:ph type="pic" sz="quarter" idx="13"/>
          </p:nvPr>
        </p:nvSpPr>
        <p:spPr>
          <a:xfrm>
            <a:off x="6945263" y="2671407"/>
            <a:ext cx="2084549" cy="1529237"/>
          </a:xfrm>
          <a:custGeom>
            <a:avLst/>
            <a:gdLst>
              <a:gd name="connsiteX0" fmla="*/ 0 w 2084549"/>
              <a:gd name="connsiteY0" fmla="*/ 0 h 1529237"/>
              <a:gd name="connsiteX1" fmla="*/ 2084549 w 2084549"/>
              <a:gd name="connsiteY1" fmla="*/ 0 h 1529237"/>
              <a:gd name="connsiteX2" fmla="*/ 2084549 w 2084549"/>
              <a:gd name="connsiteY2" fmla="*/ 1529237 h 1529237"/>
              <a:gd name="connsiteX3" fmla="*/ 0 w 2084549"/>
              <a:gd name="connsiteY3" fmla="*/ 1529237 h 1529237"/>
            </a:gdLst>
            <a:ahLst/>
            <a:cxnLst>
              <a:cxn ang="0">
                <a:pos x="connsiteX0" y="connsiteY0"/>
              </a:cxn>
              <a:cxn ang="0">
                <a:pos x="connsiteX1" y="connsiteY1"/>
              </a:cxn>
              <a:cxn ang="0">
                <a:pos x="connsiteX2" y="connsiteY2"/>
              </a:cxn>
              <a:cxn ang="0">
                <a:pos x="connsiteX3" y="connsiteY3"/>
              </a:cxn>
            </a:cxnLst>
            <a:rect l="l" t="t" r="r" b="b"/>
            <a:pathLst>
              <a:path w="2084549" h="1529237">
                <a:moveTo>
                  <a:pt x="0" y="0"/>
                </a:moveTo>
                <a:lnTo>
                  <a:pt x="2084549" y="0"/>
                </a:lnTo>
                <a:lnTo>
                  <a:pt x="2084549" y="1529237"/>
                </a:lnTo>
                <a:lnTo>
                  <a:pt x="0" y="1529237"/>
                </a:lnTo>
                <a:close/>
              </a:path>
            </a:pathLst>
          </a:custGeom>
        </p:spPr>
        <p:txBody>
          <a:bodyPr wrap="square">
            <a:noAutofit/>
          </a:bodyPr>
          <a:lstStyle/>
          <a:p>
            <a:endParaRPr lang="zh-CN" altLang="en-US"/>
          </a:p>
        </p:txBody>
      </p:sp>
      <p:sp>
        <p:nvSpPr>
          <p:cNvPr id="17" name="任意多边形: 形状 16">
            <a:extLst>
              <a:ext uri="{FF2B5EF4-FFF2-40B4-BE49-F238E27FC236}">
                <a16:creationId xmlns:a16="http://schemas.microsoft.com/office/drawing/2014/main" id="{E41E55AB-DE66-4D91-95C5-414C95B181AB}"/>
              </a:ext>
            </a:extLst>
          </p:cNvPr>
          <p:cNvSpPr>
            <a:spLocks noGrp="1"/>
          </p:cNvSpPr>
          <p:nvPr>
            <p:ph type="pic" sz="quarter" idx="14"/>
          </p:nvPr>
        </p:nvSpPr>
        <p:spPr>
          <a:xfrm>
            <a:off x="8796421" y="4066952"/>
            <a:ext cx="2084549" cy="1529237"/>
          </a:xfrm>
          <a:custGeom>
            <a:avLst/>
            <a:gdLst>
              <a:gd name="connsiteX0" fmla="*/ 0 w 2084549"/>
              <a:gd name="connsiteY0" fmla="*/ 0 h 1529237"/>
              <a:gd name="connsiteX1" fmla="*/ 2084549 w 2084549"/>
              <a:gd name="connsiteY1" fmla="*/ 0 h 1529237"/>
              <a:gd name="connsiteX2" fmla="*/ 2084549 w 2084549"/>
              <a:gd name="connsiteY2" fmla="*/ 1529237 h 1529237"/>
              <a:gd name="connsiteX3" fmla="*/ 0 w 2084549"/>
              <a:gd name="connsiteY3" fmla="*/ 1529237 h 1529237"/>
            </a:gdLst>
            <a:ahLst/>
            <a:cxnLst>
              <a:cxn ang="0">
                <a:pos x="connsiteX0" y="connsiteY0"/>
              </a:cxn>
              <a:cxn ang="0">
                <a:pos x="connsiteX1" y="connsiteY1"/>
              </a:cxn>
              <a:cxn ang="0">
                <a:pos x="connsiteX2" y="connsiteY2"/>
              </a:cxn>
              <a:cxn ang="0">
                <a:pos x="connsiteX3" y="connsiteY3"/>
              </a:cxn>
            </a:cxnLst>
            <a:rect l="l" t="t" r="r" b="b"/>
            <a:pathLst>
              <a:path w="2084549" h="1529237">
                <a:moveTo>
                  <a:pt x="0" y="0"/>
                </a:moveTo>
                <a:lnTo>
                  <a:pt x="2084549" y="0"/>
                </a:lnTo>
                <a:lnTo>
                  <a:pt x="2084549" y="1529237"/>
                </a:lnTo>
                <a:lnTo>
                  <a:pt x="0" y="152923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349078660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5_自定义版式">
    <p:spTree>
      <p:nvGrpSpPr>
        <p:cNvPr id="1" name=""/>
        <p:cNvGrpSpPr/>
        <p:nvPr/>
      </p:nvGrpSpPr>
      <p:grpSpPr>
        <a:xfrm>
          <a:off x="0" y="0"/>
          <a:ext cx="0" cy="0"/>
          <a:chOff x="0" y="0"/>
          <a:chExt cx="0" cy="0"/>
        </a:xfrm>
      </p:grpSpPr>
      <p:sp>
        <p:nvSpPr>
          <p:cNvPr id="13" name="任意多边形: 形状 12">
            <a:extLst>
              <a:ext uri="{FF2B5EF4-FFF2-40B4-BE49-F238E27FC236}">
                <a16:creationId xmlns:a16="http://schemas.microsoft.com/office/drawing/2014/main" id="{8AE2E66D-D41B-429F-8798-C036B3A90752}"/>
              </a:ext>
            </a:extLst>
          </p:cNvPr>
          <p:cNvSpPr>
            <a:spLocks noGrp="1"/>
          </p:cNvSpPr>
          <p:nvPr>
            <p:ph type="pic" sz="quarter" idx="10"/>
          </p:nvPr>
        </p:nvSpPr>
        <p:spPr>
          <a:xfrm>
            <a:off x="3674745" y="1812132"/>
            <a:ext cx="1441732" cy="1441730"/>
          </a:xfrm>
          <a:custGeom>
            <a:avLst/>
            <a:gdLst>
              <a:gd name="connsiteX0" fmla="*/ 720866 w 1441732"/>
              <a:gd name="connsiteY0" fmla="*/ 0 h 1441730"/>
              <a:gd name="connsiteX1" fmla="*/ 1441732 w 1441732"/>
              <a:gd name="connsiteY1" fmla="*/ 720865 h 1441730"/>
              <a:gd name="connsiteX2" fmla="*/ 720866 w 1441732"/>
              <a:gd name="connsiteY2" fmla="*/ 1441730 h 1441730"/>
              <a:gd name="connsiteX3" fmla="*/ 0 w 1441732"/>
              <a:gd name="connsiteY3" fmla="*/ 720865 h 1441730"/>
              <a:gd name="connsiteX4" fmla="*/ 720866 w 1441732"/>
              <a:gd name="connsiteY4" fmla="*/ 0 h 1441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1732" h="1441730">
                <a:moveTo>
                  <a:pt x="720866" y="0"/>
                </a:moveTo>
                <a:cubicBezTo>
                  <a:pt x="1118989" y="0"/>
                  <a:pt x="1441732" y="322742"/>
                  <a:pt x="1441732" y="720865"/>
                </a:cubicBezTo>
                <a:cubicBezTo>
                  <a:pt x="1441732" y="1118988"/>
                  <a:pt x="1118989" y="1441730"/>
                  <a:pt x="720866" y="1441730"/>
                </a:cubicBezTo>
                <a:cubicBezTo>
                  <a:pt x="322743" y="1441730"/>
                  <a:pt x="0" y="1118988"/>
                  <a:pt x="0" y="720865"/>
                </a:cubicBezTo>
                <a:cubicBezTo>
                  <a:pt x="0" y="322742"/>
                  <a:pt x="322743" y="0"/>
                  <a:pt x="720866" y="0"/>
                </a:cubicBezTo>
                <a:close/>
              </a:path>
            </a:pathLst>
          </a:custGeom>
          <a:solidFill>
            <a:schemeClr val="accent3"/>
          </a:solidFill>
          <a:ln w="25400" cap="flat" cmpd="sng" algn="ctr">
            <a:noFill/>
            <a:prstDash val="solid"/>
          </a:ln>
          <a:effectLst>
            <a:outerShdw dist="165100" dir="13500000" algn="br" rotWithShape="0">
              <a:schemeClr val="accent3">
                <a:lumMod val="60000"/>
                <a:lumOff val="40000"/>
                <a:alpha val="40000"/>
              </a:schemeClr>
            </a:outerShdw>
          </a:effectLst>
        </p:spPr>
        <p:txBody>
          <a:bodyPr lIns="0" tIns="0" rIns="0" bIns="0" anchor="ctr">
            <a:normAutofit/>
          </a:bodyPr>
          <a:lstStyle>
            <a:lvl1pPr>
              <a:defRPr lang="zh-CN" altLang="en-US" sz="1600" kern="0">
                <a:solidFill>
                  <a:srgbClr val="F9F9F9"/>
                </a:solidFill>
              </a:defRPr>
            </a:lvl1pPr>
          </a:lstStyle>
          <a:p>
            <a:pPr marL="0" lvl="0" algn="ctr"/>
            <a:endParaRPr lang="zh-CN" altLang="en-US"/>
          </a:p>
        </p:txBody>
      </p:sp>
      <p:sp>
        <p:nvSpPr>
          <p:cNvPr id="14" name="任意多边形: 形状 13">
            <a:extLst>
              <a:ext uri="{FF2B5EF4-FFF2-40B4-BE49-F238E27FC236}">
                <a16:creationId xmlns:a16="http://schemas.microsoft.com/office/drawing/2014/main" id="{4CB59F21-C159-43BD-9820-1DF70C88A6C3}"/>
              </a:ext>
            </a:extLst>
          </p:cNvPr>
          <p:cNvSpPr>
            <a:spLocks noGrp="1"/>
          </p:cNvSpPr>
          <p:nvPr>
            <p:ph type="pic" sz="quarter" idx="11"/>
          </p:nvPr>
        </p:nvSpPr>
        <p:spPr>
          <a:xfrm>
            <a:off x="1619250" y="2652455"/>
            <a:ext cx="2164656" cy="2164656"/>
          </a:xfrm>
          <a:custGeom>
            <a:avLst/>
            <a:gdLst>
              <a:gd name="connsiteX0" fmla="*/ 1082328 w 2164656"/>
              <a:gd name="connsiteY0" fmla="*/ 0 h 2164656"/>
              <a:gd name="connsiteX1" fmla="*/ 2164656 w 2164656"/>
              <a:gd name="connsiteY1" fmla="*/ 1082328 h 2164656"/>
              <a:gd name="connsiteX2" fmla="*/ 1082328 w 2164656"/>
              <a:gd name="connsiteY2" fmla="*/ 2164656 h 2164656"/>
              <a:gd name="connsiteX3" fmla="*/ 0 w 2164656"/>
              <a:gd name="connsiteY3" fmla="*/ 1082328 h 2164656"/>
              <a:gd name="connsiteX4" fmla="*/ 1082328 w 2164656"/>
              <a:gd name="connsiteY4" fmla="*/ 0 h 2164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4656" h="2164656">
                <a:moveTo>
                  <a:pt x="1082328" y="0"/>
                </a:moveTo>
                <a:cubicBezTo>
                  <a:pt x="1680081" y="0"/>
                  <a:pt x="2164656" y="484575"/>
                  <a:pt x="2164656" y="1082328"/>
                </a:cubicBezTo>
                <a:cubicBezTo>
                  <a:pt x="2164656" y="1680081"/>
                  <a:pt x="1680081" y="2164656"/>
                  <a:pt x="1082328" y="2164656"/>
                </a:cubicBezTo>
                <a:cubicBezTo>
                  <a:pt x="484575" y="2164656"/>
                  <a:pt x="0" y="1680081"/>
                  <a:pt x="0" y="1082328"/>
                </a:cubicBezTo>
                <a:cubicBezTo>
                  <a:pt x="0" y="484575"/>
                  <a:pt x="484575" y="0"/>
                  <a:pt x="1082328" y="0"/>
                </a:cubicBezTo>
                <a:close/>
              </a:path>
            </a:pathLst>
          </a:custGeom>
          <a:solidFill>
            <a:schemeClr val="accent2"/>
          </a:solidFill>
          <a:ln w="25400" cap="flat" cmpd="sng" algn="ctr">
            <a:noFill/>
            <a:prstDash val="solid"/>
          </a:ln>
          <a:effectLst>
            <a:outerShdw dist="165100" dir="13500000" algn="br" rotWithShape="0">
              <a:schemeClr val="accent2">
                <a:lumMod val="60000"/>
                <a:lumOff val="40000"/>
                <a:alpha val="40000"/>
              </a:schemeClr>
            </a:outerShdw>
          </a:effectLst>
        </p:spPr>
        <p:txBody>
          <a:bodyPr lIns="0" tIns="0" rIns="216000" bIns="0" anchor="ctr">
            <a:normAutofit/>
          </a:bodyPr>
          <a:lstStyle>
            <a:lvl1pPr>
              <a:defRPr lang="zh-CN" altLang="en-US" sz="1800" kern="0">
                <a:solidFill>
                  <a:srgbClr val="F9F9F9"/>
                </a:solidFill>
              </a:defRPr>
            </a:lvl1pPr>
          </a:lstStyle>
          <a:p>
            <a:pPr marL="0" lvl="0" algn="ctr">
              <a:lnSpc>
                <a:spcPct val="120000"/>
              </a:lnSpc>
            </a:pPr>
            <a:endParaRPr lang="zh-CN" altLang="en-US"/>
          </a:p>
        </p:txBody>
      </p:sp>
      <p:sp>
        <p:nvSpPr>
          <p:cNvPr id="15" name="任意多边形: 形状 14">
            <a:extLst>
              <a:ext uri="{FF2B5EF4-FFF2-40B4-BE49-F238E27FC236}">
                <a16:creationId xmlns:a16="http://schemas.microsoft.com/office/drawing/2014/main" id="{86C01F90-F81C-4341-A059-B8068A5B8089}"/>
              </a:ext>
            </a:extLst>
          </p:cNvPr>
          <p:cNvSpPr>
            <a:spLocks noGrp="1"/>
          </p:cNvSpPr>
          <p:nvPr>
            <p:ph type="pic" sz="quarter" idx="12"/>
          </p:nvPr>
        </p:nvSpPr>
        <p:spPr>
          <a:xfrm>
            <a:off x="3357564" y="2655800"/>
            <a:ext cx="2926714" cy="2926714"/>
          </a:xfrm>
          <a:custGeom>
            <a:avLst/>
            <a:gdLst>
              <a:gd name="connsiteX0" fmla="*/ 1463357 w 2926714"/>
              <a:gd name="connsiteY0" fmla="*/ 0 h 2926714"/>
              <a:gd name="connsiteX1" fmla="*/ 2926714 w 2926714"/>
              <a:gd name="connsiteY1" fmla="*/ 1463357 h 2926714"/>
              <a:gd name="connsiteX2" fmla="*/ 1463357 w 2926714"/>
              <a:gd name="connsiteY2" fmla="*/ 2926714 h 2926714"/>
              <a:gd name="connsiteX3" fmla="*/ 0 w 2926714"/>
              <a:gd name="connsiteY3" fmla="*/ 1463357 h 2926714"/>
              <a:gd name="connsiteX4" fmla="*/ 1463357 w 2926714"/>
              <a:gd name="connsiteY4" fmla="*/ 0 h 2926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714" h="2926714">
                <a:moveTo>
                  <a:pt x="1463357" y="0"/>
                </a:moveTo>
                <a:cubicBezTo>
                  <a:pt x="2271547" y="0"/>
                  <a:pt x="2926714" y="655167"/>
                  <a:pt x="2926714" y="1463357"/>
                </a:cubicBezTo>
                <a:cubicBezTo>
                  <a:pt x="2926714" y="2271547"/>
                  <a:pt x="2271547" y="2926714"/>
                  <a:pt x="1463357" y="2926714"/>
                </a:cubicBezTo>
                <a:cubicBezTo>
                  <a:pt x="655167" y="2926714"/>
                  <a:pt x="0" y="2271547"/>
                  <a:pt x="0" y="1463357"/>
                </a:cubicBezTo>
                <a:cubicBezTo>
                  <a:pt x="0" y="655167"/>
                  <a:pt x="655167" y="0"/>
                  <a:pt x="1463357" y="0"/>
                </a:cubicBezTo>
                <a:close/>
              </a:path>
            </a:pathLst>
          </a:custGeom>
          <a:solidFill>
            <a:schemeClr val="accent1"/>
          </a:solidFill>
          <a:ln w="25400" cap="flat" cmpd="sng" algn="ctr">
            <a:noFill/>
            <a:prstDash val="solid"/>
          </a:ln>
          <a:effectLst>
            <a:outerShdw dist="165100" dir="13500000" algn="br" rotWithShape="0">
              <a:schemeClr val="accent1">
                <a:lumMod val="60000"/>
                <a:lumOff val="40000"/>
                <a:alpha val="40000"/>
              </a:schemeClr>
            </a:outerShdw>
          </a:effectLst>
        </p:spPr>
        <p:txBody>
          <a:bodyPr lIns="0" tIns="180000" rIns="0" bIns="0" anchor="ctr">
            <a:normAutofit/>
          </a:bodyPr>
          <a:lstStyle>
            <a:lvl1pPr>
              <a:defRPr lang="zh-CN" altLang="en-US" sz="1800" kern="0">
                <a:solidFill>
                  <a:srgbClr val="F9F9F9"/>
                </a:solidFill>
              </a:defRPr>
            </a:lvl1pPr>
          </a:lstStyle>
          <a:p>
            <a:pPr marL="0" lvl="0" algn="ctr">
              <a:lnSpc>
                <a:spcPct val="130000"/>
              </a:lnSpc>
            </a:pPr>
            <a:endParaRPr lang="zh-CN" altLang="en-US"/>
          </a:p>
        </p:txBody>
      </p:sp>
    </p:spTree>
    <p:extLst>
      <p:ext uri="{BB962C8B-B14F-4D97-AF65-F5344CB8AC3E}">
        <p14:creationId xmlns:p14="http://schemas.microsoft.com/office/powerpoint/2010/main" val="31331102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4_自定义版式">
    <p:spTree>
      <p:nvGrpSpPr>
        <p:cNvPr id="1" name=""/>
        <p:cNvGrpSpPr/>
        <p:nvPr/>
      </p:nvGrpSpPr>
      <p:grpSpPr>
        <a:xfrm>
          <a:off x="0" y="0"/>
          <a:ext cx="0" cy="0"/>
          <a:chOff x="0" y="0"/>
          <a:chExt cx="0" cy="0"/>
        </a:xfrm>
      </p:grpSpPr>
      <p:sp>
        <p:nvSpPr>
          <p:cNvPr id="13" name="任意多边形: 形状 12">
            <a:extLst>
              <a:ext uri="{FF2B5EF4-FFF2-40B4-BE49-F238E27FC236}">
                <a16:creationId xmlns:a16="http://schemas.microsoft.com/office/drawing/2014/main" id="{7EAD8717-E304-4BCC-AA2B-75132A22FF12}"/>
              </a:ext>
            </a:extLst>
          </p:cNvPr>
          <p:cNvSpPr>
            <a:spLocks noGrp="1"/>
          </p:cNvSpPr>
          <p:nvPr>
            <p:ph type="pic" sz="quarter" idx="10"/>
          </p:nvPr>
        </p:nvSpPr>
        <p:spPr>
          <a:xfrm>
            <a:off x="4248152" y="2035580"/>
            <a:ext cx="1130418" cy="1128600"/>
          </a:xfrm>
          <a:custGeom>
            <a:avLst/>
            <a:gdLst>
              <a:gd name="connsiteX0" fmla="*/ 565209 w 1130418"/>
              <a:gd name="connsiteY0" fmla="*/ 0 h 1128600"/>
              <a:gd name="connsiteX1" fmla="*/ 1130418 w 1130418"/>
              <a:gd name="connsiteY1" fmla="*/ 564300 h 1128600"/>
              <a:gd name="connsiteX2" fmla="*/ 565209 w 1130418"/>
              <a:gd name="connsiteY2" fmla="*/ 1128600 h 1128600"/>
              <a:gd name="connsiteX3" fmla="*/ 0 w 1130418"/>
              <a:gd name="connsiteY3" fmla="*/ 564300 h 1128600"/>
              <a:gd name="connsiteX4" fmla="*/ 565209 w 1130418"/>
              <a:gd name="connsiteY4" fmla="*/ 0 h 1128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418" h="1128600">
                <a:moveTo>
                  <a:pt x="565209" y="0"/>
                </a:moveTo>
                <a:cubicBezTo>
                  <a:pt x="877365" y="0"/>
                  <a:pt x="1130418" y="252646"/>
                  <a:pt x="1130418" y="564300"/>
                </a:cubicBezTo>
                <a:cubicBezTo>
                  <a:pt x="1130418" y="875954"/>
                  <a:pt x="877365" y="1128600"/>
                  <a:pt x="565209" y="1128600"/>
                </a:cubicBezTo>
                <a:cubicBezTo>
                  <a:pt x="253053" y="1128600"/>
                  <a:pt x="0" y="875954"/>
                  <a:pt x="0" y="564300"/>
                </a:cubicBezTo>
                <a:cubicBezTo>
                  <a:pt x="0" y="252646"/>
                  <a:pt x="253053" y="0"/>
                  <a:pt x="565209" y="0"/>
                </a:cubicBezTo>
                <a:close/>
              </a:path>
            </a:pathLst>
          </a:custGeom>
        </p:spPr>
        <p:txBody>
          <a:bodyPr wrap="square">
            <a:noAutofit/>
          </a:bodyPr>
          <a:lstStyle/>
          <a:p>
            <a:endParaRPr lang="zh-CN" altLang="en-US"/>
          </a:p>
        </p:txBody>
      </p:sp>
      <p:sp>
        <p:nvSpPr>
          <p:cNvPr id="12" name="任意多边形: 形状 11">
            <a:extLst>
              <a:ext uri="{FF2B5EF4-FFF2-40B4-BE49-F238E27FC236}">
                <a16:creationId xmlns:a16="http://schemas.microsoft.com/office/drawing/2014/main" id="{8FD88E05-899A-41E6-A567-660C8B17BEE6}"/>
              </a:ext>
            </a:extLst>
          </p:cNvPr>
          <p:cNvSpPr>
            <a:spLocks noGrp="1"/>
          </p:cNvSpPr>
          <p:nvPr>
            <p:ph type="pic" sz="quarter" idx="11"/>
          </p:nvPr>
        </p:nvSpPr>
        <p:spPr>
          <a:xfrm>
            <a:off x="6832483" y="2035580"/>
            <a:ext cx="1130418" cy="1128600"/>
          </a:xfrm>
          <a:custGeom>
            <a:avLst/>
            <a:gdLst>
              <a:gd name="connsiteX0" fmla="*/ 565209 w 1130418"/>
              <a:gd name="connsiteY0" fmla="*/ 0 h 1128600"/>
              <a:gd name="connsiteX1" fmla="*/ 1130418 w 1130418"/>
              <a:gd name="connsiteY1" fmla="*/ 564300 h 1128600"/>
              <a:gd name="connsiteX2" fmla="*/ 565209 w 1130418"/>
              <a:gd name="connsiteY2" fmla="*/ 1128600 h 1128600"/>
              <a:gd name="connsiteX3" fmla="*/ 0 w 1130418"/>
              <a:gd name="connsiteY3" fmla="*/ 564300 h 1128600"/>
              <a:gd name="connsiteX4" fmla="*/ 565209 w 1130418"/>
              <a:gd name="connsiteY4" fmla="*/ 0 h 1128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418" h="1128600">
                <a:moveTo>
                  <a:pt x="565209" y="0"/>
                </a:moveTo>
                <a:cubicBezTo>
                  <a:pt x="877365" y="0"/>
                  <a:pt x="1130418" y="252646"/>
                  <a:pt x="1130418" y="564300"/>
                </a:cubicBezTo>
                <a:cubicBezTo>
                  <a:pt x="1130418" y="875954"/>
                  <a:pt x="877365" y="1128600"/>
                  <a:pt x="565209" y="1128600"/>
                </a:cubicBezTo>
                <a:cubicBezTo>
                  <a:pt x="253053" y="1128600"/>
                  <a:pt x="0" y="875954"/>
                  <a:pt x="0" y="564300"/>
                </a:cubicBezTo>
                <a:cubicBezTo>
                  <a:pt x="0" y="252646"/>
                  <a:pt x="253053" y="0"/>
                  <a:pt x="565209" y="0"/>
                </a:cubicBezTo>
                <a:close/>
              </a:path>
            </a:pathLst>
          </a:custGeom>
        </p:spPr>
        <p:txBody>
          <a:bodyPr wrap="square">
            <a:noAutofit/>
          </a:bodyPr>
          <a:lstStyle/>
          <a:p>
            <a:endParaRPr lang="zh-CN" altLang="en-US"/>
          </a:p>
        </p:txBody>
      </p:sp>
      <p:sp>
        <p:nvSpPr>
          <p:cNvPr id="15" name="任意多边形: 形状 14">
            <a:extLst>
              <a:ext uri="{FF2B5EF4-FFF2-40B4-BE49-F238E27FC236}">
                <a16:creationId xmlns:a16="http://schemas.microsoft.com/office/drawing/2014/main" id="{CF804839-EAEF-4E86-AA13-9BB2276D0640}"/>
              </a:ext>
            </a:extLst>
          </p:cNvPr>
          <p:cNvSpPr>
            <a:spLocks noGrp="1"/>
          </p:cNvSpPr>
          <p:nvPr>
            <p:ph type="pic" sz="quarter" idx="12"/>
          </p:nvPr>
        </p:nvSpPr>
        <p:spPr>
          <a:xfrm>
            <a:off x="6832483" y="4414547"/>
            <a:ext cx="1130418" cy="1128600"/>
          </a:xfrm>
          <a:custGeom>
            <a:avLst/>
            <a:gdLst>
              <a:gd name="connsiteX0" fmla="*/ 565209 w 1130418"/>
              <a:gd name="connsiteY0" fmla="*/ 0 h 1128600"/>
              <a:gd name="connsiteX1" fmla="*/ 1130418 w 1130418"/>
              <a:gd name="connsiteY1" fmla="*/ 564300 h 1128600"/>
              <a:gd name="connsiteX2" fmla="*/ 565209 w 1130418"/>
              <a:gd name="connsiteY2" fmla="*/ 1128600 h 1128600"/>
              <a:gd name="connsiteX3" fmla="*/ 0 w 1130418"/>
              <a:gd name="connsiteY3" fmla="*/ 564300 h 1128600"/>
              <a:gd name="connsiteX4" fmla="*/ 565209 w 1130418"/>
              <a:gd name="connsiteY4" fmla="*/ 0 h 1128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418" h="1128600">
                <a:moveTo>
                  <a:pt x="565209" y="0"/>
                </a:moveTo>
                <a:cubicBezTo>
                  <a:pt x="877365" y="0"/>
                  <a:pt x="1130418" y="252646"/>
                  <a:pt x="1130418" y="564300"/>
                </a:cubicBezTo>
                <a:cubicBezTo>
                  <a:pt x="1130418" y="875954"/>
                  <a:pt x="877365" y="1128600"/>
                  <a:pt x="565209" y="1128600"/>
                </a:cubicBezTo>
                <a:cubicBezTo>
                  <a:pt x="253053" y="1128600"/>
                  <a:pt x="0" y="875954"/>
                  <a:pt x="0" y="564300"/>
                </a:cubicBezTo>
                <a:cubicBezTo>
                  <a:pt x="0" y="252646"/>
                  <a:pt x="253053" y="0"/>
                  <a:pt x="565209" y="0"/>
                </a:cubicBezTo>
                <a:close/>
              </a:path>
            </a:pathLst>
          </a:custGeom>
        </p:spPr>
        <p:txBody>
          <a:bodyPr wrap="square">
            <a:noAutofit/>
          </a:bodyPr>
          <a:lstStyle/>
          <a:p>
            <a:endParaRPr lang="zh-CN" altLang="en-US"/>
          </a:p>
        </p:txBody>
      </p:sp>
      <p:sp>
        <p:nvSpPr>
          <p:cNvPr id="14" name="任意多边形: 形状 13">
            <a:extLst>
              <a:ext uri="{FF2B5EF4-FFF2-40B4-BE49-F238E27FC236}">
                <a16:creationId xmlns:a16="http://schemas.microsoft.com/office/drawing/2014/main" id="{ABA1BF48-DA15-45F2-B813-3D11332B4C56}"/>
              </a:ext>
            </a:extLst>
          </p:cNvPr>
          <p:cNvSpPr>
            <a:spLocks noGrp="1"/>
          </p:cNvSpPr>
          <p:nvPr>
            <p:ph type="pic" sz="quarter" idx="13"/>
          </p:nvPr>
        </p:nvSpPr>
        <p:spPr>
          <a:xfrm>
            <a:off x="4248152" y="4414547"/>
            <a:ext cx="1130418" cy="1128600"/>
          </a:xfrm>
          <a:custGeom>
            <a:avLst/>
            <a:gdLst>
              <a:gd name="connsiteX0" fmla="*/ 565209 w 1130418"/>
              <a:gd name="connsiteY0" fmla="*/ 0 h 1128600"/>
              <a:gd name="connsiteX1" fmla="*/ 1130418 w 1130418"/>
              <a:gd name="connsiteY1" fmla="*/ 564300 h 1128600"/>
              <a:gd name="connsiteX2" fmla="*/ 565209 w 1130418"/>
              <a:gd name="connsiteY2" fmla="*/ 1128600 h 1128600"/>
              <a:gd name="connsiteX3" fmla="*/ 0 w 1130418"/>
              <a:gd name="connsiteY3" fmla="*/ 564300 h 1128600"/>
              <a:gd name="connsiteX4" fmla="*/ 565209 w 1130418"/>
              <a:gd name="connsiteY4" fmla="*/ 0 h 1128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418" h="1128600">
                <a:moveTo>
                  <a:pt x="565209" y="0"/>
                </a:moveTo>
                <a:cubicBezTo>
                  <a:pt x="877365" y="0"/>
                  <a:pt x="1130418" y="252646"/>
                  <a:pt x="1130418" y="564300"/>
                </a:cubicBezTo>
                <a:cubicBezTo>
                  <a:pt x="1130418" y="875954"/>
                  <a:pt x="877365" y="1128600"/>
                  <a:pt x="565209" y="1128600"/>
                </a:cubicBezTo>
                <a:cubicBezTo>
                  <a:pt x="253053" y="1128600"/>
                  <a:pt x="0" y="875954"/>
                  <a:pt x="0" y="564300"/>
                </a:cubicBezTo>
                <a:cubicBezTo>
                  <a:pt x="0" y="252646"/>
                  <a:pt x="253053" y="0"/>
                  <a:pt x="565209" y="0"/>
                </a:cubicBezTo>
                <a:close/>
              </a:path>
            </a:pathLst>
          </a:custGeom>
        </p:spPr>
        <p:txBody>
          <a:bodyPr wrap="square">
            <a:noAutofit/>
          </a:bodyPr>
          <a:lstStyle/>
          <a:p>
            <a:endParaRPr lang="zh-CN" altLang="en-US"/>
          </a:p>
        </p:txBody>
      </p:sp>
    </p:spTree>
    <p:extLst>
      <p:ext uri="{BB962C8B-B14F-4D97-AF65-F5344CB8AC3E}">
        <p14:creationId xmlns:p14="http://schemas.microsoft.com/office/powerpoint/2010/main" val="231907022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3_自定义版式">
    <p:spTree>
      <p:nvGrpSpPr>
        <p:cNvPr id="1" name=""/>
        <p:cNvGrpSpPr/>
        <p:nvPr/>
      </p:nvGrpSpPr>
      <p:grpSpPr>
        <a:xfrm>
          <a:off x="0" y="0"/>
          <a:ext cx="0" cy="0"/>
          <a:chOff x="0" y="0"/>
          <a:chExt cx="0" cy="0"/>
        </a:xfrm>
      </p:grpSpPr>
      <p:sp>
        <p:nvSpPr>
          <p:cNvPr id="10" name="任意多边形: 形状 9">
            <a:extLst>
              <a:ext uri="{FF2B5EF4-FFF2-40B4-BE49-F238E27FC236}">
                <a16:creationId xmlns:a16="http://schemas.microsoft.com/office/drawing/2014/main" id="{879EEDF4-EBC3-4945-BA55-5B82F12F796A}"/>
              </a:ext>
            </a:extLst>
          </p:cNvPr>
          <p:cNvSpPr>
            <a:spLocks noGrp="1"/>
          </p:cNvSpPr>
          <p:nvPr>
            <p:ph type="pic" sz="quarter" idx="10"/>
          </p:nvPr>
        </p:nvSpPr>
        <p:spPr>
          <a:xfrm>
            <a:off x="1656203" y="2420673"/>
            <a:ext cx="2370682" cy="2377051"/>
          </a:xfrm>
          <a:custGeom>
            <a:avLst/>
            <a:gdLst>
              <a:gd name="connsiteX0" fmla="*/ 1081685 w 2370682"/>
              <a:gd name="connsiteY0" fmla="*/ 321 h 2377051"/>
              <a:gd name="connsiteX1" fmla="*/ 1252147 w 2370682"/>
              <a:gd name="connsiteY1" fmla="*/ 61218 h 2377051"/>
              <a:gd name="connsiteX2" fmla="*/ 2245839 w 2370682"/>
              <a:gd name="connsiteY2" fmla="*/ 800414 h 2377051"/>
              <a:gd name="connsiteX3" fmla="*/ 2309465 w 2370682"/>
              <a:gd name="connsiteY3" fmla="*/ 1233648 h 2377051"/>
              <a:gd name="connsiteX4" fmla="*/ 1551771 w 2370682"/>
              <a:gd name="connsiteY4" fmla="*/ 2252208 h 2377051"/>
              <a:gd name="connsiteX5" fmla="*/ 1118537 w 2370682"/>
              <a:gd name="connsiteY5" fmla="*/ 2315834 h 2377051"/>
              <a:gd name="connsiteX6" fmla="*/ 124844 w 2370682"/>
              <a:gd name="connsiteY6" fmla="*/ 1576638 h 2377051"/>
              <a:gd name="connsiteX7" fmla="*/ 61218 w 2370682"/>
              <a:gd name="connsiteY7" fmla="*/ 1143404 h 2377051"/>
              <a:gd name="connsiteX8" fmla="*/ 818912 w 2370682"/>
              <a:gd name="connsiteY8" fmla="*/ 124844 h 2377051"/>
              <a:gd name="connsiteX9" fmla="*/ 1081685 w 2370682"/>
              <a:gd name="connsiteY9" fmla="*/ 321 h 2377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0682" h="2377051">
                <a:moveTo>
                  <a:pt x="1081685" y="321"/>
                </a:moveTo>
                <a:cubicBezTo>
                  <a:pt x="1141262" y="3029"/>
                  <a:pt x="1200695" y="22944"/>
                  <a:pt x="1252147" y="61218"/>
                </a:cubicBezTo>
                <a:lnTo>
                  <a:pt x="2245839" y="800414"/>
                </a:lnTo>
                <a:cubicBezTo>
                  <a:pt x="2383043" y="902478"/>
                  <a:pt x="2411529" y="1096445"/>
                  <a:pt x="2309465" y="1233648"/>
                </a:cubicBezTo>
                <a:lnTo>
                  <a:pt x="1551771" y="2252208"/>
                </a:lnTo>
                <a:cubicBezTo>
                  <a:pt x="1449707" y="2389412"/>
                  <a:pt x="1255740" y="2417898"/>
                  <a:pt x="1118537" y="2315834"/>
                </a:cubicBezTo>
                <a:lnTo>
                  <a:pt x="124844" y="1576638"/>
                </a:lnTo>
                <a:cubicBezTo>
                  <a:pt x="-12360" y="1474574"/>
                  <a:pt x="-40846" y="1280608"/>
                  <a:pt x="61218" y="1143404"/>
                </a:cubicBezTo>
                <a:lnTo>
                  <a:pt x="818912" y="124844"/>
                </a:lnTo>
                <a:cubicBezTo>
                  <a:pt x="882703" y="39092"/>
                  <a:pt x="982392" y="-4193"/>
                  <a:pt x="1081685" y="321"/>
                </a:cubicBezTo>
                <a:close/>
              </a:path>
            </a:pathLst>
          </a:custGeom>
        </p:spPr>
        <p:txBody>
          <a:bodyPr wrap="square">
            <a:noAutofit/>
          </a:bodyPr>
          <a:lstStyle/>
          <a:p>
            <a:endParaRPr lang="zh-CN" altLang="en-US"/>
          </a:p>
        </p:txBody>
      </p:sp>
      <p:sp>
        <p:nvSpPr>
          <p:cNvPr id="11" name="任意多边形: 形状 10">
            <a:extLst>
              <a:ext uri="{FF2B5EF4-FFF2-40B4-BE49-F238E27FC236}">
                <a16:creationId xmlns:a16="http://schemas.microsoft.com/office/drawing/2014/main" id="{EE23E76F-76F1-4249-878A-1BD3EA488418}"/>
              </a:ext>
            </a:extLst>
          </p:cNvPr>
          <p:cNvSpPr>
            <a:spLocks noGrp="1"/>
          </p:cNvSpPr>
          <p:nvPr>
            <p:ph type="pic" sz="quarter" idx="11"/>
          </p:nvPr>
        </p:nvSpPr>
        <p:spPr>
          <a:xfrm>
            <a:off x="4765430" y="3594466"/>
            <a:ext cx="2022631" cy="2049006"/>
          </a:xfrm>
          <a:custGeom>
            <a:avLst/>
            <a:gdLst>
              <a:gd name="connsiteX0" fmla="*/ 467047 w 2022631"/>
              <a:gd name="connsiteY0" fmla="*/ 594 h 2049006"/>
              <a:gd name="connsiteX1" fmla="*/ 529715 w 2022631"/>
              <a:gd name="connsiteY1" fmla="*/ 3060 h 2049006"/>
              <a:gd name="connsiteX2" fmla="*/ 1756111 w 2022631"/>
              <a:gd name="connsiteY2" fmla="*/ 175642 h 2049006"/>
              <a:gd name="connsiteX3" fmla="*/ 2019572 w 2022631"/>
              <a:gd name="connsiteY3" fmla="*/ 525397 h 2049006"/>
              <a:gd name="connsiteX4" fmla="*/ 1842671 w 2022631"/>
              <a:gd name="connsiteY4" fmla="*/ 1782486 h 2049006"/>
              <a:gd name="connsiteX5" fmla="*/ 1492916 w 2022631"/>
              <a:gd name="connsiteY5" fmla="*/ 2045947 h 2049006"/>
              <a:gd name="connsiteX6" fmla="*/ 266521 w 2022631"/>
              <a:gd name="connsiteY6" fmla="*/ 1873365 h 2049006"/>
              <a:gd name="connsiteX7" fmla="*/ 3060 w 2022631"/>
              <a:gd name="connsiteY7" fmla="*/ 1523611 h 2049006"/>
              <a:gd name="connsiteX8" fmla="*/ 179960 w 2022631"/>
              <a:gd name="connsiteY8" fmla="*/ 266522 h 2049006"/>
              <a:gd name="connsiteX9" fmla="*/ 467047 w 2022631"/>
              <a:gd name="connsiteY9" fmla="*/ 594 h 2049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22631" h="2049006">
                <a:moveTo>
                  <a:pt x="467047" y="594"/>
                </a:moveTo>
                <a:cubicBezTo>
                  <a:pt x="487581" y="-682"/>
                  <a:pt x="508548" y="82"/>
                  <a:pt x="529715" y="3060"/>
                </a:cubicBezTo>
                <a:lnTo>
                  <a:pt x="1756111" y="175642"/>
                </a:lnTo>
                <a:cubicBezTo>
                  <a:pt x="1925445" y="199471"/>
                  <a:pt x="2043401" y="356062"/>
                  <a:pt x="2019572" y="525397"/>
                </a:cubicBezTo>
                <a:lnTo>
                  <a:pt x="1842671" y="1782486"/>
                </a:lnTo>
                <a:cubicBezTo>
                  <a:pt x="1818842" y="1951820"/>
                  <a:pt x="1662251" y="2069776"/>
                  <a:pt x="1492916" y="2045947"/>
                </a:cubicBezTo>
                <a:lnTo>
                  <a:pt x="266521" y="1873365"/>
                </a:lnTo>
                <a:cubicBezTo>
                  <a:pt x="97186" y="1849536"/>
                  <a:pt x="-20770" y="1692945"/>
                  <a:pt x="3060" y="1523611"/>
                </a:cubicBezTo>
                <a:lnTo>
                  <a:pt x="179960" y="266522"/>
                </a:lnTo>
                <a:cubicBezTo>
                  <a:pt x="200811" y="118354"/>
                  <a:pt x="323307" y="9523"/>
                  <a:pt x="467047" y="594"/>
                </a:cubicBezTo>
                <a:close/>
              </a:path>
            </a:pathLst>
          </a:custGeom>
        </p:spPr>
        <p:txBody>
          <a:bodyPr wrap="square">
            <a:noAutofit/>
          </a:bodyPr>
          <a:lstStyle/>
          <a:p>
            <a:endParaRPr lang="zh-CN" altLang="en-US"/>
          </a:p>
        </p:txBody>
      </p:sp>
      <p:sp>
        <p:nvSpPr>
          <p:cNvPr id="12" name="任意多边形: 形状 11">
            <a:extLst>
              <a:ext uri="{FF2B5EF4-FFF2-40B4-BE49-F238E27FC236}">
                <a16:creationId xmlns:a16="http://schemas.microsoft.com/office/drawing/2014/main" id="{715AF4C1-9914-4F8E-80AA-6F717DAA1EDB}"/>
              </a:ext>
            </a:extLst>
          </p:cNvPr>
          <p:cNvSpPr>
            <a:spLocks noGrp="1"/>
          </p:cNvSpPr>
          <p:nvPr>
            <p:ph type="pic" sz="quarter" idx="12"/>
          </p:nvPr>
        </p:nvSpPr>
        <p:spPr>
          <a:xfrm>
            <a:off x="8113083" y="3406943"/>
            <a:ext cx="2229078" cy="2246989"/>
          </a:xfrm>
          <a:custGeom>
            <a:avLst/>
            <a:gdLst>
              <a:gd name="connsiteX0" fmla="*/ 1477732 w 2229078"/>
              <a:gd name="connsiteY0" fmla="*/ 196 h 2246989"/>
              <a:gd name="connsiteX1" fmla="*/ 1756117 w 2229078"/>
              <a:gd name="connsiteY1" fmla="*/ 199338 h 2246989"/>
              <a:gd name="connsiteX2" fmla="*/ 2208654 w 2229078"/>
              <a:gd name="connsiteY2" fmla="*/ 1385414 h 2246989"/>
              <a:gd name="connsiteX3" fmla="*/ 2029742 w 2229078"/>
              <a:gd name="connsiteY3" fmla="*/ 1785077 h 2246989"/>
              <a:gd name="connsiteX4" fmla="*/ 872625 w 2229078"/>
              <a:gd name="connsiteY4" fmla="*/ 2226565 h 2246989"/>
              <a:gd name="connsiteX5" fmla="*/ 472962 w 2229078"/>
              <a:gd name="connsiteY5" fmla="*/ 2047652 h 2246989"/>
              <a:gd name="connsiteX6" fmla="*/ 20425 w 2229078"/>
              <a:gd name="connsiteY6" fmla="*/ 861577 h 2246989"/>
              <a:gd name="connsiteX7" fmla="*/ 199338 w 2229078"/>
              <a:gd name="connsiteY7" fmla="*/ 461914 h 2246989"/>
              <a:gd name="connsiteX8" fmla="*/ 1356454 w 2229078"/>
              <a:gd name="connsiteY8" fmla="*/ 20426 h 2246989"/>
              <a:gd name="connsiteX9" fmla="*/ 1477732 w 2229078"/>
              <a:gd name="connsiteY9" fmla="*/ 196 h 2246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9078" h="2246989">
                <a:moveTo>
                  <a:pt x="1477732" y="196"/>
                </a:moveTo>
                <a:cubicBezTo>
                  <a:pt x="1598317" y="4497"/>
                  <a:pt x="1710399" y="79512"/>
                  <a:pt x="1756117" y="199338"/>
                </a:cubicBezTo>
                <a:lnTo>
                  <a:pt x="2208654" y="1385414"/>
                </a:lnTo>
                <a:cubicBezTo>
                  <a:pt x="2269612" y="1545182"/>
                  <a:pt x="2189510" y="1724118"/>
                  <a:pt x="2029742" y="1785077"/>
                </a:cubicBezTo>
                <a:lnTo>
                  <a:pt x="872625" y="2226565"/>
                </a:lnTo>
                <a:cubicBezTo>
                  <a:pt x="712856" y="2287523"/>
                  <a:pt x="533920" y="2207421"/>
                  <a:pt x="472962" y="2047652"/>
                </a:cubicBezTo>
                <a:lnTo>
                  <a:pt x="20425" y="861577"/>
                </a:lnTo>
                <a:cubicBezTo>
                  <a:pt x="-40533" y="701808"/>
                  <a:pt x="39569" y="522872"/>
                  <a:pt x="199338" y="461914"/>
                </a:cubicBezTo>
                <a:lnTo>
                  <a:pt x="1356454" y="20426"/>
                </a:lnTo>
                <a:cubicBezTo>
                  <a:pt x="1396396" y="5186"/>
                  <a:pt x="1437536" y="-1237"/>
                  <a:pt x="1477732" y="196"/>
                </a:cubicBezTo>
                <a:close/>
              </a:path>
            </a:pathLst>
          </a:custGeom>
        </p:spPr>
        <p:txBody>
          <a:bodyPr wrap="square">
            <a:noAutofit/>
          </a:bodyPr>
          <a:lstStyle/>
          <a:p>
            <a:endParaRPr lang="zh-CN" altLang="en-US"/>
          </a:p>
        </p:txBody>
      </p:sp>
    </p:spTree>
    <p:extLst>
      <p:ext uri="{BB962C8B-B14F-4D97-AF65-F5344CB8AC3E}">
        <p14:creationId xmlns:p14="http://schemas.microsoft.com/office/powerpoint/2010/main" val="373206740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2_自定义版式">
    <p:spTree>
      <p:nvGrpSpPr>
        <p:cNvPr id="1" name=""/>
        <p:cNvGrpSpPr/>
        <p:nvPr/>
      </p:nvGrpSpPr>
      <p:grpSpPr>
        <a:xfrm>
          <a:off x="0" y="0"/>
          <a:ext cx="0" cy="0"/>
          <a:chOff x="0" y="0"/>
          <a:chExt cx="0" cy="0"/>
        </a:xfrm>
      </p:grpSpPr>
      <p:sp>
        <p:nvSpPr>
          <p:cNvPr id="6" name="任意多边形: 形状 5">
            <a:extLst>
              <a:ext uri="{FF2B5EF4-FFF2-40B4-BE49-F238E27FC236}">
                <a16:creationId xmlns:a16="http://schemas.microsoft.com/office/drawing/2014/main" id="{87B29708-9ED9-4A51-ABC2-9CCF39C83C35}"/>
              </a:ext>
            </a:extLst>
          </p:cNvPr>
          <p:cNvSpPr>
            <a:spLocks noGrp="1"/>
          </p:cNvSpPr>
          <p:nvPr>
            <p:ph type="pic" sz="quarter" idx="10"/>
          </p:nvPr>
        </p:nvSpPr>
        <p:spPr>
          <a:xfrm>
            <a:off x="2723142" y="2655852"/>
            <a:ext cx="2889870" cy="2544776"/>
          </a:xfrm>
          <a:custGeom>
            <a:avLst/>
            <a:gdLst>
              <a:gd name="connsiteX0" fmla="*/ 0 w 2889870"/>
              <a:gd name="connsiteY0" fmla="*/ 0 h 2544776"/>
              <a:gd name="connsiteX1" fmla="*/ 2889870 w 2889870"/>
              <a:gd name="connsiteY1" fmla="*/ 0 h 2544776"/>
              <a:gd name="connsiteX2" fmla="*/ 2889870 w 2889870"/>
              <a:gd name="connsiteY2" fmla="*/ 2544776 h 2544776"/>
              <a:gd name="connsiteX3" fmla="*/ 0 w 2889870"/>
              <a:gd name="connsiteY3" fmla="*/ 2544776 h 2544776"/>
            </a:gdLst>
            <a:ahLst/>
            <a:cxnLst>
              <a:cxn ang="0">
                <a:pos x="connsiteX0" y="connsiteY0"/>
              </a:cxn>
              <a:cxn ang="0">
                <a:pos x="connsiteX1" y="connsiteY1"/>
              </a:cxn>
              <a:cxn ang="0">
                <a:pos x="connsiteX2" y="connsiteY2"/>
              </a:cxn>
              <a:cxn ang="0">
                <a:pos x="connsiteX3" y="connsiteY3"/>
              </a:cxn>
            </a:cxnLst>
            <a:rect l="l" t="t" r="r" b="b"/>
            <a:pathLst>
              <a:path w="2889870" h="2544776">
                <a:moveTo>
                  <a:pt x="0" y="0"/>
                </a:moveTo>
                <a:lnTo>
                  <a:pt x="2889870" y="0"/>
                </a:lnTo>
                <a:lnTo>
                  <a:pt x="2889870" y="2544776"/>
                </a:lnTo>
                <a:lnTo>
                  <a:pt x="0" y="2544776"/>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157628425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1_自定义版式">
    <p:spTree>
      <p:nvGrpSpPr>
        <p:cNvPr id="1" name=""/>
        <p:cNvGrpSpPr/>
        <p:nvPr/>
      </p:nvGrpSpPr>
      <p:grpSpPr>
        <a:xfrm>
          <a:off x="0" y="0"/>
          <a:ext cx="0" cy="0"/>
          <a:chOff x="0" y="0"/>
          <a:chExt cx="0" cy="0"/>
        </a:xfrm>
      </p:grpSpPr>
      <p:sp>
        <p:nvSpPr>
          <p:cNvPr id="8" name="任意多边形: 形状 7">
            <a:extLst>
              <a:ext uri="{FF2B5EF4-FFF2-40B4-BE49-F238E27FC236}">
                <a16:creationId xmlns:a16="http://schemas.microsoft.com/office/drawing/2014/main" id="{B5DC6952-96CE-4501-8C56-ECD17B2552F7}"/>
              </a:ext>
            </a:extLst>
          </p:cNvPr>
          <p:cNvSpPr>
            <a:spLocks noGrp="1"/>
          </p:cNvSpPr>
          <p:nvPr>
            <p:ph type="pic" sz="quarter" idx="10"/>
          </p:nvPr>
        </p:nvSpPr>
        <p:spPr>
          <a:xfrm>
            <a:off x="1418107" y="1721264"/>
            <a:ext cx="3180055" cy="1734395"/>
          </a:xfrm>
          <a:custGeom>
            <a:avLst/>
            <a:gdLst>
              <a:gd name="connsiteX0" fmla="*/ 112857 w 3180055"/>
              <a:gd name="connsiteY0" fmla="*/ 0 h 1734395"/>
              <a:gd name="connsiteX1" fmla="*/ 3067198 w 3180055"/>
              <a:gd name="connsiteY1" fmla="*/ 0 h 1734395"/>
              <a:gd name="connsiteX2" fmla="*/ 3180055 w 3180055"/>
              <a:gd name="connsiteY2" fmla="*/ 112857 h 1734395"/>
              <a:gd name="connsiteX3" fmla="*/ 3180055 w 3180055"/>
              <a:gd name="connsiteY3" fmla="*/ 1621538 h 1734395"/>
              <a:gd name="connsiteX4" fmla="*/ 3067198 w 3180055"/>
              <a:gd name="connsiteY4" fmla="*/ 1734395 h 1734395"/>
              <a:gd name="connsiteX5" fmla="*/ 112857 w 3180055"/>
              <a:gd name="connsiteY5" fmla="*/ 1734395 h 1734395"/>
              <a:gd name="connsiteX6" fmla="*/ 0 w 3180055"/>
              <a:gd name="connsiteY6" fmla="*/ 1621538 h 1734395"/>
              <a:gd name="connsiteX7" fmla="*/ 0 w 3180055"/>
              <a:gd name="connsiteY7" fmla="*/ 112857 h 1734395"/>
              <a:gd name="connsiteX8" fmla="*/ 112857 w 3180055"/>
              <a:gd name="connsiteY8" fmla="*/ 0 h 173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80055" h="1734395">
                <a:moveTo>
                  <a:pt x="112857" y="0"/>
                </a:moveTo>
                <a:lnTo>
                  <a:pt x="3067198" y="0"/>
                </a:lnTo>
                <a:cubicBezTo>
                  <a:pt x="3129527" y="0"/>
                  <a:pt x="3180055" y="50528"/>
                  <a:pt x="3180055" y="112857"/>
                </a:cubicBezTo>
                <a:lnTo>
                  <a:pt x="3180055" y="1621538"/>
                </a:lnTo>
                <a:cubicBezTo>
                  <a:pt x="3180055" y="1683867"/>
                  <a:pt x="3129527" y="1734395"/>
                  <a:pt x="3067198" y="1734395"/>
                </a:cubicBezTo>
                <a:lnTo>
                  <a:pt x="112857" y="1734395"/>
                </a:lnTo>
                <a:cubicBezTo>
                  <a:pt x="50528" y="1734395"/>
                  <a:pt x="0" y="1683867"/>
                  <a:pt x="0" y="1621538"/>
                </a:cubicBezTo>
                <a:lnTo>
                  <a:pt x="0" y="112857"/>
                </a:lnTo>
                <a:cubicBezTo>
                  <a:pt x="0" y="50528"/>
                  <a:pt x="50528" y="0"/>
                  <a:pt x="112857" y="0"/>
                </a:cubicBezTo>
                <a:close/>
              </a:path>
            </a:pathLst>
          </a:custGeom>
        </p:spPr>
        <p:txBody>
          <a:bodyPr wrap="square">
            <a:noAutofit/>
          </a:bodyPr>
          <a:lstStyle/>
          <a:p>
            <a:endParaRPr lang="zh-CN" altLang="en-US"/>
          </a:p>
        </p:txBody>
      </p:sp>
      <p:sp>
        <p:nvSpPr>
          <p:cNvPr id="9" name="任意多边形: 形状 8">
            <a:extLst>
              <a:ext uri="{FF2B5EF4-FFF2-40B4-BE49-F238E27FC236}">
                <a16:creationId xmlns:a16="http://schemas.microsoft.com/office/drawing/2014/main" id="{1995354E-E491-45D3-9FCE-9D95331BA82A}"/>
              </a:ext>
            </a:extLst>
          </p:cNvPr>
          <p:cNvSpPr>
            <a:spLocks noGrp="1"/>
          </p:cNvSpPr>
          <p:nvPr>
            <p:ph type="pic" sz="quarter" idx="11"/>
          </p:nvPr>
        </p:nvSpPr>
        <p:spPr>
          <a:xfrm>
            <a:off x="1418107" y="4045365"/>
            <a:ext cx="3180055" cy="1734395"/>
          </a:xfrm>
          <a:custGeom>
            <a:avLst/>
            <a:gdLst>
              <a:gd name="connsiteX0" fmla="*/ 112857 w 3180055"/>
              <a:gd name="connsiteY0" fmla="*/ 0 h 1734395"/>
              <a:gd name="connsiteX1" fmla="*/ 3067198 w 3180055"/>
              <a:gd name="connsiteY1" fmla="*/ 0 h 1734395"/>
              <a:gd name="connsiteX2" fmla="*/ 3180055 w 3180055"/>
              <a:gd name="connsiteY2" fmla="*/ 112857 h 1734395"/>
              <a:gd name="connsiteX3" fmla="*/ 3180055 w 3180055"/>
              <a:gd name="connsiteY3" fmla="*/ 1621538 h 1734395"/>
              <a:gd name="connsiteX4" fmla="*/ 3067198 w 3180055"/>
              <a:gd name="connsiteY4" fmla="*/ 1734395 h 1734395"/>
              <a:gd name="connsiteX5" fmla="*/ 112857 w 3180055"/>
              <a:gd name="connsiteY5" fmla="*/ 1734395 h 1734395"/>
              <a:gd name="connsiteX6" fmla="*/ 0 w 3180055"/>
              <a:gd name="connsiteY6" fmla="*/ 1621538 h 1734395"/>
              <a:gd name="connsiteX7" fmla="*/ 0 w 3180055"/>
              <a:gd name="connsiteY7" fmla="*/ 112857 h 1734395"/>
              <a:gd name="connsiteX8" fmla="*/ 112857 w 3180055"/>
              <a:gd name="connsiteY8" fmla="*/ 0 h 173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80055" h="1734395">
                <a:moveTo>
                  <a:pt x="112857" y="0"/>
                </a:moveTo>
                <a:lnTo>
                  <a:pt x="3067198" y="0"/>
                </a:lnTo>
                <a:cubicBezTo>
                  <a:pt x="3129527" y="0"/>
                  <a:pt x="3180055" y="50528"/>
                  <a:pt x="3180055" y="112857"/>
                </a:cubicBezTo>
                <a:lnTo>
                  <a:pt x="3180055" y="1621538"/>
                </a:lnTo>
                <a:cubicBezTo>
                  <a:pt x="3180055" y="1683867"/>
                  <a:pt x="3129527" y="1734395"/>
                  <a:pt x="3067198" y="1734395"/>
                </a:cubicBezTo>
                <a:lnTo>
                  <a:pt x="112857" y="1734395"/>
                </a:lnTo>
                <a:cubicBezTo>
                  <a:pt x="50528" y="1734395"/>
                  <a:pt x="0" y="1683867"/>
                  <a:pt x="0" y="1621538"/>
                </a:cubicBezTo>
                <a:lnTo>
                  <a:pt x="0" y="112857"/>
                </a:lnTo>
                <a:cubicBezTo>
                  <a:pt x="0" y="50528"/>
                  <a:pt x="50528" y="0"/>
                  <a:pt x="112857" y="0"/>
                </a:cubicBezTo>
                <a:close/>
              </a:path>
            </a:pathLst>
          </a:custGeom>
        </p:spPr>
        <p:txBody>
          <a:bodyPr wrap="square">
            <a:noAutofit/>
          </a:bodyPr>
          <a:lstStyle/>
          <a:p>
            <a:endParaRPr lang="zh-CN" altLang="en-US"/>
          </a:p>
        </p:txBody>
      </p:sp>
    </p:spTree>
    <p:extLst>
      <p:ext uri="{BB962C8B-B14F-4D97-AF65-F5344CB8AC3E}">
        <p14:creationId xmlns:p14="http://schemas.microsoft.com/office/powerpoint/2010/main" val="3808614411"/>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Only">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3">
            <a:extLst>
              <a:ext uri="{FF2B5EF4-FFF2-40B4-BE49-F238E27FC236}">
                <a16:creationId xmlns:a16="http://schemas.microsoft.com/office/drawing/2014/main" id="{6BB5B8BB-CFB1-4C2E-BCC7-9932B12F9DFA}"/>
              </a:ext>
            </a:extLst>
          </p:cNvPr>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864B998-13B6-48A5-B40E-6ECB74279714}" type="datetimeFigureOut">
              <a:rPr kumimoji="0" lang="zh-CN" altLang="en-US" sz="1800" b="0" i="0" u="none" strike="noStrike" kern="1200" cap="none" spc="0" normalizeH="0" baseline="0" noProof="0">
                <a:ln>
                  <a:noFill/>
                </a:ln>
                <a:solidFill>
                  <a:prstClr val="black"/>
                </a:solidFill>
                <a:effectLst/>
                <a:uLnTx/>
                <a:uFillTx/>
                <a:latin typeface="Arial"/>
                <a:ea typeface="微软雅黑"/>
                <a:cs typeface="+mn-cs"/>
              </a:rPr>
              <a:pPr marL="0" marR="0" lvl="0" indent="0" algn="l" defTabSz="914400" rtl="0" eaLnBrk="1" fontAlgn="auto" latinLnBrk="0" hangingPunct="1">
                <a:lnSpc>
                  <a:spcPct val="100000"/>
                </a:lnSpc>
                <a:spcBef>
                  <a:spcPts val="0"/>
                </a:spcBef>
                <a:spcAft>
                  <a:spcPts val="0"/>
                </a:spcAft>
                <a:buClrTx/>
                <a:buSzTx/>
                <a:buFontTx/>
                <a:buNone/>
                <a:tabLst/>
                <a:defRPr/>
              </a:pPr>
              <a:t>2023/11/24</a:t>
            </a:fld>
            <a:endParaRPr kumimoji="0" lang="zh-CN" altLang="en-US" sz="1800" b="0" i="0" u="none" strike="noStrike" kern="1200" cap="none" spc="0" normalizeH="0" baseline="0" noProof="0">
              <a:ln>
                <a:noFill/>
              </a:ln>
              <a:solidFill>
                <a:prstClr val="black"/>
              </a:solidFill>
              <a:effectLst/>
              <a:uLnTx/>
              <a:uFillTx/>
              <a:latin typeface="Arial"/>
              <a:ea typeface="微软雅黑"/>
              <a:cs typeface="+mn-cs"/>
            </a:endParaRPr>
          </a:p>
        </p:txBody>
      </p:sp>
      <p:sp>
        <p:nvSpPr>
          <p:cNvPr id="4" name="页脚占位符 4">
            <a:extLst>
              <a:ext uri="{FF2B5EF4-FFF2-40B4-BE49-F238E27FC236}">
                <a16:creationId xmlns:a16="http://schemas.microsoft.com/office/drawing/2014/main" id="{D96541C2-A00B-422C-A3CF-318324DC1950}"/>
              </a:ext>
            </a:extLst>
          </p:cNvPr>
          <p:cNvSpPr>
            <a:spLocks noGrp="1"/>
          </p:cNvSpPr>
          <p:nvPr>
            <p:ph type="ftr" sz="quarter" idx="11"/>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微软雅黑"/>
              <a:cs typeface="+mn-cs"/>
            </a:endParaRPr>
          </a:p>
        </p:txBody>
      </p:sp>
      <p:sp>
        <p:nvSpPr>
          <p:cNvPr id="5" name="灯片编号占位符 5">
            <a:extLst>
              <a:ext uri="{FF2B5EF4-FFF2-40B4-BE49-F238E27FC236}">
                <a16:creationId xmlns:a16="http://schemas.microsoft.com/office/drawing/2014/main" id="{86B286A8-36B2-4246-8C24-528F19FB784D}"/>
              </a:ext>
            </a:extLst>
          </p:cNvPr>
          <p:cNvSpPr>
            <a:spLocks noGrp="1"/>
          </p:cNvSpPr>
          <p:nvPr>
            <p:ph type="sldNum" sz="quarter" idx="12"/>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907134EF-645E-4FFB-B4AB-54F25A84944F}" type="slidenum">
              <a:rPr kumimoji="0" lang="zh-CN" altLang="en-US" sz="1800" b="0" i="0" u="none" strike="noStrike" kern="1200" cap="none" spc="0" normalizeH="0" baseline="0" noProof="0">
                <a:ln>
                  <a:noFill/>
                </a:ln>
                <a:solidFill>
                  <a:prstClr val="black"/>
                </a:solidFill>
                <a:effectLst/>
                <a:uLnTx/>
                <a:uFillTx/>
                <a:latin typeface="Arial"/>
                <a:ea typeface="微软雅黑"/>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zh-CN" altLang="en-US" sz="1800" b="0" i="0" u="none" strike="noStrike" kern="1200" cap="none" spc="0" normalizeH="0" baseline="0" noProof="0">
              <a:ln>
                <a:noFill/>
              </a:ln>
              <a:solidFill>
                <a:prstClr val="black"/>
              </a:solidFill>
              <a:effectLst/>
              <a:uLnTx/>
              <a:uFillTx/>
              <a:latin typeface="Arial"/>
              <a:ea typeface="微软雅黑"/>
              <a:cs typeface="+mn-cs"/>
            </a:endParaRPr>
          </a:p>
        </p:txBody>
      </p:sp>
    </p:spTree>
    <p:extLst>
      <p:ext uri="{BB962C8B-B14F-4D97-AF65-F5344CB8AC3E}">
        <p14:creationId xmlns:p14="http://schemas.microsoft.com/office/powerpoint/2010/main" val="3931404284"/>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type="title">
  <p:cSld name="Title">
    <p:bg>
      <p:bgPr>
        <a:blipFill>
          <a:blip r:embed="rId2">
            <a:alphaModFix/>
          </a:blip>
          <a:stretch>
            <a:fillRect/>
          </a:stretch>
        </a:blipFill>
        <a:effectLst/>
      </p:bgPr>
    </p:bg>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1140400" y="1489733"/>
            <a:ext cx="5640800" cy="3878400"/>
          </a:xfrm>
          <a:prstGeom prst="rect">
            <a:avLst/>
          </a:prstGeom>
          <a:effectLst>
            <a:outerShdw blurRad="142875" algn="bl" rotWithShape="0">
              <a:srgbClr val="0072FF"/>
            </a:outerShdw>
          </a:effectLst>
        </p:spPr>
        <p:txBody>
          <a:bodyPr spcFirstLastPara="1" wrap="square" lIns="0" tIns="0" rIns="0" bIns="0" anchor="ctr" anchorCtr="0">
            <a:noAutofit/>
          </a:bodyPr>
          <a:lstStyle>
            <a:lvl1pPr lvl="0" rtl="0">
              <a:spcBef>
                <a:spcPts val="0"/>
              </a:spcBef>
              <a:spcAft>
                <a:spcPts val="0"/>
              </a:spcAft>
              <a:buSzPts val="5200"/>
              <a:buNone/>
              <a:defRPr sz="5633"/>
            </a:lvl1pPr>
            <a:lvl2pPr lvl="1" rtl="0">
              <a:spcBef>
                <a:spcPts val="0"/>
              </a:spcBef>
              <a:spcAft>
                <a:spcPts val="0"/>
              </a:spcAft>
              <a:buSzPts val="5200"/>
              <a:buNone/>
              <a:defRPr sz="5633"/>
            </a:lvl2pPr>
            <a:lvl3pPr lvl="2" rtl="0">
              <a:spcBef>
                <a:spcPts val="0"/>
              </a:spcBef>
              <a:spcAft>
                <a:spcPts val="0"/>
              </a:spcAft>
              <a:buSzPts val="5200"/>
              <a:buNone/>
              <a:defRPr sz="5633"/>
            </a:lvl3pPr>
            <a:lvl4pPr lvl="3" rtl="0">
              <a:spcBef>
                <a:spcPts val="0"/>
              </a:spcBef>
              <a:spcAft>
                <a:spcPts val="0"/>
              </a:spcAft>
              <a:buSzPts val="5200"/>
              <a:buNone/>
              <a:defRPr sz="5633"/>
            </a:lvl4pPr>
            <a:lvl5pPr lvl="4" rtl="0">
              <a:spcBef>
                <a:spcPts val="0"/>
              </a:spcBef>
              <a:spcAft>
                <a:spcPts val="0"/>
              </a:spcAft>
              <a:buSzPts val="5200"/>
              <a:buNone/>
              <a:defRPr sz="5633"/>
            </a:lvl5pPr>
            <a:lvl6pPr lvl="5" rtl="0">
              <a:spcBef>
                <a:spcPts val="0"/>
              </a:spcBef>
              <a:spcAft>
                <a:spcPts val="0"/>
              </a:spcAft>
              <a:buSzPts val="5200"/>
              <a:buNone/>
              <a:defRPr sz="5633"/>
            </a:lvl6pPr>
            <a:lvl7pPr lvl="6" rtl="0">
              <a:spcBef>
                <a:spcPts val="0"/>
              </a:spcBef>
              <a:spcAft>
                <a:spcPts val="0"/>
              </a:spcAft>
              <a:buSzPts val="5200"/>
              <a:buNone/>
              <a:defRPr sz="5633"/>
            </a:lvl7pPr>
            <a:lvl8pPr lvl="7" rtl="0">
              <a:spcBef>
                <a:spcPts val="0"/>
              </a:spcBef>
              <a:spcAft>
                <a:spcPts val="0"/>
              </a:spcAft>
              <a:buSzPts val="5200"/>
              <a:buNone/>
              <a:defRPr sz="5633"/>
            </a:lvl8pPr>
            <a:lvl9pPr lvl="8" rtl="0">
              <a:spcBef>
                <a:spcPts val="0"/>
              </a:spcBef>
              <a:spcAft>
                <a:spcPts val="0"/>
              </a:spcAft>
              <a:buSzPts val="5200"/>
              <a:buNone/>
              <a:defRPr sz="5633"/>
            </a:lvl9pPr>
          </a:lstStyle>
          <a:p>
            <a:endParaRPr/>
          </a:p>
        </p:txBody>
      </p:sp>
    </p:spTree>
    <p:extLst>
      <p:ext uri="{BB962C8B-B14F-4D97-AF65-F5344CB8AC3E}">
        <p14:creationId xmlns:p14="http://schemas.microsoft.com/office/powerpoint/2010/main" val="4151947190"/>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Subtitle">
  <p:cSld name="Subtitle">
    <p:bg>
      <p:bgPr>
        <a:blipFill>
          <a:blip r:embed="rId2">
            <a:alphaModFix/>
          </a:blip>
          <a:stretch>
            <a:fillRect/>
          </a:stretch>
        </a:blipFill>
        <a:effectLst/>
      </p:bgPr>
    </p:bg>
    <p:spTree>
      <p:nvGrpSpPr>
        <p:cNvPr id="1" name="Shape 11"/>
        <p:cNvGrpSpPr/>
        <p:nvPr/>
      </p:nvGrpSpPr>
      <p:grpSpPr>
        <a:xfrm>
          <a:off x="0" y="0"/>
          <a:ext cx="0" cy="0"/>
          <a:chOff x="0" y="0"/>
          <a:chExt cx="0" cy="0"/>
        </a:xfrm>
      </p:grpSpPr>
      <p:sp>
        <p:nvSpPr>
          <p:cNvPr id="12" name="Google Shape;12;p3"/>
          <p:cNvSpPr txBox="1">
            <a:spLocks noGrp="1"/>
          </p:cNvSpPr>
          <p:nvPr>
            <p:ph type="ctrTitle"/>
          </p:nvPr>
        </p:nvSpPr>
        <p:spPr>
          <a:xfrm>
            <a:off x="1140400" y="2911151"/>
            <a:ext cx="6304800" cy="662000"/>
          </a:xfrm>
          <a:prstGeom prst="rect">
            <a:avLst/>
          </a:prstGeom>
        </p:spPr>
        <p:txBody>
          <a:bodyPr spcFirstLastPara="1" wrap="square" lIns="0" tIns="0" rIns="0" bIns="0" anchor="b" anchorCtr="0">
            <a:noAutofit/>
          </a:bodyPr>
          <a:lstStyle>
            <a:lvl1pPr lvl="0" rtl="0">
              <a:spcBef>
                <a:spcPts val="0"/>
              </a:spcBef>
              <a:spcAft>
                <a:spcPts val="0"/>
              </a:spcAft>
              <a:buSzPts val="4000"/>
              <a:buNone/>
              <a:defRPr sz="4333"/>
            </a:lvl1pPr>
            <a:lvl2pPr lvl="1" rtl="0">
              <a:spcBef>
                <a:spcPts val="0"/>
              </a:spcBef>
              <a:spcAft>
                <a:spcPts val="0"/>
              </a:spcAft>
              <a:buSzPts val="4000"/>
              <a:buNone/>
              <a:defRPr sz="4333"/>
            </a:lvl2pPr>
            <a:lvl3pPr lvl="2" rtl="0">
              <a:spcBef>
                <a:spcPts val="0"/>
              </a:spcBef>
              <a:spcAft>
                <a:spcPts val="0"/>
              </a:spcAft>
              <a:buSzPts val="4000"/>
              <a:buNone/>
              <a:defRPr sz="4333"/>
            </a:lvl3pPr>
            <a:lvl4pPr lvl="3" rtl="0">
              <a:spcBef>
                <a:spcPts val="0"/>
              </a:spcBef>
              <a:spcAft>
                <a:spcPts val="0"/>
              </a:spcAft>
              <a:buSzPts val="4000"/>
              <a:buNone/>
              <a:defRPr sz="4333"/>
            </a:lvl4pPr>
            <a:lvl5pPr lvl="4" rtl="0">
              <a:spcBef>
                <a:spcPts val="0"/>
              </a:spcBef>
              <a:spcAft>
                <a:spcPts val="0"/>
              </a:spcAft>
              <a:buSzPts val="4000"/>
              <a:buNone/>
              <a:defRPr sz="4333"/>
            </a:lvl5pPr>
            <a:lvl6pPr lvl="5" rtl="0">
              <a:spcBef>
                <a:spcPts val="0"/>
              </a:spcBef>
              <a:spcAft>
                <a:spcPts val="0"/>
              </a:spcAft>
              <a:buSzPts val="4000"/>
              <a:buNone/>
              <a:defRPr sz="4333"/>
            </a:lvl6pPr>
            <a:lvl7pPr lvl="6" rtl="0">
              <a:spcBef>
                <a:spcPts val="0"/>
              </a:spcBef>
              <a:spcAft>
                <a:spcPts val="0"/>
              </a:spcAft>
              <a:buSzPts val="4000"/>
              <a:buNone/>
              <a:defRPr sz="4333"/>
            </a:lvl7pPr>
            <a:lvl8pPr lvl="7" rtl="0">
              <a:spcBef>
                <a:spcPts val="0"/>
              </a:spcBef>
              <a:spcAft>
                <a:spcPts val="0"/>
              </a:spcAft>
              <a:buSzPts val="4000"/>
              <a:buNone/>
              <a:defRPr sz="4333"/>
            </a:lvl8pPr>
            <a:lvl9pPr lvl="8" rtl="0">
              <a:spcBef>
                <a:spcPts val="0"/>
              </a:spcBef>
              <a:spcAft>
                <a:spcPts val="0"/>
              </a:spcAft>
              <a:buSzPts val="4000"/>
              <a:buNone/>
              <a:defRPr sz="4333"/>
            </a:lvl9pPr>
          </a:lstStyle>
          <a:p>
            <a:endParaRPr/>
          </a:p>
        </p:txBody>
      </p:sp>
      <p:sp>
        <p:nvSpPr>
          <p:cNvPr id="13" name="Google Shape;13;p3"/>
          <p:cNvSpPr txBox="1">
            <a:spLocks noGrp="1"/>
          </p:cNvSpPr>
          <p:nvPr>
            <p:ph type="subTitle" idx="1"/>
          </p:nvPr>
        </p:nvSpPr>
        <p:spPr>
          <a:xfrm>
            <a:off x="1140400" y="3600451"/>
            <a:ext cx="6304800" cy="448000"/>
          </a:xfrm>
          <a:prstGeom prst="rect">
            <a:avLst/>
          </a:prstGeom>
        </p:spPr>
        <p:txBody>
          <a:bodyPr spcFirstLastPara="1" wrap="square" lIns="0" tIns="0" rIns="0" bIns="0" anchor="t" anchorCtr="0">
            <a:noAutofit/>
          </a:bodyPr>
          <a:lstStyle>
            <a:lvl1pPr lvl="0" rtl="0">
              <a:spcBef>
                <a:spcPts val="0"/>
              </a:spcBef>
              <a:spcAft>
                <a:spcPts val="0"/>
              </a:spcAft>
              <a:buClr>
                <a:schemeClr val="accent6"/>
              </a:buClr>
              <a:buSzPts val="1800"/>
              <a:buNone/>
              <a:defRPr sz="1950">
                <a:solidFill>
                  <a:schemeClr val="accent6"/>
                </a:solidFill>
              </a:defRPr>
            </a:lvl1pPr>
            <a:lvl2pPr lvl="1" rtl="0">
              <a:spcBef>
                <a:spcPts val="0"/>
              </a:spcBef>
              <a:spcAft>
                <a:spcPts val="0"/>
              </a:spcAft>
              <a:buClr>
                <a:schemeClr val="accent6"/>
              </a:buClr>
              <a:buSzPts val="1800"/>
              <a:buNone/>
              <a:defRPr sz="1950">
                <a:solidFill>
                  <a:schemeClr val="accent6"/>
                </a:solidFill>
              </a:defRPr>
            </a:lvl2pPr>
            <a:lvl3pPr lvl="2" rtl="0">
              <a:spcBef>
                <a:spcPts val="0"/>
              </a:spcBef>
              <a:spcAft>
                <a:spcPts val="0"/>
              </a:spcAft>
              <a:buClr>
                <a:schemeClr val="accent6"/>
              </a:buClr>
              <a:buSzPts val="1800"/>
              <a:buNone/>
              <a:defRPr sz="1950">
                <a:solidFill>
                  <a:schemeClr val="accent6"/>
                </a:solidFill>
              </a:defRPr>
            </a:lvl3pPr>
            <a:lvl4pPr lvl="3" rtl="0">
              <a:spcBef>
                <a:spcPts val="0"/>
              </a:spcBef>
              <a:spcAft>
                <a:spcPts val="0"/>
              </a:spcAft>
              <a:buClr>
                <a:schemeClr val="accent6"/>
              </a:buClr>
              <a:buSzPts val="1800"/>
              <a:buNone/>
              <a:defRPr sz="1950">
                <a:solidFill>
                  <a:schemeClr val="accent6"/>
                </a:solidFill>
              </a:defRPr>
            </a:lvl4pPr>
            <a:lvl5pPr lvl="4" rtl="0">
              <a:spcBef>
                <a:spcPts val="0"/>
              </a:spcBef>
              <a:spcAft>
                <a:spcPts val="0"/>
              </a:spcAft>
              <a:buClr>
                <a:schemeClr val="accent6"/>
              </a:buClr>
              <a:buSzPts val="1800"/>
              <a:buNone/>
              <a:defRPr sz="1950">
                <a:solidFill>
                  <a:schemeClr val="accent6"/>
                </a:solidFill>
              </a:defRPr>
            </a:lvl5pPr>
            <a:lvl6pPr lvl="5" rtl="0">
              <a:spcBef>
                <a:spcPts val="0"/>
              </a:spcBef>
              <a:spcAft>
                <a:spcPts val="0"/>
              </a:spcAft>
              <a:buClr>
                <a:schemeClr val="accent6"/>
              </a:buClr>
              <a:buSzPts val="1800"/>
              <a:buNone/>
              <a:defRPr sz="1950">
                <a:solidFill>
                  <a:schemeClr val="accent6"/>
                </a:solidFill>
              </a:defRPr>
            </a:lvl6pPr>
            <a:lvl7pPr lvl="6" rtl="0">
              <a:spcBef>
                <a:spcPts val="0"/>
              </a:spcBef>
              <a:spcAft>
                <a:spcPts val="0"/>
              </a:spcAft>
              <a:buClr>
                <a:schemeClr val="accent6"/>
              </a:buClr>
              <a:buSzPts val="1800"/>
              <a:buNone/>
              <a:defRPr sz="1950">
                <a:solidFill>
                  <a:schemeClr val="accent6"/>
                </a:solidFill>
              </a:defRPr>
            </a:lvl7pPr>
            <a:lvl8pPr lvl="7" rtl="0">
              <a:spcBef>
                <a:spcPts val="0"/>
              </a:spcBef>
              <a:spcAft>
                <a:spcPts val="0"/>
              </a:spcAft>
              <a:buClr>
                <a:schemeClr val="accent6"/>
              </a:buClr>
              <a:buSzPts val="1800"/>
              <a:buNone/>
              <a:defRPr sz="1950">
                <a:solidFill>
                  <a:schemeClr val="accent6"/>
                </a:solidFill>
              </a:defRPr>
            </a:lvl8pPr>
            <a:lvl9pPr lvl="8" rtl="0">
              <a:spcBef>
                <a:spcPts val="0"/>
              </a:spcBef>
              <a:spcAft>
                <a:spcPts val="0"/>
              </a:spcAft>
              <a:buClr>
                <a:schemeClr val="accent6"/>
              </a:buClr>
              <a:buSzPts val="1800"/>
              <a:buNone/>
              <a:defRPr sz="1950">
                <a:solidFill>
                  <a:schemeClr val="accent6"/>
                </a:solidFill>
              </a:defRPr>
            </a:lvl9pPr>
          </a:lstStyle>
          <a:p>
            <a:endParaRPr/>
          </a:p>
        </p:txBody>
      </p:sp>
    </p:spTree>
    <p:extLst>
      <p:ext uri="{BB962C8B-B14F-4D97-AF65-F5344CB8AC3E}">
        <p14:creationId xmlns:p14="http://schemas.microsoft.com/office/powerpoint/2010/main" val="1689122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14"/>
        <p:cNvGrpSpPr/>
        <p:nvPr/>
      </p:nvGrpSpPr>
      <p:grpSpPr>
        <a:xfrm>
          <a:off x="0" y="0"/>
          <a:ext cx="0" cy="0"/>
          <a:chOff x="0" y="0"/>
          <a:chExt cx="0" cy="0"/>
        </a:xfrm>
      </p:grpSpPr>
      <p:sp>
        <p:nvSpPr>
          <p:cNvPr id="15" name="Google Shape;15;p4"/>
          <p:cNvSpPr txBox="1">
            <a:spLocks noGrp="1"/>
          </p:cNvSpPr>
          <p:nvPr>
            <p:ph type="body" idx="1"/>
          </p:nvPr>
        </p:nvSpPr>
        <p:spPr>
          <a:xfrm>
            <a:off x="1660668" y="1240900"/>
            <a:ext cx="6476400" cy="4636000"/>
          </a:xfrm>
          <a:prstGeom prst="rect">
            <a:avLst/>
          </a:prstGeom>
        </p:spPr>
        <p:txBody>
          <a:bodyPr spcFirstLastPara="1" wrap="square" lIns="0" tIns="0" rIns="0" bIns="0" anchor="t" anchorCtr="0">
            <a:noAutofit/>
          </a:bodyPr>
          <a:lstStyle>
            <a:lvl1pPr marL="495285" lvl="0" indent="-454011" rtl="0">
              <a:spcBef>
                <a:spcPts val="650"/>
              </a:spcBef>
              <a:spcAft>
                <a:spcPts val="0"/>
              </a:spcAft>
              <a:buSzPts val="3000"/>
              <a:buChar char="✦"/>
              <a:defRPr sz="3250" i="1"/>
            </a:lvl1pPr>
            <a:lvl2pPr marL="990570" lvl="1" indent="-454011" rtl="0">
              <a:spcBef>
                <a:spcPts val="0"/>
              </a:spcBef>
              <a:spcAft>
                <a:spcPts val="0"/>
              </a:spcAft>
              <a:buSzPts val="3000"/>
              <a:buChar char="✧"/>
              <a:defRPr sz="3250" i="1"/>
            </a:lvl2pPr>
            <a:lvl3pPr marL="1485854" lvl="2" indent="-454011" rtl="0">
              <a:spcBef>
                <a:spcPts val="0"/>
              </a:spcBef>
              <a:spcAft>
                <a:spcPts val="0"/>
              </a:spcAft>
              <a:buSzPts val="3000"/>
              <a:buChar char="■"/>
              <a:defRPr sz="3250" i="1"/>
            </a:lvl3pPr>
            <a:lvl4pPr marL="1981139" lvl="3" indent="-454011" rtl="0">
              <a:spcBef>
                <a:spcPts val="0"/>
              </a:spcBef>
              <a:spcAft>
                <a:spcPts val="0"/>
              </a:spcAft>
              <a:buSzPts val="3000"/>
              <a:buChar char="●"/>
              <a:defRPr sz="3250" i="1"/>
            </a:lvl4pPr>
            <a:lvl5pPr marL="2476424" lvl="4" indent="-454011" rtl="0">
              <a:spcBef>
                <a:spcPts val="0"/>
              </a:spcBef>
              <a:spcAft>
                <a:spcPts val="0"/>
              </a:spcAft>
              <a:buSzPts val="3000"/>
              <a:buChar char="○"/>
              <a:defRPr sz="3250" i="1"/>
            </a:lvl5pPr>
            <a:lvl6pPr marL="2971709" lvl="5" indent="-454011" rtl="0">
              <a:spcBef>
                <a:spcPts val="0"/>
              </a:spcBef>
              <a:spcAft>
                <a:spcPts val="0"/>
              </a:spcAft>
              <a:buSzPts val="3000"/>
              <a:buChar char="■"/>
              <a:defRPr sz="3250" i="1"/>
            </a:lvl6pPr>
            <a:lvl7pPr marL="3466993" lvl="6" indent="-454011" rtl="0">
              <a:spcBef>
                <a:spcPts val="0"/>
              </a:spcBef>
              <a:spcAft>
                <a:spcPts val="0"/>
              </a:spcAft>
              <a:buSzPts val="3000"/>
              <a:buChar char="●"/>
              <a:defRPr sz="3250" i="1"/>
            </a:lvl7pPr>
            <a:lvl8pPr marL="3962278" lvl="7" indent="-454011" rtl="0">
              <a:spcBef>
                <a:spcPts val="0"/>
              </a:spcBef>
              <a:spcAft>
                <a:spcPts val="0"/>
              </a:spcAft>
              <a:buSzPts val="3000"/>
              <a:buChar char="○"/>
              <a:defRPr sz="3250" i="1"/>
            </a:lvl8pPr>
            <a:lvl9pPr marL="4457563" lvl="8" indent="-454011" rtl="0">
              <a:spcBef>
                <a:spcPts val="0"/>
              </a:spcBef>
              <a:spcAft>
                <a:spcPts val="0"/>
              </a:spcAft>
              <a:buSzPts val="3000"/>
              <a:buChar char="■"/>
              <a:defRPr sz="3250" i="1"/>
            </a:lvl9pPr>
          </a:lstStyle>
          <a:p>
            <a:endParaRPr/>
          </a:p>
        </p:txBody>
      </p:sp>
      <p:sp>
        <p:nvSpPr>
          <p:cNvPr id="16" name="Google Shape;16;p4"/>
          <p:cNvSpPr txBox="1"/>
          <p:nvPr/>
        </p:nvSpPr>
        <p:spPr>
          <a:xfrm>
            <a:off x="1040867" y="1042500"/>
            <a:ext cx="731600" cy="300000"/>
          </a:xfrm>
          <a:prstGeom prst="rect">
            <a:avLst/>
          </a:prstGeom>
          <a:noFill/>
          <a:ln>
            <a:noFill/>
          </a:ln>
          <a:effectLst>
            <a:outerShdw blurRad="142875" algn="bl" rotWithShape="0">
              <a:srgbClr val="0072FF"/>
            </a:outerShdw>
          </a:effectLst>
        </p:spPr>
        <p:txBody>
          <a:bodyPr spcFirstLastPara="1" wrap="square" lIns="0" tIns="0" rIns="0" bIns="0" anchor="t" anchorCtr="0">
            <a:noAutofit/>
          </a:bodyPr>
          <a:lstStyle/>
          <a:p>
            <a:pPr marL="0" marR="0" lvl="0" indent="0" algn="l" rtl="0">
              <a:lnSpc>
                <a:spcPct val="80000"/>
              </a:lnSpc>
              <a:spcBef>
                <a:spcPts val="0"/>
              </a:spcBef>
              <a:spcAft>
                <a:spcPts val="0"/>
              </a:spcAft>
              <a:buClr>
                <a:schemeClr val="dk1"/>
              </a:buClr>
              <a:buSzPts val="9600"/>
              <a:buFont typeface="Vidaloka"/>
              <a:buNone/>
            </a:pPr>
            <a:r>
              <a:rPr lang="en" sz="10400">
                <a:solidFill>
                  <a:schemeClr val="dk1"/>
                </a:solidFill>
                <a:latin typeface="Vidaloka"/>
                <a:ea typeface="Vidaloka"/>
                <a:cs typeface="Vidaloka"/>
                <a:sym typeface="Vidaloka"/>
              </a:rPr>
              <a:t>“</a:t>
            </a:r>
            <a:endParaRPr sz="10400">
              <a:solidFill>
                <a:schemeClr val="dk1"/>
              </a:solidFill>
              <a:latin typeface="Vidaloka"/>
              <a:ea typeface="Vidaloka"/>
              <a:cs typeface="Vidaloka"/>
              <a:sym typeface="Vidaloka"/>
            </a:endParaRPr>
          </a:p>
        </p:txBody>
      </p:sp>
      <p:sp>
        <p:nvSpPr>
          <p:cNvPr id="17" name="Google Shape;17;p4"/>
          <p:cNvSpPr txBox="1">
            <a:spLocks noGrp="1"/>
          </p:cNvSpPr>
          <p:nvPr>
            <p:ph type="sldNum" idx="12"/>
          </p:nvPr>
        </p:nvSpPr>
        <p:spPr>
          <a:xfrm>
            <a:off x="11205846" y="62315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70145645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C2B7E0E0-47C6-42EE-8F6C-2867234789DD}" type="datetimeFigureOut">
              <a:rPr lang="en-US" smtClean="0"/>
              <a:t>11/24/2023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0DF8CF9-B329-4B9E-B729-888513E1CF5D}" type="slidenum">
              <a:rPr lang="en-US" smtClean="0"/>
              <a:t>‹#›</a:t>
            </a:fld>
            <a:endParaRPr lang="en-US"/>
          </a:p>
        </p:txBody>
      </p:sp>
    </p:spTree>
    <p:extLst>
      <p:ext uri="{BB962C8B-B14F-4D97-AF65-F5344CB8AC3E}">
        <p14:creationId xmlns:p14="http://schemas.microsoft.com/office/powerpoint/2010/main" val="2427646"/>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 1 column" type="tx">
  <p:cSld name="Title + 1 column">
    <p:spTree>
      <p:nvGrpSpPr>
        <p:cNvPr id="1" name="Shape 18"/>
        <p:cNvGrpSpPr/>
        <p:nvPr/>
      </p:nvGrpSpPr>
      <p:grpSpPr>
        <a:xfrm>
          <a:off x="0" y="0"/>
          <a:ext cx="0" cy="0"/>
          <a:chOff x="0" y="0"/>
          <a:chExt cx="0" cy="0"/>
        </a:xfrm>
      </p:grpSpPr>
      <p:sp>
        <p:nvSpPr>
          <p:cNvPr id="19" name="Google Shape;19;p5"/>
          <p:cNvSpPr txBox="1">
            <a:spLocks noGrp="1"/>
          </p:cNvSpPr>
          <p:nvPr>
            <p:ph type="title"/>
          </p:nvPr>
        </p:nvSpPr>
        <p:spPr>
          <a:xfrm>
            <a:off x="1140401" y="1114667"/>
            <a:ext cx="7283600" cy="528400"/>
          </a:xfrm>
          <a:prstGeom prst="rect">
            <a:avLst/>
          </a:prstGeom>
        </p:spPr>
        <p:txBody>
          <a:bodyPr spcFirstLastPara="1" wrap="square" lIns="0" tIns="0" rIns="0" bIns="0" anchor="ctr"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20" name="Google Shape;20;p5"/>
          <p:cNvSpPr txBox="1">
            <a:spLocks noGrp="1"/>
          </p:cNvSpPr>
          <p:nvPr>
            <p:ph type="body" idx="1"/>
          </p:nvPr>
        </p:nvSpPr>
        <p:spPr>
          <a:xfrm>
            <a:off x="1140401" y="1805264"/>
            <a:ext cx="7283600" cy="4045200"/>
          </a:xfrm>
          <a:prstGeom prst="rect">
            <a:avLst/>
          </a:prstGeom>
        </p:spPr>
        <p:txBody>
          <a:bodyPr spcFirstLastPara="1" wrap="square" lIns="0" tIns="0" rIns="0" bIns="0" anchor="t" anchorCtr="0">
            <a:noAutofit/>
          </a:bodyPr>
          <a:lstStyle>
            <a:lvl1pPr marL="495285" lvl="0" indent="-385221" rtl="0">
              <a:spcBef>
                <a:spcPts val="650"/>
              </a:spcBef>
              <a:spcAft>
                <a:spcPts val="0"/>
              </a:spcAft>
              <a:buSzPts val="2000"/>
              <a:buChar char="✦"/>
              <a:defRPr/>
            </a:lvl1pPr>
            <a:lvl2pPr marL="990570" lvl="1" indent="-385221" rtl="0">
              <a:spcBef>
                <a:spcPts val="0"/>
              </a:spcBef>
              <a:spcAft>
                <a:spcPts val="0"/>
              </a:spcAft>
              <a:buSzPts val="2000"/>
              <a:buChar char="✧"/>
              <a:defRPr/>
            </a:lvl2pPr>
            <a:lvl3pPr marL="1485854" lvl="2" indent="-412737" rtl="0">
              <a:spcBef>
                <a:spcPts val="0"/>
              </a:spcBef>
              <a:spcAft>
                <a:spcPts val="0"/>
              </a:spcAft>
              <a:buSzPts val="2400"/>
              <a:buChar char="■"/>
              <a:defRPr/>
            </a:lvl3pPr>
            <a:lvl4pPr marL="1981139" lvl="3" indent="-412737" rtl="0">
              <a:spcBef>
                <a:spcPts val="0"/>
              </a:spcBef>
              <a:spcAft>
                <a:spcPts val="0"/>
              </a:spcAft>
              <a:buSzPts val="2400"/>
              <a:buChar char="●"/>
              <a:defRPr/>
            </a:lvl4pPr>
            <a:lvl5pPr marL="2476424" lvl="4" indent="-412737" rtl="0">
              <a:spcBef>
                <a:spcPts val="0"/>
              </a:spcBef>
              <a:spcAft>
                <a:spcPts val="0"/>
              </a:spcAft>
              <a:buSzPts val="2400"/>
              <a:buChar char="○"/>
              <a:defRPr/>
            </a:lvl5pPr>
            <a:lvl6pPr marL="2971709" lvl="5" indent="-412737" rtl="0">
              <a:spcBef>
                <a:spcPts val="0"/>
              </a:spcBef>
              <a:spcAft>
                <a:spcPts val="0"/>
              </a:spcAft>
              <a:buSzPts val="2400"/>
              <a:buChar char="■"/>
              <a:defRPr/>
            </a:lvl6pPr>
            <a:lvl7pPr marL="3466993" lvl="6" indent="-412737" rtl="0">
              <a:spcBef>
                <a:spcPts val="0"/>
              </a:spcBef>
              <a:spcAft>
                <a:spcPts val="0"/>
              </a:spcAft>
              <a:buSzPts val="2400"/>
              <a:buChar char="●"/>
              <a:defRPr/>
            </a:lvl7pPr>
            <a:lvl8pPr marL="3962278" lvl="7" indent="-412737" rtl="0">
              <a:spcBef>
                <a:spcPts val="0"/>
              </a:spcBef>
              <a:spcAft>
                <a:spcPts val="0"/>
              </a:spcAft>
              <a:buSzPts val="2400"/>
              <a:buChar char="○"/>
              <a:defRPr/>
            </a:lvl8pPr>
            <a:lvl9pPr marL="4457563" lvl="8" indent="-412737" rtl="0">
              <a:spcBef>
                <a:spcPts val="0"/>
              </a:spcBef>
              <a:spcAft>
                <a:spcPts val="0"/>
              </a:spcAft>
              <a:buSzPts val="2400"/>
              <a:buChar char="■"/>
              <a:defRPr/>
            </a:lvl9pPr>
          </a:lstStyle>
          <a:p>
            <a:endParaRPr/>
          </a:p>
        </p:txBody>
      </p:sp>
      <p:sp>
        <p:nvSpPr>
          <p:cNvPr id="21" name="Google Shape;21;p5"/>
          <p:cNvSpPr txBox="1">
            <a:spLocks noGrp="1"/>
          </p:cNvSpPr>
          <p:nvPr>
            <p:ph type="sldNum" idx="12"/>
          </p:nvPr>
        </p:nvSpPr>
        <p:spPr>
          <a:xfrm>
            <a:off x="11205846" y="62315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65533578"/>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 2 columns" type="twoColTx">
  <p:cSld name="Title + 2 columns">
    <p:spTree>
      <p:nvGrpSpPr>
        <p:cNvPr id="1" name="Shape 22"/>
        <p:cNvGrpSpPr/>
        <p:nvPr/>
      </p:nvGrpSpPr>
      <p:grpSpPr>
        <a:xfrm>
          <a:off x="0" y="0"/>
          <a:ext cx="0" cy="0"/>
          <a:chOff x="0" y="0"/>
          <a:chExt cx="0" cy="0"/>
        </a:xfrm>
      </p:grpSpPr>
      <p:sp>
        <p:nvSpPr>
          <p:cNvPr id="23" name="Google Shape;23;p6"/>
          <p:cNvSpPr txBox="1">
            <a:spLocks noGrp="1"/>
          </p:cNvSpPr>
          <p:nvPr>
            <p:ph type="title"/>
          </p:nvPr>
        </p:nvSpPr>
        <p:spPr>
          <a:xfrm>
            <a:off x="1140401" y="1114667"/>
            <a:ext cx="7283600" cy="528400"/>
          </a:xfrm>
          <a:prstGeom prst="rect">
            <a:avLst/>
          </a:prstGeom>
        </p:spPr>
        <p:txBody>
          <a:bodyPr spcFirstLastPara="1" wrap="square" lIns="0" tIns="0" rIns="0" bIns="0" anchor="ctr"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24" name="Google Shape;24;p6"/>
          <p:cNvSpPr txBox="1">
            <a:spLocks noGrp="1"/>
          </p:cNvSpPr>
          <p:nvPr>
            <p:ph type="body" idx="1"/>
          </p:nvPr>
        </p:nvSpPr>
        <p:spPr>
          <a:xfrm>
            <a:off x="1140367" y="1805267"/>
            <a:ext cx="3403200" cy="3938000"/>
          </a:xfrm>
          <a:prstGeom prst="rect">
            <a:avLst/>
          </a:prstGeom>
        </p:spPr>
        <p:txBody>
          <a:bodyPr spcFirstLastPara="1" wrap="square" lIns="0" tIns="0" rIns="0" bIns="0" anchor="t" anchorCtr="0">
            <a:noAutofit/>
          </a:bodyPr>
          <a:lstStyle>
            <a:lvl1pPr marL="495285" lvl="0" indent="-385221" rtl="0">
              <a:spcBef>
                <a:spcPts val="650"/>
              </a:spcBef>
              <a:spcAft>
                <a:spcPts val="0"/>
              </a:spcAft>
              <a:buSzPts val="2000"/>
              <a:buChar char="✦"/>
              <a:defRPr sz="2167"/>
            </a:lvl1pPr>
            <a:lvl2pPr marL="990570" lvl="1" indent="-385221" rtl="0">
              <a:spcBef>
                <a:spcPts val="0"/>
              </a:spcBef>
              <a:spcAft>
                <a:spcPts val="0"/>
              </a:spcAft>
              <a:buSzPts val="2000"/>
              <a:buChar char="✧"/>
              <a:defRPr sz="2167"/>
            </a:lvl2pPr>
            <a:lvl3pPr marL="1485854" lvl="2" indent="-385221" rtl="0">
              <a:spcBef>
                <a:spcPts val="0"/>
              </a:spcBef>
              <a:spcAft>
                <a:spcPts val="0"/>
              </a:spcAft>
              <a:buSzPts val="2000"/>
              <a:buChar char="■"/>
              <a:defRPr sz="2167"/>
            </a:lvl3pPr>
            <a:lvl4pPr marL="1981139" lvl="3" indent="-385221" rtl="0">
              <a:spcBef>
                <a:spcPts val="0"/>
              </a:spcBef>
              <a:spcAft>
                <a:spcPts val="0"/>
              </a:spcAft>
              <a:buSzPts val="2000"/>
              <a:buChar char="●"/>
              <a:defRPr sz="2167"/>
            </a:lvl4pPr>
            <a:lvl5pPr marL="2476424" lvl="4" indent="-385221" rtl="0">
              <a:spcBef>
                <a:spcPts val="0"/>
              </a:spcBef>
              <a:spcAft>
                <a:spcPts val="0"/>
              </a:spcAft>
              <a:buSzPts val="2000"/>
              <a:buChar char="○"/>
              <a:defRPr sz="2167"/>
            </a:lvl5pPr>
            <a:lvl6pPr marL="2971709" lvl="5" indent="-385221" rtl="0">
              <a:spcBef>
                <a:spcPts val="0"/>
              </a:spcBef>
              <a:spcAft>
                <a:spcPts val="0"/>
              </a:spcAft>
              <a:buSzPts val="2000"/>
              <a:buChar char="■"/>
              <a:defRPr sz="2167"/>
            </a:lvl6pPr>
            <a:lvl7pPr marL="3466993" lvl="6" indent="-385221" rtl="0">
              <a:spcBef>
                <a:spcPts val="0"/>
              </a:spcBef>
              <a:spcAft>
                <a:spcPts val="0"/>
              </a:spcAft>
              <a:buSzPts val="2000"/>
              <a:buChar char="●"/>
              <a:defRPr sz="2167"/>
            </a:lvl7pPr>
            <a:lvl8pPr marL="3962278" lvl="7" indent="-385221" rtl="0">
              <a:spcBef>
                <a:spcPts val="0"/>
              </a:spcBef>
              <a:spcAft>
                <a:spcPts val="0"/>
              </a:spcAft>
              <a:buSzPts val="2000"/>
              <a:buChar char="○"/>
              <a:defRPr sz="2167"/>
            </a:lvl8pPr>
            <a:lvl9pPr marL="4457563" lvl="8" indent="-385221" rtl="0">
              <a:spcBef>
                <a:spcPts val="0"/>
              </a:spcBef>
              <a:spcAft>
                <a:spcPts val="0"/>
              </a:spcAft>
              <a:buSzPts val="2000"/>
              <a:buChar char="■"/>
              <a:defRPr sz="2167"/>
            </a:lvl9pPr>
          </a:lstStyle>
          <a:p>
            <a:endParaRPr/>
          </a:p>
        </p:txBody>
      </p:sp>
      <p:sp>
        <p:nvSpPr>
          <p:cNvPr id="25" name="Google Shape;25;p6"/>
          <p:cNvSpPr txBox="1">
            <a:spLocks noGrp="1"/>
          </p:cNvSpPr>
          <p:nvPr>
            <p:ph type="body" idx="2"/>
          </p:nvPr>
        </p:nvSpPr>
        <p:spPr>
          <a:xfrm>
            <a:off x="5020866" y="1805267"/>
            <a:ext cx="3403200" cy="3938000"/>
          </a:xfrm>
          <a:prstGeom prst="rect">
            <a:avLst/>
          </a:prstGeom>
        </p:spPr>
        <p:txBody>
          <a:bodyPr spcFirstLastPara="1" wrap="square" lIns="0" tIns="0" rIns="0" bIns="0" anchor="t" anchorCtr="0">
            <a:noAutofit/>
          </a:bodyPr>
          <a:lstStyle>
            <a:lvl1pPr marL="495285" lvl="0" indent="-385221" rtl="0">
              <a:spcBef>
                <a:spcPts val="650"/>
              </a:spcBef>
              <a:spcAft>
                <a:spcPts val="0"/>
              </a:spcAft>
              <a:buSzPts val="2000"/>
              <a:buChar char="✦"/>
              <a:defRPr sz="2167"/>
            </a:lvl1pPr>
            <a:lvl2pPr marL="990570" lvl="1" indent="-385221" rtl="0">
              <a:spcBef>
                <a:spcPts val="0"/>
              </a:spcBef>
              <a:spcAft>
                <a:spcPts val="0"/>
              </a:spcAft>
              <a:buSzPts val="2000"/>
              <a:buChar char="✧"/>
              <a:defRPr sz="2167"/>
            </a:lvl2pPr>
            <a:lvl3pPr marL="1485854" lvl="2" indent="-385221" rtl="0">
              <a:spcBef>
                <a:spcPts val="0"/>
              </a:spcBef>
              <a:spcAft>
                <a:spcPts val="0"/>
              </a:spcAft>
              <a:buSzPts val="2000"/>
              <a:buChar char="■"/>
              <a:defRPr sz="2167"/>
            </a:lvl3pPr>
            <a:lvl4pPr marL="1981139" lvl="3" indent="-385221" rtl="0">
              <a:spcBef>
                <a:spcPts val="0"/>
              </a:spcBef>
              <a:spcAft>
                <a:spcPts val="0"/>
              </a:spcAft>
              <a:buSzPts val="2000"/>
              <a:buChar char="●"/>
              <a:defRPr sz="2167"/>
            </a:lvl4pPr>
            <a:lvl5pPr marL="2476424" lvl="4" indent="-385221" rtl="0">
              <a:spcBef>
                <a:spcPts val="0"/>
              </a:spcBef>
              <a:spcAft>
                <a:spcPts val="0"/>
              </a:spcAft>
              <a:buSzPts val="2000"/>
              <a:buChar char="○"/>
              <a:defRPr sz="2167"/>
            </a:lvl5pPr>
            <a:lvl6pPr marL="2971709" lvl="5" indent="-385221" rtl="0">
              <a:spcBef>
                <a:spcPts val="0"/>
              </a:spcBef>
              <a:spcAft>
                <a:spcPts val="0"/>
              </a:spcAft>
              <a:buSzPts val="2000"/>
              <a:buChar char="■"/>
              <a:defRPr sz="2167"/>
            </a:lvl6pPr>
            <a:lvl7pPr marL="3466993" lvl="6" indent="-385221" rtl="0">
              <a:spcBef>
                <a:spcPts val="0"/>
              </a:spcBef>
              <a:spcAft>
                <a:spcPts val="0"/>
              </a:spcAft>
              <a:buSzPts val="2000"/>
              <a:buChar char="●"/>
              <a:defRPr sz="2167"/>
            </a:lvl7pPr>
            <a:lvl8pPr marL="3962278" lvl="7" indent="-385221" rtl="0">
              <a:spcBef>
                <a:spcPts val="0"/>
              </a:spcBef>
              <a:spcAft>
                <a:spcPts val="0"/>
              </a:spcAft>
              <a:buSzPts val="2000"/>
              <a:buChar char="○"/>
              <a:defRPr sz="2167"/>
            </a:lvl8pPr>
            <a:lvl9pPr marL="4457563" lvl="8" indent="-385221" rtl="0">
              <a:spcBef>
                <a:spcPts val="0"/>
              </a:spcBef>
              <a:spcAft>
                <a:spcPts val="0"/>
              </a:spcAft>
              <a:buSzPts val="2000"/>
              <a:buChar char="■"/>
              <a:defRPr sz="2167"/>
            </a:lvl9pPr>
          </a:lstStyle>
          <a:p>
            <a:endParaRPr/>
          </a:p>
        </p:txBody>
      </p:sp>
      <p:sp>
        <p:nvSpPr>
          <p:cNvPr id="26" name="Google Shape;26;p6"/>
          <p:cNvSpPr txBox="1">
            <a:spLocks noGrp="1"/>
          </p:cNvSpPr>
          <p:nvPr>
            <p:ph type="sldNum" idx="12"/>
          </p:nvPr>
        </p:nvSpPr>
        <p:spPr>
          <a:xfrm>
            <a:off x="11205846" y="62315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331101678"/>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 3 columns">
  <p:cSld name="Title + 3 columns">
    <p:spTree>
      <p:nvGrpSpPr>
        <p:cNvPr id="1" name="Shape 27"/>
        <p:cNvGrpSpPr/>
        <p:nvPr/>
      </p:nvGrpSpPr>
      <p:grpSpPr>
        <a:xfrm>
          <a:off x="0" y="0"/>
          <a:ext cx="0" cy="0"/>
          <a:chOff x="0" y="0"/>
          <a:chExt cx="0" cy="0"/>
        </a:xfrm>
      </p:grpSpPr>
      <p:sp>
        <p:nvSpPr>
          <p:cNvPr id="28" name="Google Shape;28;p7"/>
          <p:cNvSpPr txBox="1">
            <a:spLocks noGrp="1"/>
          </p:cNvSpPr>
          <p:nvPr>
            <p:ph type="title"/>
          </p:nvPr>
        </p:nvSpPr>
        <p:spPr>
          <a:xfrm>
            <a:off x="1140401" y="1114667"/>
            <a:ext cx="7283600" cy="528400"/>
          </a:xfrm>
          <a:prstGeom prst="rect">
            <a:avLst/>
          </a:prstGeom>
        </p:spPr>
        <p:txBody>
          <a:bodyPr spcFirstLastPara="1" wrap="square" lIns="0" tIns="0" rIns="0" bIns="0" anchor="ctr"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29" name="Google Shape;29;p7"/>
          <p:cNvSpPr txBox="1">
            <a:spLocks noGrp="1"/>
          </p:cNvSpPr>
          <p:nvPr>
            <p:ph type="body" idx="1"/>
          </p:nvPr>
        </p:nvSpPr>
        <p:spPr>
          <a:xfrm>
            <a:off x="1140401" y="1805267"/>
            <a:ext cx="2313200" cy="4200800"/>
          </a:xfrm>
          <a:prstGeom prst="rect">
            <a:avLst/>
          </a:prstGeom>
        </p:spPr>
        <p:txBody>
          <a:bodyPr spcFirstLastPara="1" wrap="square" lIns="0" tIns="0" rIns="0" bIns="0" anchor="t" anchorCtr="0">
            <a:noAutofit/>
          </a:bodyPr>
          <a:lstStyle>
            <a:lvl1pPr marL="495285" lvl="0" indent="-357706" rtl="0">
              <a:spcBef>
                <a:spcPts val="650"/>
              </a:spcBef>
              <a:spcAft>
                <a:spcPts val="0"/>
              </a:spcAft>
              <a:buSzPts val="1600"/>
              <a:buChar char="✦"/>
              <a:defRPr sz="1733"/>
            </a:lvl1pPr>
            <a:lvl2pPr marL="990570" lvl="1" indent="-357706" rtl="0">
              <a:spcBef>
                <a:spcPts val="0"/>
              </a:spcBef>
              <a:spcAft>
                <a:spcPts val="0"/>
              </a:spcAft>
              <a:buSzPts val="1600"/>
              <a:buChar char="✧"/>
              <a:defRPr sz="1733"/>
            </a:lvl2pPr>
            <a:lvl3pPr marL="1485854" lvl="2" indent="-357706" rtl="0">
              <a:spcBef>
                <a:spcPts val="0"/>
              </a:spcBef>
              <a:spcAft>
                <a:spcPts val="0"/>
              </a:spcAft>
              <a:buSzPts val="1600"/>
              <a:buChar char="■"/>
              <a:defRPr sz="1733"/>
            </a:lvl3pPr>
            <a:lvl4pPr marL="1981139" lvl="3" indent="-357706" rtl="0">
              <a:spcBef>
                <a:spcPts val="0"/>
              </a:spcBef>
              <a:spcAft>
                <a:spcPts val="0"/>
              </a:spcAft>
              <a:buSzPts val="1600"/>
              <a:buChar char="●"/>
              <a:defRPr sz="1733"/>
            </a:lvl4pPr>
            <a:lvl5pPr marL="2476424" lvl="4" indent="-357706" rtl="0">
              <a:spcBef>
                <a:spcPts val="0"/>
              </a:spcBef>
              <a:spcAft>
                <a:spcPts val="0"/>
              </a:spcAft>
              <a:buSzPts val="1600"/>
              <a:buChar char="○"/>
              <a:defRPr sz="1733"/>
            </a:lvl5pPr>
            <a:lvl6pPr marL="2971709" lvl="5" indent="-357706" rtl="0">
              <a:spcBef>
                <a:spcPts val="0"/>
              </a:spcBef>
              <a:spcAft>
                <a:spcPts val="0"/>
              </a:spcAft>
              <a:buSzPts val="1600"/>
              <a:buChar char="■"/>
              <a:defRPr sz="1733"/>
            </a:lvl6pPr>
            <a:lvl7pPr marL="3466993" lvl="6" indent="-357706" rtl="0">
              <a:spcBef>
                <a:spcPts val="0"/>
              </a:spcBef>
              <a:spcAft>
                <a:spcPts val="0"/>
              </a:spcAft>
              <a:buSzPts val="1600"/>
              <a:buChar char="●"/>
              <a:defRPr sz="1733"/>
            </a:lvl7pPr>
            <a:lvl8pPr marL="3962278" lvl="7" indent="-357706" rtl="0">
              <a:spcBef>
                <a:spcPts val="0"/>
              </a:spcBef>
              <a:spcAft>
                <a:spcPts val="0"/>
              </a:spcAft>
              <a:buSzPts val="1600"/>
              <a:buChar char="○"/>
              <a:defRPr sz="1733"/>
            </a:lvl8pPr>
            <a:lvl9pPr marL="4457563" lvl="8" indent="-357706" rtl="0">
              <a:spcBef>
                <a:spcPts val="0"/>
              </a:spcBef>
              <a:spcAft>
                <a:spcPts val="0"/>
              </a:spcAft>
              <a:buSzPts val="1600"/>
              <a:buChar char="■"/>
              <a:defRPr sz="1733"/>
            </a:lvl9pPr>
          </a:lstStyle>
          <a:p>
            <a:endParaRPr/>
          </a:p>
        </p:txBody>
      </p:sp>
      <p:sp>
        <p:nvSpPr>
          <p:cNvPr id="30" name="Google Shape;30;p7"/>
          <p:cNvSpPr txBox="1">
            <a:spLocks noGrp="1"/>
          </p:cNvSpPr>
          <p:nvPr>
            <p:ph type="body" idx="2"/>
          </p:nvPr>
        </p:nvSpPr>
        <p:spPr>
          <a:xfrm>
            <a:off x="3696665" y="1805267"/>
            <a:ext cx="2313200" cy="4200800"/>
          </a:xfrm>
          <a:prstGeom prst="rect">
            <a:avLst/>
          </a:prstGeom>
        </p:spPr>
        <p:txBody>
          <a:bodyPr spcFirstLastPara="1" wrap="square" lIns="0" tIns="0" rIns="0" bIns="0" anchor="t" anchorCtr="0">
            <a:noAutofit/>
          </a:bodyPr>
          <a:lstStyle>
            <a:lvl1pPr marL="495285" lvl="0" indent="-357706" rtl="0">
              <a:spcBef>
                <a:spcPts val="650"/>
              </a:spcBef>
              <a:spcAft>
                <a:spcPts val="0"/>
              </a:spcAft>
              <a:buSzPts val="1600"/>
              <a:buChar char="✦"/>
              <a:defRPr sz="1733"/>
            </a:lvl1pPr>
            <a:lvl2pPr marL="990570" lvl="1" indent="-357706" rtl="0">
              <a:spcBef>
                <a:spcPts val="0"/>
              </a:spcBef>
              <a:spcAft>
                <a:spcPts val="0"/>
              </a:spcAft>
              <a:buSzPts val="1600"/>
              <a:buChar char="✧"/>
              <a:defRPr sz="1733"/>
            </a:lvl2pPr>
            <a:lvl3pPr marL="1485854" lvl="2" indent="-357706" rtl="0">
              <a:spcBef>
                <a:spcPts val="0"/>
              </a:spcBef>
              <a:spcAft>
                <a:spcPts val="0"/>
              </a:spcAft>
              <a:buSzPts val="1600"/>
              <a:buChar char="■"/>
              <a:defRPr sz="1733"/>
            </a:lvl3pPr>
            <a:lvl4pPr marL="1981139" lvl="3" indent="-357706" rtl="0">
              <a:spcBef>
                <a:spcPts val="0"/>
              </a:spcBef>
              <a:spcAft>
                <a:spcPts val="0"/>
              </a:spcAft>
              <a:buSzPts val="1600"/>
              <a:buChar char="●"/>
              <a:defRPr sz="1733"/>
            </a:lvl4pPr>
            <a:lvl5pPr marL="2476424" lvl="4" indent="-357706" rtl="0">
              <a:spcBef>
                <a:spcPts val="0"/>
              </a:spcBef>
              <a:spcAft>
                <a:spcPts val="0"/>
              </a:spcAft>
              <a:buSzPts val="1600"/>
              <a:buChar char="○"/>
              <a:defRPr sz="1733"/>
            </a:lvl5pPr>
            <a:lvl6pPr marL="2971709" lvl="5" indent="-357706" rtl="0">
              <a:spcBef>
                <a:spcPts val="0"/>
              </a:spcBef>
              <a:spcAft>
                <a:spcPts val="0"/>
              </a:spcAft>
              <a:buSzPts val="1600"/>
              <a:buChar char="■"/>
              <a:defRPr sz="1733"/>
            </a:lvl6pPr>
            <a:lvl7pPr marL="3466993" lvl="6" indent="-357706" rtl="0">
              <a:spcBef>
                <a:spcPts val="0"/>
              </a:spcBef>
              <a:spcAft>
                <a:spcPts val="0"/>
              </a:spcAft>
              <a:buSzPts val="1600"/>
              <a:buChar char="●"/>
              <a:defRPr sz="1733"/>
            </a:lvl7pPr>
            <a:lvl8pPr marL="3962278" lvl="7" indent="-357706" rtl="0">
              <a:spcBef>
                <a:spcPts val="0"/>
              </a:spcBef>
              <a:spcAft>
                <a:spcPts val="0"/>
              </a:spcAft>
              <a:buSzPts val="1600"/>
              <a:buChar char="○"/>
              <a:defRPr sz="1733"/>
            </a:lvl8pPr>
            <a:lvl9pPr marL="4457563" lvl="8" indent="-357706" rtl="0">
              <a:spcBef>
                <a:spcPts val="0"/>
              </a:spcBef>
              <a:spcAft>
                <a:spcPts val="0"/>
              </a:spcAft>
              <a:buSzPts val="1600"/>
              <a:buChar char="■"/>
              <a:defRPr sz="1733"/>
            </a:lvl9pPr>
          </a:lstStyle>
          <a:p>
            <a:endParaRPr/>
          </a:p>
        </p:txBody>
      </p:sp>
      <p:sp>
        <p:nvSpPr>
          <p:cNvPr id="31" name="Google Shape;31;p7"/>
          <p:cNvSpPr txBox="1">
            <a:spLocks noGrp="1"/>
          </p:cNvSpPr>
          <p:nvPr>
            <p:ph type="body" idx="3"/>
          </p:nvPr>
        </p:nvSpPr>
        <p:spPr>
          <a:xfrm>
            <a:off x="6252930" y="1805267"/>
            <a:ext cx="2313200" cy="4200800"/>
          </a:xfrm>
          <a:prstGeom prst="rect">
            <a:avLst/>
          </a:prstGeom>
        </p:spPr>
        <p:txBody>
          <a:bodyPr spcFirstLastPara="1" wrap="square" lIns="0" tIns="0" rIns="0" bIns="0" anchor="t" anchorCtr="0">
            <a:noAutofit/>
          </a:bodyPr>
          <a:lstStyle>
            <a:lvl1pPr marL="495285" lvl="0" indent="-357706" rtl="0">
              <a:spcBef>
                <a:spcPts val="650"/>
              </a:spcBef>
              <a:spcAft>
                <a:spcPts val="0"/>
              </a:spcAft>
              <a:buSzPts val="1600"/>
              <a:buChar char="✦"/>
              <a:defRPr sz="1733"/>
            </a:lvl1pPr>
            <a:lvl2pPr marL="990570" lvl="1" indent="-357706" rtl="0">
              <a:spcBef>
                <a:spcPts val="0"/>
              </a:spcBef>
              <a:spcAft>
                <a:spcPts val="0"/>
              </a:spcAft>
              <a:buSzPts val="1600"/>
              <a:buChar char="✧"/>
              <a:defRPr sz="1733"/>
            </a:lvl2pPr>
            <a:lvl3pPr marL="1485854" lvl="2" indent="-357706" rtl="0">
              <a:spcBef>
                <a:spcPts val="0"/>
              </a:spcBef>
              <a:spcAft>
                <a:spcPts val="0"/>
              </a:spcAft>
              <a:buSzPts val="1600"/>
              <a:buChar char="■"/>
              <a:defRPr sz="1733"/>
            </a:lvl3pPr>
            <a:lvl4pPr marL="1981139" lvl="3" indent="-357706" rtl="0">
              <a:spcBef>
                <a:spcPts val="0"/>
              </a:spcBef>
              <a:spcAft>
                <a:spcPts val="0"/>
              </a:spcAft>
              <a:buSzPts val="1600"/>
              <a:buChar char="●"/>
              <a:defRPr sz="1733"/>
            </a:lvl4pPr>
            <a:lvl5pPr marL="2476424" lvl="4" indent="-357706" rtl="0">
              <a:spcBef>
                <a:spcPts val="0"/>
              </a:spcBef>
              <a:spcAft>
                <a:spcPts val="0"/>
              </a:spcAft>
              <a:buSzPts val="1600"/>
              <a:buChar char="○"/>
              <a:defRPr sz="1733"/>
            </a:lvl5pPr>
            <a:lvl6pPr marL="2971709" lvl="5" indent="-357706" rtl="0">
              <a:spcBef>
                <a:spcPts val="0"/>
              </a:spcBef>
              <a:spcAft>
                <a:spcPts val="0"/>
              </a:spcAft>
              <a:buSzPts val="1600"/>
              <a:buChar char="■"/>
              <a:defRPr sz="1733"/>
            </a:lvl6pPr>
            <a:lvl7pPr marL="3466993" lvl="6" indent="-357706" rtl="0">
              <a:spcBef>
                <a:spcPts val="0"/>
              </a:spcBef>
              <a:spcAft>
                <a:spcPts val="0"/>
              </a:spcAft>
              <a:buSzPts val="1600"/>
              <a:buChar char="●"/>
              <a:defRPr sz="1733"/>
            </a:lvl7pPr>
            <a:lvl8pPr marL="3962278" lvl="7" indent="-357706" rtl="0">
              <a:spcBef>
                <a:spcPts val="0"/>
              </a:spcBef>
              <a:spcAft>
                <a:spcPts val="0"/>
              </a:spcAft>
              <a:buSzPts val="1600"/>
              <a:buChar char="○"/>
              <a:defRPr sz="1733"/>
            </a:lvl8pPr>
            <a:lvl9pPr marL="4457563" lvl="8" indent="-357706" rtl="0">
              <a:spcBef>
                <a:spcPts val="0"/>
              </a:spcBef>
              <a:spcAft>
                <a:spcPts val="0"/>
              </a:spcAft>
              <a:buSzPts val="1600"/>
              <a:buChar char="■"/>
              <a:defRPr sz="1733"/>
            </a:lvl9pPr>
          </a:lstStyle>
          <a:p>
            <a:endParaRPr/>
          </a:p>
        </p:txBody>
      </p:sp>
      <p:sp>
        <p:nvSpPr>
          <p:cNvPr id="32" name="Google Shape;32;p7"/>
          <p:cNvSpPr txBox="1">
            <a:spLocks noGrp="1"/>
          </p:cNvSpPr>
          <p:nvPr>
            <p:ph type="sldNum" idx="12"/>
          </p:nvPr>
        </p:nvSpPr>
        <p:spPr>
          <a:xfrm>
            <a:off x="11205846" y="62315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668113964"/>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33"/>
        <p:cNvGrpSpPr/>
        <p:nvPr/>
      </p:nvGrpSpPr>
      <p:grpSpPr>
        <a:xfrm>
          <a:off x="0" y="0"/>
          <a:ext cx="0" cy="0"/>
          <a:chOff x="0" y="0"/>
          <a:chExt cx="0" cy="0"/>
        </a:xfrm>
      </p:grpSpPr>
      <p:sp>
        <p:nvSpPr>
          <p:cNvPr id="34" name="Google Shape;34;p8"/>
          <p:cNvSpPr txBox="1">
            <a:spLocks noGrp="1"/>
          </p:cNvSpPr>
          <p:nvPr>
            <p:ph type="title"/>
          </p:nvPr>
        </p:nvSpPr>
        <p:spPr>
          <a:xfrm>
            <a:off x="1140401" y="1114667"/>
            <a:ext cx="7283600" cy="528400"/>
          </a:xfrm>
          <a:prstGeom prst="rect">
            <a:avLst/>
          </a:prstGeom>
        </p:spPr>
        <p:txBody>
          <a:bodyPr spcFirstLastPara="1" wrap="square" lIns="0" tIns="0" rIns="0" bIns="0" anchor="ctr"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35" name="Google Shape;35;p8"/>
          <p:cNvSpPr txBox="1">
            <a:spLocks noGrp="1"/>
          </p:cNvSpPr>
          <p:nvPr>
            <p:ph type="sldNum" idx="12"/>
          </p:nvPr>
        </p:nvSpPr>
        <p:spPr>
          <a:xfrm>
            <a:off x="11205846" y="62315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48087977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6"/>
        <p:cNvGrpSpPr/>
        <p:nvPr/>
      </p:nvGrpSpPr>
      <p:grpSpPr>
        <a:xfrm>
          <a:off x="0" y="0"/>
          <a:ext cx="0" cy="0"/>
          <a:chOff x="0" y="0"/>
          <a:chExt cx="0" cy="0"/>
        </a:xfrm>
      </p:grpSpPr>
      <p:sp>
        <p:nvSpPr>
          <p:cNvPr id="37" name="Google Shape;37;p9"/>
          <p:cNvSpPr txBox="1">
            <a:spLocks noGrp="1"/>
          </p:cNvSpPr>
          <p:nvPr>
            <p:ph type="body" idx="1"/>
          </p:nvPr>
        </p:nvSpPr>
        <p:spPr>
          <a:xfrm>
            <a:off x="1140400" y="5773467"/>
            <a:ext cx="9911200" cy="421600"/>
          </a:xfrm>
          <a:prstGeom prst="rect">
            <a:avLst/>
          </a:prstGeom>
        </p:spPr>
        <p:txBody>
          <a:bodyPr spcFirstLastPara="1" wrap="square" lIns="0" tIns="0" rIns="0" bIns="0" anchor="t" anchorCtr="0">
            <a:noAutofit/>
          </a:bodyPr>
          <a:lstStyle>
            <a:lvl1pPr marL="495285" lvl="0" indent="-247642" rtl="0">
              <a:spcBef>
                <a:spcPts val="0"/>
              </a:spcBef>
              <a:spcAft>
                <a:spcPts val="0"/>
              </a:spcAft>
              <a:buSzPts val="1600"/>
              <a:buNone/>
              <a:defRPr sz="1733"/>
            </a:lvl1pPr>
          </a:lstStyle>
          <a:p>
            <a:endParaRPr/>
          </a:p>
        </p:txBody>
      </p:sp>
      <p:sp>
        <p:nvSpPr>
          <p:cNvPr id="38" name="Google Shape;38;p9"/>
          <p:cNvSpPr txBox="1">
            <a:spLocks noGrp="1"/>
          </p:cNvSpPr>
          <p:nvPr>
            <p:ph type="sldNum" idx="12"/>
          </p:nvPr>
        </p:nvSpPr>
        <p:spPr>
          <a:xfrm>
            <a:off x="11205846" y="62315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406741326"/>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39"/>
        <p:cNvGrpSpPr/>
        <p:nvPr/>
      </p:nvGrpSpPr>
      <p:grpSpPr>
        <a:xfrm>
          <a:off x="0" y="0"/>
          <a:ext cx="0" cy="0"/>
          <a:chOff x="0" y="0"/>
          <a:chExt cx="0" cy="0"/>
        </a:xfrm>
      </p:grpSpPr>
      <p:sp>
        <p:nvSpPr>
          <p:cNvPr id="40" name="Google Shape;40;p10"/>
          <p:cNvSpPr txBox="1">
            <a:spLocks noGrp="1"/>
          </p:cNvSpPr>
          <p:nvPr>
            <p:ph type="sldNum" idx="12"/>
          </p:nvPr>
        </p:nvSpPr>
        <p:spPr>
          <a:xfrm>
            <a:off x="11205846" y="62315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037941617"/>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Blank - Transparent kids">
  <p:cSld name="Blank - Transparent kids">
    <p:bg>
      <p:bgPr>
        <a:gradFill>
          <a:gsLst>
            <a:gs pos="0">
              <a:schemeClr val="accent5"/>
            </a:gs>
            <a:gs pos="19000">
              <a:schemeClr val="accent4"/>
            </a:gs>
            <a:gs pos="45000">
              <a:schemeClr val="accent1"/>
            </a:gs>
            <a:gs pos="100000">
              <a:srgbClr val="20124D"/>
            </a:gs>
          </a:gsLst>
          <a:path path="circle">
            <a:fillToRect l="100000" t="100000"/>
          </a:path>
          <a:tileRect r="-100000" b="-100000"/>
        </a:gradFill>
        <a:effectLst/>
      </p:bgPr>
    </p:bg>
    <p:spTree>
      <p:nvGrpSpPr>
        <p:cNvPr id="1" name="Shape 41"/>
        <p:cNvGrpSpPr/>
        <p:nvPr/>
      </p:nvGrpSpPr>
      <p:grpSpPr>
        <a:xfrm>
          <a:off x="0" y="0"/>
          <a:ext cx="0" cy="0"/>
          <a:chOff x="0" y="0"/>
          <a:chExt cx="0" cy="0"/>
        </a:xfrm>
      </p:grpSpPr>
      <p:pic>
        <p:nvPicPr>
          <p:cNvPr id="42" name="Google Shape;42;p11"/>
          <p:cNvPicPr preferRelativeResize="0"/>
          <p:nvPr/>
        </p:nvPicPr>
        <p:blipFill>
          <a:blip r:embed="rId2">
            <a:alphaModFix/>
          </a:blip>
          <a:stretch>
            <a:fillRect/>
          </a:stretch>
        </p:blipFill>
        <p:spPr>
          <a:xfrm>
            <a:off x="7481391" y="3514401"/>
            <a:ext cx="4712767" cy="3035932"/>
          </a:xfrm>
          <a:prstGeom prst="rect">
            <a:avLst/>
          </a:prstGeom>
          <a:noFill/>
          <a:ln>
            <a:noFill/>
          </a:ln>
        </p:spPr>
      </p:pic>
      <p:sp>
        <p:nvSpPr>
          <p:cNvPr id="43" name="Google Shape;43;p11"/>
          <p:cNvSpPr txBox="1">
            <a:spLocks noGrp="1"/>
          </p:cNvSpPr>
          <p:nvPr>
            <p:ph type="sldNum" idx="12"/>
          </p:nvPr>
        </p:nvSpPr>
        <p:spPr>
          <a:xfrm>
            <a:off x="11205846" y="6231535"/>
            <a:ext cx="731600" cy="524800"/>
          </a:xfrm>
          <a:prstGeom prst="rect">
            <a:avLst/>
          </a:prstGeom>
        </p:spPr>
        <p:txBody>
          <a:bodyPr spcFirstLastPara="1" wrap="square" lIns="0" tIns="0" rIns="0" bIns="0" anchor="ctr" anchorCtr="0">
            <a:noAutofit/>
          </a:bodyPr>
          <a:lstStyle>
            <a:lvl1pPr lvl="0" rtl="0">
              <a:buNone/>
              <a:defRPr>
                <a:solidFill>
                  <a:schemeClr val="dk1"/>
                </a:solidFill>
              </a:defRPr>
            </a:lvl1pPr>
            <a:lvl2pPr lvl="1" rtl="0">
              <a:buNone/>
              <a:defRPr>
                <a:solidFill>
                  <a:schemeClr val="dk1"/>
                </a:solidFill>
              </a:defRPr>
            </a:lvl2pPr>
            <a:lvl3pPr lvl="2" rtl="0">
              <a:buNone/>
              <a:defRPr>
                <a:solidFill>
                  <a:schemeClr val="dk1"/>
                </a:solidFill>
              </a:defRPr>
            </a:lvl3pPr>
            <a:lvl4pPr lvl="3" rtl="0">
              <a:buNone/>
              <a:defRPr>
                <a:solidFill>
                  <a:schemeClr val="dk1"/>
                </a:solidFill>
              </a:defRPr>
            </a:lvl4pPr>
            <a:lvl5pPr lvl="4" rtl="0">
              <a:buNone/>
              <a:defRPr>
                <a:solidFill>
                  <a:schemeClr val="dk1"/>
                </a:solidFill>
              </a:defRPr>
            </a:lvl5pPr>
            <a:lvl6pPr lvl="5" rtl="0">
              <a:buNone/>
              <a:defRPr>
                <a:solidFill>
                  <a:schemeClr val="dk1"/>
                </a:solidFill>
              </a:defRPr>
            </a:lvl6pPr>
            <a:lvl7pPr lvl="6" rtl="0">
              <a:buNone/>
              <a:defRPr>
                <a:solidFill>
                  <a:schemeClr val="dk1"/>
                </a:solidFill>
              </a:defRPr>
            </a:lvl7pPr>
            <a:lvl8pPr lvl="7" rtl="0">
              <a:buNone/>
              <a:defRPr>
                <a:solidFill>
                  <a:schemeClr val="dk1"/>
                </a:solidFill>
              </a:defRPr>
            </a:lvl8pPr>
            <a:lvl9pPr lvl="8" rtl="0">
              <a:buNone/>
              <a:defRPr>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418076336"/>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Blank - Small transparent kids">
  <p:cSld name="Blank - Small transparent kids">
    <p:bg>
      <p:bgPr>
        <a:gradFill>
          <a:gsLst>
            <a:gs pos="0">
              <a:schemeClr val="accent1"/>
            </a:gs>
            <a:gs pos="31000">
              <a:srgbClr val="20124D"/>
            </a:gs>
            <a:gs pos="100000">
              <a:schemeClr val="lt1"/>
            </a:gs>
          </a:gsLst>
          <a:path path="circle">
            <a:fillToRect l="100000" t="100000"/>
          </a:path>
          <a:tileRect r="-100000" b="-100000"/>
        </a:gradFill>
        <a:effectLst/>
      </p:bgPr>
    </p:bg>
    <p:spTree>
      <p:nvGrpSpPr>
        <p:cNvPr id="1" name="Shape 44"/>
        <p:cNvGrpSpPr/>
        <p:nvPr/>
      </p:nvGrpSpPr>
      <p:grpSpPr>
        <a:xfrm>
          <a:off x="0" y="0"/>
          <a:ext cx="0" cy="0"/>
          <a:chOff x="0" y="0"/>
          <a:chExt cx="0" cy="0"/>
        </a:xfrm>
      </p:grpSpPr>
      <p:pic>
        <p:nvPicPr>
          <p:cNvPr id="45" name="Google Shape;45;p12"/>
          <p:cNvPicPr preferRelativeResize="0"/>
          <p:nvPr/>
        </p:nvPicPr>
        <p:blipFill>
          <a:blip r:embed="rId2">
            <a:alphaModFix/>
          </a:blip>
          <a:stretch>
            <a:fillRect/>
          </a:stretch>
        </p:blipFill>
        <p:spPr>
          <a:xfrm>
            <a:off x="9217200" y="4632601"/>
            <a:ext cx="2976965" cy="1917733"/>
          </a:xfrm>
          <a:prstGeom prst="rect">
            <a:avLst/>
          </a:prstGeom>
          <a:noFill/>
          <a:ln>
            <a:noFill/>
          </a:ln>
        </p:spPr>
      </p:pic>
      <p:sp>
        <p:nvSpPr>
          <p:cNvPr id="46" name="Google Shape;46;p12"/>
          <p:cNvSpPr txBox="1">
            <a:spLocks noGrp="1"/>
          </p:cNvSpPr>
          <p:nvPr>
            <p:ph type="sldNum" idx="12"/>
          </p:nvPr>
        </p:nvSpPr>
        <p:spPr>
          <a:xfrm>
            <a:off x="11205846" y="6231535"/>
            <a:ext cx="731600" cy="524800"/>
          </a:xfrm>
          <a:prstGeom prst="rect">
            <a:avLst/>
          </a:prstGeom>
        </p:spPr>
        <p:txBody>
          <a:bodyPr spcFirstLastPara="1" wrap="square" lIns="0" tIns="0" rIns="0" bIns="0" anchor="ctr" anchorCtr="0">
            <a:noAutofit/>
          </a:bodyPr>
          <a:lstStyle>
            <a:lvl1pPr lvl="0" rtl="0">
              <a:buNone/>
              <a:defRPr>
                <a:solidFill>
                  <a:schemeClr val="dk1"/>
                </a:solidFill>
              </a:defRPr>
            </a:lvl1pPr>
            <a:lvl2pPr lvl="1" rtl="0">
              <a:buNone/>
              <a:defRPr>
                <a:solidFill>
                  <a:schemeClr val="dk1"/>
                </a:solidFill>
              </a:defRPr>
            </a:lvl2pPr>
            <a:lvl3pPr lvl="2" rtl="0">
              <a:buNone/>
              <a:defRPr>
                <a:solidFill>
                  <a:schemeClr val="dk1"/>
                </a:solidFill>
              </a:defRPr>
            </a:lvl3pPr>
            <a:lvl4pPr lvl="3" rtl="0">
              <a:buNone/>
              <a:defRPr>
                <a:solidFill>
                  <a:schemeClr val="dk1"/>
                </a:solidFill>
              </a:defRPr>
            </a:lvl4pPr>
            <a:lvl5pPr lvl="4" rtl="0">
              <a:buNone/>
              <a:defRPr>
                <a:solidFill>
                  <a:schemeClr val="dk1"/>
                </a:solidFill>
              </a:defRPr>
            </a:lvl5pPr>
            <a:lvl6pPr lvl="5" rtl="0">
              <a:buNone/>
              <a:defRPr>
                <a:solidFill>
                  <a:schemeClr val="dk1"/>
                </a:solidFill>
              </a:defRPr>
            </a:lvl6pPr>
            <a:lvl7pPr lvl="6" rtl="0">
              <a:buNone/>
              <a:defRPr>
                <a:solidFill>
                  <a:schemeClr val="dk1"/>
                </a:solidFill>
              </a:defRPr>
            </a:lvl7pPr>
            <a:lvl8pPr lvl="7" rtl="0">
              <a:buNone/>
              <a:defRPr>
                <a:solidFill>
                  <a:schemeClr val="dk1"/>
                </a:solidFill>
              </a:defRPr>
            </a:lvl8pPr>
            <a:lvl9pPr lvl="8" rtl="0">
              <a:buNone/>
              <a:defRPr>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298934006"/>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blip>
          <a:stretch>
            <a:fillRect/>
          </a:stretch>
        </p:blipFill>
        <p:spPr>
          <a:xfrm>
            <a:off x="0" y="0"/>
            <a:ext cx="12192000" cy="6858000"/>
          </a:xfrm>
          <a:prstGeom prst="rect">
            <a:avLst/>
          </a:prstGeom>
          <a:noFill/>
          <a:ln>
            <a:noFill/>
          </a:ln>
        </p:spPr>
      </p:pic>
      <p:pic>
        <p:nvPicPr>
          <p:cNvPr id="10" name="Google Shape;10;p2"/>
          <p:cNvPicPr preferRelativeResize="0"/>
          <p:nvPr/>
        </p:nvPicPr>
        <p:blipFill>
          <a:blip r:embed="rId2">
            <a:alphaModFix/>
          </a:blip>
          <a:stretch>
            <a:fillRect/>
          </a:stretch>
        </p:blipFill>
        <p:spPr>
          <a:xfrm>
            <a:off x="0" y="0"/>
            <a:ext cx="12192000" cy="6858000"/>
          </a:xfrm>
          <a:prstGeom prst="rect">
            <a:avLst/>
          </a:prstGeom>
          <a:noFill/>
          <a:ln>
            <a:noFill/>
          </a:ln>
        </p:spPr>
      </p:pic>
      <p:sp>
        <p:nvSpPr>
          <p:cNvPr id="11" name="Google Shape;11;p2"/>
          <p:cNvSpPr txBox="1">
            <a:spLocks noGrp="1"/>
          </p:cNvSpPr>
          <p:nvPr>
            <p:ph type="title"/>
          </p:nvPr>
        </p:nvSpPr>
        <p:spPr>
          <a:xfrm>
            <a:off x="2166800" y="1537497"/>
            <a:ext cx="7858400" cy="311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9333"/>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12" name="Google Shape;12;p2"/>
          <p:cNvSpPr txBox="1">
            <a:spLocks noGrp="1"/>
          </p:cNvSpPr>
          <p:nvPr>
            <p:ph type="body" idx="1"/>
          </p:nvPr>
        </p:nvSpPr>
        <p:spPr>
          <a:xfrm>
            <a:off x="2567800" y="4492967"/>
            <a:ext cx="7056400" cy="1133200"/>
          </a:xfrm>
          <a:prstGeom prst="rect">
            <a:avLst/>
          </a:prstGeom>
        </p:spPr>
        <p:txBody>
          <a:bodyPr spcFirstLastPara="1" wrap="square" lIns="91425" tIns="91425" rIns="91425" bIns="91425" anchor="ctr" anchorCtr="0">
            <a:noAutofit/>
          </a:bodyPr>
          <a:lstStyle>
            <a:lvl1pPr marL="609585" lvl="0" indent="-406390" algn="ctr" rtl="0">
              <a:lnSpc>
                <a:spcPct val="100000"/>
              </a:lnSpc>
              <a:spcBef>
                <a:spcPts val="0"/>
              </a:spcBef>
              <a:spcAft>
                <a:spcPts val="0"/>
              </a:spcAft>
              <a:buSzPts val="1200"/>
              <a:buChar char="●"/>
              <a:defRPr sz="2400"/>
            </a:lvl1pPr>
            <a:lvl2pPr marL="1219170" lvl="1" indent="-406390" rtl="0">
              <a:spcBef>
                <a:spcPts val="0"/>
              </a:spcBef>
              <a:spcAft>
                <a:spcPts val="0"/>
              </a:spcAft>
              <a:buSzPts val="1200"/>
              <a:buChar char="○"/>
              <a:defRPr sz="1600"/>
            </a:lvl2pPr>
            <a:lvl3pPr marL="1828754" lvl="2" indent="-406390" rtl="0">
              <a:spcBef>
                <a:spcPts val="2133"/>
              </a:spcBef>
              <a:spcAft>
                <a:spcPts val="0"/>
              </a:spcAft>
              <a:buSzPts val="1200"/>
              <a:buChar char="■"/>
              <a:defRPr sz="1600"/>
            </a:lvl3pPr>
            <a:lvl4pPr marL="2438339" lvl="3" indent="-406390" rtl="0">
              <a:spcBef>
                <a:spcPts val="2133"/>
              </a:spcBef>
              <a:spcAft>
                <a:spcPts val="0"/>
              </a:spcAft>
              <a:buSzPts val="1200"/>
              <a:buChar char="●"/>
              <a:defRPr sz="1600"/>
            </a:lvl4pPr>
            <a:lvl5pPr marL="3047924" lvl="4" indent="-406390" rtl="0">
              <a:spcBef>
                <a:spcPts val="2133"/>
              </a:spcBef>
              <a:spcAft>
                <a:spcPts val="0"/>
              </a:spcAft>
              <a:buSzPts val="1200"/>
              <a:buChar char="○"/>
              <a:defRPr sz="1600"/>
            </a:lvl5pPr>
            <a:lvl6pPr marL="3657509" lvl="5" indent="-406390" rtl="0">
              <a:spcBef>
                <a:spcPts val="2133"/>
              </a:spcBef>
              <a:spcAft>
                <a:spcPts val="0"/>
              </a:spcAft>
              <a:buSzPts val="1200"/>
              <a:buChar char="■"/>
              <a:defRPr sz="1600"/>
            </a:lvl6pPr>
            <a:lvl7pPr marL="4267093" lvl="6" indent="-406390" rtl="0">
              <a:spcBef>
                <a:spcPts val="2133"/>
              </a:spcBef>
              <a:spcAft>
                <a:spcPts val="0"/>
              </a:spcAft>
              <a:buSzPts val="1200"/>
              <a:buChar char="●"/>
              <a:defRPr sz="1600"/>
            </a:lvl7pPr>
            <a:lvl8pPr marL="4876678" lvl="7" indent="-406390" rtl="0">
              <a:spcBef>
                <a:spcPts val="2133"/>
              </a:spcBef>
              <a:spcAft>
                <a:spcPts val="0"/>
              </a:spcAft>
              <a:buSzPts val="1200"/>
              <a:buChar char="○"/>
              <a:defRPr sz="1600"/>
            </a:lvl8pPr>
            <a:lvl9pPr marL="5486263" lvl="8" indent="-406390" rtl="0">
              <a:spcBef>
                <a:spcPts val="2133"/>
              </a:spcBef>
              <a:spcAft>
                <a:spcPts val="2133"/>
              </a:spcAft>
              <a:buSzPts val="1200"/>
              <a:buChar char="■"/>
              <a:defRPr sz="1600"/>
            </a:lvl9pPr>
          </a:lstStyle>
          <a:p>
            <a:endParaRPr/>
          </a:p>
        </p:txBody>
      </p:sp>
      <p:sp>
        <p:nvSpPr>
          <p:cNvPr id="13" name="Google Shape;13;p2"/>
          <p:cNvSpPr/>
          <p:nvPr/>
        </p:nvSpPr>
        <p:spPr>
          <a:xfrm>
            <a:off x="-326128" y="-215349"/>
            <a:ext cx="2021371" cy="1155660"/>
          </a:xfrm>
          <a:custGeom>
            <a:avLst/>
            <a:gdLst/>
            <a:ahLst/>
            <a:cxnLst/>
            <a:rect l="l" t="t" r="r" b="b"/>
            <a:pathLst>
              <a:path w="16599" h="9794" extrusionOk="0">
                <a:moveTo>
                  <a:pt x="1" y="5801"/>
                </a:moveTo>
                <a:lnTo>
                  <a:pt x="15086" y="1"/>
                </a:lnTo>
                <a:cubicBezTo>
                  <a:pt x="15086" y="1"/>
                  <a:pt x="14756" y="544"/>
                  <a:pt x="14874" y="828"/>
                </a:cubicBezTo>
                <a:cubicBezTo>
                  <a:pt x="14992" y="1123"/>
                  <a:pt x="15618" y="1288"/>
                  <a:pt x="15618" y="1288"/>
                </a:cubicBezTo>
                <a:cubicBezTo>
                  <a:pt x="15618" y="1288"/>
                  <a:pt x="15287" y="1891"/>
                  <a:pt x="15464" y="2174"/>
                </a:cubicBezTo>
                <a:cubicBezTo>
                  <a:pt x="15630" y="2375"/>
                  <a:pt x="15831" y="2564"/>
                  <a:pt x="16055" y="2706"/>
                </a:cubicBezTo>
                <a:cubicBezTo>
                  <a:pt x="16055" y="2706"/>
                  <a:pt x="15642" y="3698"/>
                  <a:pt x="16598" y="4029"/>
                </a:cubicBezTo>
                <a:lnTo>
                  <a:pt x="1643" y="9794"/>
                </a:lnTo>
                <a:cubicBezTo>
                  <a:pt x="1643" y="9794"/>
                  <a:pt x="1879" y="9144"/>
                  <a:pt x="1785" y="8908"/>
                </a:cubicBezTo>
                <a:cubicBezTo>
                  <a:pt x="1690" y="8660"/>
                  <a:pt x="1100" y="8459"/>
                  <a:pt x="1100" y="8459"/>
                </a:cubicBezTo>
                <a:cubicBezTo>
                  <a:pt x="1100" y="8459"/>
                  <a:pt x="1430" y="7821"/>
                  <a:pt x="1289" y="7478"/>
                </a:cubicBezTo>
                <a:cubicBezTo>
                  <a:pt x="1147" y="7124"/>
                  <a:pt x="592" y="6982"/>
                  <a:pt x="592" y="6982"/>
                </a:cubicBezTo>
                <a:cubicBezTo>
                  <a:pt x="592" y="6982"/>
                  <a:pt x="851" y="6604"/>
                  <a:pt x="722" y="6274"/>
                </a:cubicBezTo>
                <a:cubicBezTo>
                  <a:pt x="580" y="5943"/>
                  <a:pt x="1" y="5801"/>
                  <a:pt x="1" y="580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 name="Google Shape;14;p2"/>
          <p:cNvSpPr/>
          <p:nvPr/>
        </p:nvSpPr>
        <p:spPr>
          <a:xfrm flipH="1">
            <a:off x="10516155" y="-215349"/>
            <a:ext cx="2021371" cy="1155660"/>
          </a:xfrm>
          <a:custGeom>
            <a:avLst/>
            <a:gdLst/>
            <a:ahLst/>
            <a:cxnLst/>
            <a:rect l="l" t="t" r="r" b="b"/>
            <a:pathLst>
              <a:path w="16599" h="9794" extrusionOk="0">
                <a:moveTo>
                  <a:pt x="1" y="5801"/>
                </a:moveTo>
                <a:lnTo>
                  <a:pt x="15086" y="1"/>
                </a:lnTo>
                <a:cubicBezTo>
                  <a:pt x="15086" y="1"/>
                  <a:pt x="14756" y="544"/>
                  <a:pt x="14874" y="828"/>
                </a:cubicBezTo>
                <a:cubicBezTo>
                  <a:pt x="14992" y="1123"/>
                  <a:pt x="15618" y="1288"/>
                  <a:pt x="15618" y="1288"/>
                </a:cubicBezTo>
                <a:cubicBezTo>
                  <a:pt x="15618" y="1288"/>
                  <a:pt x="15287" y="1891"/>
                  <a:pt x="15464" y="2174"/>
                </a:cubicBezTo>
                <a:cubicBezTo>
                  <a:pt x="15630" y="2375"/>
                  <a:pt x="15831" y="2564"/>
                  <a:pt x="16055" y="2706"/>
                </a:cubicBezTo>
                <a:cubicBezTo>
                  <a:pt x="16055" y="2706"/>
                  <a:pt x="15642" y="3698"/>
                  <a:pt x="16598" y="4029"/>
                </a:cubicBezTo>
                <a:lnTo>
                  <a:pt x="1643" y="9794"/>
                </a:lnTo>
                <a:cubicBezTo>
                  <a:pt x="1643" y="9794"/>
                  <a:pt x="1879" y="9144"/>
                  <a:pt x="1785" y="8908"/>
                </a:cubicBezTo>
                <a:cubicBezTo>
                  <a:pt x="1690" y="8660"/>
                  <a:pt x="1100" y="8459"/>
                  <a:pt x="1100" y="8459"/>
                </a:cubicBezTo>
                <a:cubicBezTo>
                  <a:pt x="1100" y="8459"/>
                  <a:pt x="1430" y="7821"/>
                  <a:pt x="1289" y="7478"/>
                </a:cubicBezTo>
                <a:cubicBezTo>
                  <a:pt x="1147" y="7124"/>
                  <a:pt x="592" y="6982"/>
                  <a:pt x="592" y="6982"/>
                </a:cubicBezTo>
                <a:cubicBezTo>
                  <a:pt x="592" y="6982"/>
                  <a:pt x="851" y="6604"/>
                  <a:pt x="722" y="6274"/>
                </a:cubicBezTo>
                <a:cubicBezTo>
                  <a:pt x="580" y="5943"/>
                  <a:pt x="1" y="5801"/>
                  <a:pt x="1" y="580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5" name="Google Shape;15;p2"/>
          <p:cNvGrpSpPr/>
          <p:nvPr/>
        </p:nvGrpSpPr>
        <p:grpSpPr>
          <a:xfrm>
            <a:off x="-461842" y="1054055"/>
            <a:ext cx="3011172" cy="854071"/>
            <a:chOff x="-2810250" y="3572525"/>
            <a:chExt cx="2106500" cy="597475"/>
          </a:xfrm>
        </p:grpSpPr>
        <p:sp>
          <p:nvSpPr>
            <p:cNvPr id="16" name="Google Shape;16;p2"/>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 name="Google Shape;17;p2"/>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 name="Google Shape;18;p2"/>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 name="Google Shape;19;p2"/>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 name="Google Shape;20;p2"/>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 name="Google Shape;21;p2"/>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 name="Google Shape;22;p2"/>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 name="Google Shape;23;p2"/>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 name="Google Shape;24;p2"/>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 name="Google Shape;25;p2"/>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 name="Google Shape;26;p2"/>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 name="Google Shape;27;p2"/>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 name="Google Shape;28;p2"/>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 name="Google Shape;29;p2"/>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 name="Google Shape;30;p2"/>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 name="Google Shape;31;p2"/>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 name="Google Shape;32;p2"/>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 name="Google Shape;33;p2"/>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 name="Google Shape;34;p2"/>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 name="Google Shape;35;p2"/>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 name="Google Shape;36;p2"/>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 name="Google Shape;37;p2"/>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 name="Google Shape;38;p2"/>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 name="Google Shape;39;p2"/>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 name="Google Shape;40;p2"/>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 name="Google Shape;41;p2"/>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 name="Google Shape;42;p2"/>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 name="Google Shape;43;p2"/>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 name="Google Shape;44;p2"/>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 name="Google Shape;45;p2"/>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 name="Google Shape;46;p2"/>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 name="Google Shape;47;p2"/>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 name="Google Shape;48;p2"/>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 name="Google Shape;49;p2"/>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 name="Google Shape;50;p2"/>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 name="Google Shape;51;p2"/>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 name="Google Shape;52;p2"/>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 name="Google Shape;53;p2"/>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 name="Google Shape;54;p2"/>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 name="Google Shape;55;p2"/>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 name="Google Shape;56;p2"/>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 name="Google Shape;57;p2"/>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 name="Google Shape;58;p2"/>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 name="Google Shape;59;p2"/>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 name="Google Shape;60;p2"/>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 name="Google Shape;61;p2"/>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 name="Google Shape;62;p2"/>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 name="Google Shape;63;p2"/>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 name="Google Shape;64;p2"/>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 name="Google Shape;65;p2"/>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 name="Google Shape;66;p2"/>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 name="Google Shape;67;p2"/>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 name="Google Shape;68;p2"/>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 name="Google Shape;69;p2"/>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 name="Google Shape;70;p2"/>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 name="Google Shape;71;p2"/>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 name="Google Shape;72;p2"/>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 name="Google Shape;73;p2"/>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 name="Google Shape;74;p2"/>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 name="Google Shape;75;p2"/>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 name="Google Shape;76;p2"/>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 name="Google Shape;77;p2"/>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 name="Google Shape;78;p2"/>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 name="Google Shape;79;p2"/>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 name="Google Shape;80;p2"/>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 name="Google Shape;81;p2"/>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 name="Google Shape;82;p2"/>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 name="Google Shape;83;p2"/>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 name="Google Shape;84;p2"/>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 name="Google Shape;85;p2"/>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 name="Google Shape;86;p2"/>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 name="Google Shape;87;p2"/>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 name="Google Shape;88;p2"/>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 name="Google Shape;89;p2"/>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 name="Google Shape;90;p2"/>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 name="Google Shape;91;p2"/>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 name="Google Shape;92;p2"/>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 name="Google Shape;93;p2"/>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 name="Google Shape;94;p2"/>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 name="Google Shape;95;p2"/>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 name="Google Shape;96;p2"/>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 name="Google Shape;97;p2"/>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 name="Google Shape;98;p2"/>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 name="Google Shape;99;p2"/>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 name="Google Shape;100;p2"/>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 name="Google Shape;101;p2"/>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 name="Google Shape;102;p2"/>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 name="Google Shape;103;p2"/>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 name="Google Shape;104;p2"/>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 name="Google Shape;105;p2"/>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 name="Google Shape;106;p2"/>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 name="Google Shape;107;p2"/>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 name="Google Shape;108;p2"/>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 name="Google Shape;109;p2"/>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 name="Google Shape;110;p2"/>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 name="Google Shape;111;p2"/>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 name="Google Shape;112;p2"/>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 name="Google Shape;113;p2"/>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 name="Google Shape;114;p2"/>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 name="Google Shape;115;p2"/>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 name="Google Shape;116;p2"/>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 name="Google Shape;117;p2"/>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 name="Google Shape;118;p2"/>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 name="Google Shape;119;p2"/>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 name="Google Shape;120;p2"/>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 name="Google Shape;121;p2"/>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 name="Google Shape;122;p2"/>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 name="Google Shape;123;p2"/>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 name="Google Shape;124;p2"/>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 name="Google Shape;125;p2"/>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6" name="Google Shape;126;p2"/>
          <p:cNvGrpSpPr/>
          <p:nvPr/>
        </p:nvGrpSpPr>
        <p:grpSpPr>
          <a:xfrm>
            <a:off x="10173164" y="5847025"/>
            <a:ext cx="2364483" cy="753219"/>
            <a:chOff x="-4380075" y="3780200"/>
            <a:chExt cx="1637000" cy="521475"/>
          </a:xfrm>
        </p:grpSpPr>
        <p:sp>
          <p:nvSpPr>
            <p:cNvPr id="127" name="Google Shape;127;p2"/>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 name="Google Shape;128;p2"/>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 name="Google Shape;129;p2"/>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 name="Google Shape;130;p2"/>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 name="Google Shape;131;p2"/>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 name="Google Shape;132;p2"/>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 name="Google Shape;133;p2"/>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 name="Google Shape;134;p2"/>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 name="Google Shape;135;p2"/>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 name="Google Shape;136;p2"/>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 name="Google Shape;137;p2"/>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 name="Google Shape;138;p2"/>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 name="Google Shape;139;p2"/>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 name="Google Shape;140;p2"/>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 name="Google Shape;141;p2"/>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 name="Google Shape;142;p2"/>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 name="Google Shape;143;p2"/>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 name="Google Shape;144;p2"/>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 name="Google Shape;145;p2"/>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 name="Google Shape;146;p2"/>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 name="Google Shape;147;p2"/>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 name="Google Shape;148;p2"/>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 name="Google Shape;149;p2"/>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 name="Google Shape;150;p2"/>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 name="Google Shape;151;p2"/>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 name="Google Shape;152;p2"/>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 name="Google Shape;153;p2"/>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 name="Google Shape;154;p2"/>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 name="Google Shape;155;p2"/>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 name="Google Shape;156;p2"/>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 name="Google Shape;157;p2"/>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 name="Google Shape;158;p2"/>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 name="Google Shape;159;p2"/>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 name="Google Shape;160;p2"/>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 name="Google Shape;161;p2"/>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 name="Google Shape;162;p2"/>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 name="Google Shape;163;p2"/>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 name="Google Shape;164;p2"/>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 name="Google Shape;165;p2"/>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 name="Google Shape;166;p2"/>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 name="Google Shape;167;p2"/>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 name="Google Shape;168;p2"/>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 name="Google Shape;169;p2"/>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 name="Google Shape;170;p2"/>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 name="Google Shape;171;p2"/>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 name="Google Shape;172;p2"/>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 name="Google Shape;173;p2"/>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 name="Google Shape;174;p2"/>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 name="Google Shape;175;p2"/>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 name="Google Shape;176;p2"/>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 name="Google Shape;177;p2"/>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 name="Google Shape;178;p2"/>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 name="Google Shape;179;p2"/>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 name="Google Shape;180;p2"/>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 name="Google Shape;181;p2"/>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 name="Google Shape;182;p2"/>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 name="Google Shape;183;p2"/>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 name="Google Shape;184;p2"/>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 name="Google Shape;185;p2"/>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 name="Google Shape;186;p2"/>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 name="Google Shape;187;p2"/>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 name="Google Shape;188;p2"/>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 name="Google Shape;189;p2"/>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 name="Google Shape;190;p2"/>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 name="Google Shape;191;p2"/>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 name="Google Shape;192;p2"/>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 name="Google Shape;193;p2"/>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 name="Google Shape;194;p2"/>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226647408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95"/>
        <p:cNvGrpSpPr/>
        <p:nvPr/>
      </p:nvGrpSpPr>
      <p:grpSpPr>
        <a:xfrm>
          <a:off x="0" y="0"/>
          <a:ext cx="0" cy="0"/>
          <a:chOff x="0" y="0"/>
          <a:chExt cx="0" cy="0"/>
        </a:xfrm>
      </p:grpSpPr>
      <p:pic>
        <p:nvPicPr>
          <p:cNvPr id="196" name="Google Shape;196;p3"/>
          <p:cNvPicPr preferRelativeResize="0"/>
          <p:nvPr/>
        </p:nvPicPr>
        <p:blipFill>
          <a:blip r:embed="rId2">
            <a:alphaModFix/>
          </a:blip>
          <a:stretch>
            <a:fillRect/>
          </a:stretch>
        </p:blipFill>
        <p:spPr>
          <a:xfrm>
            <a:off x="0" y="0"/>
            <a:ext cx="12192000" cy="6858000"/>
          </a:xfrm>
          <a:prstGeom prst="rect">
            <a:avLst/>
          </a:prstGeom>
          <a:noFill/>
          <a:ln>
            <a:noFill/>
          </a:ln>
        </p:spPr>
      </p:pic>
      <p:sp>
        <p:nvSpPr>
          <p:cNvPr id="197" name="Google Shape;197;p3"/>
          <p:cNvSpPr txBox="1">
            <a:spLocks noGrp="1"/>
          </p:cNvSpPr>
          <p:nvPr>
            <p:ph type="subTitle" idx="1"/>
          </p:nvPr>
        </p:nvSpPr>
        <p:spPr>
          <a:xfrm>
            <a:off x="4187088" y="4546967"/>
            <a:ext cx="3818800" cy="90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1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198" name="Google Shape;198;p3"/>
          <p:cNvSpPr txBox="1">
            <a:spLocks noGrp="1"/>
          </p:cNvSpPr>
          <p:nvPr>
            <p:ph type="title"/>
          </p:nvPr>
        </p:nvSpPr>
        <p:spPr>
          <a:xfrm>
            <a:off x="4139488" y="2929363"/>
            <a:ext cx="3914000" cy="1976400"/>
          </a:xfrm>
          <a:prstGeom prst="rect">
            <a:avLst/>
          </a:prstGeom>
        </p:spPr>
        <p:txBody>
          <a:bodyPr spcFirstLastPara="1" wrap="square" lIns="91425" tIns="91425" rIns="91425" bIns="91425" anchor="ctr" anchorCtr="0">
            <a:noAutofit/>
          </a:bodyPr>
          <a:lstStyle>
            <a:lvl1pPr lvl="0" algn="ctr" rtl="0">
              <a:lnSpc>
                <a:spcPct val="90000"/>
              </a:lnSpc>
              <a:spcBef>
                <a:spcPts val="0"/>
              </a:spcBef>
              <a:spcAft>
                <a:spcPts val="0"/>
              </a:spcAft>
              <a:buSzPts val="4200"/>
              <a:buNone/>
              <a:defRPr sz="7200"/>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199" name="Google Shape;199;p3"/>
          <p:cNvSpPr txBox="1">
            <a:spLocks noGrp="1"/>
          </p:cNvSpPr>
          <p:nvPr>
            <p:ph type="title" idx="2" hasCustomPrompt="1"/>
          </p:nvPr>
        </p:nvSpPr>
        <p:spPr>
          <a:xfrm>
            <a:off x="5125488" y="1900864"/>
            <a:ext cx="1942000" cy="1374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12800"/>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grpSp>
        <p:nvGrpSpPr>
          <p:cNvPr id="200" name="Google Shape;200;p3"/>
          <p:cNvGrpSpPr/>
          <p:nvPr/>
        </p:nvGrpSpPr>
        <p:grpSpPr>
          <a:xfrm>
            <a:off x="-1580183" y="1121234"/>
            <a:ext cx="2808667" cy="796633"/>
            <a:chOff x="-2810250" y="3572525"/>
            <a:chExt cx="2106500" cy="597475"/>
          </a:xfrm>
        </p:grpSpPr>
        <p:sp>
          <p:nvSpPr>
            <p:cNvPr id="201" name="Google Shape;201;p3"/>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 name="Google Shape;202;p3"/>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 name="Google Shape;203;p3"/>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 name="Google Shape;204;p3"/>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 name="Google Shape;205;p3"/>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 name="Google Shape;206;p3"/>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 name="Google Shape;207;p3"/>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 name="Google Shape;208;p3"/>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 name="Google Shape;209;p3"/>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 name="Google Shape;210;p3"/>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 name="Google Shape;211;p3"/>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 name="Google Shape;212;p3"/>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 name="Google Shape;213;p3"/>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 name="Google Shape;214;p3"/>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 name="Google Shape;215;p3"/>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 name="Google Shape;216;p3"/>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 name="Google Shape;217;p3"/>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 name="Google Shape;218;p3"/>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 name="Google Shape;219;p3"/>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 name="Google Shape;220;p3"/>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 name="Google Shape;221;p3"/>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 name="Google Shape;222;p3"/>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 name="Google Shape;223;p3"/>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 name="Google Shape;224;p3"/>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 name="Google Shape;225;p3"/>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 name="Google Shape;226;p3"/>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 name="Google Shape;227;p3"/>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 name="Google Shape;228;p3"/>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 name="Google Shape;229;p3"/>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 name="Google Shape;230;p3"/>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 name="Google Shape;231;p3"/>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 name="Google Shape;232;p3"/>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 name="Google Shape;233;p3"/>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 name="Google Shape;234;p3"/>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 name="Google Shape;235;p3"/>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 name="Google Shape;236;p3"/>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 name="Google Shape;237;p3"/>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 name="Google Shape;238;p3"/>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 name="Google Shape;239;p3"/>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 name="Google Shape;240;p3"/>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 name="Google Shape;241;p3"/>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 name="Google Shape;242;p3"/>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 name="Google Shape;243;p3"/>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 name="Google Shape;244;p3"/>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 name="Google Shape;245;p3"/>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 name="Google Shape;246;p3"/>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 name="Google Shape;247;p3"/>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 name="Google Shape;248;p3"/>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 name="Google Shape;249;p3"/>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 name="Google Shape;250;p3"/>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 name="Google Shape;251;p3"/>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 name="Google Shape;252;p3"/>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 name="Google Shape;253;p3"/>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 name="Google Shape;254;p3"/>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 name="Google Shape;255;p3"/>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 name="Google Shape;256;p3"/>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 name="Google Shape;257;p3"/>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 name="Google Shape;258;p3"/>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 name="Google Shape;259;p3"/>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 name="Google Shape;260;p3"/>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 name="Google Shape;261;p3"/>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 name="Google Shape;262;p3"/>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 name="Google Shape;263;p3"/>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 name="Google Shape;264;p3"/>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 name="Google Shape;265;p3"/>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 name="Google Shape;266;p3"/>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 name="Google Shape;267;p3"/>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 name="Google Shape;268;p3"/>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 name="Google Shape;269;p3"/>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 name="Google Shape;270;p3"/>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 name="Google Shape;271;p3"/>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 name="Google Shape;272;p3"/>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 name="Google Shape;273;p3"/>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 name="Google Shape;274;p3"/>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 name="Google Shape;275;p3"/>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 name="Google Shape;276;p3"/>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 name="Google Shape;277;p3"/>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 name="Google Shape;278;p3"/>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 name="Google Shape;279;p3"/>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 name="Google Shape;280;p3"/>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 name="Google Shape;281;p3"/>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 name="Google Shape;282;p3"/>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 name="Google Shape;283;p3"/>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 name="Google Shape;284;p3"/>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 name="Google Shape;285;p3"/>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 name="Google Shape;286;p3"/>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 name="Google Shape;287;p3"/>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 name="Google Shape;288;p3"/>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 name="Google Shape;289;p3"/>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 name="Google Shape;290;p3"/>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 name="Google Shape;291;p3"/>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 name="Google Shape;292;p3"/>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 name="Google Shape;293;p3"/>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 name="Google Shape;294;p3"/>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 name="Google Shape;295;p3"/>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 name="Google Shape;296;p3"/>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 name="Google Shape;297;p3"/>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 name="Google Shape;298;p3"/>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 name="Google Shape;299;p3"/>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 name="Google Shape;300;p3"/>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 name="Google Shape;301;p3"/>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 name="Google Shape;302;p3"/>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 name="Google Shape;303;p3"/>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 name="Google Shape;304;p3"/>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 name="Google Shape;305;p3"/>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 name="Google Shape;306;p3"/>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 name="Google Shape;307;p3"/>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 name="Google Shape;308;p3"/>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 name="Google Shape;309;p3"/>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 name="Google Shape;310;p3"/>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1" name="Google Shape;311;p3"/>
          <p:cNvGrpSpPr/>
          <p:nvPr/>
        </p:nvGrpSpPr>
        <p:grpSpPr>
          <a:xfrm>
            <a:off x="10318651" y="5984334"/>
            <a:ext cx="2182667" cy="695300"/>
            <a:chOff x="-4380075" y="3780200"/>
            <a:chExt cx="1637000" cy="521475"/>
          </a:xfrm>
        </p:grpSpPr>
        <p:sp>
          <p:nvSpPr>
            <p:cNvPr id="312" name="Google Shape;312;p3"/>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 name="Google Shape;313;p3"/>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 name="Google Shape;314;p3"/>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 name="Google Shape;315;p3"/>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 name="Google Shape;316;p3"/>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 name="Google Shape;317;p3"/>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 name="Google Shape;318;p3"/>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 name="Google Shape;319;p3"/>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 name="Google Shape;320;p3"/>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 name="Google Shape;321;p3"/>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 name="Google Shape;322;p3"/>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 name="Google Shape;323;p3"/>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 name="Google Shape;324;p3"/>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 name="Google Shape;325;p3"/>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 name="Google Shape;326;p3"/>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 name="Google Shape;327;p3"/>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 name="Google Shape;328;p3"/>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 name="Google Shape;329;p3"/>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 name="Google Shape;330;p3"/>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 name="Google Shape;331;p3"/>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 name="Google Shape;332;p3"/>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 name="Google Shape;333;p3"/>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 name="Google Shape;334;p3"/>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 name="Google Shape;335;p3"/>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 name="Google Shape;336;p3"/>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 name="Google Shape;337;p3"/>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 name="Google Shape;338;p3"/>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 name="Google Shape;339;p3"/>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 name="Google Shape;340;p3"/>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 name="Google Shape;341;p3"/>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 name="Google Shape;342;p3"/>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 name="Google Shape;343;p3"/>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 name="Google Shape;344;p3"/>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 name="Google Shape;345;p3"/>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 name="Google Shape;346;p3"/>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 name="Google Shape;347;p3"/>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 name="Google Shape;348;p3"/>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 name="Google Shape;349;p3"/>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 name="Google Shape;350;p3"/>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 name="Google Shape;351;p3"/>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 name="Google Shape;352;p3"/>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 name="Google Shape;353;p3"/>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 name="Google Shape;354;p3"/>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 name="Google Shape;355;p3"/>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 name="Google Shape;356;p3"/>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 name="Google Shape;357;p3"/>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 name="Google Shape;358;p3"/>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 name="Google Shape;359;p3"/>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 name="Google Shape;360;p3"/>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 name="Google Shape;361;p3"/>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 name="Google Shape;362;p3"/>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 name="Google Shape;363;p3"/>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 name="Google Shape;364;p3"/>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5" name="Google Shape;365;p3"/>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6" name="Google Shape;366;p3"/>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 name="Google Shape;367;p3"/>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 name="Google Shape;368;p3"/>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 name="Google Shape;369;p3"/>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 name="Google Shape;370;p3"/>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 name="Google Shape;371;p3"/>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 name="Google Shape;372;p3"/>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 name="Google Shape;373;p3"/>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 name="Google Shape;374;p3"/>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 name="Google Shape;375;p3"/>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 name="Google Shape;376;p3"/>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 name="Google Shape;377;p3"/>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 name="Google Shape;378;p3"/>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 name="Google Shape;379;p3"/>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380" name="Google Shape;380;p3"/>
          <p:cNvPicPr preferRelativeResize="0"/>
          <p:nvPr/>
        </p:nvPicPr>
        <p:blipFill>
          <a:blip r:embed="rId3">
            <a:alphaModFix amt="75000"/>
          </a:blip>
          <a:stretch>
            <a:fillRect/>
          </a:stretch>
        </p:blipFill>
        <p:spPr>
          <a:xfrm>
            <a:off x="9047784" y="750167"/>
            <a:ext cx="4724400" cy="977900"/>
          </a:xfrm>
          <a:prstGeom prst="rect">
            <a:avLst/>
          </a:prstGeom>
          <a:noFill/>
          <a:ln>
            <a:noFill/>
          </a:ln>
        </p:spPr>
      </p:pic>
      <p:pic>
        <p:nvPicPr>
          <p:cNvPr id="381" name="Google Shape;381;p3"/>
          <p:cNvPicPr preferRelativeResize="0"/>
          <p:nvPr/>
        </p:nvPicPr>
        <p:blipFill>
          <a:blip r:embed="rId4">
            <a:alphaModFix amt="65000"/>
          </a:blip>
          <a:stretch>
            <a:fillRect/>
          </a:stretch>
        </p:blipFill>
        <p:spPr>
          <a:xfrm>
            <a:off x="-975433" y="6009383"/>
            <a:ext cx="5057368" cy="898400"/>
          </a:xfrm>
          <a:prstGeom prst="rect">
            <a:avLst/>
          </a:prstGeom>
          <a:noFill/>
          <a:ln>
            <a:noFill/>
          </a:ln>
        </p:spPr>
      </p:pic>
    </p:spTree>
    <p:extLst>
      <p:ext uri="{BB962C8B-B14F-4D97-AF65-F5344CB8AC3E}">
        <p14:creationId xmlns:p14="http://schemas.microsoft.com/office/powerpoint/2010/main" val="358399897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C2B7E0E0-47C6-42EE-8F6C-2867234789DD}" type="datetimeFigureOut">
              <a:rPr lang="en-US" smtClean="0"/>
              <a:t>11/24/2023</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40DF8CF9-B329-4B9E-B729-888513E1CF5D}" type="slidenum">
              <a:rPr lang="en-US" smtClean="0"/>
              <a:t>‹#›</a:t>
            </a:fld>
            <a:endParaRPr lang="en-US"/>
          </a:p>
        </p:txBody>
      </p:sp>
    </p:spTree>
    <p:extLst>
      <p:ext uri="{BB962C8B-B14F-4D97-AF65-F5344CB8AC3E}">
        <p14:creationId xmlns:p14="http://schemas.microsoft.com/office/powerpoint/2010/main" val="4275434745"/>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382"/>
        <p:cNvGrpSpPr/>
        <p:nvPr/>
      </p:nvGrpSpPr>
      <p:grpSpPr>
        <a:xfrm>
          <a:off x="0" y="0"/>
          <a:ext cx="0" cy="0"/>
          <a:chOff x="0" y="0"/>
          <a:chExt cx="0" cy="0"/>
        </a:xfrm>
      </p:grpSpPr>
      <p:pic>
        <p:nvPicPr>
          <p:cNvPr id="383" name="Google Shape;383;p4"/>
          <p:cNvPicPr preferRelativeResize="0"/>
          <p:nvPr/>
        </p:nvPicPr>
        <p:blipFill>
          <a:blip r:embed="rId2">
            <a:alphaModFix/>
          </a:blip>
          <a:stretch>
            <a:fillRect/>
          </a:stretch>
        </p:blipFill>
        <p:spPr>
          <a:xfrm>
            <a:off x="0" y="0"/>
            <a:ext cx="12192000" cy="6858000"/>
          </a:xfrm>
          <a:prstGeom prst="rect">
            <a:avLst/>
          </a:prstGeom>
          <a:noFill/>
          <a:ln>
            <a:noFill/>
          </a:ln>
        </p:spPr>
      </p:pic>
      <p:pic>
        <p:nvPicPr>
          <p:cNvPr id="384" name="Google Shape;384;p4"/>
          <p:cNvPicPr preferRelativeResize="0"/>
          <p:nvPr/>
        </p:nvPicPr>
        <p:blipFill>
          <a:blip r:embed="rId3">
            <a:alphaModFix amt="80000"/>
          </a:blip>
          <a:stretch>
            <a:fillRect/>
          </a:stretch>
        </p:blipFill>
        <p:spPr>
          <a:xfrm>
            <a:off x="9494369" y="865426"/>
            <a:ext cx="3493332" cy="620567"/>
          </a:xfrm>
          <a:prstGeom prst="rect">
            <a:avLst/>
          </a:prstGeom>
          <a:noFill/>
          <a:ln>
            <a:noFill/>
          </a:ln>
        </p:spPr>
      </p:pic>
      <p:pic>
        <p:nvPicPr>
          <p:cNvPr id="385" name="Google Shape;385;p4"/>
          <p:cNvPicPr preferRelativeResize="0"/>
          <p:nvPr/>
        </p:nvPicPr>
        <p:blipFill>
          <a:blip r:embed="rId4">
            <a:alphaModFix amt="85000"/>
          </a:blip>
          <a:stretch>
            <a:fillRect/>
          </a:stretch>
        </p:blipFill>
        <p:spPr>
          <a:xfrm>
            <a:off x="-1391565" y="6044193"/>
            <a:ext cx="3493332" cy="620567"/>
          </a:xfrm>
          <a:prstGeom prst="rect">
            <a:avLst/>
          </a:prstGeom>
          <a:noFill/>
          <a:ln>
            <a:noFill/>
          </a:ln>
        </p:spPr>
      </p:pic>
      <p:sp>
        <p:nvSpPr>
          <p:cNvPr id="386" name="Google Shape;386;p4"/>
          <p:cNvSpPr txBox="1">
            <a:spLocks noGrp="1"/>
          </p:cNvSpPr>
          <p:nvPr>
            <p:ph type="body" idx="1"/>
          </p:nvPr>
        </p:nvSpPr>
        <p:spPr>
          <a:xfrm>
            <a:off x="951588" y="1790836"/>
            <a:ext cx="10281200" cy="4592000"/>
          </a:xfrm>
          <a:prstGeom prst="rect">
            <a:avLst/>
          </a:prstGeom>
        </p:spPr>
        <p:txBody>
          <a:bodyPr spcFirstLastPara="1" wrap="square" lIns="91425" tIns="91425" rIns="91425" bIns="91425" anchor="t" anchorCtr="0">
            <a:noAutofit/>
          </a:bodyPr>
          <a:lstStyle>
            <a:lvl1pPr marL="609585" lvl="0" indent="-431789" rtl="0">
              <a:lnSpc>
                <a:spcPct val="100000"/>
              </a:lnSpc>
              <a:spcBef>
                <a:spcPts val="0"/>
              </a:spcBef>
              <a:spcAft>
                <a:spcPts val="0"/>
              </a:spcAft>
              <a:buSzPts val="1500"/>
              <a:buAutoNum type="arabicPeriod"/>
              <a:defRPr sz="1600"/>
            </a:lvl1pPr>
            <a:lvl2pPr marL="1219170" lvl="1" indent="-431789" rtl="0">
              <a:spcBef>
                <a:spcPts val="2133"/>
              </a:spcBef>
              <a:spcAft>
                <a:spcPts val="0"/>
              </a:spcAft>
              <a:buSzPts val="1500"/>
              <a:buAutoNum type="alphaLcPeriod"/>
              <a:defRPr/>
            </a:lvl2pPr>
            <a:lvl3pPr marL="1828754" lvl="2" indent="-431789" rtl="0">
              <a:spcBef>
                <a:spcPts val="2133"/>
              </a:spcBef>
              <a:spcAft>
                <a:spcPts val="0"/>
              </a:spcAft>
              <a:buSzPts val="1500"/>
              <a:buAutoNum type="romanLcPeriod"/>
              <a:defRPr/>
            </a:lvl3pPr>
            <a:lvl4pPr marL="2438339" lvl="3" indent="-431789" rtl="0">
              <a:spcBef>
                <a:spcPts val="2133"/>
              </a:spcBef>
              <a:spcAft>
                <a:spcPts val="0"/>
              </a:spcAft>
              <a:buSzPts val="1500"/>
              <a:buAutoNum type="arabicPeriod"/>
              <a:defRPr/>
            </a:lvl4pPr>
            <a:lvl5pPr marL="3047924" lvl="4" indent="-431789" rtl="0">
              <a:spcBef>
                <a:spcPts val="2133"/>
              </a:spcBef>
              <a:spcAft>
                <a:spcPts val="0"/>
              </a:spcAft>
              <a:buSzPts val="1500"/>
              <a:buAutoNum type="alphaLcPeriod"/>
              <a:defRPr/>
            </a:lvl5pPr>
            <a:lvl6pPr marL="3657509" lvl="5" indent="-431789" rtl="0">
              <a:spcBef>
                <a:spcPts val="2133"/>
              </a:spcBef>
              <a:spcAft>
                <a:spcPts val="0"/>
              </a:spcAft>
              <a:buSzPts val="1500"/>
              <a:buAutoNum type="romanLcPeriod"/>
              <a:defRPr/>
            </a:lvl6pPr>
            <a:lvl7pPr marL="4267093" lvl="6" indent="-431789" rtl="0">
              <a:spcBef>
                <a:spcPts val="2133"/>
              </a:spcBef>
              <a:spcAft>
                <a:spcPts val="0"/>
              </a:spcAft>
              <a:buSzPts val="1500"/>
              <a:buAutoNum type="arabicPeriod"/>
              <a:defRPr/>
            </a:lvl7pPr>
            <a:lvl8pPr marL="4876678" lvl="7" indent="-431789" rtl="0">
              <a:spcBef>
                <a:spcPts val="2133"/>
              </a:spcBef>
              <a:spcAft>
                <a:spcPts val="0"/>
              </a:spcAft>
              <a:buSzPts val="1500"/>
              <a:buAutoNum type="alphaLcPeriod"/>
              <a:defRPr/>
            </a:lvl8pPr>
            <a:lvl9pPr marL="5486263" lvl="8" indent="-431789" rtl="0">
              <a:spcBef>
                <a:spcPts val="2133"/>
              </a:spcBef>
              <a:spcAft>
                <a:spcPts val="2133"/>
              </a:spcAft>
              <a:buSzPts val="1500"/>
              <a:buAutoNum type="romanLcPeriod"/>
              <a:defRPr/>
            </a:lvl9pPr>
          </a:lstStyle>
          <a:p>
            <a:endParaRPr/>
          </a:p>
        </p:txBody>
      </p:sp>
      <p:grpSp>
        <p:nvGrpSpPr>
          <p:cNvPr id="387" name="Google Shape;387;p4"/>
          <p:cNvGrpSpPr/>
          <p:nvPr/>
        </p:nvGrpSpPr>
        <p:grpSpPr>
          <a:xfrm>
            <a:off x="10694033" y="5956152"/>
            <a:ext cx="2808667" cy="796633"/>
            <a:chOff x="-2810250" y="3572525"/>
            <a:chExt cx="2106500" cy="597475"/>
          </a:xfrm>
        </p:grpSpPr>
        <p:sp>
          <p:nvSpPr>
            <p:cNvPr id="388" name="Google Shape;388;p4"/>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 name="Google Shape;389;p4"/>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 name="Google Shape;390;p4"/>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 name="Google Shape;391;p4"/>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 name="Google Shape;392;p4"/>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 name="Google Shape;393;p4"/>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 name="Google Shape;394;p4"/>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 name="Google Shape;395;p4"/>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 name="Google Shape;396;p4"/>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 name="Google Shape;397;p4"/>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 name="Google Shape;398;p4"/>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 name="Google Shape;399;p4"/>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 name="Google Shape;400;p4"/>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 name="Google Shape;401;p4"/>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 name="Google Shape;402;p4"/>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 name="Google Shape;403;p4"/>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 name="Google Shape;404;p4"/>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 name="Google Shape;405;p4"/>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 name="Google Shape;406;p4"/>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 name="Google Shape;407;p4"/>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 name="Google Shape;408;p4"/>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 name="Google Shape;409;p4"/>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 name="Google Shape;410;p4"/>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 name="Google Shape;411;p4"/>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 name="Google Shape;412;p4"/>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 name="Google Shape;413;p4"/>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 name="Google Shape;414;p4"/>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 name="Google Shape;415;p4"/>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 name="Google Shape;416;p4"/>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 name="Google Shape;417;p4"/>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 name="Google Shape;418;p4"/>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 name="Google Shape;419;p4"/>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 name="Google Shape;420;p4"/>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 name="Google Shape;421;p4"/>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 name="Google Shape;422;p4"/>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 name="Google Shape;423;p4"/>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 name="Google Shape;424;p4"/>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 name="Google Shape;425;p4"/>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 name="Google Shape;426;p4"/>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 name="Google Shape;427;p4"/>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 name="Google Shape;428;p4"/>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 name="Google Shape;429;p4"/>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 name="Google Shape;430;p4"/>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1" name="Google Shape;431;p4"/>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 name="Google Shape;432;p4"/>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 name="Google Shape;433;p4"/>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 name="Google Shape;434;p4"/>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 name="Google Shape;435;p4"/>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 name="Google Shape;436;p4"/>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 name="Google Shape;437;p4"/>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 name="Google Shape;438;p4"/>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 name="Google Shape;439;p4"/>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 name="Google Shape;440;p4"/>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 name="Google Shape;441;p4"/>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 name="Google Shape;442;p4"/>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 name="Google Shape;443;p4"/>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 name="Google Shape;444;p4"/>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 name="Google Shape;445;p4"/>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 name="Google Shape;446;p4"/>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 name="Google Shape;447;p4"/>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 name="Google Shape;448;p4"/>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 name="Google Shape;449;p4"/>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 name="Google Shape;450;p4"/>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 name="Google Shape;451;p4"/>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 name="Google Shape;452;p4"/>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 name="Google Shape;453;p4"/>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 name="Google Shape;454;p4"/>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 name="Google Shape;455;p4"/>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 name="Google Shape;456;p4"/>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 name="Google Shape;457;p4"/>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 name="Google Shape;458;p4"/>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 name="Google Shape;459;p4"/>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 name="Google Shape;460;p4"/>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 name="Google Shape;461;p4"/>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 name="Google Shape;462;p4"/>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 name="Google Shape;463;p4"/>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 name="Google Shape;464;p4"/>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 name="Google Shape;465;p4"/>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 name="Google Shape;466;p4"/>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 name="Google Shape;467;p4"/>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 name="Google Shape;468;p4"/>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 name="Google Shape;469;p4"/>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 name="Google Shape;470;p4"/>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 name="Google Shape;471;p4"/>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 name="Google Shape;472;p4"/>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 name="Google Shape;473;p4"/>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 name="Google Shape;474;p4"/>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 name="Google Shape;475;p4"/>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 name="Google Shape;476;p4"/>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 name="Google Shape;477;p4"/>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 name="Google Shape;478;p4"/>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 name="Google Shape;479;p4"/>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 name="Google Shape;480;p4"/>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 name="Google Shape;481;p4"/>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 name="Google Shape;482;p4"/>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 name="Google Shape;483;p4"/>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 name="Google Shape;484;p4"/>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 name="Google Shape;485;p4"/>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 name="Google Shape;486;p4"/>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 name="Google Shape;487;p4"/>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 name="Google Shape;488;p4"/>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 name="Google Shape;489;p4"/>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 name="Google Shape;490;p4"/>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 name="Google Shape;491;p4"/>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 name="Google Shape;492;p4"/>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 name="Google Shape;493;p4"/>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 name="Google Shape;494;p4"/>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 name="Google Shape;495;p4"/>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 name="Google Shape;496;p4"/>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 name="Google Shape;497;p4"/>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98" name="Google Shape;498;p4"/>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2218305127"/>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499"/>
        <p:cNvGrpSpPr/>
        <p:nvPr/>
      </p:nvGrpSpPr>
      <p:grpSpPr>
        <a:xfrm>
          <a:off x="0" y="0"/>
          <a:ext cx="0" cy="0"/>
          <a:chOff x="0" y="0"/>
          <a:chExt cx="0" cy="0"/>
        </a:xfrm>
      </p:grpSpPr>
      <p:pic>
        <p:nvPicPr>
          <p:cNvPr id="500" name="Google Shape;500;p5"/>
          <p:cNvPicPr preferRelativeResize="0"/>
          <p:nvPr/>
        </p:nvPicPr>
        <p:blipFill>
          <a:blip r:embed="rId2">
            <a:alphaModFix/>
          </a:blip>
          <a:stretch>
            <a:fillRect/>
          </a:stretch>
        </p:blipFill>
        <p:spPr>
          <a:xfrm>
            <a:off x="0" y="0"/>
            <a:ext cx="12192000" cy="6858000"/>
          </a:xfrm>
          <a:prstGeom prst="rect">
            <a:avLst/>
          </a:prstGeom>
          <a:noFill/>
          <a:ln>
            <a:noFill/>
          </a:ln>
        </p:spPr>
      </p:pic>
      <p:sp>
        <p:nvSpPr>
          <p:cNvPr id="501" name="Google Shape;501;p5"/>
          <p:cNvSpPr txBox="1">
            <a:spLocks noGrp="1"/>
          </p:cNvSpPr>
          <p:nvPr>
            <p:ph type="subTitle" idx="1"/>
          </p:nvPr>
        </p:nvSpPr>
        <p:spPr>
          <a:xfrm>
            <a:off x="6716511" y="5293668"/>
            <a:ext cx="3921600" cy="48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Font typeface="Caveat Brush"/>
              <a:buNone/>
              <a:defRPr sz="2667" b="1">
                <a:latin typeface="Caveat Brush"/>
                <a:ea typeface="Caveat Brush"/>
                <a:cs typeface="Caveat Brush"/>
                <a:sym typeface="Caveat Brush"/>
              </a:defRPr>
            </a:lvl1pPr>
            <a:lvl2pPr lvl="1" algn="ctr" rtl="0">
              <a:lnSpc>
                <a:spcPct val="100000"/>
              </a:lnSpc>
              <a:spcBef>
                <a:spcPts val="0"/>
              </a:spcBef>
              <a:spcAft>
                <a:spcPts val="0"/>
              </a:spcAft>
              <a:buSzPts val="2000"/>
              <a:buFont typeface="Caveat Brush"/>
              <a:buNone/>
              <a:defRPr sz="2667" b="1">
                <a:latin typeface="Caveat Brush"/>
                <a:ea typeface="Caveat Brush"/>
                <a:cs typeface="Caveat Brush"/>
                <a:sym typeface="Caveat Brush"/>
              </a:defRPr>
            </a:lvl2pPr>
            <a:lvl3pPr lvl="2" algn="ctr" rtl="0">
              <a:lnSpc>
                <a:spcPct val="100000"/>
              </a:lnSpc>
              <a:spcBef>
                <a:spcPts val="2133"/>
              </a:spcBef>
              <a:spcAft>
                <a:spcPts val="0"/>
              </a:spcAft>
              <a:buSzPts val="2000"/>
              <a:buFont typeface="Caveat Brush"/>
              <a:buNone/>
              <a:defRPr sz="2667" b="1">
                <a:latin typeface="Caveat Brush"/>
                <a:ea typeface="Caveat Brush"/>
                <a:cs typeface="Caveat Brush"/>
                <a:sym typeface="Caveat Brush"/>
              </a:defRPr>
            </a:lvl3pPr>
            <a:lvl4pPr lvl="3" algn="ctr" rtl="0">
              <a:lnSpc>
                <a:spcPct val="100000"/>
              </a:lnSpc>
              <a:spcBef>
                <a:spcPts val="2133"/>
              </a:spcBef>
              <a:spcAft>
                <a:spcPts val="0"/>
              </a:spcAft>
              <a:buSzPts val="2000"/>
              <a:buFont typeface="Caveat Brush"/>
              <a:buNone/>
              <a:defRPr sz="2667" b="1">
                <a:latin typeface="Caveat Brush"/>
                <a:ea typeface="Caveat Brush"/>
                <a:cs typeface="Caveat Brush"/>
                <a:sym typeface="Caveat Brush"/>
              </a:defRPr>
            </a:lvl4pPr>
            <a:lvl5pPr lvl="4" algn="ctr" rtl="0">
              <a:lnSpc>
                <a:spcPct val="100000"/>
              </a:lnSpc>
              <a:spcBef>
                <a:spcPts val="2133"/>
              </a:spcBef>
              <a:spcAft>
                <a:spcPts val="0"/>
              </a:spcAft>
              <a:buSzPts val="2000"/>
              <a:buFont typeface="Caveat Brush"/>
              <a:buNone/>
              <a:defRPr sz="2667" b="1">
                <a:latin typeface="Caveat Brush"/>
                <a:ea typeface="Caveat Brush"/>
                <a:cs typeface="Caveat Brush"/>
                <a:sym typeface="Caveat Brush"/>
              </a:defRPr>
            </a:lvl5pPr>
            <a:lvl6pPr lvl="5" algn="ctr" rtl="0">
              <a:lnSpc>
                <a:spcPct val="100000"/>
              </a:lnSpc>
              <a:spcBef>
                <a:spcPts val="2133"/>
              </a:spcBef>
              <a:spcAft>
                <a:spcPts val="0"/>
              </a:spcAft>
              <a:buSzPts val="2000"/>
              <a:buFont typeface="Caveat Brush"/>
              <a:buNone/>
              <a:defRPr sz="2667" b="1">
                <a:latin typeface="Caveat Brush"/>
                <a:ea typeface="Caveat Brush"/>
                <a:cs typeface="Caveat Brush"/>
                <a:sym typeface="Caveat Brush"/>
              </a:defRPr>
            </a:lvl6pPr>
            <a:lvl7pPr lvl="6" algn="ctr" rtl="0">
              <a:lnSpc>
                <a:spcPct val="100000"/>
              </a:lnSpc>
              <a:spcBef>
                <a:spcPts val="2133"/>
              </a:spcBef>
              <a:spcAft>
                <a:spcPts val="0"/>
              </a:spcAft>
              <a:buSzPts val="2000"/>
              <a:buFont typeface="Caveat Brush"/>
              <a:buNone/>
              <a:defRPr sz="2667" b="1">
                <a:latin typeface="Caveat Brush"/>
                <a:ea typeface="Caveat Brush"/>
                <a:cs typeface="Caveat Brush"/>
                <a:sym typeface="Caveat Brush"/>
              </a:defRPr>
            </a:lvl7pPr>
            <a:lvl8pPr lvl="7" algn="ctr" rtl="0">
              <a:lnSpc>
                <a:spcPct val="100000"/>
              </a:lnSpc>
              <a:spcBef>
                <a:spcPts val="2133"/>
              </a:spcBef>
              <a:spcAft>
                <a:spcPts val="0"/>
              </a:spcAft>
              <a:buSzPts val="2000"/>
              <a:buFont typeface="Caveat Brush"/>
              <a:buNone/>
              <a:defRPr sz="2667" b="1">
                <a:latin typeface="Caveat Brush"/>
                <a:ea typeface="Caveat Brush"/>
                <a:cs typeface="Caveat Brush"/>
                <a:sym typeface="Caveat Brush"/>
              </a:defRPr>
            </a:lvl8pPr>
            <a:lvl9pPr lvl="8" algn="ctr" rtl="0">
              <a:lnSpc>
                <a:spcPct val="100000"/>
              </a:lnSpc>
              <a:spcBef>
                <a:spcPts val="2133"/>
              </a:spcBef>
              <a:spcAft>
                <a:spcPts val="2133"/>
              </a:spcAft>
              <a:buSzPts val="2000"/>
              <a:buFont typeface="Caveat Brush"/>
              <a:buNone/>
              <a:defRPr sz="2667" b="1">
                <a:latin typeface="Caveat Brush"/>
                <a:ea typeface="Caveat Brush"/>
                <a:cs typeface="Caveat Brush"/>
                <a:sym typeface="Caveat Brush"/>
              </a:defRPr>
            </a:lvl9pPr>
          </a:lstStyle>
          <a:p>
            <a:endParaRPr/>
          </a:p>
        </p:txBody>
      </p:sp>
      <p:sp>
        <p:nvSpPr>
          <p:cNvPr id="502" name="Google Shape;502;p5"/>
          <p:cNvSpPr txBox="1">
            <a:spLocks noGrp="1"/>
          </p:cNvSpPr>
          <p:nvPr>
            <p:ph type="subTitle" idx="2"/>
          </p:nvPr>
        </p:nvSpPr>
        <p:spPr>
          <a:xfrm>
            <a:off x="1598667" y="5293657"/>
            <a:ext cx="3876800" cy="48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500"/>
              <a:buNone/>
              <a:defRPr sz="2667" b="1">
                <a:latin typeface="Caveat Brush"/>
                <a:ea typeface="Caveat Brush"/>
                <a:cs typeface="Caveat Brush"/>
                <a:sym typeface="Caveat Brush"/>
              </a:defRPr>
            </a:lvl1pPr>
            <a:lvl2pPr lvl="1" algn="ctr" rtl="0">
              <a:lnSpc>
                <a:spcPct val="100000"/>
              </a:lnSpc>
              <a:spcBef>
                <a:spcPts val="0"/>
              </a:spcBef>
              <a:spcAft>
                <a:spcPts val="0"/>
              </a:spcAft>
              <a:buSzPts val="1500"/>
              <a:buNone/>
              <a:defRPr sz="2000"/>
            </a:lvl2pPr>
            <a:lvl3pPr lvl="2" algn="ctr" rtl="0">
              <a:lnSpc>
                <a:spcPct val="100000"/>
              </a:lnSpc>
              <a:spcBef>
                <a:spcPts val="2133"/>
              </a:spcBef>
              <a:spcAft>
                <a:spcPts val="0"/>
              </a:spcAft>
              <a:buSzPts val="1500"/>
              <a:buNone/>
              <a:defRPr sz="2000"/>
            </a:lvl3pPr>
            <a:lvl4pPr lvl="3" algn="ctr" rtl="0">
              <a:lnSpc>
                <a:spcPct val="100000"/>
              </a:lnSpc>
              <a:spcBef>
                <a:spcPts val="2133"/>
              </a:spcBef>
              <a:spcAft>
                <a:spcPts val="0"/>
              </a:spcAft>
              <a:buSzPts val="1500"/>
              <a:buNone/>
              <a:defRPr sz="2000"/>
            </a:lvl4pPr>
            <a:lvl5pPr lvl="4" algn="ctr" rtl="0">
              <a:lnSpc>
                <a:spcPct val="100000"/>
              </a:lnSpc>
              <a:spcBef>
                <a:spcPts val="2133"/>
              </a:spcBef>
              <a:spcAft>
                <a:spcPts val="0"/>
              </a:spcAft>
              <a:buSzPts val="1500"/>
              <a:buNone/>
              <a:defRPr sz="2000"/>
            </a:lvl5pPr>
            <a:lvl6pPr lvl="5" algn="ctr" rtl="0">
              <a:lnSpc>
                <a:spcPct val="100000"/>
              </a:lnSpc>
              <a:spcBef>
                <a:spcPts val="2133"/>
              </a:spcBef>
              <a:spcAft>
                <a:spcPts val="0"/>
              </a:spcAft>
              <a:buSzPts val="1500"/>
              <a:buNone/>
              <a:defRPr sz="2000"/>
            </a:lvl6pPr>
            <a:lvl7pPr lvl="6" algn="ctr" rtl="0">
              <a:lnSpc>
                <a:spcPct val="100000"/>
              </a:lnSpc>
              <a:spcBef>
                <a:spcPts val="2133"/>
              </a:spcBef>
              <a:spcAft>
                <a:spcPts val="0"/>
              </a:spcAft>
              <a:buSzPts val="1500"/>
              <a:buNone/>
              <a:defRPr sz="2000"/>
            </a:lvl7pPr>
            <a:lvl8pPr lvl="7" algn="ctr" rtl="0">
              <a:lnSpc>
                <a:spcPct val="100000"/>
              </a:lnSpc>
              <a:spcBef>
                <a:spcPts val="2133"/>
              </a:spcBef>
              <a:spcAft>
                <a:spcPts val="0"/>
              </a:spcAft>
              <a:buSzPts val="1500"/>
              <a:buNone/>
              <a:defRPr sz="2000"/>
            </a:lvl8pPr>
            <a:lvl9pPr lvl="8" algn="ctr" rtl="0">
              <a:lnSpc>
                <a:spcPct val="100000"/>
              </a:lnSpc>
              <a:spcBef>
                <a:spcPts val="2133"/>
              </a:spcBef>
              <a:spcAft>
                <a:spcPts val="2133"/>
              </a:spcAft>
              <a:buSzPts val="1500"/>
              <a:buNone/>
              <a:defRPr sz="2000"/>
            </a:lvl9pPr>
          </a:lstStyle>
          <a:p>
            <a:endParaRPr/>
          </a:p>
        </p:txBody>
      </p:sp>
      <p:sp>
        <p:nvSpPr>
          <p:cNvPr id="503" name="Google Shape;503;p5"/>
          <p:cNvSpPr txBox="1">
            <a:spLocks noGrp="1"/>
          </p:cNvSpPr>
          <p:nvPr>
            <p:ph type="subTitle" idx="3"/>
          </p:nvPr>
        </p:nvSpPr>
        <p:spPr>
          <a:xfrm>
            <a:off x="1546681" y="4104337"/>
            <a:ext cx="3970800" cy="137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500"/>
              <a:buNone/>
              <a:defRPr sz="2000"/>
            </a:lvl1pPr>
            <a:lvl2pPr lvl="1" algn="ctr" rtl="0">
              <a:lnSpc>
                <a:spcPct val="100000"/>
              </a:lnSpc>
              <a:spcBef>
                <a:spcPts val="0"/>
              </a:spcBef>
              <a:spcAft>
                <a:spcPts val="0"/>
              </a:spcAft>
              <a:buSzPts val="1500"/>
              <a:buNone/>
              <a:defRPr sz="2000"/>
            </a:lvl2pPr>
            <a:lvl3pPr lvl="2" algn="ctr" rtl="0">
              <a:lnSpc>
                <a:spcPct val="100000"/>
              </a:lnSpc>
              <a:spcBef>
                <a:spcPts val="2133"/>
              </a:spcBef>
              <a:spcAft>
                <a:spcPts val="0"/>
              </a:spcAft>
              <a:buSzPts val="1500"/>
              <a:buNone/>
              <a:defRPr sz="2000"/>
            </a:lvl3pPr>
            <a:lvl4pPr lvl="3" algn="ctr" rtl="0">
              <a:lnSpc>
                <a:spcPct val="100000"/>
              </a:lnSpc>
              <a:spcBef>
                <a:spcPts val="2133"/>
              </a:spcBef>
              <a:spcAft>
                <a:spcPts val="0"/>
              </a:spcAft>
              <a:buSzPts val="1500"/>
              <a:buNone/>
              <a:defRPr sz="2000"/>
            </a:lvl4pPr>
            <a:lvl5pPr lvl="4" algn="ctr" rtl="0">
              <a:lnSpc>
                <a:spcPct val="100000"/>
              </a:lnSpc>
              <a:spcBef>
                <a:spcPts val="2133"/>
              </a:spcBef>
              <a:spcAft>
                <a:spcPts val="0"/>
              </a:spcAft>
              <a:buSzPts val="1500"/>
              <a:buNone/>
              <a:defRPr sz="2000"/>
            </a:lvl5pPr>
            <a:lvl6pPr lvl="5" algn="ctr" rtl="0">
              <a:lnSpc>
                <a:spcPct val="100000"/>
              </a:lnSpc>
              <a:spcBef>
                <a:spcPts val="2133"/>
              </a:spcBef>
              <a:spcAft>
                <a:spcPts val="0"/>
              </a:spcAft>
              <a:buSzPts val="1500"/>
              <a:buNone/>
              <a:defRPr sz="2000"/>
            </a:lvl6pPr>
            <a:lvl7pPr lvl="6" algn="ctr" rtl="0">
              <a:lnSpc>
                <a:spcPct val="100000"/>
              </a:lnSpc>
              <a:spcBef>
                <a:spcPts val="2133"/>
              </a:spcBef>
              <a:spcAft>
                <a:spcPts val="0"/>
              </a:spcAft>
              <a:buSzPts val="1500"/>
              <a:buNone/>
              <a:defRPr sz="2000"/>
            </a:lvl7pPr>
            <a:lvl8pPr lvl="7" algn="ctr" rtl="0">
              <a:lnSpc>
                <a:spcPct val="100000"/>
              </a:lnSpc>
              <a:spcBef>
                <a:spcPts val="2133"/>
              </a:spcBef>
              <a:spcAft>
                <a:spcPts val="0"/>
              </a:spcAft>
              <a:buSzPts val="1500"/>
              <a:buNone/>
              <a:defRPr sz="2000"/>
            </a:lvl8pPr>
            <a:lvl9pPr lvl="8" algn="ctr" rtl="0">
              <a:lnSpc>
                <a:spcPct val="100000"/>
              </a:lnSpc>
              <a:spcBef>
                <a:spcPts val="2133"/>
              </a:spcBef>
              <a:spcAft>
                <a:spcPts val="2133"/>
              </a:spcAft>
              <a:buSzPts val="1500"/>
              <a:buNone/>
              <a:defRPr sz="2000"/>
            </a:lvl9pPr>
          </a:lstStyle>
          <a:p>
            <a:endParaRPr/>
          </a:p>
        </p:txBody>
      </p:sp>
      <p:grpSp>
        <p:nvGrpSpPr>
          <p:cNvPr id="504" name="Google Shape;504;p5"/>
          <p:cNvGrpSpPr/>
          <p:nvPr/>
        </p:nvGrpSpPr>
        <p:grpSpPr>
          <a:xfrm>
            <a:off x="-1048434" y="1121234"/>
            <a:ext cx="2808667" cy="796633"/>
            <a:chOff x="-2810250" y="3572525"/>
            <a:chExt cx="2106500" cy="597475"/>
          </a:xfrm>
        </p:grpSpPr>
        <p:sp>
          <p:nvSpPr>
            <p:cNvPr id="505" name="Google Shape;505;p5"/>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 name="Google Shape;506;p5"/>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 name="Google Shape;507;p5"/>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 name="Google Shape;508;p5"/>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 name="Google Shape;509;p5"/>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 name="Google Shape;510;p5"/>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 name="Google Shape;511;p5"/>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 name="Google Shape;512;p5"/>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 name="Google Shape;513;p5"/>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 name="Google Shape;514;p5"/>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 name="Google Shape;515;p5"/>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 name="Google Shape;516;p5"/>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 name="Google Shape;517;p5"/>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 name="Google Shape;518;p5"/>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 name="Google Shape;519;p5"/>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 name="Google Shape;520;p5"/>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 name="Google Shape;521;p5"/>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 name="Google Shape;522;p5"/>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 name="Google Shape;523;p5"/>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 name="Google Shape;524;p5"/>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 name="Google Shape;525;p5"/>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 name="Google Shape;526;p5"/>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 name="Google Shape;527;p5"/>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 name="Google Shape;528;p5"/>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 name="Google Shape;529;p5"/>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 name="Google Shape;530;p5"/>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 name="Google Shape;531;p5"/>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 name="Google Shape;532;p5"/>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 name="Google Shape;533;p5"/>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 name="Google Shape;534;p5"/>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 name="Google Shape;535;p5"/>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 name="Google Shape;536;p5"/>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 name="Google Shape;537;p5"/>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 name="Google Shape;538;p5"/>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 name="Google Shape;539;p5"/>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 name="Google Shape;540;p5"/>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 name="Google Shape;541;p5"/>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 name="Google Shape;542;p5"/>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 name="Google Shape;543;p5"/>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 name="Google Shape;544;p5"/>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 name="Google Shape;545;p5"/>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 name="Google Shape;546;p5"/>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 name="Google Shape;547;p5"/>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 name="Google Shape;548;p5"/>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9" name="Google Shape;549;p5"/>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0" name="Google Shape;550;p5"/>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1" name="Google Shape;551;p5"/>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2" name="Google Shape;552;p5"/>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3" name="Google Shape;553;p5"/>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4" name="Google Shape;554;p5"/>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5" name="Google Shape;555;p5"/>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6" name="Google Shape;556;p5"/>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7" name="Google Shape;557;p5"/>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8" name="Google Shape;558;p5"/>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9" name="Google Shape;559;p5"/>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0" name="Google Shape;560;p5"/>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1" name="Google Shape;561;p5"/>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2" name="Google Shape;562;p5"/>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3" name="Google Shape;563;p5"/>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 name="Google Shape;564;p5"/>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5" name="Google Shape;565;p5"/>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6" name="Google Shape;566;p5"/>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7" name="Google Shape;567;p5"/>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8" name="Google Shape;568;p5"/>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9" name="Google Shape;569;p5"/>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0" name="Google Shape;570;p5"/>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1" name="Google Shape;571;p5"/>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2" name="Google Shape;572;p5"/>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 name="Google Shape;573;p5"/>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 name="Google Shape;574;p5"/>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 name="Google Shape;575;p5"/>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 name="Google Shape;576;p5"/>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 name="Google Shape;577;p5"/>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 name="Google Shape;578;p5"/>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 name="Google Shape;579;p5"/>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 name="Google Shape;580;p5"/>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 name="Google Shape;581;p5"/>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 name="Google Shape;582;p5"/>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 name="Google Shape;583;p5"/>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 name="Google Shape;584;p5"/>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 name="Google Shape;585;p5"/>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 name="Google Shape;586;p5"/>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 name="Google Shape;587;p5"/>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 name="Google Shape;588;p5"/>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 name="Google Shape;589;p5"/>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 name="Google Shape;590;p5"/>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 name="Google Shape;591;p5"/>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 name="Google Shape;592;p5"/>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 name="Google Shape;593;p5"/>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 name="Google Shape;594;p5"/>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 name="Google Shape;595;p5"/>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 name="Google Shape;596;p5"/>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 name="Google Shape;597;p5"/>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 name="Google Shape;598;p5"/>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 name="Google Shape;599;p5"/>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 name="Google Shape;600;p5"/>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 name="Google Shape;601;p5"/>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 name="Google Shape;602;p5"/>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 name="Google Shape;603;p5"/>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 name="Google Shape;604;p5"/>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 name="Google Shape;605;p5"/>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 name="Google Shape;606;p5"/>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 name="Google Shape;607;p5"/>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 name="Google Shape;608;p5"/>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 name="Google Shape;609;p5"/>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 name="Google Shape;610;p5"/>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 name="Google Shape;611;p5"/>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 name="Google Shape;612;p5"/>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 name="Google Shape;613;p5"/>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 name="Google Shape;614;p5"/>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15" name="Google Shape;615;p5"/>
          <p:cNvGrpSpPr/>
          <p:nvPr/>
        </p:nvGrpSpPr>
        <p:grpSpPr>
          <a:xfrm>
            <a:off x="10850400" y="5984334"/>
            <a:ext cx="2182667" cy="695300"/>
            <a:chOff x="-4380075" y="3780200"/>
            <a:chExt cx="1637000" cy="521475"/>
          </a:xfrm>
        </p:grpSpPr>
        <p:sp>
          <p:nvSpPr>
            <p:cNvPr id="616" name="Google Shape;616;p5"/>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 name="Google Shape;617;p5"/>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 name="Google Shape;618;p5"/>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 name="Google Shape;619;p5"/>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 name="Google Shape;620;p5"/>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 name="Google Shape;621;p5"/>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 name="Google Shape;622;p5"/>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 name="Google Shape;623;p5"/>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 name="Google Shape;624;p5"/>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 name="Google Shape;625;p5"/>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 name="Google Shape;626;p5"/>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 name="Google Shape;627;p5"/>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 name="Google Shape;628;p5"/>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 name="Google Shape;629;p5"/>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 name="Google Shape;630;p5"/>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 name="Google Shape;631;p5"/>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 name="Google Shape;632;p5"/>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 name="Google Shape;633;p5"/>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 name="Google Shape;634;p5"/>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 name="Google Shape;635;p5"/>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 name="Google Shape;636;p5"/>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 name="Google Shape;637;p5"/>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 name="Google Shape;638;p5"/>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 name="Google Shape;639;p5"/>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 name="Google Shape;640;p5"/>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 name="Google Shape;641;p5"/>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 name="Google Shape;642;p5"/>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 name="Google Shape;643;p5"/>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 name="Google Shape;644;p5"/>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 name="Google Shape;645;p5"/>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 name="Google Shape;646;p5"/>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 name="Google Shape;647;p5"/>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 name="Google Shape;648;p5"/>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 name="Google Shape;649;p5"/>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 name="Google Shape;650;p5"/>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 name="Google Shape;651;p5"/>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 name="Google Shape;652;p5"/>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 name="Google Shape;653;p5"/>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 name="Google Shape;654;p5"/>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 name="Google Shape;655;p5"/>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 name="Google Shape;656;p5"/>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 name="Google Shape;657;p5"/>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 name="Google Shape;658;p5"/>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 name="Google Shape;659;p5"/>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 name="Google Shape;660;p5"/>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 name="Google Shape;661;p5"/>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 name="Google Shape;662;p5"/>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 name="Google Shape;663;p5"/>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 name="Google Shape;664;p5"/>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 name="Google Shape;665;p5"/>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 name="Google Shape;666;p5"/>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 name="Google Shape;667;p5"/>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 name="Google Shape;668;p5"/>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 name="Google Shape;669;p5"/>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 name="Google Shape;670;p5"/>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 name="Google Shape;671;p5"/>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 name="Google Shape;672;p5"/>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 name="Google Shape;673;p5"/>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 name="Google Shape;674;p5"/>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 name="Google Shape;675;p5"/>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 name="Google Shape;676;p5"/>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7" name="Google Shape;677;p5"/>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 name="Google Shape;678;p5"/>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 name="Google Shape;679;p5"/>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 name="Google Shape;680;p5"/>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 name="Google Shape;681;p5"/>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 name="Google Shape;682;p5"/>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 name="Google Shape;683;p5"/>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684" name="Google Shape;684;p5"/>
          <p:cNvPicPr preferRelativeResize="0"/>
          <p:nvPr/>
        </p:nvPicPr>
        <p:blipFill>
          <a:blip r:embed="rId3">
            <a:alphaModFix amt="66000"/>
          </a:blip>
          <a:stretch>
            <a:fillRect/>
          </a:stretch>
        </p:blipFill>
        <p:spPr>
          <a:xfrm>
            <a:off x="9579533" y="750167"/>
            <a:ext cx="4724400" cy="977900"/>
          </a:xfrm>
          <a:prstGeom prst="rect">
            <a:avLst/>
          </a:prstGeom>
          <a:noFill/>
          <a:ln>
            <a:noFill/>
          </a:ln>
        </p:spPr>
      </p:pic>
      <p:pic>
        <p:nvPicPr>
          <p:cNvPr id="685" name="Google Shape;685;p5"/>
          <p:cNvPicPr preferRelativeResize="0"/>
          <p:nvPr/>
        </p:nvPicPr>
        <p:blipFill>
          <a:blip r:embed="rId4">
            <a:alphaModFix amt="66000"/>
          </a:blip>
          <a:stretch>
            <a:fillRect/>
          </a:stretch>
        </p:blipFill>
        <p:spPr>
          <a:xfrm>
            <a:off x="-443684" y="6009383"/>
            <a:ext cx="5057368" cy="898400"/>
          </a:xfrm>
          <a:prstGeom prst="rect">
            <a:avLst/>
          </a:prstGeom>
          <a:noFill/>
          <a:ln>
            <a:noFill/>
          </a:ln>
        </p:spPr>
      </p:pic>
      <p:sp>
        <p:nvSpPr>
          <p:cNvPr id="686" name="Google Shape;686;p5"/>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
        <p:nvSpPr>
          <p:cNvPr id="687" name="Google Shape;687;p5"/>
          <p:cNvSpPr txBox="1">
            <a:spLocks noGrp="1"/>
          </p:cNvSpPr>
          <p:nvPr>
            <p:ph type="subTitle" idx="4"/>
          </p:nvPr>
        </p:nvSpPr>
        <p:spPr>
          <a:xfrm>
            <a:off x="6689884" y="4104337"/>
            <a:ext cx="3970800" cy="137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500"/>
              <a:buChar char="●"/>
              <a:defRPr sz="2000"/>
            </a:lvl1pPr>
            <a:lvl2pPr lvl="1" algn="ctr" rtl="0">
              <a:lnSpc>
                <a:spcPct val="100000"/>
              </a:lnSpc>
              <a:spcBef>
                <a:spcPts val="0"/>
              </a:spcBef>
              <a:spcAft>
                <a:spcPts val="0"/>
              </a:spcAft>
              <a:buSzPts val="1500"/>
              <a:buChar char="○"/>
              <a:defRPr sz="2000"/>
            </a:lvl2pPr>
            <a:lvl3pPr lvl="2" algn="ctr" rtl="0">
              <a:lnSpc>
                <a:spcPct val="100000"/>
              </a:lnSpc>
              <a:spcBef>
                <a:spcPts val="2133"/>
              </a:spcBef>
              <a:spcAft>
                <a:spcPts val="0"/>
              </a:spcAft>
              <a:buSzPts val="1500"/>
              <a:buChar char="■"/>
              <a:defRPr sz="2000"/>
            </a:lvl3pPr>
            <a:lvl4pPr lvl="3" algn="ctr" rtl="0">
              <a:lnSpc>
                <a:spcPct val="100000"/>
              </a:lnSpc>
              <a:spcBef>
                <a:spcPts val="2133"/>
              </a:spcBef>
              <a:spcAft>
                <a:spcPts val="0"/>
              </a:spcAft>
              <a:buSzPts val="1500"/>
              <a:buChar char="●"/>
              <a:defRPr sz="2000"/>
            </a:lvl4pPr>
            <a:lvl5pPr lvl="4" algn="ctr" rtl="0">
              <a:lnSpc>
                <a:spcPct val="100000"/>
              </a:lnSpc>
              <a:spcBef>
                <a:spcPts val="2133"/>
              </a:spcBef>
              <a:spcAft>
                <a:spcPts val="0"/>
              </a:spcAft>
              <a:buSzPts val="1500"/>
              <a:buChar char="○"/>
              <a:defRPr sz="2000"/>
            </a:lvl5pPr>
            <a:lvl6pPr lvl="5" algn="ctr" rtl="0">
              <a:lnSpc>
                <a:spcPct val="100000"/>
              </a:lnSpc>
              <a:spcBef>
                <a:spcPts val="2133"/>
              </a:spcBef>
              <a:spcAft>
                <a:spcPts val="0"/>
              </a:spcAft>
              <a:buSzPts val="1500"/>
              <a:buChar char="■"/>
              <a:defRPr sz="2000"/>
            </a:lvl6pPr>
            <a:lvl7pPr lvl="6" algn="ctr" rtl="0">
              <a:lnSpc>
                <a:spcPct val="100000"/>
              </a:lnSpc>
              <a:spcBef>
                <a:spcPts val="2133"/>
              </a:spcBef>
              <a:spcAft>
                <a:spcPts val="0"/>
              </a:spcAft>
              <a:buSzPts val="1500"/>
              <a:buChar char="●"/>
              <a:defRPr sz="2000"/>
            </a:lvl7pPr>
            <a:lvl8pPr lvl="7" algn="ctr" rtl="0">
              <a:lnSpc>
                <a:spcPct val="100000"/>
              </a:lnSpc>
              <a:spcBef>
                <a:spcPts val="2133"/>
              </a:spcBef>
              <a:spcAft>
                <a:spcPts val="0"/>
              </a:spcAft>
              <a:buSzPts val="1500"/>
              <a:buChar char="○"/>
              <a:defRPr sz="2000"/>
            </a:lvl8pPr>
            <a:lvl9pPr lvl="8" algn="ctr" rtl="0">
              <a:lnSpc>
                <a:spcPct val="100000"/>
              </a:lnSpc>
              <a:spcBef>
                <a:spcPts val="2133"/>
              </a:spcBef>
              <a:spcAft>
                <a:spcPts val="2133"/>
              </a:spcAft>
              <a:buSzPts val="1500"/>
              <a:buChar char="■"/>
              <a:defRPr sz="2000"/>
            </a:lvl9pPr>
          </a:lstStyle>
          <a:p>
            <a:endParaRPr/>
          </a:p>
        </p:txBody>
      </p:sp>
    </p:spTree>
    <p:extLst>
      <p:ext uri="{BB962C8B-B14F-4D97-AF65-F5344CB8AC3E}">
        <p14:creationId xmlns:p14="http://schemas.microsoft.com/office/powerpoint/2010/main" val="47255552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688"/>
        <p:cNvGrpSpPr/>
        <p:nvPr/>
      </p:nvGrpSpPr>
      <p:grpSpPr>
        <a:xfrm>
          <a:off x="0" y="0"/>
          <a:ext cx="0" cy="0"/>
          <a:chOff x="0" y="0"/>
          <a:chExt cx="0" cy="0"/>
        </a:xfrm>
      </p:grpSpPr>
      <p:pic>
        <p:nvPicPr>
          <p:cNvPr id="689" name="Google Shape;689;p6"/>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690" name="Google Shape;690;p6"/>
          <p:cNvGrpSpPr/>
          <p:nvPr/>
        </p:nvGrpSpPr>
        <p:grpSpPr>
          <a:xfrm>
            <a:off x="-1580183" y="1121234"/>
            <a:ext cx="2808667" cy="796633"/>
            <a:chOff x="-2810250" y="3572525"/>
            <a:chExt cx="2106500" cy="597475"/>
          </a:xfrm>
        </p:grpSpPr>
        <p:sp>
          <p:nvSpPr>
            <p:cNvPr id="691" name="Google Shape;691;p6"/>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 name="Google Shape;692;p6"/>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 name="Google Shape;693;p6"/>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 name="Google Shape;694;p6"/>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 name="Google Shape;695;p6"/>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6" name="Google Shape;696;p6"/>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 name="Google Shape;697;p6"/>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 name="Google Shape;698;p6"/>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 name="Google Shape;699;p6"/>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 name="Google Shape;700;p6"/>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 name="Google Shape;701;p6"/>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 name="Google Shape;702;p6"/>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 name="Google Shape;703;p6"/>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 name="Google Shape;704;p6"/>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 name="Google Shape;705;p6"/>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 name="Google Shape;706;p6"/>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7" name="Google Shape;707;p6"/>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 name="Google Shape;708;p6"/>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 name="Google Shape;709;p6"/>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 name="Google Shape;710;p6"/>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 name="Google Shape;711;p6"/>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 name="Google Shape;712;p6"/>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 name="Google Shape;713;p6"/>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4" name="Google Shape;714;p6"/>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5" name="Google Shape;715;p6"/>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6" name="Google Shape;716;p6"/>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7" name="Google Shape;717;p6"/>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8" name="Google Shape;718;p6"/>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9" name="Google Shape;719;p6"/>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0" name="Google Shape;720;p6"/>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1" name="Google Shape;721;p6"/>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2" name="Google Shape;722;p6"/>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 name="Google Shape;723;p6"/>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 name="Google Shape;724;p6"/>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 name="Google Shape;725;p6"/>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6" name="Google Shape;726;p6"/>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7" name="Google Shape;727;p6"/>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8" name="Google Shape;728;p6"/>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9" name="Google Shape;729;p6"/>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0" name="Google Shape;730;p6"/>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1" name="Google Shape;731;p6"/>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2" name="Google Shape;732;p6"/>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3" name="Google Shape;733;p6"/>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4" name="Google Shape;734;p6"/>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5" name="Google Shape;735;p6"/>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6" name="Google Shape;736;p6"/>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7" name="Google Shape;737;p6"/>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8" name="Google Shape;738;p6"/>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9" name="Google Shape;739;p6"/>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0" name="Google Shape;740;p6"/>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1" name="Google Shape;741;p6"/>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2" name="Google Shape;742;p6"/>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3" name="Google Shape;743;p6"/>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4" name="Google Shape;744;p6"/>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5" name="Google Shape;745;p6"/>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6" name="Google Shape;746;p6"/>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7" name="Google Shape;747;p6"/>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8" name="Google Shape;748;p6"/>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9" name="Google Shape;749;p6"/>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0" name="Google Shape;750;p6"/>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1" name="Google Shape;751;p6"/>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2" name="Google Shape;752;p6"/>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3" name="Google Shape;753;p6"/>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4" name="Google Shape;754;p6"/>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5" name="Google Shape;755;p6"/>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6" name="Google Shape;756;p6"/>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7" name="Google Shape;757;p6"/>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8" name="Google Shape;758;p6"/>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9" name="Google Shape;759;p6"/>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0" name="Google Shape;760;p6"/>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1" name="Google Shape;761;p6"/>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2" name="Google Shape;762;p6"/>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3" name="Google Shape;763;p6"/>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4" name="Google Shape;764;p6"/>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5" name="Google Shape;765;p6"/>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6" name="Google Shape;766;p6"/>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7" name="Google Shape;767;p6"/>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8" name="Google Shape;768;p6"/>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9" name="Google Shape;769;p6"/>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0" name="Google Shape;770;p6"/>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1" name="Google Shape;771;p6"/>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2" name="Google Shape;772;p6"/>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3" name="Google Shape;773;p6"/>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4" name="Google Shape;774;p6"/>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5" name="Google Shape;775;p6"/>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6" name="Google Shape;776;p6"/>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7" name="Google Shape;777;p6"/>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8" name="Google Shape;778;p6"/>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9" name="Google Shape;779;p6"/>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0" name="Google Shape;780;p6"/>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1" name="Google Shape;781;p6"/>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2" name="Google Shape;782;p6"/>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3" name="Google Shape;783;p6"/>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4" name="Google Shape;784;p6"/>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5" name="Google Shape;785;p6"/>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6" name="Google Shape;786;p6"/>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7" name="Google Shape;787;p6"/>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8" name="Google Shape;788;p6"/>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9" name="Google Shape;789;p6"/>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0" name="Google Shape;790;p6"/>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1" name="Google Shape;791;p6"/>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2" name="Google Shape;792;p6"/>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3" name="Google Shape;793;p6"/>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4" name="Google Shape;794;p6"/>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5" name="Google Shape;795;p6"/>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6" name="Google Shape;796;p6"/>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7" name="Google Shape;797;p6"/>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8" name="Google Shape;798;p6"/>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9" name="Google Shape;799;p6"/>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0" name="Google Shape;800;p6"/>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01" name="Google Shape;801;p6"/>
          <p:cNvGrpSpPr/>
          <p:nvPr/>
        </p:nvGrpSpPr>
        <p:grpSpPr>
          <a:xfrm>
            <a:off x="10318651" y="5984334"/>
            <a:ext cx="2182667" cy="695300"/>
            <a:chOff x="-4380075" y="3780200"/>
            <a:chExt cx="1637000" cy="521475"/>
          </a:xfrm>
        </p:grpSpPr>
        <p:sp>
          <p:nvSpPr>
            <p:cNvPr id="802" name="Google Shape;802;p6"/>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3" name="Google Shape;803;p6"/>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4" name="Google Shape;804;p6"/>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5" name="Google Shape;805;p6"/>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6" name="Google Shape;806;p6"/>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7" name="Google Shape;807;p6"/>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8" name="Google Shape;808;p6"/>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9" name="Google Shape;809;p6"/>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0" name="Google Shape;810;p6"/>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1" name="Google Shape;811;p6"/>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2" name="Google Shape;812;p6"/>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3" name="Google Shape;813;p6"/>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4" name="Google Shape;814;p6"/>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5" name="Google Shape;815;p6"/>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6" name="Google Shape;816;p6"/>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7" name="Google Shape;817;p6"/>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8" name="Google Shape;818;p6"/>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9" name="Google Shape;819;p6"/>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0" name="Google Shape;820;p6"/>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1" name="Google Shape;821;p6"/>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2" name="Google Shape;822;p6"/>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3" name="Google Shape;823;p6"/>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4" name="Google Shape;824;p6"/>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5" name="Google Shape;825;p6"/>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6" name="Google Shape;826;p6"/>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7" name="Google Shape;827;p6"/>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8" name="Google Shape;828;p6"/>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9" name="Google Shape;829;p6"/>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0" name="Google Shape;830;p6"/>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1" name="Google Shape;831;p6"/>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2" name="Google Shape;832;p6"/>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3" name="Google Shape;833;p6"/>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4" name="Google Shape;834;p6"/>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5" name="Google Shape;835;p6"/>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6" name="Google Shape;836;p6"/>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7" name="Google Shape;837;p6"/>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8" name="Google Shape;838;p6"/>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9" name="Google Shape;839;p6"/>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0" name="Google Shape;840;p6"/>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1" name="Google Shape;841;p6"/>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2" name="Google Shape;842;p6"/>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3" name="Google Shape;843;p6"/>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4" name="Google Shape;844;p6"/>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5" name="Google Shape;845;p6"/>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6" name="Google Shape;846;p6"/>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7" name="Google Shape;847;p6"/>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8" name="Google Shape;848;p6"/>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9" name="Google Shape;849;p6"/>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0" name="Google Shape;850;p6"/>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1" name="Google Shape;851;p6"/>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2" name="Google Shape;852;p6"/>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3" name="Google Shape;853;p6"/>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4" name="Google Shape;854;p6"/>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5" name="Google Shape;855;p6"/>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6" name="Google Shape;856;p6"/>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7" name="Google Shape;857;p6"/>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8" name="Google Shape;858;p6"/>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9" name="Google Shape;859;p6"/>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0" name="Google Shape;860;p6"/>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1" name="Google Shape;861;p6"/>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2" name="Google Shape;862;p6"/>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3" name="Google Shape;863;p6"/>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4" name="Google Shape;864;p6"/>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5" name="Google Shape;865;p6"/>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6" name="Google Shape;866;p6"/>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7" name="Google Shape;867;p6"/>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8" name="Google Shape;868;p6"/>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9" name="Google Shape;869;p6"/>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870" name="Google Shape;870;p6"/>
          <p:cNvPicPr preferRelativeResize="0"/>
          <p:nvPr/>
        </p:nvPicPr>
        <p:blipFill>
          <a:blip r:embed="rId3">
            <a:alphaModFix amt="52000"/>
          </a:blip>
          <a:stretch>
            <a:fillRect/>
          </a:stretch>
        </p:blipFill>
        <p:spPr>
          <a:xfrm>
            <a:off x="9827548" y="442385"/>
            <a:ext cx="4724400" cy="977900"/>
          </a:xfrm>
          <a:prstGeom prst="rect">
            <a:avLst/>
          </a:prstGeom>
          <a:noFill/>
          <a:ln>
            <a:noFill/>
          </a:ln>
        </p:spPr>
      </p:pic>
      <p:pic>
        <p:nvPicPr>
          <p:cNvPr id="871" name="Google Shape;871;p6"/>
          <p:cNvPicPr preferRelativeResize="0"/>
          <p:nvPr/>
        </p:nvPicPr>
        <p:blipFill rotWithShape="1">
          <a:blip r:embed="rId4">
            <a:alphaModFix amt="58000"/>
          </a:blip>
          <a:srcRect l="6060" r="-6059"/>
          <a:stretch/>
        </p:blipFill>
        <p:spPr>
          <a:xfrm>
            <a:off x="-1396500" y="6182149"/>
            <a:ext cx="5057368" cy="898400"/>
          </a:xfrm>
          <a:prstGeom prst="rect">
            <a:avLst/>
          </a:prstGeom>
          <a:noFill/>
          <a:ln>
            <a:noFill/>
          </a:ln>
        </p:spPr>
      </p:pic>
      <p:sp>
        <p:nvSpPr>
          <p:cNvPr id="872" name="Google Shape;872;p6"/>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421181946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873"/>
        <p:cNvGrpSpPr/>
        <p:nvPr/>
      </p:nvGrpSpPr>
      <p:grpSpPr>
        <a:xfrm>
          <a:off x="0" y="0"/>
          <a:ext cx="0" cy="0"/>
          <a:chOff x="0" y="0"/>
          <a:chExt cx="0" cy="0"/>
        </a:xfrm>
      </p:grpSpPr>
      <p:pic>
        <p:nvPicPr>
          <p:cNvPr id="874" name="Google Shape;874;p7"/>
          <p:cNvPicPr preferRelativeResize="0"/>
          <p:nvPr/>
        </p:nvPicPr>
        <p:blipFill>
          <a:blip r:embed="rId2">
            <a:alphaModFix/>
          </a:blip>
          <a:stretch>
            <a:fillRect/>
          </a:stretch>
        </p:blipFill>
        <p:spPr>
          <a:xfrm>
            <a:off x="0" y="0"/>
            <a:ext cx="12192000" cy="6858000"/>
          </a:xfrm>
          <a:prstGeom prst="rect">
            <a:avLst/>
          </a:prstGeom>
          <a:noFill/>
          <a:ln>
            <a:noFill/>
          </a:ln>
        </p:spPr>
      </p:pic>
      <p:sp>
        <p:nvSpPr>
          <p:cNvPr id="875" name="Google Shape;875;p7"/>
          <p:cNvSpPr txBox="1">
            <a:spLocks noGrp="1"/>
          </p:cNvSpPr>
          <p:nvPr>
            <p:ph type="subTitle" idx="1"/>
          </p:nvPr>
        </p:nvSpPr>
        <p:spPr>
          <a:xfrm>
            <a:off x="1456839" y="3238867"/>
            <a:ext cx="4437600" cy="212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876" name="Google Shape;876;p7"/>
          <p:cNvSpPr txBox="1">
            <a:spLocks noGrp="1"/>
          </p:cNvSpPr>
          <p:nvPr>
            <p:ph type="title"/>
          </p:nvPr>
        </p:nvSpPr>
        <p:spPr>
          <a:xfrm>
            <a:off x="1159412" y="2342667"/>
            <a:ext cx="4735200" cy="132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877" name="Google Shape;877;p7"/>
          <p:cNvGrpSpPr/>
          <p:nvPr/>
        </p:nvGrpSpPr>
        <p:grpSpPr>
          <a:xfrm>
            <a:off x="-1048434" y="1121234"/>
            <a:ext cx="2808667" cy="796633"/>
            <a:chOff x="-2810250" y="3572525"/>
            <a:chExt cx="2106500" cy="597475"/>
          </a:xfrm>
        </p:grpSpPr>
        <p:sp>
          <p:nvSpPr>
            <p:cNvPr id="878" name="Google Shape;878;p7"/>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9" name="Google Shape;879;p7"/>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0" name="Google Shape;880;p7"/>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1" name="Google Shape;881;p7"/>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2" name="Google Shape;882;p7"/>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3" name="Google Shape;883;p7"/>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4" name="Google Shape;884;p7"/>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5" name="Google Shape;885;p7"/>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6" name="Google Shape;886;p7"/>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7" name="Google Shape;887;p7"/>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8" name="Google Shape;888;p7"/>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9" name="Google Shape;889;p7"/>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0" name="Google Shape;890;p7"/>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1" name="Google Shape;891;p7"/>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2" name="Google Shape;892;p7"/>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3" name="Google Shape;893;p7"/>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4" name="Google Shape;894;p7"/>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5" name="Google Shape;895;p7"/>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6" name="Google Shape;896;p7"/>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7" name="Google Shape;897;p7"/>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8" name="Google Shape;898;p7"/>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9" name="Google Shape;899;p7"/>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0" name="Google Shape;900;p7"/>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1" name="Google Shape;901;p7"/>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2" name="Google Shape;902;p7"/>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3" name="Google Shape;903;p7"/>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4" name="Google Shape;904;p7"/>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5" name="Google Shape;905;p7"/>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6" name="Google Shape;906;p7"/>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7" name="Google Shape;907;p7"/>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8" name="Google Shape;908;p7"/>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9" name="Google Shape;909;p7"/>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0" name="Google Shape;910;p7"/>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1" name="Google Shape;911;p7"/>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2" name="Google Shape;912;p7"/>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3" name="Google Shape;913;p7"/>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4" name="Google Shape;914;p7"/>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5" name="Google Shape;915;p7"/>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6" name="Google Shape;916;p7"/>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7" name="Google Shape;917;p7"/>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8" name="Google Shape;918;p7"/>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9" name="Google Shape;919;p7"/>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0" name="Google Shape;920;p7"/>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1" name="Google Shape;921;p7"/>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2" name="Google Shape;922;p7"/>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3" name="Google Shape;923;p7"/>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4" name="Google Shape;924;p7"/>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5" name="Google Shape;925;p7"/>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6" name="Google Shape;926;p7"/>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7" name="Google Shape;927;p7"/>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8" name="Google Shape;928;p7"/>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9" name="Google Shape;929;p7"/>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0" name="Google Shape;930;p7"/>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1" name="Google Shape;931;p7"/>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2" name="Google Shape;932;p7"/>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3" name="Google Shape;933;p7"/>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4" name="Google Shape;934;p7"/>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5" name="Google Shape;935;p7"/>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6" name="Google Shape;936;p7"/>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7" name="Google Shape;937;p7"/>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8" name="Google Shape;938;p7"/>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9" name="Google Shape;939;p7"/>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0" name="Google Shape;940;p7"/>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1" name="Google Shape;941;p7"/>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2" name="Google Shape;942;p7"/>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3" name="Google Shape;943;p7"/>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4" name="Google Shape;944;p7"/>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5" name="Google Shape;945;p7"/>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6" name="Google Shape;946;p7"/>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7" name="Google Shape;947;p7"/>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8" name="Google Shape;948;p7"/>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9" name="Google Shape;949;p7"/>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0" name="Google Shape;950;p7"/>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1" name="Google Shape;951;p7"/>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2" name="Google Shape;952;p7"/>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3" name="Google Shape;953;p7"/>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4" name="Google Shape;954;p7"/>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5" name="Google Shape;955;p7"/>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6" name="Google Shape;956;p7"/>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7" name="Google Shape;957;p7"/>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8" name="Google Shape;958;p7"/>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9" name="Google Shape;959;p7"/>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0" name="Google Shape;960;p7"/>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1" name="Google Shape;961;p7"/>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2" name="Google Shape;962;p7"/>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3" name="Google Shape;963;p7"/>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4" name="Google Shape;964;p7"/>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5" name="Google Shape;965;p7"/>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6" name="Google Shape;966;p7"/>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7" name="Google Shape;967;p7"/>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8" name="Google Shape;968;p7"/>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9" name="Google Shape;969;p7"/>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0" name="Google Shape;970;p7"/>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1" name="Google Shape;971;p7"/>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2" name="Google Shape;972;p7"/>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3" name="Google Shape;973;p7"/>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4" name="Google Shape;974;p7"/>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5" name="Google Shape;975;p7"/>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6" name="Google Shape;976;p7"/>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7" name="Google Shape;977;p7"/>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8" name="Google Shape;978;p7"/>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9" name="Google Shape;979;p7"/>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0" name="Google Shape;980;p7"/>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1" name="Google Shape;981;p7"/>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2" name="Google Shape;982;p7"/>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3" name="Google Shape;983;p7"/>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4" name="Google Shape;984;p7"/>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5" name="Google Shape;985;p7"/>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6" name="Google Shape;986;p7"/>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7" name="Google Shape;987;p7"/>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88" name="Google Shape;988;p7"/>
          <p:cNvGrpSpPr/>
          <p:nvPr/>
        </p:nvGrpSpPr>
        <p:grpSpPr>
          <a:xfrm>
            <a:off x="10850400" y="5984334"/>
            <a:ext cx="2182667" cy="695300"/>
            <a:chOff x="-4380075" y="3780200"/>
            <a:chExt cx="1637000" cy="521475"/>
          </a:xfrm>
        </p:grpSpPr>
        <p:sp>
          <p:nvSpPr>
            <p:cNvPr id="989" name="Google Shape;989;p7"/>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0" name="Google Shape;990;p7"/>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1" name="Google Shape;991;p7"/>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2" name="Google Shape;992;p7"/>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3" name="Google Shape;993;p7"/>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4" name="Google Shape;994;p7"/>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5" name="Google Shape;995;p7"/>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6" name="Google Shape;996;p7"/>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7" name="Google Shape;997;p7"/>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8" name="Google Shape;998;p7"/>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9" name="Google Shape;999;p7"/>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0" name="Google Shape;1000;p7"/>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1" name="Google Shape;1001;p7"/>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2" name="Google Shape;1002;p7"/>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3" name="Google Shape;1003;p7"/>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4" name="Google Shape;1004;p7"/>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5" name="Google Shape;1005;p7"/>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6" name="Google Shape;1006;p7"/>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7" name="Google Shape;1007;p7"/>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8" name="Google Shape;1008;p7"/>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9" name="Google Shape;1009;p7"/>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0" name="Google Shape;1010;p7"/>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1" name="Google Shape;1011;p7"/>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2" name="Google Shape;1012;p7"/>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3" name="Google Shape;1013;p7"/>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4" name="Google Shape;1014;p7"/>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5" name="Google Shape;1015;p7"/>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6" name="Google Shape;1016;p7"/>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7" name="Google Shape;1017;p7"/>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8" name="Google Shape;1018;p7"/>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9" name="Google Shape;1019;p7"/>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0" name="Google Shape;1020;p7"/>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1" name="Google Shape;1021;p7"/>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2" name="Google Shape;1022;p7"/>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3" name="Google Shape;1023;p7"/>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4" name="Google Shape;1024;p7"/>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5" name="Google Shape;1025;p7"/>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6" name="Google Shape;1026;p7"/>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7" name="Google Shape;1027;p7"/>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8" name="Google Shape;1028;p7"/>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9" name="Google Shape;1029;p7"/>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0" name="Google Shape;1030;p7"/>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1" name="Google Shape;1031;p7"/>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2" name="Google Shape;1032;p7"/>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3" name="Google Shape;1033;p7"/>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4" name="Google Shape;1034;p7"/>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5" name="Google Shape;1035;p7"/>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6" name="Google Shape;1036;p7"/>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7" name="Google Shape;1037;p7"/>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8" name="Google Shape;1038;p7"/>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9" name="Google Shape;1039;p7"/>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0" name="Google Shape;1040;p7"/>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1" name="Google Shape;1041;p7"/>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2" name="Google Shape;1042;p7"/>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3" name="Google Shape;1043;p7"/>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4" name="Google Shape;1044;p7"/>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5" name="Google Shape;1045;p7"/>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6" name="Google Shape;1046;p7"/>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7" name="Google Shape;1047;p7"/>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8" name="Google Shape;1048;p7"/>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9" name="Google Shape;1049;p7"/>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0" name="Google Shape;1050;p7"/>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1" name="Google Shape;1051;p7"/>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2" name="Google Shape;1052;p7"/>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3" name="Google Shape;1053;p7"/>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4" name="Google Shape;1054;p7"/>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5" name="Google Shape;1055;p7"/>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6" name="Google Shape;1056;p7"/>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1057" name="Google Shape;1057;p7"/>
          <p:cNvPicPr preferRelativeResize="0"/>
          <p:nvPr/>
        </p:nvPicPr>
        <p:blipFill>
          <a:blip r:embed="rId3">
            <a:alphaModFix amt="85000"/>
          </a:blip>
          <a:stretch>
            <a:fillRect/>
          </a:stretch>
        </p:blipFill>
        <p:spPr>
          <a:xfrm rot="2861804">
            <a:off x="-723551" y="4465777"/>
            <a:ext cx="3685203" cy="2953983"/>
          </a:xfrm>
          <a:prstGeom prst="rect">
            <a:avLst/>
          </a:prstGeom>
          <a:noFill/>
          <a:ln>
            <a:noFill/>
          </a:ln>
        </p:spPr>
      </p:pic>
      <p:pic>
        <p:nvPicPr>
          <p:cNvPr id="1058" name="Google Shape;1058;p7"/>
          <p:cNvPicPr preferRelativeResize="0"/>
          <p:nvPr/>
        </p:nvPicPr>
        <p:blipFill>
          <a:blip r:embed="rId4">
            <a:alphaModFix amt="72000"/>
          </a:blip>
          <a:stretch>
            <a:fillRect/>
          </a:stretch>
        </p:blipFill>
        <p:spPr>
          <a:xfrm rot="-10338121">
            <a:off x="9832832" y="-759257"/>
            <a:ext cx="3685203" cy="2953983"/>
          </a:xfrm>
          <a:prstGeom prst="rect">
            <a:avLst/>
          </a:prstGeom>
          <a:noFill/>
          <a:ln>
            <a:noFill/>
          </a:ln>
        </p:spPr>
      </p:pic>
    </p:spTree>
    <p:extLst>
      <p:ext uri="{BB962C8B-B14F-4D97-AF65-F5344CB8AC3E}">
        <p14:creationId xmlns:p14="http://schemas.microsoft.com/office/powerpoint/2010/main" val="124087611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059"/>
        <p:cNvGrpSpPr/>
        <p:nvPr/>
      </p:nvGrpSpPr>
      <p:grpSpPr>
        <a:xfrm>
          <a:off x="0" y="0"/>
          <a:ext cx="0" cy="0"/>
          <a:chOff x="0" y="0"/>
          <a:chExt cx="0" cy="0"/>
        </a:xfrm>
      </p:grpSpPr>
      <p:pic>
        <p:nvPicPr>
          <p:cNvPr id="1060" name="Google Shape;1060;p8"/>
          <p:cNvPicPr preferRelativeResize="0"/>
          <p:nvPr/>
        </p:nvPicPr>
        <p:blipFill>
          <a:blip r:embed="rId2">
            <a:alphaModFix/>
          </a:blip>
          <a:stretch>
            <a:fillRect/>
          </a:stretch>
        </p:blipFill>
        <p:spPr>
          <a:xfrm>
            <a:off x="0" y="0"/>
            <a:ext cx="12192000" cy="6858000"/>
          </a:xfrm>
          <a:prstGeom prst="rect">
            <a:avLst/>
          </a:prstGeom>
          <a:noFill/>
          <a:ln>
            <a:noFill/>
          </a:ln>
        </p:spPr>
      </p:pic>
      <p:sp>
        <p:nvSpPr>
          <p:cNvPr id="1061" name="Google Shape;1061;p8"/>
          <p:cNvSpPr txBox="1">
            <a:spLocks noGrp="1"/>
          </p:cNvSpPr>
          <p:nvPr>
            <p:ph type="title"/>
          </p:nvPr>
        </p:nvSpPr>
        <p:spPr>
          <a:xfrm>
            <a:off x="1209400" y="2021895"/>
            <a:ext cx="9773200" cy="2239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9333"/>
            </a:lvl1pPr>
            <a:lvl2pPr lvl="1" rtl="0">
              <a:spcBef>
                <a:spcPts val="0"/>
              </a:spcBef>
              <a:spcAft>
                <a:spcPts val="0"/>
              </a:spcAft>
              <a:buSzPts val="4800"/>
              <a:buNone/>
              <a:defRPr sz="6400"/>
            </a:lvl2pPr>
            <a:lvl3pPr lvl="2" rtl="0">
              <a:spcBef>
                <a:spcPts val="0"/>
              </a:spcBef>
              <a:spcAft>
                <a:spcPts val="0"/>
              </a:spcAft>
              <a:buSzPts val="4800"/>
              <a:buNone/>
              <a:defRPr sz="6400"/>
            </a:lvl3pPr>
            <a:lvl4pPr lvl="3" rtl="0">
              <a:spcBef>
                <a:spcPts val="0"/>
              </a:spcBef>
              <a:spcAft>
                <a:spcPts val="0"/>
              </a:spcAft>
              <a:buSzPts val="4800"/>
              <a:buNone/>
              <a:defRPr sz="6400"/>
            </a:lvl4pPr>
            <a:lvl5pPr lvl="4" rtl="0">
              <a:spcBef>
                <a:spcPts val="0"/>
              </a:spcBef>
              <a:spcAft>
                <a:spcPts val="0"/>
              </a:spcAft>
              <a:buSzPts val="4800"/>
              <a:buNone/>
              <a:defRPr sz="6400"/>
            </a:lvl5pPr>
            <a:lvl6pPr lvl="5" rtl="0">
              <a:spcBef>
                <a:spcPts val="0"/>
              </a:spcBef>
              <a:spcAft>
                <a:spcPts val="0"/>
              </a:spcAft>
              <a:buSzPts val="4800"/>
              <a:buNone/>
              <a:defRPr sz="6400"/>
            </a:lvl6pPr>
            <a:lvl7pPr lvl="6" rtl="0">
              <a:spcBef>
                <a:spcPts val="0"/>
              </a:spcBef>
              <a:spcAft>
                <a:spcPts val="0"/>
              </a:spcAft>
              <a:buSzPts val="4800"/>
              <a:buNone/>
              <a:defRPr sz="6400"/>
            </a:lvl7pPr>
            <a:lvl8pPr lvl="7" rtl="0">
              <a:spcBef>
                <a:spcPts val="0"/>
              </a:spcBef>
              <a:spcAft>
                <a:spcPts val="0"/>
              </a:spcAft>
              <a:buSzPts val="4800"/>
              <a:buNone/>
              <a:defRPr sz="6400"/>
            </a:lvl8pPr>
            <a:lvl9pPr lvl="8" rtl="0">
              <a:spcBef>
                <a:spcPts val="0"/>
              </a:spcBef>
              <a:spcAft>
                <a:spcPts val="0"/>
              </a:spcAft>
              <a:buSzPts val="4800"/>
              <a:buNone/>
              <a:defRPr sz="6400"/>
            </a:lvl9pPr>
          </a:lstStyle>
          <a:p>
            <a:endParaRPr/>
          </a:p>
        </p:txBody>
      </p:sp>
      <p:grpSp>
        <p:nvGrpSpPr>
          <p:cNvPr id="1062" name="Google Shape;1062;p8"/>
          <p:cNvGrpSpPr/>
          <p:nvPr/>
        </p:nvGrpSpPr>
        <p:grpSpPr>
          <a:xfrm>
            <a:off x="9383317" y="5547268"/>
            <a:ext cx="2808667" cy="796633"/>
            <a:chOff x="-2810250" y="3572525"/>
            <a:chExt cx="2106500" cy="597475"/>
          </a:xfrm>
        </p:grpSpPr>
        <p:sp>
          <p:nvSpPr>
            <p:cNvPr id="1063" name="Google Shape;1063;p8"/>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4" name="Google Shape;1064;p8"/>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5" name="Google Shape;1065;p8"/>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6" name="Google Shape;1066;p8"/>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7" name="Google Shape;1067;p8"/>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8" name="Google Shape;1068;p8"/>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9" name="Google Shape;1069;p8"/>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0" name="Google Shape;1070;p8"/>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1" name="Google Shape;1071;p8"/>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2" name="Google Shape;1072;p8"/>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3" name="Google Shape;1073;p8"/>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4" name="Google Shape;1074;p8"/>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5" name="Google Shape;1075;p8"/>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6" name="Google Shape;1076;p8"/>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7" name="Google Shape;1077;p8"/>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8" name="Google Shape;1078;p8"/>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9" name="Google Shape;1079;p8"/>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0" name="Google Shape;1080;p8"/>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1" name="Google Shape;1081;p8"/>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2" name="Google Shape;1082;p8"/>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3" name="Google Shape;1083;p8"/>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4" name="Google Shape;1084;p8"/>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5" name="Google Shape;1085;p8"/>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6" name="Google Shape;1086;p8"/>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7" name="Google Shape;1087;p8"/>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8" name="Google Shape;1088;p8"/>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9" name="Google Shape;1089;p8"/>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0" name="Google Shape;1090;p8"/>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1" name="Google Shape;1091;p8"/>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2" name="Google Shape;1092;p8"/>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3" name="Google Shape;1093;p8"/>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4" name="Google Shape;1094;p8"/>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5" name="Google Shape;1095;p8"/>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6" name="Google Shape;1096;p8"/>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7" name="Google Shape;1097;p8"/>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8" name="Google Shape;1098;p8"/>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9" name="Google Shape;1099;p8"/>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0" name="Google Shape;1100;p8"/>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1" name="Google Shape;1101;p8"/>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2" name="Google Shape;1102;p8"/>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3" name="Google Shape;1103;p8"/>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4" name="Google Shape;1104;p8"/>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5" name="Google Shape;1105;p8"/>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6" name="Google Shape;1106;p8"/>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7" name="Google Shape;1107;p8"/>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8" name="Google Shape;1108;p8"/>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9" name="Google Shape;1109;p8"/>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0" name="Google Shape;1110;p8"/>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1" name="Google Shape;1111;p8"/>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2" name="Google Shape;1112;p8"/>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3" name="Google Shape;1113;p8"/>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4" name="Google Shape;1114;p8"/>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5" name="Google Shape;1115;p8"/>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6" name="Google Shape;1116;p8"/>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7" name="Google Shape;1117;p8"/>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8" name="Google Shape;1118;p8"/>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9" name="Google Shape;1119;p8"/>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0" name="Google Shape;1120;p8"/>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1" name="Google Shape;1121;p8"/>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2" name="Google Shape;1122;p8"/>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3" name="Google Shape;1123;p8"/>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4" name="Google Shape;1124;p8"/>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5" name="Google Shape;1125;p8"/>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6" name="Google Shape;1126;p8"/>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7" name="Google Shape;1127;p8"/>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8" name="Google Shape;1128;p8"/>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9" name="Google Shape;1129;p8"/>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0" name="Google Shape;1130;p8"/>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1" name="Google Shape;1131;p8"/>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2" name="Google Shape;1132;p8"/>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3" name="Google Shape;1133;p8"/>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4" name="Google Shape;1134;p8"/>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5" name="Google Shape;1135;p8"/>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6" name="Google Shape;1136;p8"/>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7" name="Google Shape;1137;p8"/>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8" name="Google Shape;1138;p8"/>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9" name="Google Shape;1139;p8"/>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0" name="Google Shape;1140;p8"/>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1" name="Google Shape;1141;p8"/>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2" name="Google Shape;1142;p8"/>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3" name="Google Shape;1143;p8"/>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4" name="Google Shape;1144;p8"/>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5" name="Google Shape;1145;p8"/>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6" name="Google Shape;1146;p8"/>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7" name="Google Shape;1147;p8"/>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8" name="Google Shape;1148;p8"/>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9" name="Google Shape;1149;p8"/>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0" name="Google Shape;1150;p8"/>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1" name="Google Shape;1151;p8"/>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2" name="Google Shape;1152;p8"/>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3" name="Google Shape;1153;p8"/>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4" name="Google Shape;1154;p8"/>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5" name="Google Shape;1155;p8"/>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6" name="Google Shape;1156;p8"/>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7" name="Google Shape;1157;p8"/>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8" name="Google Shape;1158;p8"/>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9" name="Google Shape;1159;p8"/>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0" name="Google Shape;1160;p8"/>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1" name="Google Shape;1161;p8"/>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2" name="Google Shape;1162;p8"/>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3" name="Google Shape;1163;p8"/>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4" name="Google Shape;1164;p8"/>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5" name="Google Shape;1165;p8"/>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6" name="Google Shape;1166;p8"/>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7" name="Google Shape;1167;p8"/>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8" name="Google Shape;1168;p8"/>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9" name="Google Shape;1169;p8"/>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0" name="Google Shape;1170;p8"/>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1" name="Google Shape;1171;p8"/>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2" name="Google Shape;1172;p8"/>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73" name="Google Shape;1173;p8"/>
          <p:cNvGrpSpPr/>
          <p:nvPr/>
        </p:nvGrpSpPr>
        <p:grpSpPr>
          <a:xfrm flipH="1">
            <a:off x="-16" y="1009513"/>
            <a:ext cx="2808667" cy="796633"/>
            <a:chOff x="-2810250" y="3572525"/>
            <a:chExt cx="2106500" cy="597475"/>
          </a:xfrm>
        </p:grpSpPr>
        <p:sp>
          <p:nvSpPr>
            <p:cNvPr id="1174" name="Google Shape;1174;p8"/>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5" name="Google Shape;1175;p8"/>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6" name="Google Shape;1176;p8"/>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7" name="Google Shape;1177;p8"/>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8" name="Google Shape;1178;p8"/>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9" name="Google Shape;1179;p8"/>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0" name="Google Shape;1180;p8"/>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1" name="Google Shape;1181;p8"/>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2" name="Google Shape;1182;p8"/>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3" name="Google Shape;1183;p8"/>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4" name="Google Shape;1184;p8"/>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5" name="Google Shape;1185;p8"/>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6" name="Google Shape;1186;p8"/>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7" name="Google Shape;1187;p8"/>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8" name="Google Shape;1188;p8"/>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9" name="Google Shape;1189;p8"/>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0" name="Google Shape;1190;p8"/>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1" name="Google Shape;1191;p8"/>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2" name="Google Shape;1192;p8"/>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3" name="Google Shape;1193;p8"/>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4" name="Google Shape;1194;p8"/>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5" name="Google Shape;1195;p8"/>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6" name="Google Shape;1196;p8"/>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7" name="Google Shape;1197;p8"/>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8" name="Google Shape;1198;p8"/>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9" name="Google Shape;1199;p8"/>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0" name="Google Shape;1200;p8"/>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1" name="Google Shape;1201;p8"/>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2" name="Google Shape;1202;p8"/>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3" name="Google Shape;1203;p8"/>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4" name="Google Shape;1204;p8"/>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5" name="Google Shape;1205;p8"/>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6" name="Google Shape;1206;p8"/>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7" name="Google Shape;1207;p8"/>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8" name="Google Shape;1208;p8"/>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9" name="Google Shape;1209;p8"/>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0" name="Google Shape;1210;p8"/>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1" name="Google Shape;1211;p8"/>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2" name="Google Shape;1212;p8"/>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3" name="Google Shape;1213;p8"/>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4" name="Google Shape;1214;p8"/>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5" name="Google Shape;1215;p8"/>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6" name="Google Shape;1216;p8"/>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7" name="Google Shape;1217;p8"/>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8" name="Google Shape;1218;p8"/>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9" name="Google Shape;1219;p8"/>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0" name="Google Shape;1220;p8"/>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1" name="Google Shape;1221;p8"/>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2" name="Google Shape;1222;p8"/>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3" name="Google Shape;1223;p8"/>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4" name="Google Shape;1224;p8"/>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5" name="Google Shape;1225;p8"/>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6" name="Google Shape;1226;p8"/>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7" name="Google Shape;1227;p8"/>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8" name="Google Shape;1228;p8"/>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9" name="Google Shape;1229;p8"/>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0" name="Google Shape;1230;p8"/>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1" name="Google Shape;1231;p8"/>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2" name="Google Shape;1232;p8"/>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3" name="Google Shape;1233;p8"/>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4" name="Google Shape;1234;p8"/>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5" name="Google Shape;1235;p8"/>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6" name="Google Shape;1236;p8"/>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7" name="Google Shape;1237;p8"/>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8" name="Google Shape;1238;p8"/>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9" name="Google Shape;1239;p8"/>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0" name="Google Shape;1240;p8"/>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1" name="Google Shape;1241;p8"/>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2" name="Google Shape;1242;p8"/>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3" name="Google Shape;1243;p8"/>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4" name="Google Shape;1244;p8"/>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5" name="Google Shape;1245;p8"/>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6" name="Google Shape;1246;p8"/>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7" name="Google Shape;1247;p8"/>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8" name="Google Shape;1248;p8"/>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9" name="Google Shape;1249;p8"/>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0" name="Google Shape;1250;p8"/>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1" name="Google Shape;1251;p8"/>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2" name="Google Shape;1252;p8"/>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3" name="Google Shape;1253;p8"/>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4" name="Google Shape;1254;p8"/>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5" name="Google Shape;1255;p8"/>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6" name="Google Shape;1256;p8"/>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7" name="Google Shape;1257;p8"/>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8" name="Google Shape;1258;p8"/>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9" name="Google Shape;1259;p8"/>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0" name="Google Shape;1260;p8"/>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1" name="Google Shape;1261;p8"/>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2" name="Google Shape;1262;p8"/>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3" name="Google Shape;1263;p8"/>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4" name="Google Shape;1264;p8"/>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5" name="Google Shape;1265;p8"/>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6" name="Google Shape;1266;p8"/>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7" name="Google Shape;1267;p8"/>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8" name="Google Shape;1268;p8"/>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9" name="Google Shape;1269;p8"/>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0" name="Google Shape;1270;p8"/>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1" name="Google Shape;1271;p8"/>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2" name="Google Shape;1272;p8"/>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3" name="Google Shape;1273;p8"/>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4" name="Google Shape;1274;p8"/>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5" name="Google Shape;1275;p8"/>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6" name="Google Shape;1276;p8"/>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7" name="Google Shape;1277;p8"/>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8" name="Google Shape;1278;p8"/>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9" name="Google Shape;1279;p8"/>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0" name="Google Shape;1280;p8"/>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1" name="Google Shape;1281;p8"/>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2" name="Google Shape;1282;p8"/>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3" name="Google Shape;1283;p8"/>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122251347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284"/>
        <p:cNvGrpSpPr/>
        <p:nvPr/>
      </p:nvGrpSpPr>
      <p:grpSpPr>
        <a:xfrm>
          <a:off x="0" y="0"/>
          <a:ext cx="0" cy="0"/>
          <a:chOff x="0" y="0"/>
          <a:chExt cx="0" cy="0"/>
        </a:xfrm>
      </p:grpSpPr>
      <p:pic>
        <p:nvPicPr>
          <p:cNvPr id="1285" name="Google Shape;1285;p9"/>
          <p:cNvPicPr preferRelativeResize="0"/>
          <p:nvPr/>
        </p:nvPicPr>
        <p:blipFill>
          <a:blip r:embed="rId2">
            <a:alphaModFix/>
          </a:blip>
          <a:stretch>
            <a:fillRect/>
          </a:stretch>
        </p:blipFill>
        <p:spPr>
          <a:xfrm>
            <a:off x="0" y="0"/>
            <a:ext cx="12192000" cy="6858000"/>
          </a:xfrm>
          <a:prstGeom prst="rect">
            <a:avLst/>
          </a:prstGeom>
          <a:noFill/>
          <a:ln>
            <a:noFill/>
          </a:ln>
        </p:spPr>
      </p:pic>
      <p:pic>
        <p:nvPicPr>
          <p:cNvPr id="1286" name="Google Shape;1286;p9"/>
          <p:cNvPicPr preferRelativeResize="0"/>
          <p:nvPr/>
        </p:nvPicPr>
        <p:blipFill>
          <a:blip r:embed="rId2">
            <a:alphaModFix/>
          </a:blip>
          <a:stretch>
            <a:fillRect/>
          </a:stretch>
        </p:blipFill>
        <p:spPr>
          <a:xfrm>
            <a:off x="0" y="0"/>
            <a:ext cx="12192000" cy="6858000"/>
          </a:xfrm>
          <a:prstGeom prst="rect">
            <a:avLst/>
          </a:prstGeom>
          <a:noFill/>
          <a:ln>
            <a:noFill/>
          </a:ln>
        </p:spPr>
      </p:pic>
      <p:sp>
        <p:nvSpPr>
          <p:cNvPr id="1287" name="Google Shape;1287;p9"/>
          <p:cNvSpPr txBox="1">
            <a:spLocks noGrp="1"/>
          </p:cNvSpPr>
          <p:nvPr>
            <p:ph type="title"/>
          </p:nvPr>
        </p:nvSpPr>
        <p:spPr>
          <a:xfrm>
            <a:off x="2607000" y="2028561"/>
            <a:ext cx="6978000" cy="168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9333"/>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1288" name="Google Shape;1288;p9"/>
          <p:cNvSpPr txBox="1">
            <a:spLocks noGrp="1"/>
          </p:cNvSpPr>
          <p:nvPr>
            <p:ph type="body" idx="1"/>
          </p:nvPr>
        </p:nvSpPr>
        <p:spPr>
          <a:xfrm>
            <a:off x="2574752" y="4016787"/>
            <a:ext cx="7056400" cy="1133200"/>
          </a:xfrm>
          <a:prstGeom prst="rect">
            <a:avLst/>
          </a:prstGeom>
        </p:spPr>
        <p:txBody>
          <a:bodyPr spcFirstLastPara="1" wrap="square" lIns="91425" tIns="91425" rIns="91425" bIns="91425" anchor="ctr" anchorCtr="0">
            <a:noAutofit/>
          </a:bodyPr>
          <a:lstStyle>
            <a:lvl1pPr marL="609585" lvl="0" indent="-406390" algn="ctr" rtl="0">
              <a:lnSpc>
                <a:spcPct val="100000"/>
              </a:lnSpc>
              <a:spcBef>
                <a:spcPts val="0"/>
              </a:spcBef>
              <a:spcAft>
                <a:spcPts val="0"/>
              </a:spcAft>
              <a:buSzPts val="1200"/>
              <a:buChar char="●"/>
              <a:defRPr sz="2400"/>
            </a:lvl1pPr>
            <a:lvl2pPr marL="1219170" lvl="1" indent="-406390" rtl="0">
              <a:spcBef>
                <a:spcPts val="0"/>
              </a:spcBef>
              <a:spcAft>
                <a:spcPts val="0"/>
              </a:spcAft>
              <a:buSzPts val="1200"/>
              <a:buChar char="○"/>
              <a:defRPr sz="1600"/>
            </a:lvl2pPr>
            <a:lvl3pPr marL="1828754" lvl="2" indent="-406390" rtl="0">
              <a:spcBef>
                <a:spcPts val="2133"/>
              </a:spcBef>
              <a:spcAft>
                <a:spcPts val="0"/>
              </a:spcAft>
              <a:buSzPts val="1200"/>
              <a:buChar char="■"/>
              <a:defRPr sz="1600"/>
            </a:lvl3pPr>
            <a:lvl4pPr marL="2438339" lvl="3" indent="-406390" rtl="0">
              <a:spcBef>
                <a:spcPts val="2133"/>
              </a:spcBef>
              <a:spcAft>
                <a:spcPts val="0"/>
              </a:spcAft>
              <a:buSzPts val="1200"/>
              <a:buChar char="●"/>
              <a:defRPr sz="1600"/>
            </a:lvl4pPr>
            <a:lvl5pPr marL="3047924" lvl="4" indent="-406390" rtl="0">
              <a:spcBef>
                <a:spcPts val="2133"/>
              </a:spcBef>
              <a:spcAft>
                <a:spcPts val="0"/>
              </a:spcAft>
              <a:buSzPts val="1200"/>
              <a:buChar char="○"/>
              <a:defRPr sz="1600"/>
            </a:lvl5pPr>
            <a:lvl6pPr marL="3657509" lvl="5" indent="-406390" rtl="0">
              <a:spcBef>
                <a:spcPts val="2133"/>
              </a:spcBef>
              <a:spcAft>
                <a:spcPts val="0"/>
              </a:spcAft>
              <a:buSzPts val="1200"/>
              <a:buChar char="■"/>
              <a:defRPr sz="1600"/>
            </a:lvl6pPr>
            <a:lvl7pPr marL="4267093" lvl="6" indent="-406390" rtl="0">
              <a:spcBef>
                <a:spcPts val="2133"/>
              </a:spcBef>
              <a:spcAft>
                <a:spcPts val="0"/>
              </a:spcAft>
              <a:buSzPts val="1200"/>
              <a:buChar char="●"/>
              <a:defRPr sz="1600"/>
            </a:lvl7pPr>
            <a:lvl8pPr marL="4876678" lvl="7" indent="-406390" rtl="0">
              <a:spcBef>
                <a:spcPts val="2133"/>
              </a:spcBef>
              <a:spcAft>
                <a:spcPts val="0"/>
              </a:spcAft>
              <a:buSzPts val="1200"/>
              <a:buChar char="○"/>
              <a:defRPr sz="1600"/>
            </a:lvl8pPr>
            <a:lvl9pPr marL="5486263" lvl="8" indent="-406390" rtl="0">
              <a:spcBef>
                <a:spcPts val="2133"/>
              </a:spcBef>
              <a:spcAft>
                <a:spcPts val="2133"/>
              </a:spcAft>
              <a:buSzPts val="1200"/>
              <a:buChar char="■"/>
              <a:defRPr sz="1600"/>
            </a:lvl9pPr>
          </a:lstStyle>
          <a:p>
            <a:endParaRPr/>
          </a:p>
        </p:txBody>
      </p:sp>
      <p:sp>
        <p:nvSpPr>
          <p:cNvPr id="1289" name="Google Shape;1289;p9"/>
          <p:cNvSpPr/>
          <p:nvPr/>
        </p:nvSpPr>
        <p:spPr>
          <a:xfrm>
            <a:off x="-375662" y="-215349"/>
            <a:ext cx="2021371" cy="1155660"/>
          </a:xfrm>
          <a:custGeom>
            <a:avLst/>
            <a:gdLst/>
            <a:ahLst/>
            <a:cxnLst/>
            <a:rect l="l" t="t" r="r" b="b"/>
            <a:pathLst>
              <a:path w="16599" h="9794" extrusionOk="0">
                <a:moveTo>
                  <a:pt x="1" y="5801"/>
                </a:moveTo>
                <a:lnTo>
                  <a:pt x="15086" y="1"/>
                </a:lnTo>
                <a:cubicBezTo>
                  <a:pt x="15086" y="1"/>
                  <a:pt x="14756" y="544"/>
                  <a:pt x="14874" y="828"/>
                </a:cubicBezTo>
                <a:cubicBezTo>
                  <a:pt x="14992" y="1123"/>
                  <a:pt x="15618" y="1288"/>
                  <a:pt x="15618" y="1288"/>
                </a:cubicBezTo>
                <a:cubicBezTo>
                  <a:pt x="15618" y="1288"/>
                  <a:pt x="15287" y="1891"/>
                  <a:pt x="15464" y="2174"/>
                </a:cubicBezTo>
                <a:cubicBezTo>
                  <a:pt x="15630" y="2375"/>
                  <a:pt x="15831" y="2564"/>
                  <a:pt x="16055" y="2706"/>
                </a:cubicBezTo>
                <a:cubicBezTo>
                  <a:pt x="16055" y="2706"/>
                  <a:pt x="15642" y="3698"/>
                  <a:pt x="16598" y="4029"/>
                </a:cubicBezTo>
                <a:lnTo>
                  <a:pt x="1643" y="9794"/>
                </a:lnTo>
                <a:cubicBezTo>
                  <a:pt x="1643" y="9794"/>
                  <a:pt x="1879" y="9144"/>
                  <a:pt x="1785" y="8908"/>
                </a:cubicBezTo>
                <a:cubicBezTo>
                  <a:pt x="1690" y="8660"/>
                  <a:pt x="1100" y="8459"/>
                  <a:pt x="1100" y="8459"/>
                </a:cubicBezTo>
                <a:cubicBezTo>
                  <a:pt x="1100" y="8459"/>
                  <a:pt x="1430" y="7821"/>
                  <a:pt x="1289" y="7478"/>
                </a:cubicBezTo>
                <a:cubicBezTo>
                  <a:pt x="1147" y="7124"/>
                  <a:pt x="592" y="6982"/>
                  <a:pt x="592" y="6982"/>
                </a:cubicBezTo>
                <a:cubicBezTo>
                  <a:pt x="592" y="6982"/>
                  <a:pt x="851" y="6604"/>
                  <a:pt x="722" y="6274"/>
                </a:cubicBezTo>
                <a:cubicBezTo>
                  <a:pt x="580" y="5943"/>
                  <a:pt x="1" y="5801"/>
                  <a:pt x="1" y="580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0" name="Google Shape;1290;p9"/>
          <p:cNvSpPr/>
          <p:nvPr/>
        </p:nvSpPr>
        <p:spPr>
          <a:xfrm flipH="1">
            <a:off x="10565688" y="-215349"/>
            <a:ext cx="2021371" cy="1155660"/>
          </a:xfrm>
          <a:custGeom>
            <a:avLst/>
            <a:gdLst/>
            <a:ahLst/>
            <a:cxnLst/>
            <a:rect l="l" t="t" r="r" b="b"/>
            <a:pathLst>
              <a:path w="16599" h="9794" extrusionOk="0">
                <a:moveTo>
                  <a:pt x="1" y="5801"/>
                </a:moveTo>
                <a:lnTo>
                  <a:pt x="15086" y="1"/>
                </a:lnTo>
                <a:cubicBezTo>
                  <a:pt x="15086" y="1"/>
                  <a:pt x="14756" y="544"/>
                  <a:pt x="14874" y="828"/>
                </a:cubicBezTo>
                <a:cubicBezTo>
                  <a:pt x="14992" y="1123"/>
                  <a:pt x="15618" y="1288"/>
                  <a:pt x="15618" y="1288"/>
                </a:cubicBezTo>
                <a:cubicBezTo>
                  <a:pt x="15618" y="1288"/>
                  <a:pt x="15287" y="1891"/>
                  <a:pt x="15464" y="2174"/>
                </a:cubicBezTo>
                <a:cubicBezTo>
                  <a:pt x="15630" y="2375"/>
                  <a:pt x="15831" y="2564"/>
                  <a:pt x="16055" y="2706"/>
                </a:cubicBezTo>
                <a:cubicBezTo>
                  <a:pt x="16055" y="2706"/>
                  <a:pt x="15642" y="3698"/>
                  <a:pt x="16598" y="4029"/>
                </a:cubicBezTo>
                <a:lnTo>
                  <a:pt x="1643" y="9794"/>
                </a:lnTo>
                <a:cubicBezTo>
                  <a:pt x="1643" y="9794"/>
                  <a:pt x="1879" y="9144"/>
                  <a:pt x="1785" y="8908"/>
                </a:cubicBezTo>
                <a:cubicBezTo>
                  <a:pt x="1690" y="8660"/>
                  <a:pt x="1100" y="8459"/>
                  <a:pt x="1100" y="8459"/>
                </a:cubicBezTo>
                <a:cubicBezTo>
                  <a:pt x="1100" y="8459"/>
                  <a:pt x="1430" y="7821"/>
                  <a:pt x="1289" y="7478"/>
                </a:cubicBezTo>
                <a:cubicBezTo>
                  <a:pt x="1147" y="7124"/>
                  <a:pt x="592" y="6982"/>
                  <a:pt x="592" y="6982"/>
                </a:cubicBezTo>
                <a:cubicBezTo>
                  <a:pt x="592" y="6982"/>
                  <a:pt x="851" y="6604"/>
                  <a:pt x="722" y="6274"/>
                </a:cubicBezTo>
                <a:cubicBezTo>
                  <a:pt x="580" y="5943"/>
                  <a:pt x="1" y="5801"/>
                  <a:pt x="1" y="580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291" name="Google Shape;1291;p9"/>
          <p:cNvGrpSpPr/>
          <p:nvPr/>
        </p:nvGrpSpPr>
        <p:grpSpPr>
          <a:xfrm>
            <a:off x="-1048434" y="1121234"/>
            <a:ext cx="2808667" cy="796633"/>
            <a:chOff x="-2810250" y="3572525"/>
            <a:chExt cx="2106500" cy="597475"/>
          </a:xfrm>
        </p:grpSpPr>
        <p:sp>
          <p:nvSpPr>
            <p:cNvPr id="1292" name="Google Shape;1292;p9"/>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3" name="Google Shape;1293;p9"/>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4" name="Google Shape;1294;p9"/>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5" name="Google Shape;1295;p9"/>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6" name="Google Shape;1296;p9"/>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7" name="Google Shape;1297;p9"/>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8" name="Google Shape;1298;p9"/>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9" name="Google Shape;1299;p9"/>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0" name="Google Shape;1300;p9"/>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1" name="Google Shape;1301;p9"/>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2" name="Google Shape;1302;p9"/>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3" name="Google Shape;1303;p9"/>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4" name="Google Shape;1304;p9"/>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5" name="Google Shape;1305;p9"/>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6" name="Google Shape;1306;p9"/>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7" name="Google Shape;1307;p9"/>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8" name="Google Shape;1308;p9"/>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9" name="Google Shape;1309;p9"/>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0" name="Google Shape;1310;p9"/>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1" name="Google Shape;1311;p9"/>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2" name="Google Shape;1312;p9"/>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3" name="Google Shape;1313;p9"/>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4" name="Google Shape;1314;p9"/>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5" name="Google Shape;1315;p9"/>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6" name="Google Shape;1316;p9"/>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7" name="Google Shape;1317;p9"/>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8" name="Google Shape;1318;p9"/>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9" name="Google Shape;1319;p9"/>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0" name="Google Shape;1320;p9"/>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1" name="Google Shape;1321;p9"/>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2" name="Google Shape;1322;p9"/>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3" name="Google Shape;1323;p9"/>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4" name="Google Shape;1324;p9"/>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5" name="Google Shape;1325;p9"/>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6" name="Google Shape;1326;p9"/>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7" name="Google Shape;1327;p9"/>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8" name="Google Shape;1328;p9"/>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9" name="Google Shape;1329;p9"/>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0" name="Google Shape;1330;p9"/>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1" name="Google Shape;1331;p9"/>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2" name="Google Shape;1332;p9"/>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3" name="Google Shape;1333;p9"/>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4" name="Google Shape;1334;p9"/>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5" name="Google Shape;1335;p9"/>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6" name="Google Shape;1336;p9"/>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7" name="Google Shape;1337;p9"/>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8" name="Google Shape;1338;p9"/>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9" name="Google Shape;1339;p9"/>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0" name="Google Shape;1340;p9"/>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1" name="Google Shape;1341;p9"/>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2" name="Google Shape;1342;p9"/>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3" name="Google Shape;1343;p9"/>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4" name="Google Shape;1344;p9"/>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5" name="Google Shape;1345;p9"/>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6" name="Google Shape;1346;p9"/>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7" name="Google Shape;1347;p9"/>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8" name="Google Shape;1348;p9"/>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9" name="Google Shape;1349;p9"/>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0" name="Google Shape;1350;p9"/>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1" name="Google Shape;1351;p9"/>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2" name="Google Shape;1352;p9"/>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3" name="Google Shape;1353;p9"/>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4" name="Google Shape;1354;p9"/>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5" name="Google Shape;1355;p9"/>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6" name="Google Shape;1356;p9"/>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7" name="Google Shape;1357;p9"/>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8" name="Google Shape;1358;p9"/>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9" name="Google Shape;1359;p9"/>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0" name="Google Shape;1360;p9"/>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1" name="Google Shape;1361;p9"/>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2" name="Google Shape;1362;p9"/>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3" name="Google Shape;1363;p9"/>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4" name="Google Shape;1364;p9"/>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5" name="Google Shape;1365;p9"/>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6" name="Google Shape;1366;p9"/>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7" name="Google Shape;1367;p9"/>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8" name="Google Shape;1368;p9"/>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9" name="Google Shape;1369;p9"/>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0" name="Google Shape;1370;p9"/>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1" name="Google Shape;1371;p9"/>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2" name="Google Shape;1372;p9"/>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3" name="Google Shape;1373;p9"/>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4" name="Google Shape;1374;p9"/>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5" name="Google Shape;1375;p9"/>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6" name="Google Shape;1376;p9"/>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7" name="Google Shape;1377;p9"/>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8" name="Google Shape;1378;p9"/>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9" name="Google Shape;1379;p9"/>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0" name="Google Shape;1380;p9"/>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1" name="Google Shape;1381;p9"/>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2" name="Google Shape;1382;p9"/>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3" name="Google Shape;1383;p9"/>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4" name="Google Shape;1384;p9"/>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5" name="Google Shape;1385;p9"/>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6" name="Google Shape;1386;p9"/>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7" name="Google Shape;1387;p9"/>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8" name="Google Shape;1388;p9"/>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9" name="Google Shape;1389;p9"/>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0" name="Google Shape;1390;p9"/>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1" name="Google Shape;1391;p9"/>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2" name="Google Shape;1392;p9"/>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3" name="Google Shape;1393;p9"/>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4" name="Google Shape;1394;p9"/>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5" name="Google Shape;1395;p9"/>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6" name="Google Shape;1396;p9"/>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7" name="Google Shape;1397;p9"/>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8" name="Google Shape;1398;p9"/>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9" name="Google Shape;1399;p9"/>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0" name="Google Shape;1400;p9"/>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1" name="Google Shape;1401;p9"/>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02" name="Google Shape;1402;p9"/>
          <p:cNvGrpSpPr/>
          <p:nvPr/>
        </p:nvGrpSpPr>
        <p:grpSpPr>
          <a:xfrm>
            <a:off x="10850400" y="5984334"/>
            <a:ext cx="2182667" cy="695300"/>
            <a:chOff x="-4380075" y="3780200"/>
            <a:chExt cx="1637000" cy="521475"/>
          </a:xfrm>
        </p:grpSpPr>
        <p:sp>
          <p:nvSpPr>
            <p:cNvPr id="1403" name="Google Shape;1403;p9"/>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4" name="Google Shape;1404;p9"/>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5" name="Google Shape;1405;p9"/>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6" name="Google Shape;1406;p9"/>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7" name="Google Shape;1407;p9"/>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8" name="Google Shape;1408;p9"/>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9" name="Google Shape;1409;p9"/>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0" name="Google Shape;1410;p9"/>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1" name="Google Shape;1411;p9"/>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2" name="Google Shape;1412;p9"/>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3" name="Google Shape;1413;p9"/>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4" name="Google Shape;1414;p9"/>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5" name="Google Shape;1415;p9"/>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6" name="Google Shape;1416;p9"/>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7" name="Google Shape;1417;p9"/>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8" name="Google Shape;1418;p9"/>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9" name="Google Shape;1419;p9"/>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0" name="Google Shape;1420;p9"/>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1" name="Google Shape;1421;p9"/>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2" name="Google Shape;1422;p9"/>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3" name="Google Shape;1423;p9"/>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4" name="Google Shape;1424;p9"/>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5" name="Google Shape;1425;p9"/>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6" name="Google Shape;1426;p9"/>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7" name="Google Shape;1427;p9"/>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8" name="Google Shape;1428;p9"/>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9" name="Google Shape;1429;p9"/>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0" name="Google Shape;1430;p9"/>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1" name="Google Shape;1431;p9"/>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2" name="Google Shape;1432;p9"/>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3" name="Google Shape;1433;p9"/>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4" name="Google Shape;1434;p9"/>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5" name="Google Shape;1435;p9"/>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6" name="Google Shape;1436;p9"/>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7" name="Google Shape;1437;p9"/>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8" name="Google Shape;1438;p9"/>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9" name="Google Shape;1439;p9"/>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0" name="Google Shape;1440;p9"/>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1" name="Google Shape;1441;p9"/>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2" name="Google Shape;1442;p9"/>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3" name="Google Shape;1443;p9"/>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4" name="Google Shape;1444;p9"/>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5" name="Google Shape;1445;p9"/>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6" name="Google Shape;1446;p9"/>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7" name="Google Shape;1447;p9"/>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8" name="Google Shape;1448;p9"/>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9" name="Google Shape;1449;p9"/>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0" name="Google Shape;1450;p9"/>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1" name="Google Shape;1451;p9"/>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2" name="Google Shape;1452;p9"/>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3" name="Google Shape;1453;p9"/>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4" name="Google Shape;1454;p9"/>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5" name="Google Shape;1455;p9"/>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6" name="Google Shape;1456;p9"/>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7" name="Google Shape;1457;p9"/>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8" name="Google Shape;1458;p9"/>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9" name="Google Shape;1459;p9"/>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0" name="Google Shape;1460;p9"/>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1" name="Google Shape;1461;p9"/>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2" name="Google Shape;1462;p9"/>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3" name="Google Shape;1463;p9"/>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4" name="Google Shape;1464;p9"/>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5" name="Google Shape;1465;p9"/>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6" name="Google Shape;1466;p9"/>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7" name="Google Shape;1467;p9"/>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8" name="Google Shape;1468;p9"/>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9" name="Google Shape;1469;p9"/>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0" name="Google Shape;1470;p9"/>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603833085"/>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1471"/>
        <p:cNvGrpSpPr/>
        <p:nvPr/>
      </p:nvGrpSpPr>
      <p:grpSpPr>
        <a:xfrm>
          <a:off x="0" y="0"/>
          <a:ext cx="0" cy="0"/>
          <a:chOff x="0" y="0"/>
          <a:chExt cx="0" cy="0"/>
        </a:xfrm>
      </p:grpSpPr>
      <p:sp>
        <p:nvSpPr>
          <p:cNvPr id="1472" name="Google Shape;1472;p10"/>
          <p:cNvSpPr txBox="1">
            <a:spLocks noGrp="1"/>
          </p:cNvSpPr>
          <p:nvPr>
            <p:ph type="title"/>
          </p:nvPr>
        </p:nvSpPr>
        <p:spPr>
          <a:xfrm>
            <a:off x="6441933" y="814881"/>
            <a:ext cx="5145200" cy="336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5333"/>
            </a:lvl1pPr>
            <a:lvl2pPr lvl="1" rtl="0">
              <a:spcBef>
                <a:spcPts val="0"/>
              </a:spcBef>
              <a:spcAft>
                <a:spcPts val="0"/>
              </a:spcAft>
              <a:buClr>
                <a:schemeClr val="accent3"/>
              </a:buClr>
              <a:buSzPts val="3000"/>
              <a:buNone/>
              <a:defRPr sz="4000">
                <a:solidFill>
                  <a:schemeClr val="accent3"/>
                </a:solidFill>
              </a:defRPr>
            </a:lvl2pPr>
            <a:lvl3pPr lvl="2" rtl="0">
              <a:spcBef>
                <a:spcPts val="0"/>
              </a:spcBef>
              <a:spcAft>
                <a:spcPts val="0"/>
              </a:spcAft>
              <a:buClr>
                <a:schemeClr val="accent3"/>
              </a:buClr>
              <a:buSzPts val="3000"/>
              <a:buNone/>
              <a:defRPr sz="4000">
                <a:solidFill>
                  <a:schemeClr val="accent3"/>
                </a:solidFill>
              </a:defRPr>
            </a:lvl3pPr>
            <a:lvl4pPr lvl="3" rtl="0">
              <a:spcBef>
                <a:spcPts val="0"/>
              </a:spcBef>
              <a:spcAft>
                <a:spcPts val="0"/>
              </a:spcAft>
              <a:buClr>
                <a:schemeClr val="accent3"/>
              </a:buClr>
              <a:buSzPts val="3000"/>
              <a:buNone/>
              <a:defRPr sz="4000">
                <a:solidFill>
                  <a:schemeClr val="accent3"/>
                </a:solidFill>
              </a:defRPr>
            </a:lvl4pPr>
            <a:lvl5pPr lvl="4" rtl="0">
              <a:spcBef>
                <a:spcPts val="0"/>
              </a:spcBef>
              <a:spcAft>
                <a:spcPts val="0"/>
              </a:spcAft>
              <a:buClr>
                <a:schemeClr val="accent3"/>
              </a:buClr>
              <a:buSzPts val="3000"/>
              <a:buNone/>
              <a:defRPr sz="4000">
                <a:solidFill>
                  <a:schemeClr val="accent3"/>
                </a:solidFill>
              </a:defRPr>
            </a:lvl5pPr>
            <a:lvl6pPr lvl="5" rtl="0">
              <a:spcBef>
                <a:spcPts val="0"/>
              </a:spcBef>
              <a:spcAft>
                <a:spcPts val="0"/>
              </a:spcAft>
              <a:buClr>
                <a:schemeClr val="accent3"/>
              </a:buClr>
              <a:buSzPts val="3000"/>
              <a:buNone/>
              <a:defRPr sz="4000">
                <a:solidFill>
                  <a:schemeClr val="accent3"/>
                </a:solidFill>
              </a:defRPr>
            </a:lvl6pPr>
            <a:lvl7pPr lvl="6" rtl="0">
              <a:spcBef>
                <a:spcPts val="0"/>
              </a:spcBef>
              <a:spcAft>
                <a:spcPts val="0"/>
              </a:spcAft>
              <a:buClr>
                <a:schemeClr val="accent3"/>
              </a:buClr>
              <a:buSzPts val="3000"/>
              <a:buNone/>
              <a:defRPr sz="4000">
                <a:solidFill>
                  <a:schemeClr val="accent3"/>
                </a:solidFill>
              </a:defRPr>
            </a:lvl7pPr>
            <a:lvl8pPr lvl="7" rtl="0">
              <a:spcBef>
                <a:spcPts val="0"/>
              </a:spcBef>
              <a:spcAft>
                <a:spcPts val="0"/>
              </a:spcAft>
              <a:buClr>
                <a:schemeClr val="accent3"/>
              </a:buClr>
              <a:buSzPts val="3000"/>
              <a:buNone/>
              <a:defRPr sz="4000">
                <a:solidFill>
                  <a:schemeClr val="accent3"/>
                </a:solidFill>
              </a:defRPr>
            </a:lvl8pPr>
            <a:lvl9pPr lvl="8" rtl="0">
              <a:spcBef>
                <a:spcPts val="0"/>
              </a:spcBef>
              <a:spcAft>
                <a:spcPts val="0"/>
              </a:spcAft>
              <a:buClr>
                <a:schemeClr val="accent3"/>
              </a:buClr>
              <a:buSzPts val="3000"/>
              <a:buNone/>
              <a:defRPr sz="4000">
                <a:solidFill>
                  <a:schemeClr val="accent3"/>
                </a:solidFill>
              </a:defRPr>
            </a:lvl9pPr>
          </a:lstStyle>
          <a:p>
            <a:endParaRPr/>
          </a:p>
        </p:txBody>
      </p:sp>
    </p:spTree>
    <p:extLst>
      <p:ext uri="{BB962C8B-B14F-4D97-AF65-F5344CB8AC3E}">
        <p14:creationId xmlns:p14="http://schemas.microsoft.com/office/powerpoint/2010/main" val="1418445508"/>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1473"/>
        <p:cNvGrpSpPr/>
        <p:nvPr/>
      </p:nvGrpSpPr>
      <p:grpSpPr>
        <a:xfrm>
          <a:off x="0" y="0"/>
          <a:ext cx="0" cy="0"/>
          <a:chOff x="0" y="0"/>
          <a:chExt cx="0" cy="0"/>
        </a:xfrm>
      </p:grpSpPr>
      <p:pic>
        <p:nvPicPr>
          <p:cNvPr id="1474" name="Google Shape;1474;p11"/>
          <p:cNvPicPr preferRelativeResize="0"/>
          <p:nvPr/>
        </p:nvPicPr>
        <p:blipFill>
          <a:blip r:embed="rId2">
            <a:alphaModFix/>
          </a:blip>
          <a:stretch>
            <a:fillRect/>
          </a:stretch>
        </p:blipFill>
        <p:spPr>
          <a:xfrm>
            <a:off x="0" y="0"/>
            <a:ext cx="12192000" cy="6858000"/>
          </a:xfrm>
          <a:prstGeom prst="rect">
            <a:avLst/>
          </a:prstGeom>
          <a:noFill/>
          <a:ln>
            <a:noFill/>
          </a:ln>
        </p:spPr>
      </p:pic>
      <p:sp>
        <p:nvSpPr>
          <p:cNvPr id="1475" name="Google Shape;1475;p11"/>
          <p:cNvSpPr txBox="1">
            <a:spLocks noGrp="1"/>
          </p:cNvSpPr>
          <p:nvPr>
            <p:ph type="title" hasCustomPrompt="1"/>
          </p:nvPr>
        </p:nvSpPr>
        <p:spPr>
          <a:xfrm>
            <a:off x="1307000" y="2172333"/>
            <a:ext cx="9578000" cy="18148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2800"/>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1476" name="Google Shape;1476;p11"/>
          <p:cNvSpPr txBox="1">
            <a:spLocks noGrp="1"/>
          </p:cNvSpPr>
          <p:nvPr>
            <p:ph type="body" idx="1"/>
          </p:nvPr>
        </p:nvSpPr>
        <p:spPr>
          <a:xfrm>
            <a:off x="2501900" y="4448967"/>
            <a:ext cx="7188400" cy="1050000"/>
          </a:xfrm>
          <a:prstGeom prst="rect">
            <a:avLst/>
          </a:prstGeom>
        </p:spPr>
        <p:txBody>
          <a:bodyPr spcFirstLastPara="1" wrap="square" lIns="91425" tIns="91425" rIns="91425" bIns="91425" anchor="t" anchorCtr="0">
            <a:noAutofit/>
          </a:bodyPr>
          <a:lstStyle>
            <a:lvl1pPr marL="609585" lvl="0" indent="-431789" algn="ctr">
              <a:lnSpc>
                <a:spcPct val="100000"/>
              </a:lnSpc>
              <a:spcBef>
                <a:spcPts val="0"/>
              </a:spcBef>
              <a:spcAft>
                <a:spcPts val="0"/>
              </a:spcAft>
              <a:buSzPts val="1500"/>
              <a:buChar char="●"/>
              <a:defRPr sz="2267"/>
            </a:lvl1pPr>
            <a:lvl2pPr marL="1219170" lvl="1" indent="-431789" algn="ctr">
              <a:spcBef>
                <a:spcPts val="0"/>
              </a:spcBef>
              <a:spcAft>
                <a:spcPts val="0"/>
              </a:spcAft>
              <a:buSzPts val="1500"/>
              <a:buChar char="○"/>
              <a:defRPr/>
            </a:lvl2pPr>
            <a:lvl3pPr marL="1828754" lvl="2" indent="-431789" algn="ctr">
              <a:spcBef>
                <a:spcPts val="2133"/>
              </a:spcBef>
              <a:spcAft>
                <a:spcPts val="0"/>
              </a:spcAft>
              <a:buSzPts val="1500"/>
              <a:buChar char="■"/>
              <a:defRPr/>
            </a:lvl3pPr>
            <a:lvl4pPr marL="2438339" lvl="3" indent="-431789" algn="ctr">
              <a:spcBef>
                <a:spcPts val="2133"/>
              </a:spcBef>
              <a:spcAft>
                <a:spcPts val="0"/>
              </a:spcAft>
              <a:buSzPts val="1500"/>
              <a:buChar char="●"/>
              <a:defRPr/>
            </a:lvl4pPr>
            <a:lvl5pPr marL="3047924" lvl="4" indent="-431789" algn="ctr">
              <a:spcBef>
                <a:spcPts val="2133"/>
              </a:spcBef>
              <a:spcAft>
                <a:spcPts val="0"/>
              </a:spcAft>
              <a:buSzPts val="1500"/>
              <a:buChar char="○"/>
              <a:defRPr/>
            </a:lvl5pPr>
            <a:lvl6pPr marL="3657509" lvl="5" indent="-431789" algn="ctr">
              <a:spcBef>
                <a:spcPts val="2133"/>
              </a:spcBef>
              <a:spcAft>
                <a:spcPts val="0"/>
              </a:spcAft>
              <a:buSzPts val="1500"/>
              <a:buChar char="■"/>
              <a:defRPr/>
            </a:lvl6pPr>
            <a:lvl7pPr marL="4267093" lvl="6" indent="-431789" algn="ctr">
              <a:spcBef>
                <a:spcPts val="2133"/>
              </a:spcBef>
              <a:spcAft>
                <a:spcPts val="0"/>
              </a:spcAft>
              <a:buSzPts val="1500"/>
              <a:buChar char="●"/>
              <a:defRPr/>
            </a:lvl7pPr>
            <a:lvl8pPr marL="4876678" lvl="7" indent="-431789" algn="ctr">
              <a:spcBef>
                <a:spcPts val="2133"/>
              </a:spcBef>
              <a:spcAft>
                <a:spcPts val="0"/>
              </a:spcAft>
              <a:buSzPts val="1500"/>
              <a:buChar char="○"/>
              <a:defRPr/>
            </a:lvl8pPr>
            <a:lvl9pPr marL="5486263" lvl="8" indent="-431789" algn="ctr">
              <a:spcBef>
                <a:spcPts val="2133"/>
              </a:spcBef>
              <a:spcAft>
                <a:spcPts val="2133"/>
              </a:spcAft>
              <a:buSzPts val="1500"/>
              <a:buChar char="■"/>
              <a:defRPr/>
            </a:lvl9pPr>
          </a:lstStyle>
          <a:p>
            <a:endParaRPr/>
          </a:p>
        </p:txBody>
      </p:sp>
      <p:grpSp>
        <p:nvGrpSpPr>
          <p:cNvPr id="1477" name="Google Shape;1477;p11"/>
          <p:cNvGrpSpPr/>
          <p:nvPr/>
        </p:nvGrpSpPr>
        <p:grpSpPr>
          <a:xfrm>
            <a:off x="10339717" y="4850501"/>
            <a:ext cx="2808667" cy="796633"/>
            <a:chOff x="-2810250" y="3572525"/>
            <a:chExt cx="2106500" cy="597475"/>
          </a:xfrm>
        </p:grpSpPr>
        <p:sp>
          <p:nvSpPr>
            <p:cNvPr id="1478" name="Google Shape;1478;p11"/>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9" name="Google Shape;1479;p11"/>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0" name="Google Shape;1480;p11"/>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1" name="Google Shape;1481;p11"/>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2" name="Google Shape;1482;p11"/>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3" name="Google Shape;1483;p11"/>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4" name="Google Shape;1484;p11"/>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5" name="Google Shape;1485;p11"/>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6" name="Google Shape;1486;p11"/>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7" name="Google Shape;1487;p11"/>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8" name="Google Shape;1488;p11"/>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9" name="Google Shape;1489;p11"/>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0" name="Google Shape;1490;p11"/>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1" name="Google Shape;1491;p11"/>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2" name="Google Shape;1492;p11"/>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3" name="Google Shape;1493;p11"/>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4" name="Google Shape;1494;p11"/>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5" name="Google Shape;1495;p11"/>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6" name="Google Shape;1496;p11"/>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7" name="Google Shape;1497;p11"/>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8" name="Google Shape;1498;p11"/>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9" name="Google Shape;1499;p11"/>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0" name="Google Shape;1500;p11"/>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1" name="Google Shape;1501;p11"/>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2" name="Google Shape;1502;p11"/>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3" name="Google Shape;1503;p11"/>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4" name="Google Shape;1504;p11"/>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5" name="Google Shape;1505;p11"/>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6" name="Google Shape;1506;p11"/>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7" name="Google Shape;1507;p11"/>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8" name="Google Shape;1508;p11"/>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9" name="Google Shape;1509;p11"/>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0" name="Google Shape;1510;p11"/>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1" name="Google Shape;1511;p11"/>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2" name="Google Shape;1512;p11"/>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3" name="Google Shape;1513;p11"/>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4" name="Google Shape;1514;p11"/>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5" name="Google Shape;1515;p11"/>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6" name="Google Shape;1516;p11"/>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7" name="Google Shape;1517;p11"/>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8" name="Google Shape;1518;p11"/>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9" name="Google Shape;1519;p11"/>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0" name="Google Shape;1520;p11"/>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1" name="Google Shape;1521;p11"/>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2" name="Google Shape;1522;p11"/>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3" name="Google Shape;1523;p11"/>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4" name="Google Shape;1524;p11"/>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5" name="Google Shape;1525;p11"/>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6" name="Google Shape;1526;p11"/>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7" name="Google Shape;1527;p11"/>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8" name="Google Shape;1528;p11"/>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9" name="Google Shape;1529;p11"/>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0" name="Google Shape;1530;p11"/>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1" name="Google Shape;1531;p11"/>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2" name="Google Shape;1532;p11"/>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3" name="Google Shape;1533;p11"/>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4" name="Google Shape;1534;p11"/>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5" name="Google Shape;1535;p11"/>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6" name="Google Shape;1536;p11"/>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7" name="Google Shape;1537;p11"/>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8" name="Google Shape;1538;p11"/>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9" name="Google Shape;1539;p11"/>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0" name="Google Shape;1540;p11"/>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1" name="Google Shape;1541;p11"/>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2" name="Google Shape;1542;p11"/>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3" name="Google Shape;1543;p11"/>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4" name="Google Shape;1544;p11"/>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5" name="Google Shape;1545;p11"/>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6" name="Google Shape;1546;p11"/>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7" name="Google Shape;1547;p11"/>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8" name="Google Shape;1548;p11"/>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9" name="Google Shape;1549;p11"/>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0" name="Google Shape;1550;p11"/>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1" name="Google Shape;1551;p11"/>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2" name="Google Shape;1552;p11"/>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3" name="Google Shape;1553;p11"/>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4" name="Google Shape;1554;p11"/>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5" name="Google Shape;1555;p11"/>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6" name="Google Shape;1556;p11"/>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7" name="Google Shape;1557;p11"/>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8" name="Google Shape;1558;p11"/>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9" name="Google Shape;1559;p11"/>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0" name="Google Shape;1560;p11"/>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1" name="Google Shape;1561;p11"/>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2" name="Google Shape;1562;p11"/>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3" name="Google Shape;1563;p11"/>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4" name="Google Shape;1564;p11"/>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5" name="Google Shape;1565;p11"/>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6" name="Google Shape;1566;p11"/>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7" name="Google Shape;1567;p11"/>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8" name="Google Shape;1568;p11"/>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9" name="Google Shape;1569;p11"/>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0" name="Google Shape;1570;p11"/>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1" name="Google Shape;1571;p11"/>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2" name="Google Shape;1572;p11"/>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3" name="Google Shape;1573;p11"/>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4" name="Google Shape;1574;p11"/>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5" name="Google Shape;1575;p11"/>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6" name="Google Shape;1576;p11"/>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7" name="Google Shape;1577;p11"/>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8" name="Google Shape;1578;p11"/>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9" name="Google Shape;1579;p11"/>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0" name="Google Shape;1580;p11"/>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1" name="Google Shape;1581;p11"/>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2" name="Google Shape;1582;p11"/>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3" name="Google Shape;1583;p11"/>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4" name="Google Shape;1584;p11"/>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5" name="Google Shape;1585;p11"/>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6" name="Google Shape;1586;p11"/>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7" name="Google Shape;1587;p11"/>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88" name="Google Shape;1588;p11"/>
          <p:cNvGrpSpPr/>
          <p:nvPr/>
        </p:nvGrpSpPr>
        <p:grpSpPr>
          <a:xfrm flipH="1">
            <a:off x="-16" y="812680"/>
            <a:ext cx="2808667" cy="796633"/>
            <a:chOff x="-2810250" y="3572525"/>
            <a:chExt cx="2106500" cy="597475"/>
          </a:xfrm>
        </p:grpSpPr>
        <p:sp>
          <p:nvSpPr>
            <p:cNvPr id="1589" name="Google Shape;1589;p11"/>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0" name="Google Shape;1590;p11"/>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1" name="Google Shape;1591;p11"/>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2" name="Google Shape;1592;p11"/>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3" name="Google Shape;1593;p11"/>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4" name="Google Shape;1594;p11"/>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5" name="Google Shape;1595;p11"/>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6" name="Google Shape;1596;p11"/>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7" name="Google Shape;1597;p11"/>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8" name="Google Shape;1598;p11"/>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9" name="Google Shape;1599;p11"/>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0" name="Google Shape;1600;p11"/>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1" name="Google Shape;1601;p11"/>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2" name="Google Shape;1602;p11"/>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3" name="Google Shape;1603;p11"/>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4" name="Google Shape;1604;p11"/>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5" name="Google Shape;1605;p11"/>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6" name="Google Shape;1606;p11"/>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7" name="Google Shape;1607;p11"/>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8" name="Google Shape;1608;p11"/>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9" name="Google Shape;1609;p11"/>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0" name="Google Shape;1610;p11"/>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1" name="Google Shape;1611;p11"/>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2" name="Google Shape;1612;p11"/>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3" name="Google Shape;1613;p11"/>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4" name="Google Shape;1614;p11"/>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5" name="Google Shape;1615;p11"/>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6" name="Google Shape;1616;p11"/>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7" name="Google Shape;1617;p11"/>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8" name="Google Shape;1618;p11"/>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9" name="Google Shape;1619;p11"/>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0" name="Google Shape;1620;p11"/>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1" name="Google Shape;1621;p11"/>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2" name="Google Shape;1622;p11"/>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3" name="Google Shape;1623;p11"/>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4" name="Google Shape;1624;p11"/>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5" name="Google Shape;1625;p11"/>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6" name="Google Shape;1626;p11"/>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7" name="Google Shape;1627;p11"/>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8" name="Google Shape;1628;p11"/>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9" name="Google Shape;1629;p11"/>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0" name="Google Shape;1630;p11"/>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1" name="Google Shape;1631;p11"/>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2" name="Google Shape;1632;p11"/>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3" name="Google Shape;1633;p11"/>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4" name="Google Shape;1634;p11"/>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5" name="Google Shape;1635;p11"/>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6" name="Google Shape;1636;p11"/>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7" name="Google Shape;1637;p11"/>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8" name="Google Shape;1638;p11"/>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9" name="Google Shape;1639;p11"/>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0" name="Google Shape;1640;p11"/>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1" name="Google Shape;1641;p11"/>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2" name="Google Shape;1642;p11"/>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3" name="Google Shape;1643;p11"/>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4" name="Google Shape;1644;p11"/>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5" name="Google Shape;1645;p11"/>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6" name="Google Shape;1646;p11"/>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7" name="Google Shape;1647;p11"/>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8" name="Google Shape;1648;p11"/>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9" name="Google Shape;1649;p11"/>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0" name="Google Shape;1650;p11"/>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1" name="Google Shape;1651;p11"/>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2" name="Google Shape;1652;p11"/>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3" name="Google Shape;1653;p11"/>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4" name="Google Shape;1654;p11"/>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5" name="Google Shape;1655;p11"/>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6" name="Google Shape;1656;p11"/>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7" name="Google Shape;1657;p11"/>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8" name="Google Shape;1658;p11"/>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9" name="Google Shape;1659;p11"/>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0" name="Google Shape;1660;p11"/>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1" name="Google Shape;1661;p11"/>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2" name="Google Shape;1662;p11"/>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3" name="Google Shape;1663;p11"/>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4" name="Google Shape;1664;p11"/>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5" name="Google Shape;1665;p11"/>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6" name="Google Shape;1666;p11"/>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7" name="Google Shape;1667;p11"/>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8" name="Google Shape;1668;p11"/>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9" name="Google Shape;1669;p11"/>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0" name="Google Shape;1670;p11"/>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1" name="Google Shape;1671;p11"/>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2" name="Google Shape;1672;p11"/>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3" name="Google Shape;1673;p11"/>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4" name="Google Shape;1674;p11"/>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5" name="Google Shape;1675;p11"/>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6" name="Google Shape;1676;p11"/>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7" name="Google Shape;1677;p11"/>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8" name="Google Shape;1678;p11"/>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9" name="Google Shape;1679;p11"/>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0" name="Google Shape;1680;p11"/>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1" name="Google Shape;1681;p11"/>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2" name="Google Shape;1682;p11"/>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3" name="Google Shape;1683;p11"/>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4" name="Google Shape;1684;p11"/>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5" name="Google Shape;1685;p11"/>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6" name="Google Shape;1686;p11"/>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7" name="Google Shape;1687;p11"/>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8" name="Google Shape;1688;p11"/>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9" name="Google Shape;1689;p11"/>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0" name="Google Shape;1690;p11"/>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1" name="Google Shape;1691;p11"/>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2" name="Google Shape;1692;p11"/>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3" name="Google Shape;1693;p11"/>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4" name="Google Shape;1694;p11"/>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5" name="Google Shape;1695;p11"/>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6" name="Google Shape;1696;p11"/>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7" name="Google Shape;1697;p11"/>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8" name="Google Shape;1698;p11"/>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1699" name="Google Shape;1699;p11"/>
          <p:cNvPicPr preferRelativeResize="0"/>
          <p:nvPr/>
        </p:nvPicPr>
        <p:blipFill>
          <a:blip r:embed="rId3">
            <a:alphaModFix amt="85000"/>
          </a:blip>
          <a:stretch>
            <a:fillRect/>
          </a:stretch>
        </p:blipFill>
        <p:spPr>
          <a:xfrm rot="7768424">
            <a:off x="10332952" y="-1511458"/>
            <a:ext cx="3685201" cy="2953983"/>
          </a:xfrm>
          <a:prstGeom prst="rect">
            <a:avLst/>
          </a:prstGeom>
          <a:noFill/>
          <a:ln>
            <a:noFill/>
          </a:ln>
        </p:spPr>
      </p:pic>
      <p:pic>
        <p:nvPicPr>
          <p:cNvPr id="1700" name="Google Shape;1700;p11"/>
          <p:cNvPicPr preferRelativeResize="0"/>
          <p:nvPr/>
        </p:nvPicPr>
        <p:blipFill>
          <a:blip r:embed="rId4">
            <a:alphaModFix amt="72000"/>
          </a:blip>
          <a:stretch>
            <a:fillRect/>
          </a:stretch>
        </p:blipFill>
        <p:spPr>
          <a:xfrm rot="8100024">
            <a:off x="-2195433" y="4938910"/>
            <a:ext cx="3685201" cy="2953983"/>
          </a:xfrm>
          <a:prstGeom prst="rect">
            <a:avLst/>
          </a:prstGeom>
          <a:noFill/>
          <a:ln>
            <a:noFill/>
          </a:ln>
        </p:spPr>
      </p:pic>
    </p:spTree>
    <p:extLst>
      <p:ext uri="{BB962C8B-B14F-4D97-AF65-F5344CB8AC3E}">
        <p14:creationId xmlns:p14="http://schemas.microsoft.com/office/powerpoint/2010/main" val="3208686150"/>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701"/>
        <p:cNvGrpSpPr/>
        <p:nvPr/>
      </p:nvGrpSpPr>
      <p:grpSpPr>
        <a:xfrm>
          <a:off x="0" y="0"/>
          <a:ext cx="0" cy="0"/>
          <a:chOff x="0" y="0"/>
          <a:chExt cx="0" cy="0"/>
        </a:xfrm>
      </p:grpSpPr>
    </p:spTree>
    <p:extLst>
      <p:ext uri="{BB962C8B-B14F-4D97-AF65-F5344CB8AC3E}">
        <p14:creationId xmlns:p14="http://schemas.microsoft.com/office/powerpoint/2010/main" val="3734561102"/>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1702"/>
        <p:cNvGrpSpPr/>
        <p:nvPr/>
      </p:nvGrpSpPr>
      <p:grpSpPr>
        <a:xfrm>
          <a:off x="0" y="0"/>
          <a:ext cx="0" cy="0"/>
          <a:chOff x="0" y="0"/>
          <a:chExt cx="0" cy="0"/>
        </a:xfrm>
      </p:grpSpPr>
      <p:pic>
        <p:nvPicPr>
          <p:cNvPr id="1703" name="Google Shape;1703;p13"/>
          <p:cNvPicPr preferRelativeResize="0"/>
          <p:nvPr/>
        </p:nvPicPr>
        <p:blipFill>
          <a:blip r:embed="rId2">
            <a:alphaModFix/>
          </a:blip>
          <a:stretch>
            <a:fillRect/>
          </a:stretch>
        </p:blipFill>
        <p:spPr>
          <a:xfrm>
            <a:off x="0" y="0"/>
            <a:ext cx="12192000" cy="6858000"/>
          </a:xfrm>
          <a:prstGeom prst="rect">
            <a:avLst/>
          </a:prstGeom>
          <a:noFill/>
          <a:ln>
            <a:noFill/>
          </a:ln>
        </p:spPr>
      </p:pic>
      <p:sp>
        <p:nvSpPr>
          <p:cNvPr id="1704" name="Google Shape;1704;p13"/>
          <p:cNvSpPr txBox="1">
            <a:spLocks noGrp="1"/>
          </p:cNvSpPr>
          <p:nvPr>
            <p:ph type="subTitle" idx="1"/>
          </p:nvPr>
        </p:nvSpPr>
        <p:spPr>
          <a:xfrm>
            <a:off x="4187088" y="4546967"/>
            <a:ext cx="3818800" cy="90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1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1705" name="Google Shape;1705;p13"/>
          <p:cNvSpPr txBox="1">
            <a:spLocks noGrp="1"/>
          </p:cNvSpPr>
          <p:nvPr>
            <p:ph type="title"/>
          </p:nvPr>
        </p:nvSpPr>
        <p:spPr>
          <a:xfrm>
            <a:off x="3524600" y="2929367"/>
            <a:ext cx="5142800" cy="1976400"/>
          </a:xfrm>
          <a:prstGeom prst="rect">
            <a:avLst/>
          </a:prstGeom>
        </p:spPr>
        <p:txBody>
          <a:bodyPr spcFirstLastPara="1" wrap="square" lIns="91425" tIns="91425" rIns="91425" bIns="91425" anchor="ctr" anchorCtr="0">
            <a:noAutofit/>
          </a:bodyPr>
          <a:lstStyle>
            <a:lvl1pPr lvl="0" algn="ctr" rtl="0">
              <a:lnSpc>
                <a:spcPct val="90000"/>
              </a:lnSpc>
              <a:spcBef>
                <a:spcPts val="0"/>
              </a:spcBef>
              <a:spcAft>
                <a:spcPts val="0"/>
              </a:spcAft>
              <a:buSzPts val="4200"/>
              <a:buNone/>
              <a:defRPr sz="7200"/>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1706" name="Google Shape;1706;p13"/>
          <p:cNvSpPr txBox="1">
            <a:spLocks noGrp="1"/>
          </p:cNvSpPr>
          <p:nvPr>
            <p:ph type="title" idx="2" hasCustomPrompt="1"/>
          </p:nvPr>
        </p:nvSpPr>
        <p:spPr>
          <a:xfrm>
            <a:off x="5125488" y="1900864"/>
            <a:ext cx="1942000" cy="1374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12800"/>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grpSp>
        <p:nvGrpSpPr>
          <p:cNvPr id="1707" name="Google Shape;1707;p13"/>
          <p:cNvGrpSpPr/>
          <p:nvPr/>
        </p:nvGrpSpPr>
        <p:grpSpPr>
          <a:xfrm>
            <a:off x="-589516" y="915718"/>
            <a:ext cx="2808667" cy="796633"/>
            <a:chOff x="-2810250" y="3572525"/>
            <a:chExt cx="2106500" cy="597475"/>
          </a:xfrm>
        </p:grpSpPr>
        <p:sp>
          <p:nvSpPr>
            <p:cNvPr id="1708" name="Google Shape;1708;p13"/>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9" name="Google Shape;1709;p13"/>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0" name="Google Shape;1710;p13"/>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1" name="Google Shape;1711;p13"/>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2" name="Google Shape;1712;p13"/>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3" name="Google Shape;1713;p13"/>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4" name="Google Shape;1714;p13"/>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5" name="Google Shape;1715;p13"/>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6" name="Google Shape;1716;p13"/>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7" name="Google Shape;1717;p13"/>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8" name="Google Shape;1718;p13"/>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9" name="Google Shape;1719;p13"/>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0" name="Google Shape;1720;p13"/>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1" name="Google Shape;1721;p13"/>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2" name="Google Shape;1722;p13"/>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3" name="Google Shape;1723;p13"/>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4" name="Google Shape;1724;p13"/>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5" name="Google Shape;1725;p13"/>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6" name="Google Shape;1726;p13"/>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7" name="Google Shape;1727;p13"/>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8" name="Google Shape;1728;p13"/>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9" name="Google Shape;1729;p13"/>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0" name="Google Shape;1730;p13"/>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1" name="Google Shape;1731;p13"/>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2" name="Google Shape;1732;p13"/>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3" name="Google Shape;1733;p13"/>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4" name="Google Shape;1734;p13"/>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5" name="Google Shape;1735;p13"/>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6" name="Google Shape;1736;p13"/>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7" name="Google Shape;1737;p13"/>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8" name="Google Shape;1738;p13"/>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9" name="Google Shape;1739;p13"/>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0" name="Google Shape;1740;p13"/>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1" name="Google Shape;1741;p13"/>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2" name="Google Shape;1742;p13"/>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3" name="Google Shape;1743;p13"/>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4" name="Google Shape;1744;p13"/>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5" name="Google Shape;1745;p13"/>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6" name="Google Shape;1746;p13"/>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7" name="Google Shape;1747;p13"/>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8" name="Google Shape;1748;p13"/>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9" name="Google Shape;1749;p13"/>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0" name="Google Shape;1750;p13"/>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1" name="Google Shape;1751;p13"/>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2" name="Google Shape;1752;p13"/>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3" name="Google Shape;1753;p13"/>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4" name="Google Shape;1754;p13"/>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5" name="Google Shape;1755;p13"/>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6" name="Google Shape;1756;p13"/>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7" name="Google Shape;1757;p13"/>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8" name="Google Shape;1758;p13"/>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9" name="Google Shape;1759;p13"/>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0" name="Google Shape;1760;p13"/>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1" name="Google Shape;1761;p13"/>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2" name="Google Shape;1762;p13"/>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3" name="Google Shape;1763;p13"/>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4" name="Google Shape;1764;p13"/>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5" name="Google Shape;1765;p13"/>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6" name="Google Shape;1766;p13"/>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7" name="Google Shape;1767;p13"/>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8" name="Google Shape;1768;p13"/>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9" name="Google Shape;1769;p13"/>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0" name="Google Shape;1770;p13"/>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1" name="Google Shape;1771;p13"/>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2" name="Google Shape;1772;p13"/>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3" name="Google Shape;1773;p13"/>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4" name="Google Shape;1774;p13"/>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5" name="Google Shape;1775;p13"/>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6" name="Google Shape;1776;p13"/>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7" name="Google Shape;1777;p13"/>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8" name="Google Shape;1778;p13"/>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9" name="Google Shape;1779;p13"/>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0" name="Google Shape;1780;p13"/>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1" name="Google Shape;1781;p13"/>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2" name="Google Shape;1782;p13"/>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3" name="Google Shape;1783;p13"/>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4" name="Google Shape;1784;p13"/>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5" name="Google Shape;1785;p13"/>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6" name="Google Shape;1786;p13"/>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7" name="Google Shape;1787;p13"/>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8" name="Google Shape;1788;p13"/>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9" name="Google Shape;1789;p13"/>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0" name="Google Shape;1790;p13"/>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1" name="Google Shape;1791;p13"/>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2" name="Google Shape;1792;p13"/>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3" name="Google Shape;1793;p13"/>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4" name="Google Shape;1794;p13"/>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5" name="Google Shape;1795;p13"/>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6" name="Google Shape;1796;p13"/>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7" name="Google Shape;1797;p13"/>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8" name="Google Shape;1798;p13"/>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9" name="Google Shape;1799;p13"/>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0" name="Google Shape;1800;p13"/>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1" name="Google Shape;1801;p13"/>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2" name="Google Shape;1802;p13"/>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3" name="Google Shape;1803;p13"/>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4" name="Google Shape;1804;p13"/>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5" name="Google Shape;1805;p13"/>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6" name="Google Shape;1806;p13"/>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7" name="Google Shape;1807;p13"/>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8" name="Google Shape;1808;p13"/>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9" name="Google Shape;1809;p13"/>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0" name="Google Shape;1810;p13"/>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1" name="Google Shape;1811;p13"/>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2" name="Google Shape;1812;p13"/>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3" name="Google Shape;1813;p13"/>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4" name="Google Shape;1814;p13"/>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5" name="Google Shape;1815;p13"/>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6" name="Google Shape;1816;p13"/>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7" name="Google Shape;1817;p13"/>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1818" name="Google Shape;1818;p13"/>
          <p:cNvPicPr preferRelativeResize="0"/>
          <p:nvPr/>
        </p:nvPicPr>
        <p:blipFill>
          <a:blip r:embed="rId3">
            <a:alphaModFix amt="57000"/>
          </a:blip>
          <a:stretch>
            <a:fillRect/>
          </a:stretch>
        </p:blipFill>
        <p:spPr>
          <a:xfrm>
            <a:off x="-540984" y="-118467"/>
            <a:ext cx="5057368" cy="898400"/>
          </a:xfrm>
          <a:prstGeom prst="rect">
            <a:avLst/>
          </a:prstGeom>
          <a:noFill/>
          <a:ln>
            <a:noFill/>
          </a:ln>
        </p:spPr>
      </p:pic>
      <p:pic>
        <p:nvPicPr>
          <p:cNvPr id="1819" name="Google Shape;1819;p13"/>
          <p:cNvPicPr preferRelativeResize="0"/>
          <p:nvPr/>
        </p:nvPicPr>
        <p:blipFill>
          <a:blip r:embed="rId4">
            <a:alphaModFix amt="55000"/>
          </a:blip>
          <a:stretch>
            <a:fillRect/>
          </a:stretch>
        </p:blipFill>
        <p:spPr>
          <a:xfrm>
            <a:off x="7848167" y="6167967"/>
            <a:ext cx="5057368" cy="898400"/>
          </a:xfrm>
          <a:prstGeom prst="rect">
            <a:avLst/>
          </a:prstGeom>
          <a:noFill/>
          <a:ln>
            <a:noFill/>
          </a:ln>
        </p:spPr>
      </p:pic>
      <p:grpSp>
        <p:nvGrpSpPr>
          <p:cNvPr id="1820" name="Google Shape;1820;p13"/>
          <p:cNvGrpSpPr/>
          <p:nvPr/>
        </p:nvGrpSpPr>
        <p:grpSpPr>
          <a:xfrm>
            <a:off x="9910264" y="5456568"/>
            <a:ext cx="2820224" cy="898397"/>
            <a:chOff x="-4380075" y="3780200"/>
            <a:chExt cx="1637000" cy="521475"/>
          </a:xfrm>
        </p:grpSpPr>
        <p:sp>
          <p:nvSpPr>
            <p:cNvPr id="1821" name="Google Shape;1821;p13"/>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2" name="Google Shape;1822;p13"/>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3" name="Google Shape;1823;p13"/>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4" name="Google Shape;1824;p13"/>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5" name="Google Shape;1825;p13"/>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6" name="Google Shape;1826;p13"/>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7" name="Google Shape;1827;p13"/>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8" name="Google Shape;1828;p13"/>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9" name="Google Shape;1829;p13"/>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0" name="Google Shape;1830;p13"/>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1" name="Google Shape;1831;p13"/>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2" name="Google Shape;1832;p13"/>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3" name="Google Shape;1833;p13"/>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4" name="Google Shape;1834;p13"/>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5" name="Google Shape;1835;p13"/>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6" name="Google Shape;1836;p13"/>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7" name="Google Shape;1837;p13"/>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8" name="Google Shape;1838;p13"/>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9" name="Google Shape;1839;p13"/>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0" name="Google Shape;1840;p13"/>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1" name="Google Shape;1841;p13"/>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2" name="Google Shape;1842;p13"/>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3" name="Google Shape;1843;p13"/>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4" name="Google Shape;1844;p13"/>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5" name="Google Shape;1845;p13"/>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6" name="Google Shape;1846;p13"/>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7" name="Google Shape;1847;p13"/>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8" name="Google Shape;1848;p13"/>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9" name="Google Shape;1849;p13"/>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0" name="Google Shape;1850;p13"/>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1" name="Google Shape;1851;p13"/>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2" name="Google Shape;1852;p13"/>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3" name="Google Shape;1853;p13"/>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4" name="Google Shape;1854;p13"/>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5" name="Google Shape;1855;p13"/>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6" name="Google Shape;1856;p13"/>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7" name="Google Shape;1857;p13"/>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8" name="Google Shape;1858;p13"/>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9" name="Google Shape;1859;p13"/>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0" name="Google Shape;1860;p13"/>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1" name="Google Shape;1861;p13"/>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2" name="Google Shape;1862;p13"/>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3" name="Google Shape;1863;p13"/>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4" name="Google Shape;1864;p13"/>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5" name="Google Shape;1865;p13"/>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6" name="Google Shape;1866;p13"/>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7" name="Google Shape;1867;p13"/>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8" name="Google Shape;1868;p13"/>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9" name="Google Shape;1869;p13"/>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0" name="Google Shape;1870;p13"/>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1" name="Google Shape;1871;p13"/>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2" name="Google Shape;1872;p13"/>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3" name="Google Shape;1873;p13"/>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4" name="Google Shape;1874;p13"/>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5" name="Google Shape;1875;p13"/>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6" name="Google Shape;1876;p13"/>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7" name="Google Shape;1877;p13"/>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8" name="Google Shape;1878;p13"/>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9" name="Google Shape;1879;p13"/>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0" name="Google Shape;1880;p13"/>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1" name="Google Shape;1881;p13"/>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2" name="Google Shape;1882;p13"/>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3" name="Google Shape;1883;p13"/>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4" name="Google Shape;1884;p13"/>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5" name="Google Shape;1885;p13"/>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6" name="Google Shape;1886;p13"/>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7" name="Google Shape;1887;p13"/>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8" name="Google Shape;1888;p13"/>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88042781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C2B7E0E0-47C6-42EE-8F6C-2867234789DD}" type="datetimeFigureOut">
              <a:rPr lang="en-US" smtClean="0"/>
              <a:t>11/24/2023</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40DF8CF9-B329-4B9E-B729-888513E1CF5D}" type="slidenum">
              <a:rPr lang="en-US" smtClean="0"/>
              <a:t>‹#›</a:t>
            </a:fld>
            <a:endParaRPr lang="en-US"/>
          </a:p>
        </p:txBody>
      </p:sp>
    </p:spTree>
    <p:extLst>
      <p:ext uri="{BB962C8B-B14F-4D97-AF65-F5344CB8AC3E}">
        <p14:creationId xmlns:p14="http://schemas.microsoft.com/office/powerpoint/2010/main" val="3910133011"/>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1889"/>
        <p:cNvGrpSpPr/>
        <p:nvPr/>
      </p:nvGrpSpPr>
      <p:grpSpPr>
        <a:xfrm>
          <a:off x="0" y="0"/>
          <a:ext cx="0" cy="0"/>
          <a:chOff x="0" y="0"/>
          <a:chExt cx="0" cy="0"/>
        </a:xfrm>
      </p:grpSpPr>
      <p:pic>
        <p:nvPicPr>
          <p:cNvPr id="1890" name="Google Shape;1890;p14"/>
          <p:cNvPicPr preferRelativeResize="0"/>
          <p:nvPr/>
        </p:nvPicPr>
        <p:blipFill>
          <a:blip r:embed="rId2">
            <a:alphaModFix/>
          </a:blip>
          <a:stretch>
            <a:fillRect/>
          </a:stretch>
        </p:blipFill>
        <p:spPr>
          <a:xfrm>
            <a:off x="0" y="0"/>
            <a:ext cx="12192000" cy="6858000"/>
          </a:xfrm>
          <a:prstGeom prst="rect">
            <a:avLst/>
          </a:prstGeom>
          <a:noFill/>
          <a:ln>
            <a:noFill/>
          </a:ln>
        </p:spPr>
      </p:pic>
      <p:sp>
        <p:nvSpPr>
          <p:cNvPr id="1891" name="Google Shape;1891;p14"/>
          <p:cNvSpPr txBox="1">
            <a:spLocks noGrp="1"/>
          </p:cNvSpPr>
          <p:nvPr>
            <p:ph type="subTitle" idx="1"/>
          </p:nvPr>
        </p:nvSpPr>
        <p:spPr>
          <a:xfrm>
            <a:off x="2453217" y="4572933"/>
            <a:ext cx="3030000" cy="542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3333" b="1">
                <a:solidFill>
                  <a:schemeClr val="accent3"/>
                </a:solidFill>
                <a:latin typeface="Caveat Brush"/>
                <a:ea typeface="Caveat Brush"/>
                <a:cs typeface="Caveat Brush"/>
                <a:sym typeface="Caveat Brush"/>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1892" name="Google Shape;1892;p14"/>
          <p:cNvSpPr txBox="1">
            <a:spLocks noGrp="1"/>
          </p:cNvSpPr>
          <p:nvPr>
            <p:ph type="subTitle" idx="2"/>
          </p:nvPr>
        </p:nvSpPr>
        <p:spPr>
          <a:xfrm>
            <a:off x="7417168" y="4616964"/>
            <a:ext cx="2992800" cy="454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3333" b="1">
                <a:solidFill>
                  <a:schemeClr val="accent3"/>
                </a:solidFill>
                <a:latin typeface="Caveat Brush"/>
                <a:ea typeface="Caveat Brush"/>
                <a:cs typeface="Caveat Brush"/>
                <a:sym typeface="Caveat Brush"/>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1893" name="Google Shape;1893;p14"/>
          <p:cNvSpPr txBox="1">
            <a:spLocks noGrp="1"/>
          </p:cNvSpPr>
          <p:nvPr>
            <p:ph type="subTitle" idx="3"/>
          </p:nvPr>
        </p:nvSpPr>
        <p:spPr>
          <a:xfrm>
            <a:off x="2453201" y="2721697"/>
            <a:ext cx="3030000" cy="542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3333" b="1">
                <a:solidFill>
                  <a:schemeClr val="accent3"/>
                </a:solidFill>
                <a:latin typeface="Caveat Brush"/>
                <a:ea typeface="Caveat Brush"/>
                <a:cs typeface="Caveat Brush"/>
                <a:sym typeface="Caveat Brush"/>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1894" name="Google Shape;1894;p14"/>
          <p:cNvSpPr txBox="1">
            <a:spLocks noGrp="1"/>
          </p:cNvSpPr>
          <p:nvPr>
            <p:ph type="subTitle" idx="4"/>
          </p:nvPr>
        </p:nvSpPr>
        <p:spPr>
          <a:xfrm>
            <a:off x="7417168" y="2721697"/>
            <a:ext cx="2992800" cy="542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3333" b="1">
                <a:solidFill>
                  <a:schemeClr val="accent3"/>
                </a:solidFill>
                <a:latin typeface="Caveat Brush"/>
                <a:ea typeface="Caveat Brush"/>
                <a:cs typeface="Caveat Brush"/>
                <a:sym typeface="Caveat Brush"/>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1895" name="Google Shape;1895;p14"/>
          <p:cNvSpPr txBox="1">
            <a:spLocks noGrp="1"/>
          </p:cNvSpPr>
          <p:nvPr>
            <p:ph type="subTitle" idx="5"/>
          </p:nvPr>
        </p:nvSpPr>
        <p:spPr>
          <a:xfrm>
            <a:off x="2453201" y="3474903"/>
            <a:ext cx="3341600" cy="7636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None/>
              <a:defRPr sz="2000">
                <a:solidFill>
                  <a:schemeClr val="accent3"/>
                </a:solidFill>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1896" name="Google Shape;1896;p14"/>
          <p:cNvSpPr txBox="1">
            <a:spLocks noGrp="1"/>
          </p:cNvSpPr>
          <p:nvPr>
            <p:ph type="subTitle" idx="6"/>
          </p:nvPr>
        </p:nvSpPr>
        <p:spPr>
          <a:xfrm>
            <a:off x="7417168" y="3475623"/>
            <a:ext cx="3341600" cy="7636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None/>
              <a:defRPr sz="2000">
                <a:solidFill>
                  <a:schemeClr val="accent3"/>
                </a:solidFill>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1897" name="Google Shape;1897;p14"/>
          <p:cNvSpPr txBox="1">
            <a:spLocks noGrp="1"/>
          </p:cNvSpPr>
          <p:nvPr>
            <p:ph type="subTitle" idx="7"/>
          </p:nvPr>
        </p:nvSpPr>
        <p:spPr>
          <a:xfrm>
            <a:off x="2453201" y="5325139"/>
            <a:ext cx="3341600" cy="7636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None/>
              <a:defRPr sz="2000">
                <a:solidFill>
                  <a:schemeClr val="accent3"/>
                </a:solidFill>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1898" name="Google Shape;1898;p14"/>
          <p:cNvSpPr txBox="1">
            <a:spLocks noGrp="1"/>
          </p:cNvSpPr>
          <p:nvPr>
            <p:ph type="subTitle" idx="8"/>
          </p:nvPr>
        </p:nvSpPr>
        <p:spPr>
          <a:xfrm>
            <a:off x="7417168" y="5325139"/>
            <a:ext cx="3341600" cy="7636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None/>
              <a:defRPr sz="2000">
                <a:solidFill>
                  <a:schemeClr val="accent3"/>
                </a:solidFill>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1899" name="Google Shape;1899;p14"/>
          <p:cNvSpPr txBox="1">
            <a:spLocks noGrp="1"/>
          </p:cNvSpPr>
          <p:nvPr>
            <p:ph type="title" hasCustomPrompt="1"/>
          </p:nvPr>
        </p:nvSpPr>
        <p:spPr>
          <a:xfrm>
            <a:off x="6383467" y="4572949"/>
            <a:ext cx="990000" cy="54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3333"/>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r>
              <a:t>xx%</a:t>
            </a:r>
          </a:p>
        </p:txBody>
      </p:sp>
      <p:sp>
        <p:nvSpPr>
          <p:cNvPr id="1900" name="Google Shape;1900;p14"/>
          <p:cNvSpPr txBox="1">
            <a:spLocks noGrp="1"/>
          </p:cNvSpPr>
          <p:nvPr>
            <p:ph type="title" idx="9" hasCustomPrompt="1"/>
          </p:nvPr>
        </p:nvSpPr>
        <p:spPr>
          <a:xfrm>
            <a:off x="6383467" y="2721697"/>
            <a:ext cx="990000" cy="54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3333"/>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r>
              <a:t>xx%</a:t>
            </a:r>
          </a:p>
        </p:txBody>
      </p:sp>
      <p:sp>
        <p:nvSpPr>
          <p:cNvPr id="1901" name="Google Shape;1901;p14"/>
          <p:cNvSpPr txBox="1">
            <a:spLocks noGrp="1"/>
          </p:cNvSpPr>
          <p:nvPr>
            <p:ph type="title" idx="13" hasCustomPrompt="1"/>
          </p:nvPr>
        </p:nvSpPr>
        <p:spPr>
          <a:xfrm>
            <a:off x="1433232" y="4572949"/>
            <a:ext cx="990000" cy="54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3333"/>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r>
              <a:t>xx%</a:t>
            </a:r>
          </a:p>
        </p:txBody>
      </p:sp>
      <p:sp>
        <p:nvSpPr>
          <p:cNvPr id="1902" name="Google Shape;1902;p14"/>
          <p:cNvSpPr txBox="1">
            <a:spLocks noGrp="1"/>
          </p:cNvSpPr>
          <p:nvPr>
            <p:ph type="title" idx="14" hasCustomPrompt="1"/>
          </p:nvPr>
        </p:nvSpPr>
        <p:spPr>
          <a:xfrm>
            <a:off x="1433232" y="2721697"/>
            <a:ext cx="990000" cy="54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3333"/>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r>
              <a:t>xx%</a:t>
            </a:r>
          </a:p>
        </p:txBody>
      </p:sp>
      <p:sp>
        <p:nvSpPr>
          <p:cNvPr id="1903" name="Google Shape;1903;p14"/>
          <p:cNvSpPr txBox="1">
            <a:spLocks noGrp="1"/>
          </p:cNvSpPr>
          <p:nvPr>
            <p:ph type="title" idx="15"/>
          </p:nvPr>
        </p:nvSpPr>
        <p:spPr>
          <a:xfrm>
            <a:off x="960000" y="720000"/>
            <a:ext cx="10281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grpSp>
        <p:nvGrpSpPr>
          <p:cNvPr id="1904" name="Google Shape;1904;p14"/>
          <p:cNvGrpSpPr/>
          <p:nvPr/>
        </p:nvGrpSpPr>
        <p:grpSpPr>
          <a:xfrm>
            <a:off x="9383317" y="720001"/>
            <a:ext cx="2808667" cy="796633"/>
            <a:chOff x="-2810250" y="3572525"/>
            <a:chExt cx="2106500" cy="597475"/>
          </a:xfrm>
        </p:grpSpPr>
        <p:sp>
          <p:nvSpPr>
            <p:cNvPr id="1905" name="Google Shape;1905;p14"/>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6" name="Google Shape;1906;p14"/>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7" name="Google Shape;1907;p14"/>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8" name="Google Shape;1908;p14"/>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9" name="Google Shape;1909;p14"/>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0" name="Google Shape;1910;p14"/>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1" name="Google Shape;1911;p14"/>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2" name="Google Shape;1912;p14"/>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3" name="Google Shape;1913;p14"/>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4" name="Google Shape;1914;p14"/>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5" name="Google Shape;1915;p14"/>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6" name="Google Shape;1916;p14"/>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7" name="Google Shape;1917;p14"/>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8" name="Google Shape;1918;p14"/>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9" name="Google Shape;1919;p14"/>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0" name="Google Shape;1920;p14"/>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1" name="Google Shape;1921;p14"/>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2" name="Google Shape;1922;p14"/>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3" name="Google Shape;1923;p14"/>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4" name="Google Shape;1924;p14"/>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5" name="Google Shape;1925;p14"/>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6" name="Google Shape;1926;p14"/>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7" name="Google Shape;1927;p14"/>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8" name="Google Shape;1928;p14"/>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9" name="Google Shape;1929;p14"/>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0" name="Google Shape;1930;p14"/>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1" name="Google Shape;1931;p14"/>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2" name="Google Shape;1932;p14"/>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3" name="Google Shape;1933;p14"/>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4" name="Google Shape;1934;p14"/>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5" name="Google Shape;1935;p14"/>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6" name="Google Shape;1936;p14"/>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7" name="Google Shape;1937;p14"/>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8" name="Google Shape;1938;p14"/>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9" name="Google Shape;1939;p14"/>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0" name="Google Shape;1940;p14"/>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1" name="Google Shape;1941;p14"/>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2" name="Google Shape;1942;p14"/>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3" name="Google Shape;1943;p14"/>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4" name="Google Shape;1944;p14"/>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5" name="Google Shape;1945;p14"/>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6" name="Google Shape;1946;p14"/>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7" name="Google Shape;1947;p14"/>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8" name="Google Shape;1948;p14"/>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9" name="Google Shape;1949;p14"/>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0" name="Google Shape;1950;p14"/>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1" name="Google Shape;1951;p14"/>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2" name="Google Shape;1952;p14"/>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3" name="Google Shape;1953;p14"/>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4" name="Google Shape;1954;p14"/>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5" name="Google Shape;1955;p14"/>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6" name="Google Shape;1956;p14"/>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7" name="Google Shape;1957;p14"/>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8" name="Google Shape;1958;p14"/>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9" name="Google Shape;1959;p14"/>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0" name="Google Shape;1960;p14"/>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1" name="Google Shape;1961;p14"/>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2" name="Google Shape;1962;p14"/>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3" name="Google Shape;1963;p14"/>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4" name="Google Shape;1964;p14"/>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5" name="Google Shape;1965;p14"/>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6" name="Google Shape;1966;p14"/>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7" name="Google Shape;1967;p14"/>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8" name="Google Shape;1968;p14"/>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9" name="Google Shape;1969;p14"/>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0" name="Google Shape;1970;p14"/>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1" name="Google Shape;1971;p14"/>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2" name="Google Shape;1972;p14"/>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3" name="Google Shape;1973;p14"/>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4" name="Google Shape;1974;p14"/>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5" name="Google Shape;1975;p14"/>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6" name="Google Shape;1976;p14"/>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7" name="Google Shape;1977;p14"/>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8" name="Google Shape;1978;p14"/>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9" name="Google Shape;1979;p14"/>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0" name="Google Shape;1980;p14"/>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1" name="Google Shape;1981;p14"/>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2" name="Google Shape;1982;p14"/>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3" name="Google Shape;1983;p14"/>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4" name="Google Shape;1984;p14"/>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5" name="Google Shape;1985;p14"/>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6" name="Google Shape;1986;p14"/>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7" name="Google Shape;1987;p14"/>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8" name="Google Shape;1988;p14"/>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9" name="Google Shape;1989;p14"/>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0" name="Google Shape;1990;p14"/>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1" name="Google Shape;1991;p14"/>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2" name="Google Shape;1992;p14"/>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3" name="Google Shape;1993;p14"/>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4" name="Google Shape;1994;p14"/>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5" name="Google Shape;1995;p14"/>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6" name="Google Shape;1996;p14"/>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7" name="Google Shape;1997;p14"/>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8" name="Google Shape;1998;p14"/>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9" name="Google Shape;1999;p14"/>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0" name="Google Shape;2000;p14"/>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1" name="Google Shape;2001;p14"/>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2" name="Google Shape;2002;p14"/>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3" name="Google Shape;2003;p14"/>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4" name="Google Shape;2004;p14"/>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5" name="Google Shape;2005;p14"/>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6" name="Google Shape;2006;p14"/>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7" name="Google Shape;2007;p14"/>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8" name="Google Shape;2008;p14"/>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9" name="Google Shape;2009;p14"/>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0" name="Google Shape;2010;p14"/>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1" name="Google Shape;2011;p14"/>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2" name="Google Shape;2012;p14"/>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3" name="Google Shape;2013;p14"/>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4" name="Google Shape;2014;p14"/>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15" name="Google Shape;2015;p14"/>
          <p:cNvGrpSpPr/>
          <p:nvPr/>
        </p:nvGrpSpPr>
        <p:grpSpPr>
          <a:xfrm flipH="1">
            <a:off x="-574283" y="6049580"/>
            <a:ext cx="2808667" cy="796633"/>
            <a:chOff x="-2810250" y="3572525"/>
            <a:chExt cx="2106500" cy="597475"/>
          </a:xfrm>
        </p:grpSpPr>
        <p:sp>
          <p:nvSpPr>
            <p:cNvPr id="2016" name="Google Shape;2016;p14"/>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7" name="Google Shape;2017;p14"/>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8" name="Google Shape;2018;p14"/>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9" name="Google Shape;2019;p14"/>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0" name="Google Shape;2020;p14"/>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1" name="Google Shape;2021;p14"/>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2" name="Google Shape;2022;p14"/>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3" name="Google Shape;2023;p14"/>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4" name="Google Shape;2024;p14"/>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5" name="Google Shape;2025;p14"/>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6" name="Google Shape;2026;p14"/>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7" name="Google Shape;2027;p14"/>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8" name="Google Shape;2028;p14"/>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9" name="Google Shape;2029;p14"/>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0" name="Google Shape;2030;p14"/>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1" name="Google Shape;2031;p14"/>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2" name="Google Shape;2032;p14"/>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3" name="Google Shape;2033;p14"/>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4" name="Google Shape;2034;p14"/>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5" name="Google Shape;2035;p14"/>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6" name="Google Shape;2036;p14"/>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7" name="Google Shape;2037;p14"/>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8" name="Google Shape;2038;p14"/>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9" name="Google Shape;2039;p14"/>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0" name="Google Shape;2040;p14"/>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1" name="Google Shape;2041;p14"/>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2" name="Google Shape;2042;p14"/>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3" name="Google Shape;2043;p14"/>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4" name="Google Shape;2044;p14"/>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5" name="Google Shape;2045;p14"/>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6" name="Google Shape;2046;p14"/>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7" name="Google Shape;2047;p14"/>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8" name="Google Shape;2048;p14"/>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9" name="Google Shape;2049;p14"/>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0" name="Google Shape;2050;p14"/>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1" name="Google Shape;2051;p14"/>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2" name="Google Shape;2052;p14"/>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3" name="Google Shape;2053;p14"/>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4" name="Google Shape;2054;p14"/>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5" name="Google Shape;2055;p14"/>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6" name="Google Shape;2056;p14"/>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7" name="Google Shape;2057;p14"/>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8" name="Google Shape;2058;p14"/>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9" name="Google Shape;2059;p14"/>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0" name="Google Shape;2060;p14"/>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1" name="Google Shape;2061;p14"/>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2" name="Google Shape;2062;p14"/>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3" name="Google Shape;2063;p14"/>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4" name="Google Shape;2064;p14"/>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5" name="Google Shape;2065;p14"/>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6" name="Google Shape;2066;p14"/>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7" name="Google Shape;2067;p14"/>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8" name="Google Shape;2068;p14"/>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9" name="Google Shape;2069;p14"/>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0" name="Google Shape;2070;p14"/>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1" name="Google Shape;2071;p14"/>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2" name="Google Shape;2072;p14"/>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3" name="Google Shape;2073;p14"/>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4" name="Google Shape;2074;p14"/>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5" name="Google Shape;2075;p14"/>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6" name="Google Shape;2076;p14"/>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7" name="Google Shape;2077;p14"/>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8" name="Google Shape;2078;p14"/>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9" name="Google Shape;2079;p14"/>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0" name="Google Shape;2080;p14"/>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1" name="Google Shape;2081;p14"/>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2" name="Google Shape;2082;p14"/>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3" name="Google Shape;2083;p14"/>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4" name="Google Shape;2084;p14"/>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5" name="Google Shape;2085;p14"/>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6" name="Google Shape;2086;p14"/>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7" name="Google Shape;2087;p14"/>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8" name="Google Shape;2088;p14"/>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9" name="Google Shape;2089;p14"/>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0" name="Google Shape;2090;p14"/>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1" name="Google Shape;2091;p14"/>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2" name="Google Shape;2092;p14"/>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3" name="Google Shape;2093;p14"/>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4" name="Google Shape;2094;p14"/>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5" name="Google Shape;2095;p14"/>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6" name="Google Shape;2096;p14"/>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7" name="Google Shape;2097;p14"/>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8" name="Google Shape;2098;p14"/>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9" name="Google Shape;2099;p14"/>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0" name="Google Shape;2100;p14"/>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1" name="Google Shape;2101;p14"/>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2" name="Google Shape;2102;p14"/>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3" name="Google Shape;2103;p14"/>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4" name="Google Shape;2104;p14"/>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5" name="Google Shape;2105;p14"/>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6" name="Google Shape;2106;p14"/>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7" name="Google Shape;2107;p14"/>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8" name="Google Shape;2108;p14"/>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9" name="Google Shape;2109;p14"/>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0" name="Google Shape;2110;p14"/>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1" name="Google Shape;2111;p14"/>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2" name="Google Shape;2112;p14"/>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3" name="Google Shape;2113;p14"/>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4" name="Google Shape;2114;p14"/>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5" name="Google Shape;2115;p14"/>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6" name="Google Shape;2116;p14"/>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7" name="Google Shape;2117;p14"/>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8" name="Google Shape;2118;p14"/>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9" name="Google Shape;2119;p14"/>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0" name="Google Shape;2120;p14"/>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1" name="Google Shape;2121;p14"/>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2" name="Google Shape;2122;p14"/>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3" name="Google Shape;2123;p14"/>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4" name="Google Shape;2124;p14"/>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5" name="Google Shape;2125;p14"/>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1788080672"/>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Section title and description 1">
  <p:cSld name="Section title and description 1">
    <p:spTree>
      <p:nvGrpSpPr>
        <p:cNvPr id="1" name="Shape 2126"/>
        <p:cNvGrpSpPr/>
        <p:nvPr/>
      </p:nvGrpSpPr>
      <p:grpSpPr>
        <a:xfrm>
          <a:off x="0" y="0"/>
          <a:ext cx="0" cy="0"/>
          <a:chOff x="0" y="0"/>
          <a:chExt cx="0" cy="0"/>
        </a:xfrm>
      </p:grpSpPr>
      <p:pic>
        <p:nvPicPr>
          <p:cNvPr id="2127" name="Google Shape;2127;p15"/>
          <p:cNvPicPr preferRelativeResize="0"/>
          <p:nvPr/>
        </p:nvPicPr>
        <p:blipFill>
          <a:blip r:embed="rId2">
            <a:alphaModFix/>
          </a:blip>
          <a:stretch>
            <a:fillRect/>
          </a:stretch>
        </p:blipFill>
        <p:spPr>
          <a:xfrm>
            <a:off x="0" y="0"/>
            <a:ext cx="12192000" cy="6858000"/>
          </a:xfrm>
          <a:prstGeom prst="rect">
            <a:avLst/>
          </a:prstGeom>
          <a:noFill/>
          <a:ln>
            <a:noFill/>
          </a:ln>
        </p:spPr>
      </p:pic>
      <p:sp>
        <p:nvSpPr>
          <p:cNvPr id="2128" name="Google Shape;2128;p15"/>
          <p:cNvSpPr txBox="1">
            <a:spLocks noGrp="1"/>
          </p:cNvSpPr>
          <p:nvPr>
            <p:ph type="title"/>
          </p:nvPr>
        </p:nvSpPr>
        <p:spPr>
          <a:xfrm>
            <a:off x="774552" y="1674017"/>
            <a:ext cx="5864400" cy="231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160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2129" name="Google Shape;2129;p15"/>
          <p:cNvSpPr txBox="1">
            <a:spLocks noGrp="1"/>
          </p:cNvSpPr>
          <p:nvPr>
            <p:ph type="body" idx="1"/>
          </p:nvPr>
        </p:nvSpPr>
        <p:spPr>
          <a:xfrm>
            <a:off x="1239552" y="4264784"/>
            <a:ext cx="4934400" cy="1210000"/>
          </a:xfrm>
          <a:prstGeom prst="rect">
            <a:avLst/>
          </a:prstGeom>
        </p:spPr>
        <p:txBody>
          <a:bodyPr spcFirstLastPara="1" wrap="square" lIns="91425" tIns="91425" rIns="91425" bIns="91425" anchor="t" anchorCtr="0">
            <a:noAutofit/>
          </a:bodyPr>
          <a:lstStyle>
            <a:lvl1pPr marL="609585" lvl="0" indent="-406390" algn="ctr" rtl="0">
              <a:lnSpc>
                <a:spcPct val="100000"/>
              </a:lnSpc>
              <a:spcBef>
                <a:spcPts val="0"/>
              </a:spcBef>
              <a:spcAft>
                <a:spcPts val="0"/>
              </a:spcAft>
              <a:buSzPts val="1200"/>
              <a:buChar char="●"/>
              <a:defRPr sz="2133"/>
            </a:lvl1pPr>
            <a:lvl2pPr marL="1219170" lvl="1" indent="-406390" rtl="0">
              <a:spcBef>
                <a:spcPts val="2133"/>
              </a:spcBef>
              <a:spcAft>
                <a:spcPts val="0"/>
              </a:spcAft>
              <a:buSzPts val="1200"/>
              <a:buChar char="○"/>
              <a:defRPr sz="1600"/>
            </a:lvl2pPr>
            <a:lvl3pPr marL="1828754" lvl="2" indent="-406390" rtl="0">
              <a:spcBef>
                <a:spcPts val="2133"/>
              </a:spcBef>
              <a:spcAft>
                <a:spcPts val="0"/>
              </a:spcAft>
              <a:buSzPts val="1200"/>
              <a:buChar char="■"/>
              <a:defRPr sz="1600"/>
            </a:lvl3pPr>
            <a:lvl4pPr marL="2438339" lvl="3" indent="-406390" rtl="0">
              <a:spcBef>
                <a:spcPts val="2133"/>
              </a:spcBef>
              <a:spcAft>
                <a:spcPts val="0"/>
              </a:spcAft>
              <a:buSzPts val="1200"/>
              <a:buChar char="●"/>
              <a:defRPr sz="1600"/>
            </a:lvl4pPr>
            <a:lvl5pPr marL="3047924" lvl="4" indent="-406390" rtl="0">
              <a:spcBef>
                <a:spcPts val="2133"/>
              </a:spcBef>
              <a:spcAft>
                <a:spcPts val="0"/>
              </a:spcAft>
              <a:buSzPts val="1200"/>
              <a:buChar char="○"/>
              <a:defRPr sz="1600"/>
            </a:lvl5pPr>
            <a:lvl6pPr marL="3657509" lvl="5" indent="-406390" rtl="0">
              <a:spcBef>
                <a:spcPts val="2133"/>
              </a:spcBef>
              <a:spcAft>
                <a:spcPts val="0"/>
              </a:spcAft>
              <a:buSzPts val="1200"/>
              <a:buChar char="■"/>
              <a:defRPr sz="1600"/>
            </a:lvl6pPr>
            <a:lvl7pPr marL="4267093" lvl="6" indent="-406390" rtl="0">
              <a:spcBef>
                <a:spcPts val="2133"/>
              </a:spcBef>
              <a:spcAft>
                <a:spcPts val="0"/>
              </a:spcAft>
              <a:buSzPts val="1200"/>
              <a:buChar char="●"/>
              <a:defRPr sz="1600"/>
            </a:lvl7pPr>
            <a:lvl8pPr marL="4876678" lvl="7" indent="-406390" rtl="0">
              <a:spcBef>
                <a:spcPts val="2133"/>
              </a:spcBef>
              <a:spcAft>
                <a:spcPts val="0"/>
              </a:spcAft>
              <a:buSzPts val="1200"/>
              <a:buChar char="○"/>
              <a:defRPr sz="1600"/>
            </a:lvl8pPr>
            <a:lvl9pPr marL="5486263" lvl="8" indent="-406390" rtl="0">
              <a:spcBef>
                <a:spcPts val="2133"/>
              </a:spcBef>
              <a:spcAft>
                <a:spcPts val="2133"/>
              </a:spcAft>
              <a:buSzPts val="1200"/>
              <a:buChar char="■"/>
              <a:defRPr sz="1600"/>
            </a:lvl9pPr>
          </a:lstStyle>
          <a:p>
            <a:endParaRPr/>
          </a:p>
        </p:txBody>
      </p:sp>
      <p:grpSp>
        <p:nvGrpSpPr>
          <p:cNvPr id="2130" name="Google Shape;2130;p15"/>
          <p:cNvGrpSpPr/>
          <p:nvPr/>
        </p:nvGrpSpPr>
        <p:grpSpPr>
          <a:xfrm>
            <a:off x="-1037800" y="802101"/>
            <a:ext cx="2808667" cy="796633"/>
            <a:chOff x="-2810250" y="3572525"/>
            <a:chExt cx="2106500" cy="597475"/>
          </a:xfrm>
        </p:grpSpPr>
        <p:sp>
          <p:nvSpPr>
            <p:cNvPr id="2131" name="Google Shape;2131;p15"/>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2" name="Google Shape;2132;p15"/>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3" name="Google Shape;2133;p15"/>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4" name="Google Shape;2134;p15"/>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5" name="Google Shape;2135;p15"/>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6" name="Google Shape;2136;p15"/>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7" name="Google Shape;2137;p15"/>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8" name="Google Shape;2138;p15"/>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9" name="Google Shape;2139;p15"/>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0" name="Google Shape;2140;p15"/>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1" name="Google Shape;2141;p15"/>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2" name="Google Shape;2142;p15"/>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3" name="Google Shape;2143;p15"/>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4" name="Google Shape;2144;p15"/>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5" name="Google Shape;2145;p15"/>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6" name="Google Shape;2146;p15"/>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7" name="Google Shape;2147;p15"/>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8" name="Google Shape;2148;p15"/>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9" name="Google Shape;2149;p15"/>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0" name="Google Shape;2150;p15"/>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1" name="Google Shape;2151;p15"/>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2" name="Google Shape;2152;p15"/>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3" name="Google Shape;2153;p15"/>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4" name="Google Shape;2154;p15"/>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5" name="Google Shape;2155;p15"/>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6" name="Google Shape;2156;p15"/>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7" name="Google Shape;2157;p15"/>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8" name="Google Shape;2158;p15"/>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9" name="Google Shape;2159;p15"/>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0" name="Google Shape;2160;p15"/>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1" name="Google Shape;2161;p15"/>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2" name="Google Shape;2162;p15"/>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3" name="Google Shape;2163;p15"/>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4" name="Google Shape;2164;p15"/>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5" name="Google Shape;2165;p15"/>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6" name="Google Shape;2166;p15"/>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7" name="Google Shape;2167;p15"/>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8" name="Google Shape;2168;p15"/>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9" name="Google Shape;2169;p15"/>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0" name="Google Shape;2170;p15"/>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1" name="Google Shape;2171;p15"/>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2" name="Google Shape;2172;p15"/>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3" name="Google Shape;2173;p15"/>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4" name="Google Shape;2174;p15"/>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5" name="Google Shape;2175;p15"/>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6" name="Google Shape;2176;p15"/>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7" name="Google Shape;2177;p15"/>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8" name="Google Shape;2178;p15"/>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9" name="Google Shape;2179;p15"/>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0" name="Google Shape;2180;p15"/>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1" name="Google Shape;2181;p15"/>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2" name="Google Shape;2182;p15"/>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3" name="Google Shape;2183;p15"/>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4" name="Google Shape;2184;p15"/>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5" name="Google Shape;2185;p15"/>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6" name="Google Shape;2186;p15"/>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7" name="Google Shape;2187;p15"/>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8" name="Google Shape;2188;p15"/>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9" name="Google Shape;2189;p15"/>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0" name="Google Shape;2190;p15"/>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1" name="Google Shape;2191;p15"/>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2" name="Google Shape;2192;p15"/>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3" name="Google Shape;2193;p15"/>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4" name="Google Shape;2194;p15"/>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5" name="Google Shape;2195;p15"/>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6" name="Google Shape;2196;p15"/>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7" name="Google Shape;2197;p15"/>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8" name="Google Shape;2198;p15"/>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9" name="Google Shape;2199;p15"/>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0" name="Google Shape;2200;p15"/>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1" name="Google Shape;2201;p15"/>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2" name="Google Shape;2202;p15"/>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3" name="Google Shape;2203;p15"/>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4" name="Google Shape;2204;p15"/>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5" name="Google Shape;2205;p15"/>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6" name="Google Shape;2206;p15"/>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7" name="Google Shape;2207;p15"/>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8" name="Google Shape;2208;p15"/>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9" name="Google Shape;2209;p15"/>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0" name="Google Shape;2210;p15"/>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1" name="Google Shape;2211;p15"/>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2" name="Google Shape;2212;p15"/>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3" name="Google Shape;2213;p15"/>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4" name="Google Shape;2214;p15"/>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5" name="Google Shape;2215;p15"/>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6" name="Google Shape;2216;p15"/>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7" name="Google Shape;2217;p15"/>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8" name="Google Shape;2218;p15"/>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9" name="Google Shape;2219;p15"/>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0" name="Google Shape;2220;p15"/>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1" name="Google Shape;2221;p15"/>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2" name="Google Shape;2222;p15"/>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3" name="Google Shape;2223;p15"/>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4" name="Google Shape;2224;p15"/>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5" name="Google Shape;2225;p15"/>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6" name="Google Shape;2226;p15"/>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7" name="Google Shape;2227;p15"/>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8" name="Google Shape;2228;p15"/>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9" name="Google Shape;2229;p15"/>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0" name="Google Shape;2230;p15"/>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1" name="Google Shape;2231;p15"/>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2" name="Google Shape;2232;p15"/>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3" name="Google Shape;2233;p15"/>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4" name="Google Shape;2234;p15"/>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5" name="Google Shape;2235;p15"/>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6" name="Google Shape;2236;p15"/>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7" name="Google Shape;2237;p15"/>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8" name="Google Shape;2238;p15"/>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9" name="Google Shape;2239;p15"/>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0" name="Google Shape;2240;p15"/>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41" name="Google Shape;2241;p15"/>
          <p:cNvGrpSpPr/>
          <p:nvPr/>
        </p:nvGrpSpPr>
        <p:grpSpPr>
          <a:xfrm>
            <a:off x="10009333" y="6162701"/>
            <a:ext cx="2182667" cy="695300"/>
            <a:chOff x="-4380075" y="3780200"/>
            <a:chExt cx="1637000" cy="521475"/>
          </a:xfrm>
        </p:grpSpPr>
        <p:sp>
          <p:nvSpPr>
            <p:cNvPr id="2242" name="Google Shape;2242;p15"/>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3" name="Google Shape;2243;p15"/>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4" name="Google Shape;2244;p15"/>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5" name="Google Shape;2245;p15"/>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6" name="Google Shape;2246;p15"/>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7" name="Google Shape;2247;p15"/>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8" name="Google Shape;2248;p15"/>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9" name="Google Shape;2249;p15"/>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0" name="Google Shape;2250;p15"/>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1" name="Google Shape;2251;p15"/>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2" name="Google Shape;2252;p15"/>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3" name="Google Shape;2253;p15"/>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4" name="Google Shape;2254;p15"/>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5" name="Google Shape;2255;p15"/>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6" name="Google Shape;2256;p15"/>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7" name="Google Shape;2257;p15"/>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8" name="Google Shape;2258;p15"/>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9" name="Google Shape;2259;p15"/>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0" name="Google Shape;2260;p15"/>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1" name="Google Shape;2261;p15"/>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2" name="Google Shape;2262;p15"/>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3" name="Google Shape;2263;p15"/>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4" name="Google Shape;2264;p15"/>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5" name="Google Shape;2265;p15"/>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6" name="Google Shape;2266;p15"/>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7" name="Google Shape;2267;p15"/>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8" name="Google Shape;2268;p15"/>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9" name="Google Shape;2269;p15"/>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0" name="Google Shape;2270;p15"/>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1" name="Google Shape;2271;p15"/>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2" name="Google Shape;2272;p15"/>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3" name="Google Shape;2273;p15"/>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4" name="Google Shape;2274;p15"/>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5" name="Google Shape;2275;p15"/>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6" name="Google Shape;2276;p15"/>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7" name="Google Shape;2277;p15"/>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8" name="Google Shape;2278;p15"/>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9" name="Google Shape;2279;p15"/>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0" name="Google Shape;2280;p15"/>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1" name="Google Shape;2281;p15"/>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2" name="Google Shape;2282;p15"/>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3" name="Google Shape;2283;p15"/>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4" name="Google Shape;2284;p15"/>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5" name="Google Shape;2285;p15"/>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6" name="Google Shape;2286;p15"/>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7" name="Google Shape;2287;p15"/>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8" name="Google Shape;2288;p15"/>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9" name="Google Shape;2289;p15"/>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0" name="Google Shape;2290;p15"/>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1" name="Google Shape;2291;p15"/>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2" name="Google Shape;2292;p15"/>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3" name="Google Shape;2293;p15"/>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4" name="Google Shape;2294;p15"/>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5" name="Google Shape;2295;p15"/>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6" name="Google Shape;2296;p15"/>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7" name="Google Shape;2297;p15"/>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8" name="Google Shape;2298;p15"/>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9" name="Google Shape;2299;p15"/>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0" name="Google Shape;2300;p15"/>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1" name="Google Shape;2301;p15"/>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2" name="Google Shape;2302;p15"/>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3" name="Google Shape;2303;p15"/>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4" name="Google Shape;2304;p15"/>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5" name="Google Shape;2305;p15"/>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6" name="Google Shape;2306;p15"/>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7" name="Google Shape;2307;p15"/>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8" name="Google Shape;2308;p15"/>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9" name="Google Shape;2309;p15"/>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2772567657"/>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2310"/>
        <p:cNvGrpSpPr/>
        <p:nvPr/>
      </p:nvGrpSpPr>
      <p:grpSpPr>
        <a:xfrm>
          <a:off x="0" y="0"/>
          <a:ext cx="0" cy="0"/>
          <a:chOff x="0" y="0"/>
          <a:chExt cx="0" cy="0"/>
        </a:xfrm>
      </p:grpSpPr>
      <p:pic>
        <p:nvPicPr>
          <p:cNvPr id="2311" name="Google Shape;2311;p16"/>
          <p:cNvPicPr preferRelativeResize="0"/>
          <p:nvPr/>
        </p:nvPicPr>
        <p:blipFill>
          <a:blip r:embed="rId2">
            <a:alphaModFix/>
          </a:blip>
          <a:stretch>
            <a:fillRect/>
          </a:stretch>
        </p:blipFill>
        <p:spPr>
          <a:xfrm>
            <a:off x="0" y="0"/>
            <a:ext cx="12192000" cy="6858000"/>
          </a:xfrm>
          <a:prstGeom prst="rect">
            <a:avLst/>
          </a:prstGeom>
          <a:noFill/>
          <a:ln>
            <a:noFill/>
          </a:ln>
        </p:spPr>
      </p:pic>
      <p:sp>
        <p:nvSpPr>
          <p:cNvPr id="2312" name="Google Shape;2312;p16"/>
          <p:cNvSpPr txBox="1">
            <a:spLocks noGrp="1"/>
          </p:cNvSpPr>
          <p:nvPr>
            <p:ph type="subTitle" idx="1"/>
          </p:nvPr>
        </p:nvSpPr>
        <p:spPr>
          <a:xfrm>
            <a:off x="1732348" y="2303849"/>
            <a:ext cx="8715600" cy="16676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2800"/>
              <a:buNone/>
              <a:defRPr sz="3467"/>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2313" name="Google Shape;2313;p16"/>
          <p:cNvSpPr txBox="1">
            <a:spLocks noGrp="1"/>
          </p:cNvSpPr>
          <p:nvPr>
            <p:ph type="ctrTitle"/>
          </p:nvPr>
        </p:nvSpPr>
        <p:spPr>
          <a:xfrm>
            <a:off x="6681233" y="4143116"/>
            <a:ext cx="3766800" cy="615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5200"/>
              <a:buNone/>
              <a:defRPr sz="2667"/>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grpSp>
        <p:nvGrpSpPr>
          <p:cNvPr id="2314" name="Google Shape;2314;p16"/>
          <p:cNvGrpSpPr/>
          <p:nvPr/>
        </p:nvGrpSpPr>
        <p:grpSpPr>
          <a:xfrm>
            <a:off x="0" y="6138001"/>
            <a:ext cx="2808667" cy="796633"/>
            <a:chOff x="-2810250" y="3572525"/>
            <a:chExt cx="2106500" cy="597475"/>
          </a:xfrm>
        </p:grpSpPr>
        <p:sp>
          <p:nvSpPr>
            <p:cNvPr id="2315" name="Google Shape;2315;p16"/>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6" name="Google Shape;2316;p16"/>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7" name="Google Shape;2317;p16"/>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8" name="Google Shape;2318;p16"/>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9" name="Google Shape;2319;p16"/>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0" name="Google Shape;2320;p16"/>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1" name="Google Shape;2321;p16"/>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2" name="Google Shape;2322;p16"/>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3" name="Google Shape;2323;p16"/>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4" name="Google Shape;2324;p16"/>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5" name="Google Shape;2325;p16"/>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6" name="Google Shape;2326;p16"/>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7" name="Google Shape;2327;p16"/>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8" name="Google Shape;2328;p16"/>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9" name="Google Shape;2329;p16"/>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0" name="Google Shape;2330;p16"/>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1" name="Google Shape;2331;p16"/>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2" name="Google Shape;2332;p16"/>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3" name="Google Shape;2333;p16"/>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4" name="Google Shape;2334;p16"/>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5" name="Google Shape;2335;p16"/>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6" name="Google Shape;2336;p16"/>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7" name="Google Shape;2337;p16"/>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8" name="Google Shape;2338;p16"/>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9" name="Google Shape;2339;p16"/>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0" name="Google Shape;2340;p16"/>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1" name="Google Shape;2341;p16"/>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2" name="Google Shape;2342;p16"/>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3" name="Google Shape;2343;p16"/>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4" name="Google Shape;2344;p16"/>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5" name="Google Shape;2345;p16"/>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6" name="Google Shape;2346;p16"/>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7" name="Google Shape;2347;p16"/>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8" name="Google Shape;2348;p16"/>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9" name="Google Shape;2349;p16"/>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0" name="Google Shape;2350;p16"/>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1" name="Google Shape;2351;p16"/>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2" name="Google Shape;2352;p16"/>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3" name="Google Shape;2353;p16"/>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4" name="Google Shape;2354;p16"/>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5" name="Google Shape;2355;p16"/>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6" name="Google Shape;2356;p16"/>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7" name="Google Shape;2357;p16"/>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8" name="Google Shape;2358;p16"/>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9" name="Google Shape;2359;p16"/>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0" name="Google Shape;2360;p16"/>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1" name="Google Shape;2361;p16"/>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2" name="Google Shape;2362;p16"/>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3" name="Google Shape;2363;p16"/>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4" name="Google Shape;2364;p16"/>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5" name="Google Shape;2365;p16"/>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6" name="Google Shape;2366;p16"/>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7" name="Google Shape;2367;p16"/>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8" name="Google Shape;2368;p16"/>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9" name="Google Shape;2369;p16"/>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0" name="Google Shape;2370;p16"/>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1" name="Google Shape;2371;p16"/>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2" name="Google Shape;2372;p16"/>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3" name="Google Shape;2373;p16"/>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4" name="Google Shape;2374;p16"/>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5" name="Google Shape;2375;p16"/>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6" name="Google Shape;2376;p16"/>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7" name="Google Shape;2377;p16"/>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8" name="Google Shape;2378;p16"/>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9" name="Google Shape;2379;p16"/>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0" name="Google Shape;2380;p16"/>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1" name="Google Shape;2381;p16"/>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2" name="Google Shape;2382;p16"/>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3" name="Google Shape;2383;p16"/>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4" name="Google Shape;2384;p16"/>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5" name="Google Shape;2385;p16"/>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6" name="Google Shape;2386;p16"/>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7" name="Google Shape;2387;p16"/>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8" name="Google Shape;2388;p16"/>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9" name="Google Shape;2389;p16"/>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0" name="Google Shape;2390;p16"/>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1" name="Google Shape;2391;p16"/>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2" name="Google Shape;2392;p16"/>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3" name="Google Shape;2393;p16"/>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4" name="Google Shape;2394;p16"/>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5" name="Google Shape;2395;p16"/>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6" name="Google Shape;2396;p16"/>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7" name="Google Shape;2397;p16"/>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8" name="Google Shape;2398;p16"/>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9" name="Google Shape;2399;p16"/>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0" name="Google Shape;2400;p16"/>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1" name="Google Shape;2401;p16"/>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2" name="Google Shape;2402;p16"/>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3" name="Google Shape;2403;p16"/>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4" name="Google Shape;2404;p16"/>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5" name="Google Shape;2405;p16"/>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6" name="Google Shape;2406;p16"/>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7" name="Google Shape;2407;p16"/>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8" name="Google Shape;2408;p16"/>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9" name="Google Shape;2409;p16"/>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0" name="Google Shape;2410;p16"/>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1" name="Google Shape;2411;p16"/>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2" name="Google Shape;2412;p16"/>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3" name="Google Shape;2413;p16"/>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4" name="Google Shape;2414;p16"/>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5" name="Google Shape;2415;p16"/>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6" name="Google Shape;2416;p16"/>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7" name="Google Shape;2417;p16"/>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8" name="Google Shape;2418;p16"/>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9" name="Google Shape;2419;p16"/>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0" name="Google Shape;2420;p16"/>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1" name="Google Shape;2421;p16"/>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2" name="Google Shape;2422;p16"/>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3" name="Google Shape;2423;p16"/>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4" name="Google Shape;2424;p16"/>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425" name="Google Shape;2425;p16"/>
          <p:cNvGrpSpPr/>
          <p:nvPr/>
        </p:nvGrpSpPr>
        <p:grpSpPr>
          <a:xfrm flipH="1">
            <a:off x="10261600" y="734134"/>
            <a:ext cx="2808667" cy="796633"/>
            <a:chOff x="-2810250" y="3572525"/>
            <a:chExt cx="2106500" cy="597475"/>
          </a:xfrm>
        </p:grpSpPr>
        <p:sp>
          <p:nvSpPr>
            <p:cNvPr id="2426" name="Google Shape;2426;p16"/>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7" name="Google Shape;2427;p16"/>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8" name="Google Shape;2428;p16"/>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9" name="Google Shape;2429;p16"/>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0" name="Google Shape;2430;p16"/>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1" name="Google Shape;2431;p16"/>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2" name="Google Shape;2432;p16"/>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3" name="Google Shape;2433;p16"/>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4" name="Google Shape;2434;p16"/>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5" name="Google Shape;2435;p16"/>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6" name="Google Shape;2436;p16"/>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7" name="Google Shape;2437;p16"/>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8" name="Google Shape;2438;p16"/>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9" name="Google Shape;2439;p16"/>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0" name="Google Shape;2440;p16"/>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1" name="Google Shape;2441;p16"/>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2" name="Google Shape;2442;p16"/>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3" name="Google Shape;2443;p16"/>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4" name="Google Shape;2444;p16"/>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5" name="Google Shape;2445;p16"/>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6" name="Google Shape;2446;p16"/>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7" name="Google Shape;2447;p16"/>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8" name="Google Shape;2448;p16"/>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9" name="Google Shape;2449;p16"/>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0" name="Google Shape;2450;p16"/>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1" name="Google Shape;2451;p16"/>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2" name="Google Shape;2452;p16"/>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3" name="Google Shape;2453;p16"/>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4" name="Google Shape;2454;p16"/>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5" name="Google Shape;2455;p16"/>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6" name="Google Shape;2456;p16"/>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7" name="Google Shape;2457;p16"/>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8" name="Google Shape;2458;p16"/>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9" name="Google Shape;2459;p16"/>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0" name="Google Shape;2460;p16"/>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1" name="Google Shape;2461;p16"/>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2" name="Google Shape;2462;p16"/>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3" name="Google Shape;2463;p16"/>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4" name="Google Shape;2464;p16"/>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5" name="Google Shape;2465;p16"/>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6" name="Google Shape;2466;p16"/>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7" name="Google Shape;2467;p16"/>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8" name="Google Shape;2468;p16"/>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9" name="Google Shape;2469;p16"/>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0" name="Google Shape;2470;p16"/>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1" name="Google Shape;2471;p16"/>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2" name="Google Shape;2472;p16"/>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3" name="Google Shape;2473;p16"/>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4" name="Google Shape;2474;p16"/>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5" name="Google Shape;2475;p16"/>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6" name="Google Shape;2476;p16"/>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7" name="Google Shape;2477;p16"/>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8" name="Google Shape;2478;p16"/>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9" name="Google Shape;2479;p16"/>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0" name="Google Shape;2480;p16"/>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1" name="Google Shape;2481;p16"/>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2" name="Google Shape;2482;p16"/>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3" name="Google Shape;2483;p16"/>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4" name="Google Shape;2484;p16"/>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5" name="Google Shape;2485;p16"/>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6" name="Google Shape;2486;p16"/>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7" name="Google Shape;2487;p16"/>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8" name="Google Shape;2488;p16"/>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9" name="Google Shape;2489;p16"/>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0" name="Google Shape;2490;p16"/>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1" name="Google Shape;2491;p16"/>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2" name="Google Shape;2492;p16"/>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3" name="Google Shape;2493;p16"/>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4" name="Google Shape;2494;p16"/>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5" name="Google Shape;2495;p16"/>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6" name="Google Shape;2496;p16"/>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7" name="Google Shape;2497;p16"/>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8" name="Google Shape;2498;p16"/>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9" name="Google Shape;2499;p16"/>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0" name="Google Shape;2500;p16"/>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1" name="Google Shape;2501;p16"/>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2" name="Google Shape;2502;p16"/>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3" name="Google Shape;2503;p16"/>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4" name="Google Shape;2504;p16"/>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5" name="Google Shape;2505;p16"/>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6" name="Google Shape;2506;p16"/>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7" name="Google Shape;2507;p16"/>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8" name="Google Shape;2508;p16"/>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9" name="Google Shape;2509;p16"/>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0" name="Google Shape;2510;p16"/>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1" name="Google Shape;2511;p16"/>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2" name="Google Shape;2512;p16"/>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3" name="Google Shape;2513;p16"/>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4" name="Google Shape;2514;p16"/>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5" name="Google Shape;2515;p16"/>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6" name="Google Shape;2516;p16"/>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7" name="Google Shape;2517;p16"/>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8" name="Google Shape;2518;p16"/>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9" name="Google Shape;2519;p16"/>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0" name="Google Shape;2520;p16"/>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1" name="Google Shape;2521;p16"/>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2" name="Google Shape;2522;p16"/>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3" name="Google Shape;2523;p16"/>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4" name="Google Shape;2524;p16"/>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5" name="Google Shape;2525;p16"/>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6" name="Google Shape;2526;p16"/>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7" name="Google Shape;2527;p16"/>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8" name="Google Shape;2528;p16"/>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9" name="Google Shape;2529;p16"/>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0" name="Google Shape;2530;p16"/>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1" name="Google Shape;2531;p16"/>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2" name="Google Shape;2532;p16"/>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3" name="Google Shape;2533;p16"/>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4" name="Google Shape;2534;p16"/>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5" name="Google Shape;2535;p16"/>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2536" name="Google Shape;2536;p16"/>
          <p:cNvPicPr preferRelativeResize="0"/>
          <p:nvPr/>
        </p:nvPicPr>
        <p:blipFill>
          <a:blip r:embed="rId3">
            <a:alphaModFix amt="85000"/>
          </a:blip>
          <a:stretch>
            <a:fillRect/>
          </a:stretch>
        </p:blipFill>
        <p:spPr>
          <a:xfrm rot="-2976215">
            <a:off x="9178495" y="5085120"/>
            <a:ext cx="3685200" cy="2416123"/>
          </a:xfrm>
          <a:prstGeom prst="rect">
            <a:avLst/>
          </a:prstGeom>
          <a:noFill/>
          <a:ln>
            <a:noFill/>
          </a:ln>
        </p:spPr>
      </p:pic>
      <p:pic>
        <p:nvPicPr>
          <p:cNvPr id="2537" name="Google Shape;2537;p16"/>
          <p:cNvPicPr preferRelativeResize="0"/>
          <p:nvPr/>
        </p:nvPicPr>
        <p:blipFill>
          <a:blip r:embed="rId4">
            <a:alphaModFix amt="66000"/>
          </a:blip>
          <a:stretch>
            <a:fillRect/>
          </a:stretch>
        </p:blipFill>
        <p:spPr>
          <a:xfrm rot="3667399">
            <a:off x="-215424" y="-1933705"/>
            <a:ext cx="2616717" cy="4958543"/>
          </a:xfrm>
          <a:prstGeom prst="rect">
            <a:avLst/>
          </a:prstGeom>
          <a:noFill/>
          <a:ln>
            <a:noFill/>
          </a:ln>
        </p:spPr>
      </p:pic>
    </p:spTree>
    <p:extLst>
      <p:ext uri="{BB962C8B-B14F-4D97-AF65-F5344CB8AC3E}">
        <p14:creationId xmlns:p14="http://schemas.microsoft.com/office/powerpoint/2010/main" val="3423170367"/>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2538"/>
        <p:cNvGrpSpPr/>
        <p:nvPr/>
      </p:nvGrpSpPr>
      <p:grpSpPr>
        <a:xfrm>
          <a:off x="0" y="0"/>
          <a:ext cx="0" cy="0"/>
          <a:chOff x="0" y="0"/>
          <a:chExt cx="0" cy="0"/>
        </a:xfrm>
      </p:grpSpPr>
      <p:pic>
        <p:nvPicPr>
          <p:cNvPr id="2539" name="Google Shape;2539;p17"/>
          <p:cNvPicPr preferRelativeResize="0"/>
          <p:nvPr/>
        </p:nvPicPr>
        <p:blipFill>
          <a:blip r:embed="rId2">
            <a:alphaModFix/>
          </a:blip>
          <a:stretch>
            <a:fillRect/>
          </a:stretch>
        </p:blipFill>
        <p:spPr>
          <a:xfrm>
            <a:off x="0" y="0"/>
            <a:ext cx="12192000" cy="6858000"/>
          </a:xfrm>
          <a:prstGeom prst="rect">
            <a:avLst/>
          </a:prstGeom>
          <a:noFill/>
          <a:ln>
            <a:noFill/>
          </a:ln>
        </p:spPr>
      </p:pic>
      <p:sp>
        <p:nvSpPr>
          <p:cNvPr id="2540" name="Google Shape;2540;p17"/>
          <p:cNvSpPr txBox="1">
            <a:spLocks noGrp="1"/>
          </p:cNvSpPr>
          <p:nvPr>
            <p:ph type="subTitle" idx="1"/>
          </p:nvPr>
        </p:nvSpPr>
        <p:spPr>
          <a:xfrm>
            <a:off x="4259467" y="2958445"/>
            <a:ext cx="3679200" cy="5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667" b="1">
                <a:solidFill>
                  <a:schemeClr val="accent3"/>
                </a:solidFill>
                <a:latin typeface="Caveat Brush"/>
                <a:ea typeface="Caveat Brush"/>
                <a:cs typeface="Caveat Brush"/>
                <a:sym typeface="Caveat Brush"/>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2541" name="Google Shape;2541;p17"/>
          <p:cNvSpPr txBox="1">
            <a:spLocks noGrp="1"/>
          </p:cNvSpPr>
          <p:nvPr>
            <p:ph type="subTitle" idx="2"/>
          </p:nvPr>
        </p:nvSpPr>
        <p:spPr>
          <a:xfrm>
            <a:off x="7554675" y="2958445"/>
            <a:ext cx="3679200" cy="5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667" b="1">
                <a:solidFill>
                  <a:schemeClr val="accent3"/>
                </a:solidFill>
                <a:latin typeface="Caveat Brush"/>
                <a:ea typeface="Caveat Brush"/>
                <a:cs typeface="Caveat Brush"/>
                <a:sym typeface="Caveat Brush"/>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2542" name="Google Shape;2542;p17"/>
          <p:cNvSpPr txBox="1">
            <a:spLocks noGrp="1"/>
          </p:cNvSpPr>
          <p:nvPr>
            <p:ph type="subTitle" idx="3"/>
          </p:nvPr>
        </p:nvSpPr>
        <p:spPr>
          <a:xfrm>
            <a:off x="953167" y="2958445"/>
            <a:ext cx="3679200" cy="5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667" b="1">
                <a:solidFill>
                  <a:schemeClr val="accent3"/>
                </a:solidFill>
                <a:latin typeface="Caveat Brush"/>
                <a:ea typeface="Caveat Brush"/>
                <a:cs typeface="Caveat Brush"/>
                <a:sym typeface="Caveat Brush"/>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2543" name="Google Shape;2543;p17"/>
          <p:cNvSpPr txBox="1">
            <a:spLocks noGrp="1"/>
          </p:cNvSpPr>
          <p:nvPr>
            <p:ph type="subTitle" idx="4"/>
          </p:nvPr>
        </p:nvSpPr>
        <p:spPr>
          <a:xfrm>
            <a:off x="4428267" y="3553891"/>
            <a:ext cx="3341600" cy="146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2544" name="Google Shape;2544;p17"/>
          <p:cNvSpPr txBox="1">
            <a:spLocks noGrp="1"/>
          </p:cNvSpPr>
          <p:nvPr>
            <p:ph type="subTitle" idx="5"/>
          </p:nvPr>
        </p:nvSpPr>
        <p:spPr>
          <a:xfrm>
            <a:off x="7723475" y="3553891"/>
            <a:ext cx="3341600" cy="146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2545" name="Google Shape;2545;p17"/>
          <p:cNvSpPr txBox="1">
            <a:spLocks noGrp="1"/>
          </p:cNvSpPr>
          <p:nvPr>
            <p:ph type="subTitle" idx="6"/>
          </p:nvPr>
        </p:nvSpPr>
        <p:spPr>
          <a:xfrm>
            <a:off x="1121967" y="3553891"/>
            <a:ext cx="3341600" cy="146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grpSp>
        <p:nvGrpSpPr>
          <p:cNvPr id="2546" name="Google Shape;2546;p17"/>
          <p:cNvGrpSpPr/>
          <p:nvPr/>
        </p:nvGrpSpPr>
        <p:grpSpPr>
          <a:xfrm>
            <a:off x="10694033" y="5956152"/>
            <a:ext cx="2808667" cy="796633"/>
            <a:chOff x="-2810250" y="3572525"/>
            <a:chExt cx="2106500" cy="597475"/>
          </a:xfrm>
        </p:grpSpPr>
        <p:sp>
          <p:nvSpPr>
            <p:cNvPr id="2547" name="Google Shape;2547;p17"/>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8" name="Google Shape;2548;p17"/>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9" name="Google Shape;2549;p17"/>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0" name="Google Shape;2550;p17"/>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1" name="Google Shape;2551;p17"/>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2" name="Google Shape;2552;p17"/>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3" name="Google Shape;2553;p17"/>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4" name="Google Shape;2554;p17"/>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5" name="Google Shape;2555;p17"/>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6" name="Google Shape;2556;p17"/>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7" name="Google Shape;2557;p17"/>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8" name="Google Shape;2558;p17"/>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9" name="Google Shape;2559;p17"/>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0" name="Google Shape;2560;p17"/>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1" name="Google Shape;2561;p17"/>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2" name="Google Shape;2562;p17"/>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3" name="Google Shape;2563;p17"/>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4" name="Google Shape;2564;p17"/>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5" name="Google Shape;2565;p17"/>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6" name="Google Shape;2566;p17"/>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7" name="Google Shape;2567;p17"/>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8" name="Google Shape;2568;p17"/>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9" name="Google Shape;2569;p17"/>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0" name="Google Shape;2570;p17"/>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1" name="Google Shape;2571;p17"/>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2" name="Google Shape;2572;p17"/>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3" name="Google Shape;2573;p17"/>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4" name="Google Shape;2574;p17"/>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5" name="Google Shape;2575;p17"/>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6" name="Google Shape;2576;p17"/>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7" name="Google Shape;2577;p17"/>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8" name="Google Shape;2578;p17"/>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9" name="Google Shape;2579;p17"/>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0" name="Google Shape;2580;p17"/>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1" name="Google Shape;2581;p17"/>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2" name="Google Shape;2582;p17"/>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3" name="Google Shape;2583;p17"/>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4" name="Google Shape;2584;p17"/>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5" name="Google Shape;2585;p17"/>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6" name="Google Shape;2586;p17"/>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7" name="Google Shape;2587;p17"/>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8" name="Google Shape;2588;p17"/>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9" name="Google Shape;2589;p17"/>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0" name="Google Shape;2590;p17"/>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1" name="Google Shape;2591;p17"/>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2" name="Google Shape;2592;p17"/>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3" name="Google Shape;2593;p17"/>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4" name="Google Shape;2594;p17"/>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5" name="Google Shape;2595;p17"/>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6" name="Google Shape;2596;p17"/>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7" name="Google Shape;2597;p17"/>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8" name="Google Shape;2598;p17"/>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9" name="Google Shape;2599;p17"/>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0" name="Google Shape;2600;p17"/>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1" name="Google Shape;2601;p17"/>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2" name="Google Shape;2602;p17"/>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3" name="Google Shape;2603;p17"/>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4" name="Google Shape;2604;p17"/>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5" name="Google Shape;2605;p17"/>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6" name="Google Shape;2606;p17"/>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7" name="Google Shape;2607;p17"/>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8" name="Google Shape;2608;p17"/>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9" name="Google Shape;2609;p17"/>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0" name="Google Shape;2610;p17"/>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1" name="Google Shape;2611;p17"/>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2" name="Google Shape;2612;p17"/>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3" name="Google Shape;2613;p17"/>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4" name="Google Shape;2614;p17"/>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5" name="Google Shape;2615;p17"/>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6" name="Google Shape;2616;p17"/>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7" name="Google Shape;2617;p17"/>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8" name="Google Shape;2618;p17"/>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9" name="Google Shape;2619;p17"/>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0" name="Google Shape;2620;p17"/>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1" name="Google Shape;2621;p17"/>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2" name="Google Shape;2622;p17"/>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3" name="Google Shape;2623;p17"/>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4" name="Google Shape;2624;p17"/>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5" name="Google Shape;2625;p17"/>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6" name="Google Shape;2626;p17"/>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7" name="Google Shape;2627;p17"/>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8" name="Google Shape;2628;p17"/>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9" name="Google Shape;2629;p17"/>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0" name="Google Shape;2630;p17"/>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1" name="Google Shape;2631;p17"/>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2" name="Google Shape;2632;p17"/>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3" name="Google Shape;2633;p17"/>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4" name="Google Shape;2634;p17"/>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5" name="Google Shape;2635;p17"/>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6" name="Google Shape;2636;p17"/>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7" name="Google Shape;2637;p17"/>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8" name="Google Shape;2638;p17"/>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9" name="Google Shape;2639;p17"/>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0" name="Google Shape;2640;p17"/>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1" name="Google Shape;2641;p17"/>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2" name="Google Shape;2642;p17"/>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3" name="Google Shape;2643;p17"/>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4" name="Google Shape;2644;p17"/>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5" name="Google Shape;2645;p17"/>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6" name="Google Shape;2646;p17"/>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7" name="Google Shape;2647;p17"/>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8" name="Google Shape;2648;p17"/>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9" name="Google Shape;2649;p17"/>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0" name="Google Shape;2650;p17"/>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1" name="Google Shape;2651;p17"/>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2" name="Google Shape;2652;p17"/>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3" name="Google Shape;2653;p17"/>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4" name="Google Shape;2654;p17"/>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5" name="Google Shape;2655;p17"/>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6" name="Google Shape;2656;p17"/>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2657" name="Google Shape;2657;p17"/>
          <p:cNvPicPr preferRelativeResize="0"/>
          <p:nvPr/>
        </p:nvPicPr>
        <p:blipFill>
          <a:blip r:embed="rId3">
            <a:alphaModFix amt="72000"/>
          </a:blip>
          <a:stretch>
            <a:fillRect/>
          </a:stretch>
        </p:blipFill>
        <p:spPr>
          <a:xfrm>
            <a:off x="9494369" y="865426"/>
            <a:ext cx="3493332" cy="620567"/>
          </a:xfrm>
          <a:prstGeom prst="rect">
            <a:avLst/>
          </a:prstGeom>
          <a:noFill/>
          <a:ln>
            <a:noFill/>
          </a:ln>
        </p:spPr>
      </p:pic>
      <p:pic>
        <p:nvPicPr>
          <p:cNvPr id="2658" name="Google Shape;2658;p17"/>
          <p:cNvPicPr preferRelativeResize="0"/>
          <p:nvPr/>
        </p:nvPicPr>
        <p:blipFill>
          <a:blip r:embed="rId4">
            <a:alphaModFix amt="81000"/>
          </a:blip>
          <a:stretch>
            <a:fillRect/>
          </a:stretch>
        </p:blipFill>
        <p:spPr>
          <a:xfrm>
            <a:off x="-1391565" y="6044193"/>
            <a:ext cx="3493332" cy="620567"/>
          </a:xfrm>
          <a:prstGeom prst="rect">
            <a:avLst/>
          </a:prstGeom>
          <a:noFill/>
          <a:ln>
            <a:noFill/>
          </a:ln>
        </p:spPr>
      </p:pic>
      <p:grpSp>
        <p:nvGrpSpPr>
          <p:cNvPr id="2659" name="Google Shape;2659;p17"/>
          <p:cNvGrpSpPr/>
          <p:nvPr/>
        </p:nvGrpSpPr>
        <p:grpSpPr>
          <a:xfrm>
            <a:off x="-706900" y="717718"/>
            <a:ext cx="2808667" cy="796633"/>
            <a:chOff x="-2810250" y="3572525"/>
            <a:chExt cx="2106500" cy="597475"/>
          </a:xfrm>
        </p:grpSpPr>
        <p:sp>
          <p:nvSpPr>
            <p:cNvPr id="2660" name="Google Shape;2660;p17"/>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1" name="Google Shape;2661;p17"/>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2" name="Google Shape;2662;p17"/>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3" name="Google Shape;2663;p17"/>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4" name="Google Shape;2664;p17"/>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5" name="Google Shape;2665;p17"/>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6" name="Google Shape;2666;p17"/>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7" name="Google Shape;2667;p17"/>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8" name="Google Shape;2668;p17"/>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9" name="Google Shape;2669;p17"/>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0" name="Google Shape;2670;p17"/>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1" name="Google Shape;2671;p17"/>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2" name="Google Shape;2672;p17"/>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3" name="Google Shape;2673;p17"/>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4" name="Google Shape;2674;p17"/>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5" name="Google Shape;2675;p17"/>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6" name="Google Shape;2676;p17"/>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7" name="Google Shape;2677;p17"/>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8" name="Google Shape;2678;p17"/>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9" name="Google Shape;2679;p17"/>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0" name="Google Shape;2680;p17"/>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1" name="Google Shape;2681;p17"/>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2" name="Google Shape;2682;p17"/>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3" name="Google Shape;2683;p17"/>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4" name="Google Shape;2684;p17"/>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5" name="Google Shape;2685;p17"/>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6" name="Google Shape;2686;p17"/>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7" name="Google Shape;2687;p17"/>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8" name="Google Shape;2688;p17"/>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9" name="Google Shape;2689;p17"/>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0" name="Google Shape;2690;p17"/>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1" name="Google Shape;2691;p17"/>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2" name="Google Shape;2692;p17"/>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3" name="Google Shape;2693;p17"/>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4" name="Google Shape;2694;p17"/>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5" name="Google Shape;2695;p17"/>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6" name="Google Shape;2696;p17"/>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7" name="Google Shape;2697;p17"/>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8" name="Google Shape;2698;p17"/>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9" name="Google Shape;2699;p17"/>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0" name="Google Shape;2700;p17"/>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1" name="Google Shape;2701;p17"/>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2" name="Google Shape;2702;p17"/>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3" name="Google Shape;2703;p17"/>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4" name="Google Shape;2704;p17"/>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5" name="Google Shape;2705;p17"/>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6" name="Google Shape;2706;p17"/>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7" name="Google Shape;2707;p17"/>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8" name="Google Shape;2708;p17"/>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9" name="Google Shape;2709;p17"/>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0" name="Google Shape;2710;p17"/>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1" name="Google Shape;2711;p17"/>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2" name="Google Shape;2712;p17"/>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3" name="Google Shape;2713;p17"/>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4" name="Google Shape;2714;p17"/>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5" name="Google Shape;2715;p17"/>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6" name="Google Shape;2716;p17"/>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7" name="Google Shape;2717;p17"/>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8" name="Google Shape;2718;p17"/>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9" name="Google Shape;2719;p17"/>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0" name="Google Shape;2720;p17"/>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1" name="Google Shape;2721;p17"/>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2" name="Google Shape;2722;p17"/>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3" name="Google Shape;2723;p17"/>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4" name="Google Shape;2724;p17"/>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5" name="Google Shape;2725;p17"/>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6" name="Google Shape;2726;p17"/>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7" name="Google Shape;2727;p17"/>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8" name="Google Shape;2728;p17"/>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9" name="Google Shape;2729;p17"/>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0" name="Google Shape;2730;p17"/>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1" name="Google Shape;2731;p17"/>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2" name="Google Shape;2732;p17"/>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3" name="Google Shape;2733;p17"/>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4" name="Google Shape;2734;p17"/>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5" name="Google Shape;2735;p17"/>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6" name="Google Shape;2736;p17"/>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7" name="Google Shape;2737;p17"/>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8" name="Google Shape;2738;p17"/>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9" name="Google Shape;2739;p17"/>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0" name="Google Shape;2740;p17"/>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1" name="Google Shape;2741;p17"/>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2" name="Google Shape;2742;p17"/>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3" name="Google Shape;2743;p17"/>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4" name="Google Shape;2744;p17"/>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5" name="Google Shape;2745;p17"/>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6" name="Google Shape;2746;p17"/>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7" name="Google Shape;2747;p17"/>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8" name="Google Shape;2748;p17"/>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9" name="Google Shape;2749;p17"/>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0" name="Google Shape;2750;p17"/>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1" name="Google Shape;2751;p17"/>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2" name="Google Shape;2752;p17"/>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3" name="Google Shape;2753;p17"/>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4" name="Google Shape;2754;p17"/>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5" name="Google Shape;2755;p17"/>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6" name="Google Shape;2756;p17"/>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7" name="Google Shape;2757;p17"/>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8" name="Google Shape;2758;p17"/>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9" name="Google Shape;2759;p17"/>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0" name="Google Shape;2760;p17"/>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1" name="Google Shape;2761;p17"/>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2" name="Google Shape;2762;p17"/>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3" name="Google Shape;2763;p17"/>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4" name="Google Shape;2764;p17"/>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5" name="Google Shape;2765;p17"/>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6" name="Google Shape;2766;p17"/>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7" name="Google Shape;2767;p17"/>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8" name="Google Shape;2768;p17"/>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9" name="Google Shape;2769;p17"/>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770" name="Google Shape;2770;p17"/>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2613230216"/>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2771"/>
        <p:cNvGrpSpPr/>
        <p:nvPr/>
      </p:nvGrpSpPr>
      <p:grpSpPr>
        <a:xfrm>
          <a:off x="0" y="0"/>
          <a:ext cx="0" cy="0"/>
          <a:chOff x="0" y="0"/>
          <a:chExt cx="0" cy="0"/>
        </a:xfrm>
      </p:grpSpPr>
      <p:pic>
        <p:nvPicPr>
          <p:cNvPr id="2772" name="Google Shape;2772;p18"/>
          <p:cNvPicPr preferRelativeResize="0"/>
          <p:nvPr/>
        </p:nvPicPr>
        <p:blipFill>
          <a:blip r:embed="rId2">
            <a:alphaModFix/>
          </a:blip>
          <a:stretch>
            <a:fillRect/>
          </a:stretch>
        </p:blipFill>
        <p:spPr>
          <a:xfrm>
            <a:off x="0" y="0"/>
            <a:ext cx="12192000" cy="6858000"/>
          </a:xfrm>
          <a:prstGeom prst="rect">
            <a:avLst/>
          </a:prstGeom>
          <a:noFill/>
          <a:ln>
            <a:noFill/>
          </a:ln>
        </p:spPr>
      </p:pic>
      <p:sp>
        <p:nvSpPr>
          <p:cNvPr id="2773" name="Google Shape;2773;p18"/>
          <p:cNvSpPr txBox="1">
            <a:spLocks noGrp="1"/>
          </p:cNvSpPr>
          <p:nvPr>
            <p:ph type="subTitle" idx="1"/>
          </p:nvPr>
        </p:nvSpPr>
        <p:spPr>
          <a:xfrm>
            <a:off x="6105200" y="2384617"/>
            <a:ext cx="5145200" cy="4664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Font typeface="Caveat Brush"/>
              <a:buNone/>
              <a:defRPr sz="2667" b="1">
                <a:latin typeface="Caveat Brush"/>
                <a:ea typeface="Caveat Brush"/>
                <a:cs typeface="Caveat Brush"/>
                <a:sym typeface="Caveat Brush"/>
              </a:defRPr>
            </a:lvl1pPr>
            <a:lvl2pPr lvl="1" algn="ctr" rtl="0">
              <a:lnSpc>
                <a:spcPct val="100000"/>
              </a:lnSpc>
              <a:spcBef>
                <a:spcPts val="0"/>
              </a:spcBef>
              <a:spcAft>
                <a:spcPts val="0"/>
              </a:spcAft>
              <a:buSzPts val="2000"/>
              <a:buFont typeface="Caveat Brush"/>
              <a:buNone/>
              <a:defRPr sz="2667" b="1">
                <a:latin typeface="Caveat Brush"/>
                <a:ea typeface="Caveat Brush"/>
                <a:cs typeface="Caveat Brush"/>
                <a:sym typeface="Caveat Brush"/>
              </a:defRPr>
            </a:lvl2pPr>
            <a:lvl3pPr lvl="2" algn="ctr" rtl="0">
              <a:lnSpc>
                <a:spcPct val="100000"/>
              </a:lnSpc>
              <a:spcBef>
                <a:spcPts val="2133"/>
              </a:spcBef>
              <a:spcAft>
                <a:spcPts val="0"/>
              </a:spcAft>
              <a:buSzPts val="2000"/>
              <a:buFont typeface="Caveat Brush"/>
              <a:buNone/>
              <a:defRPr sz="2667" b="1">
                <a:latin typeface="Caveat Brush"/>
                <a:ea typeface="Caveat Brush"/>
                <a:cs typeface="Caveat Brush"/>
                <a:sym typeface="Caveat Brush"/>
              </a:defRPr>
            </a:lvl3pPr>
            <a:lvl4pPr lvl="3" algn="ctr" rtl="0">
              <a:lnSpc>
                <a:spcPct val="100000"/>
              </a:lnSpc>
              <a:spcBef>
                <a:spcPts val="2133"/>
              </a:spcBef>
              <a:spcAft>
                <a:spcPts val="0"/>
              </a:spcAft>
              <a:buSzPts val="2000"/>
              <a:buFont typeface="Caveat Brush"/>
              <a:buNone/>
              <a:defRPr sz="2667" b="1">
                <a:latin typeface="Caveat Brush"/>
                <a:ea typeface="Caveat Brush"/>
                <a:cs typeface="Caveat Brush"/>
                <a:sym typeface="Caveat Brush"/>
              </a:defRPr>
            </a:lvl4pPr>
            <a:lvl5pPr lvl="4" algn="ctr" rtl="0">
              <a:lnSpc>
                <a:spcPct val="100000"/>
              </a:lnSpc>
              <a:spcBef>
                <a:spcPts val="2133"/>
              </a:spcBef>
              <a:spcAft>
                <a:spcPts val="0"/>
              </a:spcAft>
              <a:buSzPts val="2000"/>
              <a:buFont typeface="Caveat Brush"/>
              <a:buNone/>
              <a:defRPr sz="2667" b="1">
                <a:latin typeface="Caveat Brush"/>
                <a:ea typeface="Caveat Brush"/>
                <a:cs typeface="Caveat Brush"/>
                <a:sym typeface="Caveat Brush"/>
              </a:defRPr>
            </a:lvl5pPr>
            <a:lvl6pPr lvl="5" algn="ctr" rtl="0">
              <a:lnSpc>
                <a:spcPct val="100000"/>
              </a:lnSpc>
              <a:spcBef>
                <a:spcPts val="2133"/>
              </a:spcBef>
              <a:spcAft>
                <a:spcPts val="0"/>
              </a:spcAft>
              <a:buSzPts val="2000"/>
              <a:buFont typeface="Caveat Brush"/>
              <a:buNone/>
              <a:defRPr sz="2667" b="1">
                <a:latin typeface="Caveat Brush"/>
                <a:ea typeface="Caveat Brush"/>
                <a:cs typeface="Caveat Brush"/>
                <a:sym typeface="Caveat Brush"/>
              </a:defRPr>
            </a:lvl6pPr>
            <a:lvl7pPr lvl="6" algn="ctr" rtl="0">
              <a:lnSpc>
                <a:spcPct val="100000"/>
              </a:lnSpc>
              <a:spcBef>
                <a:spcPts val="2133"/>
              </a:spcBef>
              <a:spcAft>
                <a:spcPts val="0"/>
              </a:spcAft>
              <a:buSzPts val="2000"/>
              <a:buFont typeface="Caveat Brush"/>
              <a:buNone/>
              <a:defRPr sz="2667" b="1">
                <a:latin typeface="Caveat Brush"/>
                <a:ea typeface="Caveat Brush"/>
                <a:cs typeface="Caveat Brush"/>
                <a:sym typeface="Caveat Brush"/>
              </a:defRPr>
            </a:lvl7pPr>
            <a:lvl8pPr lvl="7" algn="ctr" rtl="0">
              <a:lnSpc>
                <a:spcPct val="100000"/>
              </a:lnSpc>
              <a:spcBef>
                <a:spcPts val="2133"/>
              </a:spcBef>
              <a:spcAft>
                <a:spcPts val="0"/>
              </a:spcAft>
              <a:buSzPts val="2000"/>
              <a:buFont typeface="Caveat Brush"/>
              <a:buNone/>
              <a:defRPr sz="2667" b="1">
                <a:latin typeface="Caveat Brush"/>
                <a:ea typeface="Caveat Brush"/>
                <a:cs typeface="Caveat Brush"/>
                <a:sym typeface="Caveat Brush"/>
              </a:defRPr>
            </a:lvl8pPr>
            <a:lvl9pPr lvl="8" algn="ctr" rtl="0">
              <a:lnSpc>
                <a:spcPct val="100000"/>
              </a:lnSpc>
              <a:spcBef>
                <a:spcPts val="2133"/>
              </a:spcBef>
              <a:spcAft>
                <a:spcPts val="2133"/>
              </a:spcAft>
              <a:buSzPts val="2000"/>
              <a:buFont typeface="Caveat Brush"/>
              <a:buNone/>
              <a:defRPr sz="2667" b="1">
                <a:latin typeface="Caveat Brush"/>
                <a:ea typeface="Caveat Brush"/>
                <a:cs typeface="Caveat Brush"/>
                <a:sym typeface="Caveat Brush"/>
              </a:defRPr>
            </a:lvl9pPr>
          </a:lstStyle>
          <a:p>
            <a:endParaRPr/>
          </a:p>
        </p:txBody>
      </p:sp>
      <p:sp>
        <p:nvSpPr>
          <p:cNvPr id="2774" name="Google Shape;2774;p18"/>
          <p:cNvSpPr txBox="1">
            <a:spLocks noGrp="1"/>
          </p:cNvSpPr>
          <p:nvPr>
            <p:ph type="subTitle" idx="2"/>
          </p:nvPr>
        </p:nvSpPr>
        <p:spPr>
          <a:xfrm>
            <a:off x="953167" y="2384617"/>
            <a:ext cx="5145200" cy="466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500"/>
              <a:buNone/>
              <a:defRPr sz="2667" b="1">
                <a:latin typeface="Caveat Brush"/>
                <a:ea typeface="Caveat Brush"/>
                <a:cs typeface="Caveat Brush"/>
                <a:sym typeface="Caveat Brush"/>
              </a:defRPr>
            </a:lvl1pPr>
            <a:lvl2pPr lvl="1" algn="ctr" rtl="0">
              <a:lnSpc>
                <a:spcPct val="100000"/>
              </a:lnSpc>
              <a:spcBef>
                <a:spcPts val="0"/>
              </a:spcBef>
              <a:spcAft>
                <a:spcPts val="0"/>
              </a:spcAft>
              <a:buSzPts val="1500"/>
              <a:buNone/>
              <a:defRPr sz="2000"/>
            </a:lvl2pPr>
            <a:lvl3pPr lvl="2" algn="ctr" rtl="0">
              <a:lnSpc>
                <a:spcPct val="100000"/>
              </a:lnSpc>
              <a:spcBef>
                <a:spcPts val="2133"/>
              </a:spcBef>
              <a:spcAft>
                <a:spcPts val="0"/>
              </a:spcAft>
              <a:buSzPts val="1500"/>
              <a:buNone/>
              <a:defRPr sz="2000"/>
            </a:lvl3pPr>
            <a:lvl4pPr lvl="3" algn="ctr" rtl="0">
              <a:lnSpc>
                <a:spcPct val="100000"/>
              </a:lnSpc>
              <a:spcBef>
                <a:spcPts val="2133"/>
              </a:spcBef>
              <a:spcAft>
                <a:spcPts val="0"/>
              </a:spcAft>
              <a:buSzPts val="1500"/>
              <a:buNone/>
              <a:defRPr sz="2000"/>
            </a:lvl4pPr>
            <a:lvl5pPr lvl="4" algn="ctr" rtl="0">
              <a:lnSpc>
                <a:spcPct val="100000"/>
              </a:lnSpc>
              <a:spcBef>
                <a:spcPts val="2133"/>
              </a:spcBef>
              <a:spcAft>
                <a:spcPts val="0"/>
              </a:spcAft>
              <a:buSzPts val="1500"/>
              <a:buNone/>
              <a:defRPr sz="2000"/>
            </a:lvl5pPr>
            <a:lvl6pPr lvl="5" algn="ctr" rtl="0">
              <a:lnSpc>
                <a:spcPct val="100000"/>
              </a:lnSpc>
              <a:spcBef>
                <a:spcPts val="2133"/>
              </a:spcBef>
              <a:spcAft>
                <a:spcPts val="0"/>
              </a:spcAft>
              <a:buSzPts val="1500"/>
              <a:buNone/>
              <a:defRPr sz="2000"/>
            </a:lvl6pPr>
            <a:lvl7pPr lvl="6" algn="ctr" rtl="0">
              <a:lnSpc>
                <a:spcPct val="100000"/>
              </a:lnSpc>
              <a:spcBef>
                <a:spcPts val="2133"/>
              </a:spcBef>
              <a:spcAft>
                <a:spcPts val="0"/>
              </a:spcAft>
              <a:buSzPts val="1500"/>
              <a:buNone/>
              <a:defRPr sz="2000"/>
            </a:lvl7pPr>
            <a:lvl8pPr lvl="7" algn="ctr" rtl="0">
              <a:lnSpc>
                <a:spcPct val="100000"/>
              </a:lnSpc>
              <a:spcBef>
                <a:spcPts val="2133"/>
              </a:spcBef>
              <a:spcAft>
                <a:spcPts val="0"/>
              </a:spcAft>
              <a:buSzPts val="1500"/>
              <a:buNone/>
              <a:defRPr sz="2000"/>
            </a:lvl8pPr>
            <a:lvl9pPr lvl="8" algn="ctr" rtl="0">
              <a:lnSpc>
                <a:spcPct val="100000"/>
              </a:lnSpc>
              <a:spcBef>
                <a:spcPts val="2133"/>
              </a:spcBef>
              <a:spcAft>
                <a:spcPts val="2133"/>
              </a:spcAft>
              <a:buSzPts val="1500"/>
              <a:buNone/>
              <a:defRPr sz="2000"/>
            </a:lvl9pPr>
          </a:lstStyle>
          <a:p>
            <a:endParaRPr/>
          </a:p>
        </p:txBody>
      </p:sp>
      <p:sp>
        <p:nvSpPr>
          <p:cNvPr id="2775" name="Google Shape;2775;p18"/>
          <p:cNvSpPr txBox="1">
            <a:spLocks noGrp="1"/>
          </p:cNvSpPr>
          <p:nvPr>
            <p:ph type="subTitle" idx="3"/>
          </p:nvPr>
        </p:nvSpPr>
        <p:spPr>
          <a:xfrm>
            <a:off x="953167" y="2897955"/>
            <a:ext cx="5145200" cy="260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500"/>
              <a:buChar char="●"/>
              <a:defRPr sz="1867"/>
            </a:lvl1pPr>
            <a:lvl2pPr lvl="1" algn="ctr" rtl="0">
              <a:lnSpc>
                <a:spcPct val="100000"/>
              </a:lnSpc>
              <a:spcBef>
                <a:spcPts val="0"/>
              </a:spcBef>
              <a:spcAft>
                <a:spcPts val="0"/>
              </a:spcAft>
              <a:buSzPts val="1500"/>
              <a:buChar char="○"/>
              <a:defRPr sz="2000"/>
            </a:lvl2pPr>
            <a:lvl3pPr lvl="2" algn="ctr" rtl="0">
              <a:lnSpc>
                <a:spcPct val="100000"/>
              </a:lnSpc>
              <a:spcBef>
                <a:spcPts val="2133"/>
              </a:spcBef>
              <a:spcAft>
                <a:spcPts val="0"/>
              </a:spcAft>
              <a:buSzPts val="1500"/>
              <a:buChar char="■"/>
              <a:defRPr sz="2000"/>
            </a:lvl3pPr>
            <a:lvl4pPr lvl="3" algn="ctr" rtl="0">
              <a:lnSpc>
                <a:spcPct val="100000"/>
              </a:lnSpc>
              <a:spcBef>
                <a:spcPts val="2133"/>
              </a:spcBef>
              <a:spcAft>
                <a:spcPts val="0"/>
              </a:spcAft>
              <a:buSzPts val="1500"/>
              <a:buChar char="●"/>
              <a:defRPr sz="2000"/>
            </a:lvl4pPr>
            <a:lvl5pPr lvl="4" algn="ctr" rtl="0">
              <a:lnSpc>
                <a:spcPct val="100000"/>
              </a:lnSpc>
              <a:spcBef>
                <a:spcPts val="2133"/>
              </a:spcBef>
              <a:spcAft>
                <a:spcPts val="0"/>
              </a:spcAft>
              <a:buSzPts val="1500"/>
              <a:buChar char="○"/>
              <a:defRPr sz="2000"/>
            </a:lvl5pPr>
            <a:lvl6pPr lvl="5" algn="ctr" rtl="0">
              <a:lnSpc>
                <a:spcPct val="100000"/>
              </a:lnSpc>
              <a:spcBef>
                <a:spcPts val="2133"/>
              </a:spcBef>
              <a:spcAft>
                <a:spcPts val="0"/>
              </a:spcAft>
              <a:buSzPts val="1500"/>
              <a:buChar char="■"/>
              <a:defRPr sz="2000"/>
            </a:lvl6pPr>
            <a:lvl7pPr lvl="6" algn="ctr" rtl="0">
              <a:lnSpc>
                <a:spcPct val="100000"/>
              </a:lnSpc>
              <a:spcBef>
                <a:spcPts val="2133"/>
              </a:spcBef>
              <a:spcAft>
                <a:spcPts val="0"/>
              </a:spcAft>
              <a:buSzPts val="1500"/>
              <a:buChar char="●"/>
              <a:defRPr sz="2000"/>
            </a:lvl7pPr>
            <a:lvl8pPr lvl="7" algn="ctr" rtl="0">
              <a:lnSpc>
                <a:spcPct val="100000"/>
              </a:lnSpc>
              <a:spcBef>
                <a:spcPts val="2133"/>
              </a:spcBef>
              <a:spcAft>
                <a:spcPts val="0"/>
              </a:spcAft>
              <a:buSzPts val="1500"/>
              <a:buChar char="○"/>
              <a:defRPr sz="2000"/>
            </a:lvl8pPr>
            <a:lvl9pPr lvl="8" algn="ctr" rtl="0">
              <a:lnSpc>
                <a:spcPct val="100000"/>
              </a:lnSpc>
              <a:spcBef>
                <a:spcPts val="2133"/>
              </a:spcBef>
              <a:spcAft>
                <a:spcPts val="2133"/>
              </a:spcAft>
              <a:buSzPts val="1500"/>
              <a:buChar char="■"/>
              <a:defRPr sz="2000"/>
            </a:lvl9pPr>
          </a:lstStyle>
          <a:p>
            <a:endParaRPr/>
          </a:p>
        </p:txBody>
      </p:sp>
      <p:grpSp>
        <p:nvGrpSpPr>
          <p:cNvPr id="2776" name="Google Shape;2776;p18"/>
          <p:cNvGrpSpPr/>
          <p:nvPr/>
        </p:nvGrpSpPr>
        <p:grpSpPr>
          <a:xfrm>
            <a:off x="-1048434" y="1121234"/>
            <a:ext cx="2808667" cy="796633"/>
            <a:chOff x="-2810250" y="3572525"/>
            <a:chExt cx="2106500" cy="597475"/>
          </a:xfrm>
        </p:grpSpPr>
        <p:sp>
          <p:nvSpPr>
            <p:cNvPr id="2777" name="Google Shape;2777;p18"/>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8" name="Google Shape;2778;p18"/>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9" name="Google Shape;2779;p18"/>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0" name="Google Shape;2780;p18"/>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1" name="Google Shape;2781;p18"/>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2" name="Google Shape;2782;p18"/>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3" name="Google Shape;2783;p18"/>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4" name="Google Shape;2784;p18"/>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5" name="Google Shape;2785;p18"/>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6" name="Google Shape;2786;p18"/>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7" name="Google Shape;2787;p18"/>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8" name="Google Shape;2788;p18"/>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9" name="Google Shape;2789;p18"/>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0" name="Google Shape;2790;p18"/>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1" name="Google Shape;2791;p18"/>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2" name="Google Shape;2792;p18"/>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3" name="Google Shape;2793;p18"/>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4" name="Google Shape;2794;p18"/>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5" name="Google Shape;2795;p18"/>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6" name="Google Shape;2796;p18"/>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7" name="Google Shape;2797;p18"/>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8" name="Google Shape;2798;p18"/>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9" name="Google Shape;2799;p18"/>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0" name="Google Shape;2800;p18"/>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1" name="Google Shape;2801;p18"/>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2" name="Google Shape;2802;p18"/>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3" name="Google Shape;2803;p18"/>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4" name="Google Shape;2804;p18"/>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5" name="Google Shape;2805;p18"/>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6" name="Google Shape;2806;p18"/>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7" name="Google Shape;2807;p18"/>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8" name="Google Shape;2808;p18"/>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9" name="Google Shape;2809;p18"/>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0" name="Google Shape;2810;p18"/>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1" name="Google Shape;2811;p18"/>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2" name="Google Shape;2812;p18"/>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3" name="Google Shape;2813;p18"/>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4" name="Google Shape;2814;p18"/>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5" name="Google Shape;2815;p18"/>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6" name="Google Shape;2816;p18"/>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7" name="Google Shape;2817;p18"/>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8" name="Google Shape;2818;p18"/>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9" name="Google Shape;2819;p18"/>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0" name="Google Shape;2820;p18"/>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1" name="Google Shape;2821;p18"/>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2" name="Google Shape;2822;p18"/>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3" name="Google Shape;2823;p18"/>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4" name="Google Shape;2824;p18"/>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5" name="Google Shape;2825;p18"/>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6" name="Google Shape;2826;p18"/>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7" name="Google Shape;2827;p18"/>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8" name="Google Shape;2828;p18"/>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9" name="Google Shape;2829;p18"/>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0" name="Google Shape;2830;p18"/>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1" name="Google Shape;2831;p18"/>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2" name="Google Shape;2832;p18"/>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3" name="Google Shape;2833;p18"/>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4" name="Google Shape;2834;p18"/>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5" name="Google Shape;2835;p18"/>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6" name="Google Shape;2836;p18"/>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7" name="Google Shape;2837;p18"/>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8" name="Google Shape;2838;p18"/>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9" name="Google Shape;2839;p18"/>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0" name="Google Shape;2840;p18"/>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1" name="Google Shape;2841;p18"/>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2" name="Google Shape;2842;p18"/>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3" name="Google Shape;2843;p18"/>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4" name="Google Shape;2844;p18"/>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5" name="Google Shape;2845;p18"/>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6" name="Google Shape;2846;p18"/>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7" name="Google Shape;2847;p18"/>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8" name="Google Shape;2848;p18"/>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9" name="Google Shape;2849;p18"/>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0" name="Google Shape;2850;p18"/>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1" name="Google Shape;2851;p18"/>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2" name="Google Shape;2852;p18"/>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3" name="Google Shape;2853;p18"/>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4" name="Google Shape;2854;p18"/>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5" name="Google Shape;2855;p18"/>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6" name="Google Shape;2856;p18"/>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7" name="Google Shape;2857;p18"/>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8" name="Google Shape;2858;p18"/>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9" name="Google Shape;2859;p18"/>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0" name="Google Shape;2860;p18"/>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1" name="Google Shape;2861;p18"/>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2" name="Google Shape;2862;p18"/>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3" name="Google Shape;2863;p18"/>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4" name="Google Shape;2864;p18"/>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5" name="Google Shape;2865;p18"/>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6" name="Google Shape;2866;p18"/>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7" name="Google Shape;2867;p18"/>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8" name="Google Shape;2868;p18"/>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9" name="Google Shape;2869;p18"/>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0" name="Google Shape;2870;p18"/>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1" name="Google Shape;2871;p18"/>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2" name="Google Shape;2872;p18"/>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3" name="Google Shape;2873;p18"/>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4" name="Google Shape;2874;p18"/>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5" name="Google Shape;2875;p18"/>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6" name="Google Shape;2876;p18"/>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7" name="Google Shape;2877;p18"/>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8" name="Google Shape;2878;p18"/>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9" name="Google Shape;2879;p18"/>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0" name="Google Shape;2880;p18"/>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1" name="Google Shape;2881;p18"/>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2" name="Google Shape;2882;p18"/>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3" name="Google Shape;2883;p18"/>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4" name="Google Shape;2884;p18"/>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5" name="Google Shape;2885;p18"/>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6" name="Google Shape;2886;p18"/>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87" name="Google Shape;2887;p18"/>
          <p:cNvGrpSpPr/>
          <p:nvPr/>
        </p:nvGrpSpPr>
        <p:grpSpPr>
          <a:xfrm>
            <a:off x="10850400" y="5984334"/>
            <a:ext cx="2182667" cy="695300"/>
            <a:chOff x="-4380075" y="3780200"/>
            <a:chExt cx="1637000" cy="521475"/>
          </a:xfrm>
        </p:grpSpPr>
        <p:sp>
          <p:nvSpPr>
            <p:cNvPr id="2888" name="Google Shape;2888;p18"/>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9" name="Google Shape;2889;p18"/>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0" name="Google Shape;2890;p18"/>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1" name="Google Shape;2891;p18"/>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2" name="Google Shape;2892;p18"/>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3" name="Google Shape;2893;p18"/>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4" name="Google Shape;2894;p18"/>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5" name="Google Shape;2895;p18"/>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6" name="Google Shape;2896;p18"/>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7" name="Google Shape;2897;p18"/>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8" name="Google Shape;2898;p18"/>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9" name="Google Shape;2899;p18"/>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0" name="Google Shape;2900;p18"/>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1" name="Google Shape;2901;p18"/>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2" name="Google Shape;2902;p18"/>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3" name="Google Shape;2903;p18"/>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4" name="Google Shape;2904;p18"/>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5" name="Google Shape;2905;p18"/>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6" name="Google Shape;2906;p18"/>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7" name="Google Shape;2907;p18"/>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8" name="Google Shape;2908;p18"/>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9" name="Google Shape;2909;p18"/>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0" name="Google Shape;2910;p18"/>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1" name="Google Shape;2911;p18"/>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2" name="Google Shape;2912;p18"/>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3" name="Google Shape;2913;p18"/>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4" name="Google Shape;2914;p18"/>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5" name="Google Shape;2915;p18"/>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6" name="Google Shape;2916;p18"/>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7" name="Google Shape;2917;p18"/>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8" name="Google Shape;2918;p18"/>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9" name="Google Shape;2919;p18"/>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0" name="Google Shape;2920;p18"/>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1" name="Google Shape;2921;p18"/>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2" name="Google Shape;2922;p18"/>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3" name="Google Shape;2923;p18"/>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4" name="Google Shape;2924;p18"/>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5" name="Google Shape;2925;p18"/>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6" name="Google Shape;2926;p18"/>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7" name="Google Shape;2927;p18"/>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8" name="Google Shape;2928;p18"/>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9" name="Google Shape;2929;p18"/>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0" name="Google Shape;2930;p18"/>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1" name="Google Shape;2931;p18"/>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2" name="Google Shape;2932;p18"/>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3" name="Google Shape;2933;p18"/>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4" name="Google Shape;2934;p18"/>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5" name="Google Shape;2935;p18"/>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6" name="Google Shape;2936;p18"/>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7" name="Google Shape;2937;p18"/>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8" name="Google Shape;2938;p18"/>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9" name="Google Shape;2939;p18"/>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0" name="Google Shape;2940;p18"/>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1" name="Google Shape;2941;p18"/>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2" name="Google Shape;2942;p18"/>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3" name="Google Shape;2943;p18"/>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4" name="Google Shape;2944;p18"/>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5" name="Google Shape;2945;p18"/>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6" name="Google Shape;2946;p18"/>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7" name="Google Shape;2947;p18"/>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8" name="Google Shape;2948;p18"/>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9" name="Google Shape;2949;p18"/>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0" name="Google Shape;2950;p18"/>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1" name="Google Shape;2951;p18"/>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2" name="Google Shape;2952;p18"/>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3" name="Google Shape;2953;p18"/>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4" name="Google Shape;2954;p18"/>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5" name="Google Shape;2955;p18"/>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2956" name="Google Shape;2956;p18"/>
          <p:cNvPicPr preferRelativeResize="0"/>
          <p:nvPr/>
        </p:nvPicPr>
        <p:blipFill>
          <a:blip r:embed="rId3">
            <a:alphaModFix amt="66000"/>
          </a:blip>
          <a:stretch>
            <a:fillRect/>
          </a:stretch>
        </p:blipFill>
        <p:spPr>
          <a:xfrm>
            <a:off x="9579533" y="750167"/>
            <a:ext cx="4724400" cy="977900"/>
          </a:xfrm>
          <a:prstGeom prst="rect">
            <a:avLst/>
          </a:prstGeom>
          <a:noFill/>
          <a:ln>
            <a:noFill/>
          </a:ln>
        </p:spPr>
      </p:pic>
      <p:pic>
        <p:nvPicPr>
          <p:cNvPr id="2957" name="Google Shape;2957;p18"/>
          <p:cNvPicPr preferRelativeResize="0"/>
          <p:nvPr/>
        </p:nvPicPr>
        <p:blipFill>
          <a:blip r:embed="rId4">
            <a:alphaModFix amt="66000"/>
          </a:blip>
          <a:stretch>
            <a:fillRect/>
          </a:stretch>
        </p:blipFill>
        <p:spPr>
          <a:xfrm>
            <a:off x="-443684" y="6009383"/>
            <a:ext cx="5057368" cy="898400"/>
          </a:xfrm>
          <a:prstGeom prst="rect">
            <a:avLst/>
          </a:prstGeom>
          <a:noFill/>
          <a:ln>
            <a:noFill/>
          </a:ln>
        </p:spPr>
      </p:pic>
      <p:sp>
        <p:nvSpPr>
          <p:cNvPr id="2958" name="Google Shape;2958;p18"/>
          <p:cNvSpPr txBox="1">
            <a:spLocks noGrp="1"/>
          </p:cNvSpPr>
          <p:nvPr>
            <p:ph type="subTitle" idx="4"/>
          </p:nvPr>
        </p:nvSpPr>
        <p:spPr>
          <a:xfrm>
            <a:off x="6105200" y="2897955"/>
            <a:ext cx="5145200" cy="260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500"/>
              <a:buChar char="●"/>
              <a:defRPr sz="1867"/>
            </a:lvl1pPr>
            <a:lvl2pPr lvl="1" algn="ctr" rtl="0">
              <a:lnSpc>
                <a:spcPct val="100000"/>
              </a:lnSpc>
              <a:spcBef>
                <a:spcPts val="0"/>
              </a:spcBef>
              <a:spcAft>
                <a:spcPts val="0"/>
              </a:spcAft>
              <a:buSzPts val="1500"/>
              <a:buChar char="○"/>
              <a:defRPr sz="2000"/>
            </a:lvl2pPr>
            <a:lvl3pPr lvl="2" algn="ctr" rtl="0">
              <a:lnSpc>
                <a:spcPct val="100000"/>
              </a:lnSpc>
              <a:spcBef>
                <a:spcPts val="2133"/>
              </a:spcBef>
              <a:spcAft>
                <a:spcPts val="0"/>
              </a:spcAft>
              <a:buSzPts val="1500"/>
              <a:buChar char="■"/>
              <a:defRPr sz="2000"/>
            </a:lvl3pPr>
            <a:lvl4pPr lvl="3" algn="ctr" rtl="0">
              <a:lnSpc>
                <a:spcPct val="100000"/>
              </a:lnSpc>
              <a:spcBef>
                <a:spcPts val="2133"/>
              </a:spcBef>
              <a:spcAft>
                <a:spcPts val="0"/>
              </a:spcAft>
              <a:buSzPts val="1500"/>
              <a:buChar char="●"/>
              <a:defRPr sz="2000"/>
            </a:lvl4pPr>
            <a:lvl5pPr lvl="4" algn="ctr" rtl="0">
              <a:lnSpc>
                <a:spcPct val="100000"/>
              </a:lnSpc>
              <a:spcBef>
                <a:spcPts val="2133"/>
              </a:spcBef>
              <a:spcAft>
                <a:spcPts val="0"/>
              </a:spcAft>
              <a:buSzPts val="1500"/>
              <a:buChar char="○"/>
              <a:defRPr sz="2000"/>
            </a:lvl5pPr>
            <a:lvl6pPr lvl="5" algn="ctr" rtl="0">
              <a:lnSpc>
                <a:spcPct val="100000"/>
              </a:lnSpc>
              <a:spcBef>
                <a:spcPts val="2133"/>
              </a:spcBef>
              <a:spcAft>
                <a:spcPts val="0"/>
              </a:spcAft>
              <a:buSzPts val="1500"/>
              <a:buChar char="■"/>
              <a:defRPr sz="2000"/>
            </a:lvl6pPr>
            <a:lvl7pPr lvl="6" algn="ctr" rtl="0">
              <a:lnSpc>
                <a:spcPct val="100000"/>
              </a:lnSpc>
              <a:spcBef>
                <a:spcPts val="2133"/>
              </a:spcBef>
              <a:spcAft>
                <a:spcPts val="0"/>
              </a:spcAft>
              <a:buSzPts val="1500"/>
              <a:buChar char="●"/>
              <a:defRPr sz="2000"/>
            </a:lvl7pPr>
            <a:lvl8pPr lvl="7" algn="ctr" rtl="0">
              <a:lnSpc>
                <a:spcPct val="100000"/>
              </a:lnSpc>
              <a:spcBef>
                <a:spcPts val="2133"/>
              </a:spcBef>
              <a:spcAft>
                <a:spcPts val="0"/>
              </a:spcAft>
              <a:buSzPts val="1500"/>
              <a:buChar char="○"/>
              <a:defRPr sz="2000"/>
            </a:lvl8pPr>
            <a:lvl9pPr lvl="8" algn="ctr" rtl="0">
              <a:lnSpc>
                <a:spcPct val="100000"/>
              </a:lnSpc>
              <a:spcBef>
                <a:spcPts val="2133"/>
              </a:spcBef>
              <a:spcAft>
                <a:spcPts val="2133"/>
              </a:spcAft>
              <a:buSzPts val="1500"/>
              <a:buChar char="■"/>
              <a:defRPr sz="2000"/>
            </a:lvl9pPr>
          </a:lstStyle>
          <a:p>
            <a:endParaRPr/>
          </a:p>
        </p:txBody>
      </p:sp>
      <p:sp>
        <p:nvSpPr>
          <p:cNvPr id="2959" name="Google Shape;2959;p18"/>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270517013"/>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2960"/>
        <p:cNvGrpSpPr/>
        <p:nvPr/>
      </p:nvGrpSpPr>
      <p:grpSpPr>
        <a:xfrm>
          <a:off x="0" y="0"/>
          <a:ext cx="0" cy="0"/>
          <a:chOff x="0" y="0"/>
          <a:chExt cx="0" cy="0"/>
        </a:xfrm>
      </p:grpSpPr>
      <p:pic>
        <p:nvPicPr>
          <p:cNvPr id="2961" name="Google Shape;2961;p19"/>
          <p:cNvPicPr preferRelativeResize="0"/>
          <p:nvPr/>
        </p:nvPicPr>
        <p:blipFill>
          <a:blip r:embed="rId2">
            <a:alphaModFix/>
          </a:blip>
          <a:stretch>
            <a:fillRect/>
          </a:stretch>
        </p:blipFill>
        <p:spPr>
          <a:xfrm>
            <a:off x="0" y="0"/>
            <a:ext cx="12192000" cy="6858000"/>
          </a:xfrm>
          <a:prstGeom prst="rect">
            <a:avLst/>
          </a:prstGeom>
          <a:noFill/>
          <a:ln>
            <a:noFill/>
          </a:ln>
        </p:spPr>
      </p:pic>
      <p:sp>
        <p:nvSpPr>
          <p:cNvPr id="2962" name="Google Shape;2962;p19"/>
          <p:cNvSpPr txBox="1">
            <a:spLocks noGrp="1"/>
          </p:cNvSpPr>
          <p:nvPr>
            <p:ph type="subTitle" idx="1"/>
          </p:nvPr>
        </p:nvSpPr>
        <p:spPr>
          <a:xfrm>
            <a:off x="1978000" y="2279348"/>
            <a:ext cx="5145200" cy="647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500"/>
              <a:buChar char="●"/>
              <a:defRPr sz="2667" b="1">
                <a:latin typeface="Caveat Brush"/>
                <a:ea typeface="Caveat Brush"/>
                <a:cs typeface="Caveat Brush"/>
                <a:sym typeface="Caveat Brush"/>
              </a:defRPr>
            </a:lvl1pPr>
            <a:lvl2pPr lvl="1" algn="ctr" rtl="0">
              <a:lnSpc>
                <a:spcPct val="100000"/>
              </a:lnSpc>
              <a:spcBef>
                <a:spcPts val="0"/>
              </a:spcBef>
              <a:spcAft>
                <a:spcPts val="0"/>
              </a:spcAft>
              <a:buSzPts val="2800"/>
              <a:buChar char="○"/>
              <a:defRPr sz="3733"/>
            </a:lvl2pPr>
            <a:lvl3pPr lvl="2" algn="ctr" rtl="0">
              <a:lnSpc>
                <a:spcPct val="100000"/>
              </a:lnSpc>
              <a:spcBef>
                <a:spcPts val="0"/>
              </a:spcBef>
              <a:spcAft>
                <a:spcPts val="0"/>
              </a:spcAft>
              <a:buSzPts val="2800"/>
              <a:buChar char="■"/>
              <a:defRPr sz="3733"/>
            </a:lvl3pPr>
            <a:lvl4pPr lvl="3" algn="ctr" rtl="0">
              <a:lnSpc>
                <a:spcPct val="100000"/>
              </a:lnSpc>
              <a:spcBef>
                <a:spcPts val="0"/>
              </a:spcBef>
              <a:spcAft>
                <a:spcPts val="0"/>
              </a:spcAft>
              <a:buSzPts val="2800"/>
              <a:buChar char="●"/>
              <a:defRPr sz="3733"/>
            </a:lvl4pPr>
            <a:lvl5pPr lvl="4" algn="ctr" rtl="0">
              <a:lnSpc>
                <a:spcPct val="100000"/>
              </a:lnSpc>
              <a:spcBef>
                <a:spcPts val="0"/>
              </a:spcBef>
              <a:spcAft>
                <a:spcPts val="0"/>
              </a:spcAft>
              <a:buSzPts val="2800"/>
              <a:buChar char="○"/>
              <a:defRPr sz="3733"/>
            </a:lvl5pPr>
            <a:lvl6pPr lvl="5" algn="ctr" rtl="0">
              <a:lnSpc>
                <a:spcPct val="100000"/>
              </a:lnSpc>
              <a:spcBef>
                <a:spcPts val="0"/>
              </a:spcBef>
              <a:spcAft>
                <a:spcPts val="0"/>
              </a:spcAft>
              <a:buSzPts val="2800"/>
              <a:buChar char="■"/>
              <a:defRPr sz="3733"/>
            </a:lvl6pPr>
            <a:lvl7pPr lvl="6" algn="ctr" rtl="0">
              <a:lnSpc>
                <a:spcPct val="100000"/>
              </a:lnSpc>
              <a:spcBef>
                <a:spcPts val="0"/>
              </a:spcBef>
              <a:spcAft>
                <a:spcPts val="0"/>
              </a:spcAft>
              <a:buSzPts val="2800"/>
              <a:buChar char="●"/>
              <a:defRPr sz="3733"/>
            </a:lvl7pPr>
            <a:lvl8pPr lvl="7" algn="ctr" rtl="0">
              <a:lnSpc>
                <a:spcPct val="100000"/>
              </a:lnSpc>
              <a:spcBef>
                <a:spcPts val="0"/>
              </a:spcBef>
              <a:spcAft>
                <a:spcPts val="0"/>
              </a:spcAft>
              <a:buSzPts val="2800"/>
              <a:buChar char="○"/>
              <a:defRPr sz="3733"/>
            </a:lvl8pPr>
            <a:lvl9pPr lvl="8" algn="ctr" rtl="0">
              <a:lnSpc>
                <a:spcPct val="100000"/>
              </a:lnSpc>
              <a:spcBef>
                <a:spcPts val="0"/>
              </a:spcBef>
              <a:spcAft>
                <a:spcPts val="0"/>
              </a:spcAft>
              <a:buSzPts val="2800"/>
              <a:buChar char="■"/>
              <a:defRPr sz="3733"/>
            </a:lvl9pPr>
          </a:lstStyle>
          <a:p>
            <a:endParaRPr/>
          </a:p>
        </p:txBody>
      </p:sp>
      <p:grpSp>
        <p:nvGrpSpPr>
          <p:cNvPr id="2963" name="Google Shape;2963;p19"/>
          <p:cNvGrpSpPr/>
          <p:nvPr/>
        </p:nvGrpSpPr>
        <p:grpSpPr>
          <a:xfrm>
            <a:off x="0" y="6138001"/>
            <a:ext cx="2808667" cy="796633"/>
            <a:chOff x="-2810250" y="3572525"/>
            <a:chExt cx="2106500" cy="597475"/>
          </a:xfrm>
        </p:grpSpPr>
        <p:sp>
          <p:nvSpPr>
            <p:cNvPr id="2964" name="Google Shape;2964;p19"/>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5" name="Google Shape;2965;p19"/>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6" name="Google Shape;2966;p19"/>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7" name="Google Shape;2967;p19"/>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8" name="Google Shape;2968;p19"/>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9" name="Google Shape;2969;p19"/>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0" name="Google Shape;2970;p19"/>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1" name="Google Shape;2971;p19"/>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2" name="Google Shape;2972;p19"/>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3" name="Google Shape;2973;p19"/>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4" name="Google Shape;2974;p19"/>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5" name="Google Shape;2975;p19"/>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6" name="Google Shape;2976;p19"/>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7" name="Google Shape;2977;p19"/>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8" name="Google Shape;2978;p19"/>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9" name="Google Shape;2979;p19"/>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0" name="Google Shape;2980;p19"/>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1" name="Google Shape;2981;p19"/>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2" name="Google Shape;2982;p19"/>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3" name="Google Shape;2983;p19"/>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4" name="Google Shape;2984;p19"/>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5" name="Google Shape;2985;p19"/>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6" name="Google Shape;2986;p19"/>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7" name="Google Shape;2987;p19"/>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8" name="Google Shape;2988;p19"/>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9" name="Google Shape;2989;p19"/>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0" name="Google Shape;2990;p19"/>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1" name="Google Shape;2991;p19"/>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2" name="Google Shape;2992;p19"/>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3" name="Google Shape;2993;p19"/>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4" name="Google Shape;2994;p19"/>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5" name="Google Shape;2995;p19"/>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6" name="Google Shape;2996;p19"/>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7" name="Google Shape;2997;p19"/>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8" name="Google Shape;2998;p19"/>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9" name="Google Shape;2999;p19"/>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0" name="Google Shape;3000;p19"/>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1" name="Google Shape;3001;p19"/>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2" name="Google Shape;3002;p19"/>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3" name="Google Shape;3003;p19"/>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4" name="Google Shape;3004;p19"/>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5" name="Google Shape;3005;p19"/>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6" name="Google Shape;3006;p19"/>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7" name="Google Shape;3007;p19"/>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8" name="Google Shape;3008;p19"/>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9" name="Google Shape;3009;p19"/>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0" name="Google Shape;3010;p19"/>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1" name="Google Shape;3011;p19"/>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2" name="Google Shape;3012;p19"/>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3" name="Google Shape;3013;p19"/>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4" name="Google Shape;3014;p19"/>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5" name="Google Shape;3015;p19"/>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6" name="Google Shape;3016;p19"/>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7" name="Google Shape;3017;p19"/>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8" name="Google Shape;3018;p19"/>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9" name="Google Shape;3019;p19"/>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0" name="Google Shape;3020;p19"/>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1" name="Google Shape;3021;p19"/>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2" name="Google Shape;3022;p19"/>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3" name="Google Shape;3023;p19"/>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4" name="Google Shape;3024;p19"/>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5" name="Google Shape;3025;p19"/>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6" name="Google Shape;3026;p19"/>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7" name="Google Shape;3027;p19"/>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8" name="Google Shape;3028;p19"/>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9" name="Google Shape;3029;p19"/>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0" name="Google Shape;3030;p19"/>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1" name="Google Shape;3031;p19"/>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2" name="Google Shape;3032;p19"/>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3" name="Google Shape;3033;p19"/>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4" name="Google Shape;3034;p19"/>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5" name="Google Shape;3035;p19"/>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6" name="Google Shape;3036;p19"/>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7" name="Google Shape;3037;p19"/>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8" name="Google Shape;3038;p19"/>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9" name="Google Shape;3039;p19"/>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0" name="Google Shape;3040;p19"/>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1" name="Google Shape;3041;p19"/>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2" name="Google Shape;3042;p19"/>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3" name="Google Shape;3043;p19"/>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4" name="Google Shape;3044;p19"/>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5" name="Google Shape;3045;p19"/>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6" name="Google Shape;3046;p19"/>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7" name="Google Shape;3047;p19"/>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8" name="Google Shape;3048;p19"/>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9" name="Google Shape;3049;p19"/>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0" name="Google Shape;3050;p19"/>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1" name="Google Shape;3051;p19"/>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2" name="Google Shape;3052;p19"/>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3" name="Google Shape;3053;p19"/>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4" name="Google Shape;3054;p19"/>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5" name="Google Shape;3055;p19"/>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6" name="Google Shape;3056;p19"/>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7" name="Google Shape;3057;p19"/>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8" name="Google Shape;3058;p19"/>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9" name="Google Shape;3059;p19"/>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0" name="Google Shape;3060;p19"/>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1" name="Google Shape;3061;p19"/>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2" name="Google Shape;3062;p19"/>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3" name="Google Shape;3063;p19"/>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4" name="Google Shape;3064;p19"/>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5" name="Google Shape;3065;p19"/>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6" name="Google Shape;3066;p19"/>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7" name="Google Shape;3067;p19"/>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8" name="Google Shape;3068;p19"/>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9" name="Google Shape;3069;p19"/>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0" name="Google Shape;3070;p19"/>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1" name="Google Shape;3071;p19"/>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2" name="Google Shape;3072;p19"/>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3" name="Google Shape;3073;p19"/>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74" name="Google Shape;3074;p19"/>
          <p:cNvGrpSpPr/>
          <p:nvPr/>
        </p:nvGrpSpPr>
        <p:grpSpPr>
          <a:xfrm flipH="1">
            <a:off x="10261600" y="734134"/>
            <a:ext cx="2808667" cy="796633"/>
            <a:chOff x="-2810250" y="3572525"/>
            <a:chExt cx="2106500" cy="597475"/>
          </a:xfrm>
        </p:grpSpPr>
        <p:sp>
          <p:nvSpPr>
            <p:cNvPr id="3075" name="Google Shape;3075;p19"/>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6" name="Google Shape;3076;p19"/>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7" name="Google Shape;3077;p19"/>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8" name="Google Shape;3078;p19"/>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9" name="Google Shape;3079;p19"/>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0" name="Google Shape;3080;p19"/>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1" name="Google Shape;3081;p19"/>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2" name="Google Shape;3082;p19"/>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3" name="Google Shape;3083;p19"/>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4" name="Google Shape;3084;p19"/>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5" name="Google Shape;3085;p19"/>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6" name="Google Shape;3086;p19"/>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7" name="Google Shape;3087;p19"/>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8" name="Google Shape;3088;p19"/>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9" name="Google Shape;3089;p19"/>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0" name="Google Shape;3090;p19"/>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1" name="Google Shape;3091;p19"/>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2" name="Google Shape;3092;p19"/>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3" name="Google Shape;3093;p19"/>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4" name="Google Shape;3094;p19"/>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5" name="Google Shape;3095;p19"/>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6" name="Google Shape;3096;p19"/>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7" name="Google Shape;3097;p19"/>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8" name="Google Shape;3098;p19"/>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9" name="Google Shape;3099;p19"/>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0" name="Google Shape;3100;p19"/>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1" name="Google Shape;3101;p19"/>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2" name="Google Shape;3102;p19"/>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3" name="Google Shape;3103;p19"/>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4" name="Google Shape;3104;p19"/>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5" name="Google Shape;3105;p19"/>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6" name="Google Shape;3106;p19"/>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7" name="Google Shape;3107;p19"/>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8" name="Google Shape;3108;p19"/>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9" name="Google Shape;3109;p19"/>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0" name="Google Shape;3110;p19"/>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1" name="Google Shape;3111;p19"/>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2" name="Google Shape;3112;p19"/>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3" name="Google Shape;3113;p19"/>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4" name="Google Shape;3114;p19"/>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5" name="Google Shape;3115;p19"/>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6" name="Google Shape;3116;p19"/>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7" name="Google Shape;3117;p19"/>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8" name="Google Shape;3118;p19"/>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9" name="Google Shape;3119;p19"/>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0" name="Google Shape;3120;p19"/>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1" name="Google Shape;3121;p19"/>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2" name="Google Shape;3122;p19"/>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3" name="Google Shape;3123;p19"/>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4" name="Google Shape;3124;p19"/>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5" name="Google Shape;3125;p19"/>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6" name="Google Shape;3126;p19"/>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7" name="Google Shape;3127;p19"/>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8" name="Google Shape;3128;p19"/>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9" name="Google Shape;3129;p19"/>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0" name="Google Shape;3130;p19"/>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1" name="Google Shape;3131;p19"/>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2" name="Google Shape;3132;p19"/>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3" name="Google Shape;3133;p19"/>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4" name="Google Shape;3134;p19"/>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5" name="Google Shape;3135;p19"/>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6" name="Google Shape;3136;p19"/>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7" name="Google Shape;3137;p19"/>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8" name="Google Shape;3138;p19"/>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9" name="Google Shape;3139;p19"/>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0" name="Google Shape;3140;p19"/>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1" name="Google Shape;3141;p19"/>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2" name="Google Shape;3142;p19"/>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3" name="Google Shape;3143;p19"/>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4" name="Google Shape;3144;p19"/>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5" name="Google Shape;3145;p19"/>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6" name="Google Shape;3146;p19"/>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7" name="Google Shape;3147;p19"/>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8" name="Google Shape;3148;p19"/>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9" name="Google Shape;3149;p19"/>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0" name="Google Shape;3150;p19"/>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1" name="Google Shape;3151;p19"/>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2" name="Google Shape;3152;p19"/>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3" name="Google Shape;3153;p19"/>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4" name="Google Shape;3154;p19"/>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5" name="Google Shape;3155;p19"/>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6" name="Google Shape;3156;p19"/>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7" name="Google Shape;3157;p19"/>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8" name="Google Shape;3158;p19"/>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9" name="Google Shape;3159;p19"/>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0" name="Google Shape;3160;p19"/>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1" name="Google Shape;3161;p19"/>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2" name="Google Shape;3162;p19"/>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3" name="Google Shape;3163;p19"/>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4" name="Google Shape;3164;p19"/>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5" name="Google Shape;3165;p19"/>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6" name="Google Shape;3166;p19"/>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7" name="Google Shape;3167;p19"/>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8" name="Google Shape;3168;p19"/>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9" name="Google Shape;3169;p19"/>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0" name="Google Shape;3170;p19"/>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1" name="Google Shape;3171;p19"/>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2" name="Google Shape;3172;p19"/>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3" name="Google Shape;3173;p19"/>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4" name="Google Shape;3174;p19"/>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5" name="Google Shape;3175;p19"/>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6" name="Google Shape;3176;p19"/>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7" name="Google Shape;3177;p19"/>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8" name="Google Shape;3178;p19"/>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9" name="Google Shape;3179;p19"/>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0" name="Google Shape;3180;p19"/>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1" name="Google Shape;3181;p19"/>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2" name="Google Shape;3182;p19"/>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3" name="Google Shape;3183;p19"/>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4" name="Google Shape;3184;p19"/>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3185" name="Google Shape;3185;p19"/>
          <p:cNvPicPr preferRelativeResize="0"/>
          <p:nvPr/>
        </p:nvPicPr>
        <p:blipFill>
          <a:blip r:embed="rId3">
            <a:alphaModFix amt="85000"/>
          </a:blip>
          <a:stretch>
            <a:fillRect/>
          </a:stretch>
        </p:blipFill>
        <p:spPr>
          <a:xfrm rot="-2976215">
            <a:off x="9178495" y="5085120"/>
            <a:ext cx="3685200" cy="2416123"/>
          </a:xfrm>
          <a:prstGeom prst="rect">
            <a:avLst/>
          </a:prstGeom>
          <a:noFill/>
          <a:ln>
            <a:noFill/>
          </a:ln>
        </p:spPr>
      </p:pic>
      <p:pic>
        <p:nvPicPr>
          <p:cNvPr id="3186" name="Google Shape;3186;p19"/>
          <p:cNvPicPr preferRelativeResize="0"/>
          <p:nvPr/>
        </p:nvPicPr>
        <p:blipFill>
          <a:blip r:embed="rId4">
            <a:alphaModFix amt="66000"/>
          </a:blip>
          <a:stretch>
            <a:fillRect/>
          </a:stretch>
        </p:blipFill>
        <p:spPr>
          <a:xfrm rot="3667399">
            <a:off x="-215424" y="-1933705"/>
            <a:ext cx="2616717" cy="4958543"/>
          </a:xfrm>
          <a:prstGeom prst="rect">
            <a:avLst/>
          </a:prstGeom>
          <a:noFill/>
          <a:ln>
            <a:noFill/>
          </a:ln>
        </p:spPr>
      </p:pic>
      <p:sp>
        <p:nvSpPr>
          <p:cNvPr id="3187" name="Google Shape;3187;p19"/>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
        <p:nvSpPr>
          <p:cNvPr id="3188" name="Google Shape;3188;p19"/>
          <p:cNvSpPr txBox="1">
            <a:spLocks noGrp="1"/>
          </p:cNvSpPr>
          <p:nvPr>
            <p:ph type="subTitle" idx="2"/>
          </p:nvPr>
        </p:nvSpPr>
        <p:spPr>
          <a:xfrm>
            <a:off x="1978000" y="2735493"/>
            <a:ext cx="8236000" cy="206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500"/>
              <a:buChar char="●"/>
              <a:defRPr/>
            </a:lvl1pPr>
            <a:lvl2pPr lvl="1" algn="ctr" rtl="0">
              <a:lnSpc>
                <a:spcPct val="100000"/>
              </a:lnSpc>
              <a:spcBef>
                <a:spcPts val="0"/>
              </a:spcBef>
              <a:spcAft>
                <a:spcPts val="0"/>
              </a:spcAft>
              <a:buSzPts val="1500"/>
              <a:buChar char="○"/>
              <a:defRPr sz="2000"/>
            </a:lvl2pPr>
            <a:lvl3pPr lvl="2" algn="ctr" rtl="0">
              <a:lnSpc>
                <a:spcPct val="100000"/>
              </a:lnSpc>
              <a:spcBef>
                <a:spcPts val="2133"/>
              </a:spcBef>
              <a:spcAft>
                <a:spcPts val="0"/>
              </a:spcAft>
              <a:buSzPts val="1500"/>
              <a:buChar char="■"/>
              <a:defRPr sz="2000"/>
            </a:lvl3pPr>
            <a:lvl4pPr lvl="3" algn="ctr" rtl="0">
              <a:lnSpc>
                <a:spcPct val="100000"/>
              </a:lnSpc>
              <a:spcBef>
                <a:spcPts val="2133"/>
              </a:spcBef>
              <a:spcAft>
                <a:spcPts val="0"/>
              </a:spcAft>
              <a:buSzPts val="1500"/>
              <a:buChar char="●"/>
              <a:defRPr sz="2000"/>
            </a:lvl4pPr>
            <a:lvl5pPr lvl="4" algn="ctr" rtl="0">
              <a:lnSpc>
                <a:spcPct val="100000"/>
              </a:lnSpc>
              <a:spcBef>
                <a:spcPts val="2133"/>
              </a:spcBef>
              <a:spcAft>
                <a:spcPts val="0"/>
              </a:spcAft>
              <a:buSzPts val="1500"/>
              <a:buChar char="○"/>
              <a:defRPr sz="2000"/>
            </a:lvl5pPr>
            <a:lvl6pPr lvl="5" algn="ctr" rtl="0">
              <a:lnSpc>
                <a:spcPct val="100000"/>
              </a:lnSpc>
              <a:spcBef>
                <a:spcPts val="2133"/>
              </a:spcBef>
              <a:spcAft>
                <a:spcPts val="0"/>
              </a:spcAft>
              <a:buSzPts val="1500"/>
              <a:buChar char="■"/>
              <a:defRPr sz="2000"/>
            </a:lvl6pPr>
            <a:lvl7pPr lvl="6" algn="ctr" rtl="0">
              <a:lnSpc>
                <a:spcPct val="100000"/>
              </a:lnSpc>
              <a:spcBef>
                <a:spcPts val="2133"/>
              </a:spcBef>
              <a:spcAft>
                <a:spcPts val="0"/>
              </a:spcAft>
              <a:buSzPts val="1500"/>
              <a:buChar char="●"/>
              <a:defRPr sz="2000"/>
            </a:lvl7pPr>
            <a:lvl8pPr lvl="7" algn="ctr" rtl="0">
              <a:lnSpc>
                <a:spcPct val="100000"/>
              </a:lnSpc>
              <a:spcBef>
                <a:spcPts val="2133"/>
              </a:spcBef>
              <a:spcAft>
                <a:spcPts val="0"/>
              </a:spcAft>
              <a:buSzPts val="1500"/>
              <a:buChar char="○"/>
              <a:defRPr sz="2000"/>
            </a:lvl8pPr>
            <a:lvl9pPr lvl="8" algn="ctr" rtl="0">
              <a:lnSpc>
                <a:spcPct val="100000"/>
              </a:lnSpc>
              <a:spcBef>
                <a:spcPts val="2133"/>
              </a:spcBef>
              <a:spcAft>
                <a:spcPts val="2133"/>
              </a:spcAft>
              <a:buSzPts val="1500"/>
              <a:buChar char="■"/>
              <a:defRPr sz="2000"/>
            </a:lvl9pPr>
          </a:lstStyle>
          <a:p>
            <a:endParaRPr/>
          </a:p>
        </p:txBody>
      </p:sp>
    </p:spTree>
    <p:extLst>
      <p:ext uri="{BB962C8B-B14F-4D97-AF65-F5344CB8AC3E}">
        <p14:creationId xmlns:p14="http://schemas.microsoft.com/office/powerpoint/2010/main" val="3105722833"/>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3189"/>
        <p:cNvGrpSpPr/>
        <p:nvPr/>
      </p:nvGrpSpPr>
      <p:grpSpPr>
        <a:xfrm>
          <a:off x="0" y="0"/>
          <a:ext cx="0" cy="0"/>
          <a:chOff x="0" y="0"/>
          <a:chExt cx="0" cy="0"/>
        </a:xfrm>
      </p:grpSpPr>
      <p:pic>
        <p:nvPicPr>
          <p:cNvPr id="3190" name="Google Shape;3190;p20"/>
          <p:cNvPicPr preferRelativeResize="0"/>
          <p:nvPr/>
        </p:nvPicPr>
        <p:blipFill>
          <a:blip r:embed="rId2">
            <a:alphaModFix/>
          </a:blip>
          <a:stretch>
            <a:fillRect/>
          </a:stretch>
        </p:blipFill>
        <p:spPr>
          <a:xfrm>
            <a:off x="0" y="0"/>
            <a:ext cx="12192000" cy="6858000"/>
          </a:xfrm>
          <a:prstGeom prst="rect">
            <a:avLst/>
          </a:prstGeom>
          <a:noFill/>
          <a:ln>
            <a:noFill/>
          </a:ln>
        </p:spPr>
      </p:pic>
      <p:sp>
        <p:nvSpPr>
          <p:cNvPr id="3191" name="Google Shape;3191;p20"/>
          <p:cNvSpPr txBox="1">
            <a:spLocks noGrp="1"/>
          </p:cNvSpPr>
          <p:nvPr>
            <p:ph type="subTitle" idx="1"/>
          </p:nvPr>
        </p:nvSpPr>
        <p:spPr>
          <a:xfrm>
            <a:off x="5023700" y="2568880"/>
            <a:ext cx="2112800" cy="858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accent3"/>
              </a:buClr>
              <a:buSzPts val="1600"/>
              <a:buNone/>
              <a:defRPr sz="2667" b="1">
                <a:solidFill>
                  <a:schemeClr val="accent3"/>
                </a:solidFill>
                <a:latin typeface="Caveat Brush"/>
                <a:ea typeface="Caveat Brush"/>
                <a:cs typeface="Caveat Brush"/>
                <a:sym typeface="Caveat Brush"/>
              </a:defRPr>
            </a:lvl1pPr>
            <a:lvl2pPr lvl="1" algn="ctr" rtl="0">
              <a:lnSpc>
                <a:spcPct val="100000"/>
              </a:lnSpc>
              <a:spcBef>
                <a:spcPts val="0"/>
              </a:spcBef>
              <a:spcAft>
                <a:spcPts val="0"/>
              </a:spcAft>
              <a:buClr>
                <a:schemeClr val="accent3"/>
              </a:buClr>
              <a:buSzPts val="1600"/>
              <a:buNone/>
              <a:defRPr sz="2133">
                <a:solidFill>
                  <a:schemeClr val="accent3"/>
                </a:solidFill>
              </a:defRPr>
            </a:lvl2pPr>
            <a:lvl3pPr lvl="2" algn="ctr" rtl="0">
              <a:lnSpc>
                <a:spcPct val="100000"/>
              </a:lnSpc>
              <a:spcBef>
                <a:spcPts val="0"/>
              </a:spcBef>
              <a:spcAft>
                <a:spcPts val="0"/>
              </a:spcAft>
              <a:buClr>
                <a:schemeClr val="accent3"/>
              </a:buClr>
              <a:buSzPts val="1600"/>
              <a:buNone/>
              <a:defRPr sz="2133">
                <a:solidFill>
                  <a:schemeClr val="accent3"/>
                </a:solidFill>
              </a:defRPr>
            </a:lvl3pPr>
            <a:lvl4pPr lvl="3" algn="ctr" rtl="0">
              <a:lnSpc>
                <a:spcPct val="100000"/>
              </a:lnSpc>
              <a:spcBef>
                <a:spcPts val="0"/>
              </a:spcBef>
              <a:spcAft>
                <a:spcPts val="0"/>
              </a:spcAft>
              <a:buClr>
                <a:schemeClr val="accent3"/>
              </a:buClr>
              <a:buSzPts val="1600"/>
              <a:buNone/>
              <a:defRPr sz="2133">
                <a:solidFill>
                  <a:schemeClr val="accent3"/>
                </a:solidFill>
              </a:defRPr>
            </a:lvl4pPr>
            <a:lvl5pPr lvl="4" algn="ctr" rtl="0">
              <a:lnSpc>
                <a:spcPct val="100000"/>
              </a:lnSpc>
              <a:spcBef>
                <a:spcPts val="0"/>
              </a:spcBef>
              <a:spcAft>
                <a:spcPts val="0"/>
              </a:spcAft>
              <a:buClr>
                <a:schemeClr val="accent3"/>
              </a:buClr>
              <a:buSzPts val="1600"/>
              <a:buNone/>
              <a:defRPr sz="2133">
                <a:solidFill>
                  <a:schemeClr val="accent3"/>
                </a:solidFill>
              </a:defRPr>
            </a:lvl5pPr>
            <a:lvl6pPr lvl="5" algn="ctr" rtl="0">
              <a:lnSpc>
                <a:spcPct val="100000"/>
              </a:lnSpc>
              <a:spcBef>
                <a:spcPts val="0"/>
              </a:spcBef>
              <a:spcAft>
                <a:spcPts val="0"/>
              </a:spcAft>
              <a:buClr>
                <a:schemeClr val="accent3"/>
              </a:buClr>
              <a:buSzPts val="1600"/>
              <a:buNone/>
              <a:defRPr sz="2133">
                <a:solidFill>
                  <a:schemeClr val="accent3"/>
                </a:solidFill>
              </a:defRPr>
            </a:lvl6pPr>
            <a:lvl7pPr lvl="6" algn="ctr" rtl="0">
              <a:lnSpc>
                <a:spcPct val="100000"/>
              </a:lnSpc>
              <a:spcBef>
                <a:spcPts val="0"/>
              </a:spcBef>
              <a:spcAft>
                <a:spcPts val="0"/>
              </a:spcAft>
              <a:buClr>
                <a:schemeClr val="accent3"/>
              </a:buClr>
              <a:buSzPts val="1600"/>
              <a:buNone/>
              <a:defRPr sz="2133">
                <a:solidFill>
                  <a:schemeClr val="accent3"/>
                </a:solidFill>
              </a:defRPr>
            </a:lvl7pPr>
            <a:lvl8pPr lvl="7" algn="ctr" rtl="0">
              <a:lnSpc>
                <a:spcPct val="100000"/>
              </a:lnSpc>
              <a:spcBef>
                <a:spcPts val="0"/>
              </a:spcBef>
              <a:spcAft>
                <a:spcPts val="0"/>
              </a:spcAft>
              <a:buClr>
                <a:schemeClr val="accent3"/>
              </a:buClr>
              <a:buSzPts val="1600"/>
              <a:buNone/>
              <a:defRPr sz="2133">
                <a:solidFill>
                  <a:schemeClr val="accent3"/>
                </a:solidFill>
              </a:defRPr>
            </a:lvl8pPr>
            <a:lvl9pPr lvl="8" algn="ctr" rtl="0">
              <a:lnSpc>
                <a:spcPct val="100000"/>
              </a:lnSpc>
              <a:spcBef>
                <a:spcPts val="0"/>
              </a:spcBef>
              <a:spcAft>
                <a:spcPts val="0"/>
              </a:spcAft>
              <a:buClr>
                <a:schemeClr val="accent3"/>
              </a:buClr>
              <a:buSzPts val="1600"/>
              <a:buNone/>
              <a:defRPr sz="2133">
                <a:solidFill>
                  <a:schemeClr val="accent3"/>
                </a:solidFill>
              </a:defRPr>
            </a:lvl9pPr>
          </a:lstStyle>
          <a:p>
            <a:endParaRPr/>
          </a:p>
        </p:txBody>
      </p:sp>
      <p:sp>
        <p:nvSpPr>
          <p:cNvPr id="3192" name="Google Shape;3192;p20"/>
          <p:cNvSpPr txBox="1">
            <a:spLocks noGrp="1"/>
          </p:cNvSpPr>
          <p:nvPr>
            <p:ph type="subTitle" idx="2"/>
          </p:nvPr>
        </p:nvSpPr>
        <p:spPr>
          <a:xfrm>
            <a:off x="8373133" y="3301841"/>
            <a:ext cx="2623600" cy="85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3"/>
              </a:buClr>
              <a:buSzPts val="1600"/>
              <a:buNone/>
              <a:defRPr sz="2667" b="1">
                <a:latin typeface="Caveat Brush"/>
                <a:ea typeface="Caveat Brush"/>
                <a:cs typeface="Caveat Brush"/>
                <a:sym typeface="Caveat Brush"/>
              </a:defRPr>
            </a:lvl1pPr>
            <a:lvl2pPr lvl="1" algn="ctr" rtl="0">
              <a:lnSpc>
                <a:spcPct val="100000"/>
              </a:lnSpc>
              <a:spcBef>
                <a:spcPts val="0"/>
              </a:spcBef>
              <a:spcAft>
                <a:spcPts val="0"/>
              </a:spcAft>
              <a:buClr>
                <a:schemeClr val="accent3"/>
              </a:buClr>
              <a:buSzPts val="1600"/>
              <a:buNone/>
              <a:defRPr sz="2133">
                <a:solidFill>
                  <a:schemeClr val="accent3"/>
                </a:solidFill>
              </a:defRPr>
            </a:lvl2pPr>
            <a:lvl3pPr lvl="2" algn="ctr" rtl="0">
              <a:lnSpc>
                <a:spcPct val="100000"/>
              </a:lnSpc>
              <a:spcBef>
                <a:spcPts val="0"/>
              </a:spcBef>
              <a:spcAft>
                <a:spcPts val="0"/>
              </a:spcAft>
              <a:buClr>
                <a:schemeClr val="accent3"/>
              </a:buClr>
              <a:buSzPts val="1600"/>
              <a:buNone/>
              <a:defRPr sz="2133">
                <a:solidFill>
                  <a:schemeClr val="accent3"/>
                </a:solidFill>
              </a:defRPr>
            </a:lvl3pPr>
            <a:lvl4pPr lvl="3" algn="ctr" rtl="0">
              <a:lnSpc>
                <a:spcPct val="100000"/>
              </a:lnSpc>
              <a:spcBef>
                <a:spcPts val="0"/>
              </a:spcBef>
              <a:spcAft>
                <a:spcPts val="0"/>
              </a:spcAft>
              <a:buClr>
                <a:schemeClr val="accent3"/>
              </a:buClr>
              <a:buSzPts val="1600"/>
              <a:buNone/>
              <a:defRPr sz="2133">
                <a:solidFill>
                  <a:schemeClr val="accent3"/>
                </a:solidFill>
              </a:defRPr>
            </a:lvl4pPr>
            <a:lvl5pPr lvl="4" algn="ctr" rtl="0">
              <a:lnSpc>
                <a:spcPct val="100000"/>
              </a:lnSpc>
              <a:spcBef>
                <a:spcPts val="0"/>
              </a:spcBef>
              <a:spcAft>
                <a:spcPts val="0"/>
              </a:spcAft>
              <a:buClr>
                <a:schemeClr val="accent3"/>
              </a:buClr>
              <a:buSzPts val="1600"/>
              <a:buNone/>
              <a:defRPr sz="2133">
                <a:solidFill>
                  <a:schemeClr val="accent3"/>
                </a:solidFill>
              </a:defRPr>
            </a:lvl5pPr>
            <a:lvl6pPr lvl="5" algn="ctr" rtl="0">
              <a:lnSpc>
                <a:spcPct val="100000"/>
              </a:lnSpc>
              <a:spcBef>
                <a:spcPts val="0"/>
              </a:spcBef>
              <a:spcAft>
                <a:spcPts val="0"/>
              </a:spcAft>
              <a:buClr>
                <a:schemeClr val="accent3"/>
              </a:buClr>
              <a:buSzPts val="1600"/>
              <a:buNone/>
              <a:defRPr sz="2133">
                <a:solidFill>
                  <a:schemeClr val="accent3"/>
                </a:solidFill>
              </a:defRPr>
            </a:lvl6pPr>
            <a:lvl7pPr lvl="6" algn="ctr" rtl="0">
              <a:lnSpc>
                <a:spcPct val="100000"/>
              </a:lnSpc>
              <a:spcBef>
                <a:spcPts val="0"/>
              </a:spcBef>
              <a:spcAft>
                <a:spcPts val="0"/>
              </a:spcAft>
              <a:buClr>
                <a:schemeClr val="accent3"/>
              </a:buClr>
              <a:buSzPts val="1600"/>
              <a:buNone/>
              <a:defRPr sz="2133">
                <a:solidFill>
                  <a:schemeClr val="accent3"/>
                </a:solidFill>
              </a:defRPr>
            </a:lvl7pPr>
            <a:lvl8pPr lvl="7" algn="ctr" rtl="0">
              <a:lnSpc>
                <a:spcPct val="100000"/>
              </a:lnSpc>
              <a:spcBef>
                <a:spcPts val="0"/>
              </a:spcBef>
              <a:spcAft>
                <a:spcPts val="0"/>
              </a:spcAft>
              <a:buClr>
                <a:schemeClr val="accent3"/>
              </a:buClr>
              <a:buSzPts val="1600"/>
              <a:buNone/>
              <a:defRPr sz="2133">
                <a:solidFill>
                  <a:schemeClr val="accent3"/>
                </a:solidFill>
              </a:defRPr>
            </a:lvl8pPr>
            <a:lvl9pPr lvl="8" algn="ctr" rtl="0">
              <a:lnSpc>
                <a:spcPct val="100000"/>
              </a:lnSpc>
              <a:spcBef>
                <a:spcPts val="0"/>
              </a:spcBef>
              <a:spcAft>
                <a:spcPts val="0"/>
              </a:spcAft>
              <a:buClr>
                <a:schemeClr val="accent3"/>
              </a:buClr>
              <a:buSzPts val="1600"/>
              <a:buNone/>
              <a:defRPr sz="2133">
                <a:solidFill>
                  <a:schemeClr val="accent3"/>
                </a:solidFill>
              </a:defRPr>
            </a:lvl9pPr>
          </a:lstStyle>
          <a:p>
            <a:endParaRPr/>
          </a:p>
        </p:txBody>
      </p:sp>
      <p:sp>
        <p:nvSpPr>
          <p:cNvPr id="3193" name="Google Shape;3193;p20"/>
          <p:cNvSpPr txBox="1">
            <a:spLocks noGrp="1"/>
          </p:cNvSpPr>
          <p:nvPr>
            <p:ph type="subTitle" idx="3"/>
          </p:nvPr>
        </p:nvSpPr>
        <p:spPr>
          <a:xfrm>
            <a:off x="1200019" y="3301841"/>
            <a:ext cx="2623600" cy="85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3"/>
              </a:buClr>
              <a:buSzPts val="1600"/>
              <a:buNone/>
              <a:defRPr sz="2667" b="1">
                <a:solidFill>
                  <a:schemeClr val="accent3"/>
                </a:solidFill>
                <a:latin typeface="Caveat Brush"/>
                <a:ea typeface="Caveat Brush"/>
                <a:cs typeface="Caveat Brush"/>
                <a:sym typeface="Caveat Brush"/>
              </a:defRPr>
            </a:lvl1pPr>
            <a:lvl2pPr lvl="1" algn="ctr" rtl="0">
              <a:lnSpc>
                <a:spcPct val="100000"/>
              </a:lnSpc>
              <a:spcBef>
                <a:spcPts val="0"/>
              </a:spcBef>
              <a:spcAft>
                <a:spcPts val="0"/>
              </a:spcAft>
              <a:buClr>
                <a:schemeClr val="accent3"/>
              </a:buClr>
              <a:buSzPts val="1600"/>
              <a:buNone/>
              <a:defRPr sz="2133">
                <a:solidFill>
                  <a:schemeClr val="accent3"/>
                </a:solidFill>
              </a:defRPr>
            </a:lvl2pPr>
            <a:lvl3pPr lvl="2" algn="ctr" rtl="0">
              <a:lnSpc>
                <a:spcPct val="100000"/>
              </a:lnSpc>
              <a:spcBef>
                <a:spcPts val="0"/>
              </a:spcBef>
              <a:spcAft>
                <a:spcPts val="0"/>
              </a:spcAft>
              <a:buClr>
                <a:schemeClr val="accent3"/>
              </a:buClr>
              <a:buSzPts val="1600"/>
              <a:buNone/>
              <a:defRPr sz="2133">
                <a:solidFill>
                  <a:schemeClr val="accent3"/>
                </a:solidFill>
              </a:defRPr>
            </a:lvl3pPr>
            <a:lvl4pPr lvl="3" algn="ctr" rtl="0">
              <a:lnSpc>
                <a:spcPct val="100000"/>
              </a:lnSpc>
              <a:spcBef>
                <a:spcPts val="0"/>
              </a:spcBef>
              <a:spcAft>
                <a:spcPts val="0"/>
              </a:spcAft>
              <a:buClr>
                <a:schemeClr val="accent3"/>
              </a:buClr>
              <a:buSzPts val="1600"/>
              <a:buNone/>
              <a:defRPr sz="2133">
                <a:solidFill>
                  <a:schemeClr val="accent3"/>
                </a:solidFill>
              </a:defRPr>
            </a:lvl4pPr>
            <a:lvl5pPr lvl="4" algn="ctr" rtl="0">
              <a:lnSpc>
                <a:spcPct val="100000"/>
              </a:lnSpc>
              <a:spcBef>
                <a:spcPts val="0"/>
              </a:spcBef>
              <a:spcAft>
                <a:spcPts val="0"/>
              </a:spcAft>
              <a:buClr>
                <a:schemeClr val="accent3"/>
              </a:buClr>
              <a:buSzPts val="1600"/>
              <a:buNone/>
              <a:defRPr sz="2133">
                <a:solidFill>
                  <a:schemeClr val="accent3"/>
                </a:solidFill>
              </a:defRPr>
            </a:lvl5pPr>
            <a:lvl6pPr lvl="5" algn="ctr" rtl="0">
              <a:lnSpc>
                <a:spcPct val="100000"/>
              </a:lnSpc>
              <a:spcBef>
                <a:spcPts val="0"/>
              </a:spcBef>
              <a:spcAft>
                <a:spcPts val="0"/>
              </a:spcAft>
              <a:buClr>
                <a:schemeClr val="accent3"/>
              </a:buClr>
              <a:buSzPts val="1600"/>
              <a:buNone/>
              <a:defRPr sz="2133">
                <a:solidFill>
                  <a:schemeClr val="accent3"/>
                </a:solidFill>
              </a:defRPr>
            </a:lvl6pPr>
            <a:lvl7pPr lvl="6" algn="ctr" rtl="0">
              <a:lnSpc>
                <a:spcPct val="100000"/>
              </a:lnSpc>
              <a:spcBef>
                <a:spcPts val="0"/>
              </a:spcBef>
              <a:spcAft>
                <a:spcPts val="0"/>
              </a:spcAft>
              <a:buClr>
                <a:schemeClr val="accent3"/>
              </a:buClr>
              <a:buSzPts val="1600"/>
              <a:buNone/>
              <a:defRPr sz="2133">
                <a:solidFill>
                  <a:schemeClr val="accent3"/>
                </a:solidFill>
              </a:defRPr>
            </a:lvl7pPr>
            <a:lvl8pPr lvl="7" algn="ctr" rtl="0">
              <a:lnSpc>
                <a:spcPct val="100000"/>
              </a:lnSpc>
              <a:spcBef>
                <a:spcPts val="0"/>
              </a:spcBef>
              <a:spcAft>
                <a:spcPts val="0"/>
              </a:spcAft>
              <a:buClr>
                <a:schemeClr val="accent3"/>
              </a:buClr>
              <a:buSzPts val="1600"/>
              <a:buNone/>
              <a:defRPr sz="2133">
                <a:solidFill>
                  <a:schemeClr val="accent3"/>
                </a:solidFill>
              </a:defRPr>
            </a:lvl8pPr>
            <a:lvl9pPr lvl="8" algn="ctr" rtl="0">
              <a:lnSpc>
                <a:spcPct val="100000"/>
              </a:lnSpc>
              <a:spcBef>
                <a:spcPts val="0"/>
              </a:spcBef>
              <a:spcAft>
                <a:spcPts val="0"/>
              </a:spcAft>
              <a:buClr>
                <a:schemeClr val="accent3"/>
              </a:buClr>
              <a:buSzPts val="1600"/>
              <a:buNone/>
              <a:defRPr sz="2133">
                <a:solidFill>
                  <a:schemeClr val="accent3"/>
                </a:solidFill>
              </a:defRPr>
            </a:lvl9pPr>
          </a:lstStyle>
          <a:p>
            <a:endParaRPr/>
          </a:p>
        </p:txBody>
      </p:sp>
      <p:sp>
        <p:nvSpPr>
          <p:cNvPr id="3194" name="Google Shape;3194;p20"/>
          <p:cNvSpPr txBox="1">
            <a:spLocks noGrp="1"/>
          </p:cNvSpPr>
          <p:nvPr>
            <p:ph type="subTitle" idx="4"/>
          </p:nvPr>
        </p:nvSpPr>
        <p:spPr>
          <a:xfrm>
            <a:off x="4542307" y="3456419"/>
            <a:ext cx="3096800" cy="114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3"/>
              </a:buClr>
              <a:buSzPts val="1600"/>
              <a:buNone/>
              <a:defRPr sz="2000">
                <a:solidFill>
                  <a:schemeClr val="accent3"/>
                </a:solidFill>
              </a:defRPr>
            </a:lvl1pPr>
            <a:lvl2pPr lvl="1" algn="ctr" rtl="0">
              <a:lnSpc>
                <a:spcPct val="100000"/>
              </a:lnSpc>
              <a:spcBef>
                <a:spcPts val="0"/>
              </a:spcBef>
              <a:spcAft>
                <a:spcPts val="0"/>
              </a:spcAft>
              <a:buClr>
                <a:schemeClr val="accent3"/>
              </a:buClr>
              <a:buSzPts val="1600"/>
              <a:buNone/>
              <a:defRPr sz="2133">
                <a:solidFill>
                  <a:schemeClr val="accent3"/>
                </a:solidFill>
              </a:defRPr>
            </a:lvl2pPr>
            <a:lvl3pPr lvl="2" algn="ctr" rtl="0">
              <a:lnSpc>
                <a:spcPct val="100000"/>
              </a:lnSpc>
              <a:spcBef>
                <a:spcPts val="0"/>
              </a:spcBef>
              <a:spcAft>
                <a:spcPts val="0"/>
              </a:spcAft>
              <a:buClr>
                <a:schemeClr val="accent3"/>
              </a:buClr>
              <a:buSzPts val="1600"/>
              <a:buNone/>
              <a:defRPr sz="2133">
                <a:solidFill>
                  <a:schemeClr val="accent3"/>
                </a:solidFill>
              </a:defRPr>
            </a:lvl3pPr>
            <a:lvl4pPr lvl="3" algn="ctr" rtl="0">
              <a:lnSpc>
                <a:spcPct val="100000"/>
              </a:lnSpc>
              <a:spcBef>
                <a:spcPts val="0"/>
              </a:spcBef>
              <a:spcAft>
                <a:spcPts val="0"/>
              </a:spcAft>
              <a:buClr>
                <a:schemeClr val="accent3"/>
              </a:buClr>
              <a:buSzPts val="1600"/>
              <a:buNone/>
              <a:defRPr sz="2133">
                <a:solidFill>
                  <a:schemeClr val="accent3"/>
                </a:solidFill>
              </a:defRPr>
            </a:lvl4pPr>
            <a:lvl5pPr lvl="4" algn="ctr" rtl="0">
              <a:lnSpc>
                <a:spcPct val="100000"/>
              </a:lnSpc>
              <a:spcBef>
                <a:spcPts val="0"/>
              </a:spcBef>
              <a:spcAft>
                <a:spcPts val="0"/>
              </a:spcAft>
              <a:buClr>
                <a:schemeClr val="accent3"/>
              </a:buClr>
              <a:buSzPts val="1600"/>
              <a:buNone/>
              <a:defRPr sz="2133">
                <a:solidFill>
                  <a:schemeClr val="accent3"/>
                </a:solidFill>
              </a:defRPr>
            </a:lvl5pPr>
            <a:lvl6pPr lvl="5" algn="ctr" rtl="0">
              <a:lnSpc>
                <a:spcPct val="100000"/>
              </a:lnSpc>
              <a:spcBef>
                <a:spcPts val="0"/>
              </a:spcBef>
              <a:spcAft>
                <a:spcPts val="0"/>
              </a:spcAft>
              <a:buClr>
                <a:schemeClr val="accent3"/>
              </a:buClr>
              <a:buSzPts val="1600"/>
              <a:buNone/>
              <a:defRPr sz="2133">
                <a:solidFill>
                  <a:schemeClr val="accent3"/>
                </a:solidFill>
              </a:defRPr>
            </a:lvl6pPr>
            <a:lvl7pPr lvl="6" algn="ctr" rtl="0">
              <a:lnSpc>
                <a:spcPct val="100000"/>
              </a:lnSpc>
              <a:spcBef>
                <a:spcPts val="0"/>
              </a:spcBef>
              <a:spcAft>
                <a:spcPts val="0"/>
              </a:spcAft>
              <a:buClr>
                <a:schemeClr val="accent3"/>
              </a:buClr>
              <a:buSzPts val="1600"/>
              <a:buNone/>
              <a:defRPr sz="2133">
                <a:solidFill>
                  <a:schemeClr val="accent3"/>
                </a:solidFill>
              </a:defRPr>
            </a:lvl7pPr>
            <a:lvl8pPr lvl="7" algn="ctr" rtl="0">
              <a:lnSpc>
                <a:spcPct val="100000"/>
              </a:lnSpc>
              <a:spcBef>
                <a:spcPts val="0"/>
              </a:spcBef>
              <a:spcAft>
                <a:spcPts val="0"/>
              </a:spcAft>
              <a:buClr>
                <a:schemeClr val="accent3"/>
              </a:buClr>
              <a:buSzPts val="1600"/>
              <a:buNone/>
              <a:defRPr sz="2133">
                <a:solidFill>
                  <a:schemeClr val="accent3"/>
                </a:solidFill>
              </a:defRPr>
            </a:lvl8pPr>
            <a:lvl9pPr lvl="8" algn="ctr" rtl="0">
              <a:lnSpc>
                <a:spcPct val="100000"/>
              </a:lnSpc>
              <a:spcBef>
                <a:spcPts val="0"/>
              </a:spcBef>
              <a:spcAft>
                <a:spcPts val="0"/>
              </a:spcAft>
              <a:buClr>
                <a:schemeClr val="accent3"/>
              </a:buClr>
              <a:buSzPts val="1600"/>
              <a:buNone/>
              <a:defRPr sz="2133">
                <a:solidFill>
                  <a:schemeClr val="accent3"/>
                </a:solidFill>
              </a:defRPr>
            </a:lvl9pPr>
          </a:lstStyle>
          <a:p>
            <a:endParaRPr/>
          </a:p>
        </p:txBody>
      </p:sp>
      <p:sp>
        <p:nvSpPr>
          <p:cNvPr id="3195" name="Google Shape;3195;p20"/>
          <p:cNvSpPr txBox="1">
            <a:spLocks noGrp="1"/>
          </p:cNvSpPr>
          <p:nvPr>
            <p:ph type="subTitle" idx="5"/>
          </p:nvPr>
        </p:nvSpPr>
        <p:spPr>
          <a:xfrm>
            <a:off x="8136535" y="4193700"/>
            <a:ext cx="3096800" cy="114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3"/>
              </a:buClr>
              <a:buSzPts val="1600"/>
              <a:buNone/>
              <a:defRPr sz="2000">
                <a:solidFill>
                  <a:schemeClr val="accent3"/>
                </a:solidFill>
              </a:defRPr>
            </a:lvl1pPr>
            <a:lvl2pPr lvl="1" algn="ctr" rtl="0">
              <a:lnSpc>
                <a:spcPct val="100000"/>
              </a:lnSpc>
              <a:spcBef>
                <a:spcPts val="0"/>
              </a:spcBef>
              <a:spcAft>
                <a:spcPts val="0"/>
              </a:spcAft>
              <a:buClr>
                <a:schemeClr val="accent3"/>
              </a:buClr>
              <a:buSzPts val="1600"/>
              <a:buNone/>
              <a:defRPr sz="2133">
                <a:solidFill>
                  <a:schemeClr val="accent3"/>
                </a:solidFill>
              </a:defRPr>
            </a:lvl2pPr>
            <a:lvl3pPr lvl="2" algn="ctr" rtl="0">
              <a:lnSpc>
                <a:spcPct val="100000"/>
              </a:lnSpc>
              <a:spcBef>
                <a:spcPts val="0"/>
              </a:spcBef>
              <a:spcAft>
                <a:spcPts val="0"/>
              </a:spcAft>
              <a:buClr>
                <a:schemeClr val="accent3"/>
              </a:buClr>
              <a:buSzPts val="1600"/>
              <a:buNone/>
              <a:defRPr sz="2133">
                <a:solidFill>
                  <a:schemeClr val="accent3"/>
                </a:solidFill>
              </a:defRPr>
            </a:lvl3pPr>
            <a:lvl4pPr lvl="3" algn="ctr" rtl="0">
              <a:lnSpc>
                <a:spcPct val="100000"/>
              </a:lnSpc>
              <a:spcBef>
                <a:spcPts val="0"/>
              </a:spcBef>
              <a:spcAft>
                <a:spcPts val="0"/>
              </a:spcAft>
              <a:buClr>
                <a:schemeClr val="accent3"/>
              </a:buClr>
              <a:buSzPts val="1600"/>
              <a:buNone/>
              <a:defRPr sz="2133">
                <a:solidFill>
                  <a:schemeClr val="accent3"/>
                </a:solidFill>
              </a:defRPr>
            </a:lvl4pPr>
            <a:lvl5pPr lvl="4" algn="ctr" rtl="0">
              <a:lnSpc>
                <a:spcPct val="100000"/>
              </a:lnSpc>
              <a:spcBef>
                <a:spcPts val="0"/>
              </a:spcBef>
              <a:spcAft>
                <a:spcPts val="0"/>
              </a:spcAft>
              <a:buClr>
                <a:schemeClr val="accent3"/>
              </a:buClr>
              <a:buSzPts val="1600"/>
              <a:buNone/>
              <a:defRPr sz="2133">
                <a:solidFill>
                  <a:schemeClr val="accent3"/>
                </a:solidFill>
              </a:defRPr>
            </a:lvl5pPr>
            <a:lvl6pPr lvl="5" algn="ctr" rtl="0">
              <a:lnSpc>
                <a:spcPct val="100000"/>
              </a:lnSpc>
              <a:spcBef>
                <a:spcPts val="0"/>
              </a:spcBef>
              <a:spcAft>
                <a:spcPts val="0"/>
              </a:spcAft>
              <a:buClr>
                <a:schemeClr val="accent3"/>
              </a:buClr>
              <a:buSzPts val="1600"/>
              <a:buNone/>
              <a:defRPr sz="2133">
                <a:solidFill>
                  <a:schemeClr val="accent3"/>
                </a:solidFill>
              </a:defRPr>
            </a:lvl6pPr>
            <a:lvl7pPr lvl="6" algn="ctr" rtl="0">
              <a:lnSpc>
                <a:spcPct val="100000"/>
              </a:lnSpc>
              <a:spcBef>
                <a:spcPts val="0"/>
              </a:spcBef>
              <a:spcAft>
                <a:spcPts val="0"/>
              </a:spcAft>
              <a:buClr>
                <a:schemeClr val="accent3"/>
              </a:buClr>
              <a:buSzPts val="1600"/>
              <a:buNone/>
              <a:defRPr sz="2133">
                <a:solidFill>
                  <a:schemeClr val="accent3"/>
                </a:solidFill>
              </a:defRPr>
            </a:lvl7pPr>
            <a:lvl8pPr lvl="7" algn="ctr" rtl="0">
              <a:lnSpc>
                <a:spcPct val="100000"/>
              </a:lnSpc>
              <a:spcBef>
                <a:spcPts val="0"/>
              </a:spcBef>
              <a:spcAft>
                <a:spcPts val="0"/>
              </a:spcAft>
              <a:buClr>
                <a:schemeClr val="accent3"/>
              </a:buClr>
              <a:buSzPts val="1600"/>
              <a:buNone/>
              <a:defRPr sz="2133">
                <a:solidFill>
                  <a:schemeClr val="accent3"/>
                </a:solidFill>
              </a:defRPr>
            </a:lvl8pPr>
            <a:lvl9pPr lvl="8" algn="ctr" rtl="0">
              <a:lnSpc>
                <a:spcPct val="100000"/>
              </a:lnSpc>
              <a:spcBef>
                <a:spcPts val="0"/>
              </a:spcBef>
              <a:spcAft>
                <a:spcPts val="0"/>
              </a:spcAft>
              <a:buClr>
                <a:schemeClr val="accent3"/>
              </a:buClr>
              <a:buSzPts val="1600"/>
              <a:buNone/>
              <a:defRPr sz="2133">
                <a:solidFill>
                  <a:schemeClr val="accent3"/>
                </a:solidFill>
              </a:defRPr>
            </a:lvl9pPr>
          </a:lstStyle>
          <a:p>
            <a:endParaRPr/>
          </a:p>
        </p:txBody>
      </p:sp>
      <p:sp>
        <p:nvSpPr>
          <p:cNvPr id="3196" name="Google Shape;3196;p20"/>
          <p:cNvSpPr txBox="1">
            <a:spLocks noGrp="1"/>
          </p:cNvSpPr>
          <p:nvPr>
            <p:ph type="subTitle" idx="6"/>
          </p:nvPr>
        </p:nvSpPr>
        <p:spPr>
          <a:xfrm>
            <a:off x="963433" y="4189235"/>
            <a:ext cx="3096800" cy="114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3"/>
              </a:buClr>
              <a:buSzPts val="1600"/>
              <a:buNone/>
              <a:defRPr sz="2000">
                <a:solidFill>
                  <a:schemeClr val="accent3"/>
                </a:solidFill>
              </a:defRPr>
            </a:lvl1pPr>
            <a:lvl2pPr lvl="1" algn="ctr" rtl="0">
              <a:lnSpc>
                <a:spcPct val="100000"/>
              </a:lnSpc>
              <a:spcBef>
                <a:spcPts val="0"/>
              </a:spcBef>
              <a:spcAft>
                <a:spcPts val="0"/>
              </a:spcAft>
              <a:buClr>
                <a:schemeClr val="accent3"/>
              </a:buClr>
              <a:buSzPts val="1600"/>
              <a:buNone/>
              <a:defRPr sz="2133">
                <a:solidFill>
                  <a:schemeClr val="accent3"/>
                </a:solidFill>
              </a:defRPr>
            </a:lvl2pPr>
            <a:lvl3pPr lvl="2" algn="ctr" rtl="0">
              <a:lnSpc>
                <a:spcPct val="100000"/>
              </a:lnSpc>
              <a:spcBef>
                <a:spcPts val="0"/>
              </a:spcBef>
              <a:spcAft>
                <a:spcPts val="0"/>
              </a:spcAft>
              <a:buClr>
                <a:schemeClr val="accent3"/>
              </a:buClr>
              <a:buSzPts val="1600"/>
              <a:buNone/>
              <a:defRPr sz="2133">
                <a:solidFill>
                  <a:schemeClr val="accent3"/>
                </a:solidFill>
              </a:defRPr>
            </a:lvl3pPr>
            <a:lvl4pPr lvl="3" algn="ctr" rtl="0">
              <a:lnSpc>
                <a:spcPct val="100000"/>
              </a:lnSpc>
              <a:spcBef>
                <a:spcPts val="0"/>
              </a:spcBef>
              <a:spcAft>
                <a:spcPts val="0"/>
              </a:spcAft>
              <a:buClr>
                <a:schemeClr val="accent3"/>
              </a:buClr>
              <a:buSzPts val="1600"/>
              <a:buNone/>
              <a:defRPr sz="2133">
                <a:solidFill>
                  <a:schemeClr val="accent3"/>
                </a:solidFill>
              </a:defRPr>
            </a:lvl4pPr>
            <a:lvl5pPr lvl="4" algn="ctr" rtl="0">
              <a:lnSpc>
                <a:spcPct val="100000"/>
              </a:lnSpc>
              <a:spcBef>
                <a:spcPts val="0"/>
              </a:spcBef>
              <a:spcAft>
                <a:spcPts val="0"/>
              </a:spcAft>
              <a:buClr>
                <a:schemeClr val="accent3"/>
              </a:buClr>
              <a:buSzPts val="1600"/>
              <a:buNone/>
              <a:defRPr sz="2133">
                <a:solidFill>
                  <a:schemeClr val="accent3"/>
                </a:solidFill>
              </a:defRPr>
            </a:lvl5pPr>
            <a:lvl6pPr lvl="5" algn="ctr" rtl="0">
              <a:lnSpc>
                <a:spcPct val="100000"/>
              </a:lnSpc>
              <a:spcBef>
                <a:spcPts val="0"/>
              </a:spcBef>
              <a:spcAft>
                <a:spcPts val="0"/>
              </a:spcAft>
              <a:buClr>
                <a:schemeClr val="accent3"/>
              </a:buClr>
              <a:buSzPts val="1600"/>
              <a:buNone/>
              <a:defRPr sz="2133">
                <a:solidFill>
                  <a:schemeClr val="accent3"/>
                </a:solidFill>
              </a:defRPr>
            </a:lvl6pPr>
            <a:lvl7pPr lvl="6" algn="ctr" rtl="0">
              <a:lnSpc>
                <a:spcPct val="100000"/>
              </a:lnSpc>
              <a:spcBef>
                <a:spcPts val="0"/>
              </a:spcBef>
              <a:spcAft>
                <a:spcPts val="0"/>
              </a:spcAft>
              <a:buClr>
                <a:schemeClr val="accent3"/>
              </a:buClr>
              <a:buSzPts val="1600"/>
              <a:buNone/>
              <a:defRPr sz="2133">
                <a:solidFill>
                  <a:schemeClr val="accent3"/>
                </a:solidFill>
              </a:defRPr>
            </a:lvl7pPr>
            <a:lvl8pPr lvl="7" algn="ctr" rtl="0">
              <a:lnSpc>
                <a:spcPct val="100000"/>
              </a:lnSpc>
              <a:spcBef>
                <a:spcPts val="0"/>
              </a:spcBef>
              <a:spcAft>
                <a:spcPts val="0"/>
              </a:spcAft>
              <a:buClr>
                <a:schemeClr val="accent3"/>
              </a:buClr>
              <a:buSzPts val="1600"/>
              <a:buNone/>
              <a:defRPr sz="2133">
                <a:solidFill>
                  <a:schemeClr val="accent3"/>
                </a:solidFill>
              </a:defRPr>
            </a:lvl8pPr>
            <a:lvl9pPr lvl="8" algn="ctr" rtl="0">
              <a:lnSpc>
                <a:spcPct val="100000"/>
              </a:lnSpc>
              <a:spcBef>
                <a:spcPts val="0"/>
              </a:spcBef>
              <a:spcAft>
                <a:spcPts val="0"/>
              </a:spcAft>
              <a:buClr>
                <a:schemeClr val="accent3"/>
              </a:buClr>
              <a:buSzPts val="1600"/>
              <a:buNone/>
              <a:defRPr sz="2133">
                <a:solidFill>
                  <a:schemeClr val="accent3"/>
                </a:solidFill>
              </a:defRPr>
            </a:lvl9pPr>
          </a:lstStyle>
          <a:p>
            <a:endParaRPr/>
          </a:p>
        </p:txBody>
      </p:sp>
      <p:grpSp>
        <p:nvGrpSpPr>
          <p:cNvPr id="3197" name="Google Shape;3197;p20"/>
          <p:cNvGrpSpPr/>
          <p:nvPr/>
        </p:nvGrpSpPr>
        <p:grpSpPr>
          <a:xfrm>
            <a:off x="10694033" y="5956152"/>
            <a:ext cx="2808667" cy="796633"/>
            <a:chOff x="-2810250" y="3572525"/>
            <a:chExt cx="2106500" cy="597475"/>
          </a:xfrm>
        </p:grpSpPr>
        <p:sp>
          <p:nvSpPr>
            <p:cNvPr id="3198" name="Google Shape;3198;p20"/>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9" name="Google Shape;3199;p20"/>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0" name="Google Shape;3200;p20"/>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1" name="Google Shape;3201;p20"/>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2" name="Google Shape;3202;p20"/>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3" name="Google Shape;3203;p20"/>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4" name="Google Shape;3204;p20"/>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5" name="Google Shape;3205;p20"/>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6" name="Google Shape;3206;p20"/>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7" name="Google Shape;3207;p20"/>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8" name="Google Shape;3208;p20"/>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9" name="Google Shape;3209;p20"/>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0" name="Google Shape;3210;p20"/>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1" name="Google Shape;3211;p20"/>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2" name="Google Shape;3212;p20"/>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3" name="Google Shape;3213;p20"/>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4" name="Google Shape;3214;p20"/>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5" name="Google Shape;3215;p20"/>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6" name="Google Shape;3216;p20"/>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7" name="Google Shape;3217;p20"/>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8" name="Google Shape;3218;p20"/>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9" name="Google Shape;3219;p20"/>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0" name="Google Shape;3220;p20"/>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1" name="Google Shape;3221;p20"/>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2" name="Google Shape;3222;p20"/>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3" name="Google Shape;3223;p20"/>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4" name="Google Shape;3224;p20"/>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5" name="Google Shape;3225;p20"/>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6" name="Google Shape;3226;p20"/>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7" name="Google Shape;3227;p20"/>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8" name="Google Shape;3228;p20"/>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9" name="Google Shape;3229;p20"/>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0" name="Google Shape;3230;p20"/>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1" name="Google Shape;3231;p20"/>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2" name="Google Shape;3232;p20"/>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3" name="Google Shape;3233;p20"/>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4" name="Google Shape;3234;p20"/>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5" name="Google Shape;3235;p20"/>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6" name="Google Shape;3236;p20"/>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7" name="Google Shape;3237;p20"/>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8" name="Google Shape;3238;p20"/>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9" name="Google Shape;3239;p20"/>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0" name="Google Shape;3240;p20"/>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1" name="Google Shape;3241;p20"/>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2" name="Google Shape;3242;p20"/>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3" name="Google Shape;3243;p20"/>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4" name="Google Shape;3244;p20"/>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5" name="Google Shape;3245;p20"/>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6" name="Google Shape;3246;p20"/>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7" name="Google Shape;3247;p20"/>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8" name="Google Shape;3248;p20"/>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9" name="Google Shape;3249;p20"/>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0" name="Google Shape;3250;p20"/>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1" name="Google Shape;3251;p20"/>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2" name="Google Shape;3252;p20"/>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3" name="Google Shape;3253;p20"/>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4" name="Google Shape;3254;p20"/>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5" name="Google Shape;3255;p20"/>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6" name="Google Shape;3256;p20"/>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7" name="Google Shape;3257;p20"/>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8" name="Google Shape;3258;p20"/>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9" name="Google Shape;3259;p20"/>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0" name="Google Shape;3260;p20"/>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1" name="Google Shape;3261;p20"/>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2" name="Google Shape;3262;p20"/>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3" name="Google Shape;3263;p20"/>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4" name="Google Shape;3264;p20"/>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5" name="Google Shape;3265;p20"/>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6" name="Google Shape;3266;p20"/>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7" name="Google Shape;3267;p20"/>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8" name="Google Shape;3268;p20"/>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9" name="Google Shape;3269;p20"/>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0" name="Google Shape;3270;p20"/>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1" name="Google Shape;3271;p20"/>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2" name="Google Shape;3272;p20"/>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3" name="Google Shape;3273;p20"/>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4" name="Google Shape;3274;p20"/>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5" name="Google Shape;3275;p20"/>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6" name="Google Shape;3276;p20"/>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7" name="Google Shape;3277;p20"/>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8" name="Google Shape;3278;p20"/>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9" name="Google Shape;3279;p20"/>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0" name="Google Shape;3280;p20"/>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1" name="Google Shape;3281;p20"/>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2" name="Google Shape;3282;p20"/>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3" name="Google Shape;3283;p20"/>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4" name="Google Shape;3284;p20"/>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5" name="Google Shape;3285;p20"/>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6" name="Google Shape;3286;p20"/>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7" name="Google Shape;3287;p20"/>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8" name="Google Shape;3288;p20"/>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9" name="Google Shape;3289;p20"/>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0" name="Google Shape;3290;p20"/>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1" name="Google Shape;3291;p20"/>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2" name="Google Shape;3292;p20"/>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3" name="Google Shape;3293;p20"/>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4" name="Google Shape;3294;p20"/>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5" name="Google Shape;3295;p20"/>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6" name="Google Shape;3296;p20"/>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7" name="Google Shape;3297;p20"/>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8" name="Google Shape;3298;p20"/>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9" name="Google Shape;3299;p20"/>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0" name="Google Shape;3300;p20"/>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1" name="Google Shape;3301;p20"/>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2" name="Google Shape;3302;p20"/>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3" name="Google Shape;3303;p20"/>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4" name="Google Shape;3304;p20"/>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5" name="Google Shape;3305;p20"/>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6" name="Google Shape;3306;p20"/>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7" name="Google Shape;3307;p20"/>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3308" name="Google Shape;3308;p20"/>
          <p:cNvPicPr preferRelativeResize="0"/>
          <p:nvPr/>
        </p:nvPicPr>
        <p:blipFill>
          <a:blip r:embed="rId3">
            <a:alphaModFix amt="70000"/>
          </a:blip>
          <a:stretch>
            <a:fillRect/>
          </a:stretch>
        </p:blipFill>
        <p:spPr>
          <a:xfrm>
            <a:off x="10694035" y="805759"/>
            <a:ext cx="3493332" cy="620567"/>
          </a:xfrm>
          <a:prstGeom prst="rect">
            <a:avLst/>
          </a:prstGeom>
          <a:noFill/>
          <a:ln>
            <a:noFill/>
          </a:ln>
        </p:spPr>
      </p:pic>
      <p:pic>
        <p:nvPicPr>
          <p:cNvPr id="3309" name="Google Shape;3309;p20"/>
          <p:cNvPicPr preferRelativeResize="0"/>
          <p:nvPr/>
        </p:nvPicPr>
        <p:blipFill>
          <a:blip r:embed="rId4">
            <a:alphaModFix amt="68000"/>
          </a:blip>
          <a:stretch>
            <a:fillRect/>
          </a:stretch>
        </p:blipFill>
        <p:spPr>
          <a:xfrm>
            <a:off x="-476631" y="6132226"/>
            <a:ext cx="3493332" cy="620567"/>
          </a:xfrm>
          <a:prstGeom prst="rect">
            <a:avLst/>
          </a:prstGeom>
          <a:noFill/>
          <a:ln>
            <a:noFill/>
          </a:ln>
        </p:spPr>
      </p:pic>
      <p:grpSp>
        <p:nvGrpSpPr>
          <p:cNvPr id="3310" name="Google Shape;3310;p20"/>
          <p:cNvGrpSpPr/>
          <p:nvPr/>
        </p:nvGrpSpPr>
        <p:grpSpPr>
          <a:xfrm>
            <a:off x="-706900" y="717718"/>
            <a:ext cx="2808667" cy="796633"/>
            <a:chOff x="-2810250" y="3572525"/>
            <a:chExt cx="2106500" cy="597475"/>
          </a:xfrm>
        </p:grpSpPr>
        <p:sp>
          <p:nvSpPr>
            <p:cNvPr id="3311" name="Google Shape;3311;p20"/>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2" name="Google Shape;3312;p20"/>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3" name="Google Shape;3313;p20"/>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4" name="Google Shape;3314;p20"/>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5" name="Google Shape;3315;p20"/>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6" name="Google Shape;3316;p20"/>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7" name="Google Shape;3317;p20"/>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8" name="Google Shape;3318;p20"/>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9" name="Google Shape;3319;p20"/>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0" name="Google Shape;3320;p20"/>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1" name="Google Shape;3321;p20"/>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2" name="Google Shape;3322;p20"/>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3" name="Google Shape;3323;p20"/>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4" name="Google Shape;3324;p20"/>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5" name="Google Shape;3325;p20"/>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6" name="Google Shape;3326;p20"/>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7" name="Google Shape;3327;p20"/>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8" name="Google Shape;3328;p20"/>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9" name="Google Shape;3329;p20"/>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0" name="Google Shape;3330;p20"/>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1" name="Google Shape;3331;p20"/>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2" name="Google Shape;3332;p20"/>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3" name="Google Shape;3333;p20"/>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4" name="Google Shape;3334;p20"/>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5" name="Google Shape;3335;p20"/>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6" name="Google Shape;3336;p20"/>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7" name="Google Shape;3337;p20"/>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8" name="Google Shape;3338;p20"/>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9" name="Google Shape;3339;p20"/>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0" name="Google Shape;3340;p20"/>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1" name="Google Shape;3341;p20"/>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2" name="Google Shape;3342;p20"/>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3" name="Google Shape;3343;p20"/>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4" name="Google Shape;3344;p20"/>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5" name="Google Shape;3345;p20"/>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6" name="Google Shape;3346;p20"/>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7" name="Google Shape;3347;p20"/>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8" name="Google Shape;3348;p20"/>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9" name="Google Shape;3349;p20"/>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0" name="Google Shape;3350;p20"/>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1" name="Google Shape;3351;p20"/>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2" name="Google Shape;3352;p20"/>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3" name="Google Shape;3353;p20"/>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4" name="Google Shape;3354;p20"/>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5" name="Google Shape;3355;p20"/>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6" name="Google Shape;3356;p20"/>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7" name="Google Shape;3357;p20"/>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8" name="Google Shape;3358;p20"/>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9" name="Google Shape;3359;p20"/>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0" name="Google Shape;3360;p20"/>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1" name="Google Shape;3361;p20"/>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2" name="Google Shape;3362;p20"/>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3" name="Google Shape;3363;p20"/>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4" name="Google Shape;3364;p20"/>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5" name="Google Shape;3365;p20"/>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6" name="Google Shape;3366;p20"/>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7" name="Google Shape;3367;p20"/>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8" name="Google Shape;3368;p20"/>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9" name="Google Shape;3369;p20"/>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0" name="Google Shape;3370;p20"/>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1" name="Google Shape;3371;p20"/>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2" name="Google Shape;3372;p20"/>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3" name="Google Shape;3373;p20"/>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4" name="Google Shape;3374;p20"/>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5" name="Google Shape;3375;p20"/>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6" name="Google Shape;3376;p20"/>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7" name="Google Shape;3377;p20"/>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8" name="Google Shape;3378;p20"/>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9" name="Google Shape;3379;p20"/>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0" name="Google Shape;3380;p20"/>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1" name="Google Shape;3381;p20"/>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2" name="Google Shape;3382;p20"/>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3" name="Google Shape;3383;p20"/>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4" name="Google Shape;3384;p20"/>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5" name="Google Shape;3385;p20"/>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6" name="Google Shape;3386;p20"/>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7" name="Google Shape;3387;p20"/>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8" name="Google Shape;3388;p20"/>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9" name="Google Shape;3389;p20"/>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0" name="Google Shape;3390;p20"/>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1" name="Google Shape;3391;p20"/>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2" name="Google Shape;3392;p20"/>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3" name="Google Shape;3393;p20"/>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4" name="Google Shape;3394;p20"/>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5" name="Google Shape;3395;p20"/>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6" name="Google Shape;3396;p20"/>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7" name="Google Shape;3397;p20"/>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8" name="Google Shape;3398;p20"/>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9" name="Google Shape;3399;p20"/>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0" name="Google Shape;3400;p20"/>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1" name="Google Shape;3401;p20"/>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2" name="Google Shape;3402;p20"/>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3" name="Google Shape;3403;p20"/>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4" name="Google Shape;3404;p20"/>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5" name="Google Shape;3405;p20"/>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6" name="Google Shape;3406;p20"/>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7" name="Google Shape;3407;p20"/>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8" name="Google Shape;3408;p20"/>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9" name="Google Shape;3409;p20"/>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0" name="Google Shape;3410;p20"/>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1" name="Google Shape;3411;p20"/>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2" name="Google Shape;3412;p20"/>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3" name="Google Shape;3413;p20"/>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4" name="Google Shape;3414;p20"/>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5" name="Google Shape;3415;p20"/>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6" name="Google Shape;3416;p20"/>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7" name="Google Shape;3417;p20"/>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8" name="Google Shape;3418;p20"/>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9" name="Google Shape;3419;p20"/>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0" name="Google Shape;3420;p20"/>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421" name="Google Shape;3421;p20"/>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3823801010"/>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spTree>
      <p:nvGrpSpPr>
        <p:cNvPr id="1" name="Shape 3422"/>
        <p:cNvGrpSpPr/>
        <p:nvPr/>
      </p:nvGrpSpPr>
      <p:grpSpPr>
        <a:xfrm>
          <a:off x="0" y="0"/>
          <a:ext cx="0" cy="0"/>
          <a:chOff x="0" y="0"/>
          <a:chExt cx="0" cy="0"/>
        </a:xfrm>
      </p:grpSpPr>
      <p:pic>
        <p:nvPicPr>
          <p:cNvPr id="3423" name="Google Shape;3423;p21"/>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3424" name="Google Shape;3424;p21"/>
          <p:cNvGrpSpPr/>
          <p:nvPr/>
        </p:nvGrpSpPr>
        <p:grpSpPr>
          <a:xfrm>
            <a:off x="10694033" y="5956152"/>
            <a:ext cx="2808667" cy="796633"/>
            <a:chOff x="-2810250" y="3572525"/>
            <a:chExt cx="2106500" cy="597475"/>
          </a:xfrm>
        </p:grpSpPr>
        <p:sp>
          <p:nvSpPr>
            <p:cNvPr id="3425" name="Google Shape;3425;p21"/>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6" name="Google Shape;3426;p21"/>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7" name="Google Shape;3427;p21"/>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8" name="Google Shape;3428;p21"/>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9" name="Google Shape;3429;p21"/>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0" name="Google Shape;3430;p21"/>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1" name="Google Shape;3431;p21"/>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2" name="Google Shape;3432;p21"/>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3" name="Google Shape;3433;p21"/>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4" name="Google Shape;3434;p21"/>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5" name="Google Shape;3435;p21"/>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6" name="Google Shape;3436;p21"/>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7" name="Google Shape;3437;p21"/>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8" name="Google Shape;3438;p21"/>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9" name="Google Shape;3439;p21"/>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0" name="Google Shape;3440;p21"/>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1" name="Google Shape;3441;p21"/>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2" name="Google Shape;3442;p21"/>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3" name="Google Shape;3443;p21"/>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4" name="Google Shape;3444;p21"/>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5" name="Google Shape;3445;p21"/>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6" name="Google Shape;3446;p21"/>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7" name="Google Shape;3447;p21"/>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8" name="Google Shape;3448;p21"/>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9" name="Google Shape;3449;p21"/>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0" name="Google Shape;3450;p21"/>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1" name="Google Shape;3451;p21"/>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2" name="Google Shape;3452;p21"/>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3" name="Google Shape;3453;p21"/>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4" name="Google Shape;3454;p21"/>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5" name="Google Shape;3455;p21"/>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6" name="Google Shape;3456;p21"/>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7" name="Google Shape;3457;p21"/>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8" name="Google Shape;3458;p21"/>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9" name="Google Shape;3459;p21"/>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0" name="Google Shape;3460;p21"/>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1" name="Google Shape;3461;p21"/>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2" name="Google Shape;3462;p21"/>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3" name="Google Shape;3463;p21"/>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4" name="Google Shape;3464;p21"/>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5" name="Google Shape;3465;p21"/>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6" name="Google Shape;3466;p21"/>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7" name="Google Shape;3467;p21"/>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8" name="Google Shape;3468;p21"/>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9" name="Google Shape;3469;p21"/>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0" name="Google Shape;3470;p21"/>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1" name="Google Shape;3471;p21"/>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2" name="Google Shape;3472;p21"/>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3" name="Google Shape;3473;p21"/>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4" name="Google Shape;3474;p21"/>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5" name="Google Shape;3475;p21"/>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6" name="Google Shape;3476;p21"/>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7" name="Google Shape;3477;p21"/>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8" name="Google Shape;3478;p21"/>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9" name="Google Shape;3479;p21"/>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0" name="Google Shape;3480;p21"/>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1" name="Google Shape;3481;p21"/>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2" name="Google Shape;3482;p21"/>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3" name="Google Shape;3483;p21"/>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4" name="Google Shape;3484;p21"/>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5" name="Google Shape;3485;p21"/>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6" name="Google Shape;3486;p21"/>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7" name="Google Shape;3487;p21"/>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8" name="Google Shape;3488;p21"/>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9" name="Google Shape;3489;p21"/>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0" name="Google Shape;3490;p21"/>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1" name="Google Shape;3491;p21"/>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2" name="Google Shape;3492;p21"/>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3" name="Google Shape;3493;p21"/>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4" name="Google Shape;3494;p21"/>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5" name="Google Shape;3495;p21"/>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6" name="Google Shape;3496;p21"/>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7" name="Google Shape;3497;p21"/>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8" name="Google Shape;3498;p21"/>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9" name="Google Shape;3499;p21"/>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0" name="Google Shape;3500;p21"/>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1" name="Google Shape;3501;p21"/>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2" name="Google Shape;3502;p21"/>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3" name="Google Shape;3503;p21"/>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4" name="Google Shape;3504;p21"/>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5" name="Google Shape;3505;p21"/>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6" name="Google Shape;3506;p21"/>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7" name="Google Shape;3507;p21"/>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8" name="Google Shape;3508;p21"/>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9" name="Google Shape;3509;p21"/>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0" name="Google Shape;3510;p21"/>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1" name="Google Shape;3511;p21"/>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2" name="Google Shape;3512;p21"/>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3" name="Google Shape;3513;p21"/>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4" name="Google Shape;3514;p21"/>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5" name="Google Shape;3515;p21"/>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6" name="Google Shape;3516;p21"/>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7" name="Google Shape;3517;p21"/>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8" name="Google Shape;3518;p21"/>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9" name="Google Shape;3519;p21"/>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0" name="Google Shape;3520;p21"/>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1" name="Google Shape;3521;p21"/>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2" name="Google Shape;3522;p21"/>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3" name="Google Shape;3523;p21"/>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4" name="Google Shape;3524;p21"/>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5" name="Google Shape;3525;p21"/>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6" name="Google Shape;3526;p21"/>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7" name="Google Shape;3527;p21"/>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8" name="Google Shape;3528;p21"/>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9" name="Google Shape;3529;p21"/>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0" name="Google Shape;3530;p21"/>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1" name="Google Shape;3531;p21"/>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2" name="Google Shape;3532;p21"/>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3" name="Google Shape;3533;p21"/>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4" name="Google Shape;3534;p21"/>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3535" name="Google Shape;3535;p21"/>
          <p:cNvPicPr preferRelativeResize="0"/>
          <p:nvPr/>
        </p:nvPicPr>
        <p:blipFill>
          <a:blip r:embed="rId3">
            <a:alphaModFix amt="73000"/>
          </a:blip>
          <a:stretch>
            <a:fillRect/>
          </a:stretch>
        </p:blipFill>
        <p:spPr>
          <a:xfrm>
            <a:off x="9494369" y="865426"/>
            <a:ext cx="3493332" cy="620567"/>
          </a:xfrm>
          <a:prstGeom prst="rect">
            <a:avLst/>
          </a:prstGeom>
          <a:noFill/>
          <a:ln>
            <a:noFill/>
          </a:ln>
        </p:spPr>
      </p:pic>
      <p:pic>
        <p:nvPicPr>
          <p:cNvPr id="3536" name="Google Shape;3536;p21"/>
          <p:cNvPicPr preferRelativeResize="0"/>
          <p:nvPr/>
        </p:nvPicPr>
        <p:blipFill>
          <a:blip r:embed="rId4">
            <a:alphaModFix amt="73000"/>
          </a:blip>
          <a:stretch>
            <a:fillRect/>
          </a:stretch>
        </p:blipFill>
        <p:spPr>
          <a:xfrm>
            <a:off x="-1391565" y="6044193"/>
            <a:ext cx="3493332" cy="620567"/>
          </a:xfrm>
          <a:prstGeom prst="rect">
            <a:avLst/>
          </a:prstGeom>
          <a:noFill/>
          <a:ln>
            <a:noFill/>
          </a:ln>
        </p:spPr>
      </p:pic>
      <p:grpSp>
        <p:nvGrpSpPr>
          <p:cNvPr id="3537" name="Google Shape;3537;p21"/>
          <p:cNvGrpSpPr/>
          <p:nvPr/>
        </p:nvGrpSpPr>
        <p:grpSpPr>
          <a:xfrm>
            <a:off x="-706900" y="717718"/>
            <a:ext cx="2808667" cy="796633"/>
            <a:chOff x="-2810250" y="3572525"/>
            <a:chExt cx="2106500" cy="597475"/>
          </a:xfrm>
        </p:grpSpPr>
        <p:sp>
          <p:nvSpPr>
            <p:cNvPr id="3538" name="Google Shape;3538;p21"/>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9" name="Google Shape;3539;p21"/>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0" name="Google Shape;3540;p21"/>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1" name="Google Shape;3541;p21"/>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2" name="Google Shape;3542;p21"/>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3" name="Google Shape;3543;p21"/>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4" name="Google Shape;3544;p21"/>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5" name="Google Shape;3545;p21"/>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6" name="Google Shape;3546;p21"/>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7" name="Google Shape;3547;p21"/>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8" name="Google Shape;3548;p21"/>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9" name="Google Shape;3549;p21"/>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0" name="Google Shape;3550;p21"/>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1" name="Google Shape;3551;p21"/>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2" name="Google Shape;3552;p21"/>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3" name="Google Shape;3553;p21"/>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4" name="Google Shape;3554;p21"/>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5" name="Google Shape;3555;p21"/>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6" name="Google Shape;3556;p21"/>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7" name="Google Shape;3557;p21"/>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8" name="Google Shape;3558;p21"/>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9" name="Google Shape;3559;p21"/>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0" name="Google Shape;3560;p21"/>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1" name="Google Shape;3561;p21"/>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2" name="Google Shape;3562;p21"/>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3" name="Google Shape;3563;p21"/>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4" name="Google Shape;3564;p21"/>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5" name="Google Shape;3565;p21"/>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6" name="Google Shape;3566;p21"/>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7" name="Google Shape;3567;p21"/>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8" name="Google Shape;3568;p21"/>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9" name="Google Shape;3569;p21"/>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0" name="Google Shape;3570;p21"/>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1" name="Google Shape;3571;p21"/>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2" name="Google Shape;3572;p21"/>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3" name="Google Shape;3573;p21"/>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4" name="Google Shape;3574;p21"/>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5" name="Google Shape;3575;p21"/>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6" name="Google Shape;3576;p21"/>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7" name="Google Shape;3577;p21"/>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8" name="Google Shape;3578;p21"/>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9" name="Google Shape;3579;p21"/>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0" name="Google Shape;3580;p21"/>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1" name="Google Shape;3581;p21"/>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2" name="Google Shape;3582;p21"/>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3" name="Google Shape;3583;p21"/>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4" name="Google Shape;3584;p21"/>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5" name="Google Shape;3585;p21"/>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6" name="Google Shape;3586;p21"/>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7" name="Google Shape;3587;p21"/>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8" name="Google Shape;3588;p21"/>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9" name="Google Shape;3589;p21"/>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0" name="Google Shape;3590;p21"/>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1" name="Google Shape;3591;p21"/>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2" name="Google Shape;3592;p21"/>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3" name="Google Shape;3593;p21"/>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4" name="Google Shape;3594;p21"/>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5" name="Google Shape;3595;p21"/>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6" name="Google Shape;3596;p21"/>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7" name="Google Shape;3597;p21"/>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8" name="Google Shape;3598;p21"/>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9" name="Google Shape;3599;p21"/>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0" name="Google Shape;3600;p21"/>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1" name="Google Shape;3601;p21"/>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2" name="Google Shape;3602;p21"/>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3" name="Google Shape;3603;p21"/>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4" name="Google Shape;3604;p21"/>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5" name="Google Shape;3605;p21"/>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6" name="Google Shape;3606;p21"/>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7" name="Google Shape;3607;p21"/>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8" name="Google Shape;3608;p21"/>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9" name="Google Shape;3609;p21"/>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0" name="Google Shape;3610;p21"/>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1" name="Google Shape;3611;p21"/>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2" name="Google Shape;3612;p21"/>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3" name="Google Shape;3613;p21"/>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4" name="Google Shape;3614;p21"/>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5" name="Google Shape;3615;p21"/>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6" name="Google Shape;3616;p21"/>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7" name="Google Shape;3617;p21"/>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8" name="Google Shape;3618;p21"/>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9" name="Google Shape;3619;p21"/>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0" name="Google Shape;3620;p21"/>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1" name="Google Shape;3621;p21"/>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2" name="Google Shape;3622;p21"/>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3" name="Google Shape;3623;p21"/>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4" name="Google Shape;3624;p21"/>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5" name="Google Shape;3625;p21"/>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6" name="Google Shape;3626;p21"/>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7" name="Google Shape;3627;p21"/>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8" name="Google Shape;3628;p21"/>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9" name="Google Shape;3629;p21"/>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0" name="Google Shape;3630;p21"/>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1" name="Google Shape;3631;p21"/>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2" name="Google Shape;3632;p21"/>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3" name="Google Shape;3633;p21"/>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4" name="Google Shape;3634;p21"/>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5" name="Google Shape;3635;p21"/>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6" name="Google Shape;3636;p21"/>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7" name="Google Shape;3637;p21"/>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8" name="Google Shape;3638;p21"/>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9" name="Google Shape;3639;p21"/>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0" name="Google Shape;3640;p21"/>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1" name="Google Shape;3641;p21"/>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2" name="Google Shape;3642;p21"/>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3" name="Google Shape;3643;p21"/>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4" name="Google Shape;3644;p21"/>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5" name="Google Shape;3645;p21"/>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6" name="Google Shape;3646;p21"/>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7" name="Google Shape;3647;p21"/>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648" name="Google Shape;3648;p21"/>
          <p:cNvSpPr txBox="1">
            <a:spLocks noGrp="1"/>
          </p:cNvSpPr>
          <p:nvPr>
            <p:ph type="subTitle" idx="1"/>
          </p:nvPr>
        </p:nvSpPr>
        <p:spPr>
          <a:xfrm>
            <a:off x="1838621" y="4500333"/>
            <a:ext cx="3341600" cy="45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Caveat Brush"/>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2pPr>
            <a:lvl3pPr lvl="2"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3pPr>
            <a:lvl4pPr lvl="3"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4pPr>
            <a:lvl5pPr lvl="4"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5pPr>
            <a:lvl6pPr lvl="5"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6pPr>
            <a:lvl7pPr lvl="6"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7pPr>
            <a:lvl8pPr lvl="7"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8pPr>
            <a:lvl9pPr lvl="8"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9pPr>
          </a:lstStyle>
          <a:p>
            <a:endParaRPr/>
          </a:p>
        </p:txBody>
      </p:sp>
      <p:sp>
        <p:nvSpPr>
          <p:cNvPr id="3649" name="Google Shape;3649;p21"/>
          <p:cNvSpPr txBox="1">
            <a:spLocks noGrp="1"/>
          </p:cNvSpPr>
          <p:nvPr>
            <p:ph type="subTitle" idx="2"/>
          </p:nvPr>
        </p:nvSpPr>
        <p:spPr>
          <a:xfrm>
            <a:off x="7015421" y="4500333"/>
            <a:ext cx="3341600" cy="45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Caveat Brush"/>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2pPr>
            <a:lvl3pPr lvl="2"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3pPr>
            <a:lvl4pPr lvl="3"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4pPr>
            <a:lvl5pPr lvl="4"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5pPr>
            <a:lvl6pPr lvl="5"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6pPr>
            <a:lvl7pPr lvl="6"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7pPr>
            <a:lvl8pPr lvl="7"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8pPr>
            <a:lvl9pPr lvl="8"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9pPr>
          </a:lstStyle>
          <a:p>
            <a:endParaRPr/>
          </a:p>
        </p:txBody>
      </p:sp>
      <p:sp>
        <p:nvSpPr>
          <p:cNvPr id="3650" name="Google Shape;3650;p21"/>
          <p:cNvSpPr txBox="1">
            <a:spLocks noGrp="1"/>
          </p:cNvSpPr>
          <p:nvPr>
            <p:ph type="subTitle" idx="3"/>
          </p:nvPr>
        </p:nvSpPr>
        <p:spPr>
          <a:xfrm>
            <a:off x="1838621" y="2447733"/>
            <a:ext cx="3341600" cy="5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Caveat Brush"/>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2pPr>
            <a:lvl3pPr lvl="2"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3pPr>
            <a:lvl4pPr lvl="3"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4pPr>
            <a:lvl5pPr lvl="4"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5pPr>
            <a:lvl6pPr lvl="5"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6pPr>
            <a:lvl7pPr lvl="6"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7pPr>
            <a:lvl8pPr lvl="7"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8pPr>
            <a:lvl9pPr lvl="8"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9pPr>
          </a:lstStyle>
          <a:p>
            <a:endParaRPr/>
          </a:p>
        </p:txBody>
      </p:sp>
      <p:sp>
        <p:nvSpPr>
          <p:cNvPr id="3651" name="Google Shape;3651;p21"/>
          <p:cNvSpPr txBox="1">
            <a:spLocks noGrp="1"/>
          </p:cNvSpPr>
          <p:nvPr>
            <p:ph type="subTitle" idx="4"/>
          </p:nvPr>
        </p:nvSpPr>
        <p:spPr>
          <a:xfrm>
            <a:off x="7015421" y="2447733"/>
            <a:ext cx="3341600" cy="5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Caveat Brush"/>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2pPr>
            <a:lvl3pPr lvl="2"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3pPr>
            <a:lvl4pPr lvl="3"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4pPr>
            <a:lvl5pPr lvl="4"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5pPr>
            <a:lvl6pPr lvl="5"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6pPr>
            <a:lvl7pPr lvl="6"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7pPr>
            <a:lvl8pPr lvl="7"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8pPr>
            <a:lvl9pPr lvl="8"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9pPr>
          </a:lstStyle>
          <a:p>
            <a:endParaRPr/>
          </a:p>
        </p:txBody>
      </p:sp>
      <p:sp>
        <p:nvSpPr>
          <p:cNvPr id="3652" name="Google Shape;3652;p21"/>
          <p:cNvSpPr txBox="1">
            <a:spLocks noGrp="1"/>
          </p:cNvSpPr>
          <p:nvPr>
            <p:ph type="subTitle" idx="5"/>
          </p:nvPr>
        </p:nvSpPr>
        <p:spPr>
          <a:xfrm>
            <a:off x="1838621" y="3136195"/>
            <a:ext cx="3341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3653" name="Google Shape;3653;p21"/>
          <p:cNvSpPr txBox="1">
            <a:spLocks noGrp="1"/>
          </p:cNvSpPr>
          <p:nvPr>
            <p:ph type="subTitle" idx="6"/>
          </p:nvPr>
        </p:nvSpPr>
        <p:spPr>
          <a:xfrm>
            <a:off x="6995600" y="3136195"/>
            <a:ext cx="3341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3654" name="Google Shape;3654;p21"/>
          <p:cNvSpPr txBox="1">
            <a:spLocks noGrp="1"/>
          </p:cNvSpPr>
          <p:nvPr>
            <p:ph type="subTitle" idx="7"/>
          </p:nvPr>
        </p:nvSpPr>
        <p:spPr>
          <a:xfrm>
            <a:off x="1838621" y="5141777"/>
            <a:ext cx="3341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3655" name="Google Shape;3655;p21"/>
          <p:cNvSpPr txBox="1">
            <a:spLocks noGrp="1"/>
          </p:cNvSpPr>
          <p:nvPr>
            <p:ph type="subTitle" idx="8"/>
          </p:nvPr>
        </p:nvSpPr>
        <p:spPr>
          <a:xfrm>
            <a:off x="7015421" y="5141777"/>
            <a:ext cx="3341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3656" name="Google Shape;3656;p21"/>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3538413748"/>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Title and four columns 2">
  <p:cSld name="Title and four columns 2">
    <p:spTree>
      <p:nvGrpSpPr>
        <p:cNvPr id="1" name="Shape 3657"/>
        <p:cNvGrpSpPr/>
        <p:nvPr/>
      </p:nvGrpSpPr>
      <p:grpSpPr>
        <a:xfrm>
          <a:off x="0" y="0"/>
          <a:ext cx="0" cy="0"/>
          <a:chOff x="0" y="0"/>
          <a:chExt cx="0" cy="0"/>
        </a:xfrm>
      </p:grpSpPr>
      <p:pic>
        <p:nvPicPr>
          <p:cNvPr id="3658" name="Google Shape;3658;p22"/>
          <p:cNvPicPr preferRelativeResize="0"/>
          <p:nvPr/>
        </p:nvPicPr>
        <p:blipFill>
          <a:blip r:embed="rId2">
            <a:alphaModFix/>
          </a:blip>
          <a:stretch>
            <a:fillRect/>
          </a:stretch>
        </p:blipFill>
        <p:spPr>
          <a:xfrm>
            <a:off x="0" y="0"/>
            <a:ext cx="12192000" cy="6858000"/>
          </a:xfrm>
          <a:prstGeom prst="rect">
            <a:avLst/>
          </a:prstGeom>
          <a:noFill/>
          <a:ln>
            <a:noFill/>
          </a:ln>
        </p:spPr>
      </p:pic>
      <p:sp>
        <p:nvSpPr>
          <p:cNvPr id="3659" name="Google Shape;3659;p22"/>
          <p:cNvSpPr txBox="1">
            <a:spLocks noGrp="1"/>
          </p:cNvSpPr>
          <p:nvPr>
            <p:ph type="subTitle" idx="1"/>
          </p:nvPr>
        </p:nvSpPr>
        <p:spPr>
          <a:xfrm>
            <a:off x="800175" y="4110912"/>
            <a:ext cx="2724800" cy="4544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600"/>
              <a:buFont typeface="Caveat Brush"/>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2pPr>
            <a:lvl3pPr lvl="2"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3pPr>
            <a:lvl4pPr lvl="3"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4pPr>
            <a:lvl5pPr lvl="4"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5pPr>
            <a:lvl6pPr lvl="5"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6pPr>
            <a:lvl7pPr lvl="6"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7pPr>
            <a:lvl8pPr lvl="7"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8pPr>
            <a:lvl9pPr lvl="8"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9pPr>
          </a:lstStyle>
          <a:p>
            <a:endParaRPr/>
          </a:p>
        </p:txBody>
      </p:sp>
      <p:sp>
        <p:nvSpPr>
          <p:cNvPr id="3660" name="Google Shape;3660;p22"/>
          <p:cNvSpPr txBox="1">
            <a:spLocks noGrp="1"/>
          </p:cNvSpPr>
          <p:nvPr>
            <p:ph type="subTitle" idx="2"/>
          </p:nvPr>
        </p:nvSpPr>
        <p:spPr>
          <a:xfrm>
            <a:off x="8666404" y="4110912"/>
            <a:ext cx="2724800" cy="454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Font typeface="Caveat Brush"/>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2pPr>
            <a:lvl3pPr lvl="2"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3pPr>
            <a:lvl4pPr lvl="3"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4pPr>
            <a:lvl5pPr lvl="4"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5pPr>
            <a:lvl6pPr lvl="5"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6pPr>
            <a:lvl7pPr lvl="6"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7pPr>
            <a:lvl8pPr lvl="7"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8pPr>
            <a:lvl9pPr lvl="8"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9pPr>
          </a:lstStyle>
          <a:p>
            <a:endParaRPr/>
          </a:p>
        </p:txBody>
      </p:sp>
      <p:sp>
        <p:nvSpPr>
          <p:cNvPr id="3661" name="Google Shape;3661;p22"/>
          <p:cNvSpPr txBox="1">
            <a:spLocks noGrp="1"/>
          </p:cNvSpPr>
          <p:nvPr>
            <p:ph type="subTitle" idx="3"/>
          </p:nvPr>
        </p:nvSpPr>
        <p:spPr>
          <a:xfrm>
            <a:off x="800175" y="2588417"/>
            <a:ext cx="2724800" cy="5424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600"/>
              <a:buFont typeface="Caveat Brush"/>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2pPr>
            <a:lvl3pPr lvl="2"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3pPr>
            <a:lvl4pPr lvl="3"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4pPr>
            <a:lvl5pPr lvl="4"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5pPr>
            <a:lvl6pPr lvl="5"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6pPr>
            <a:lvl7pPr lvl="6"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7pPr>
            <a:lvl8pPr lvl="7"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8pPr>
            <a:lvl9pPr lvl="8"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9pPr>
          </a:lstStyle>
          <a:p>
            <a:endParaRPr/>
          </a:p>
        </p:txBody>
      </p:sp>
      <p:sp>
        <p:nvSpPr>
          <p:cNvPr id="3662" name="Google Shape;3662;p22"/>
          <p:cNvSpPr txBox="1">
            <a:spLocks noGrp="1"/>
          </p:cNvSpPr>
          <p:nvPr>
            <p:ph type="subTitle" idx="4"/>
          </p:nvPr>
        </p:nvSpPr>
        <p:spPr>
          <a:xfrm>
            <a:off x="8666404" y="2588417"/>
            <a:ext cx="2724800" cy="542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Font typeface="Caveat Brush"/>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2pPr>
            <a:lvl3pPr lvl="2"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3pPr>
            <a:lvl4pPr lvl="3"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4pPr>
            <a:lvl5pPr lvl="4"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5pPr>
            <a:lvl6pPr lvl="5"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6pPr>
            <a:lvl7pPr lvl="6"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7pPr>
            <a:lvl8pPr lvl="7"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8pPr>
            <a:lvl9pPr lvl="8"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9pPr>
          </a:lstStyle>
          <a:p>
            <a:endParaRPr/>
          </a:p>
        </p:txBody>
      </p:sp>
      <p:sp>
        <p:nvSpPr>
          <p:cNvPr id="3663" name="Google Shape;3663;p22"/>
          <p:cNvSpPr txBox="1">
            <a:spLocks noGrp="1"/>
          </p:cNvSpPr>
          <p:nvPr>
            <p:ph type="subTitle" idx="5"/>
          </p:nvPr>
        </p:nvSpPr>
        <p:spPr>
          <a:xfrm>
            <a:off x="800175" y="2996891"/>
            <a:ext cx="2724800" cy="763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3664" name="Google Shape;3664;p22"/>
          <p:cNvSpPr txBox="1">
            <a:spLocks noGrp="1"/>
          </p:cNvSpPr>
          <p:nvPr>
            <p:ph type="subTitle" idx="6"/>
          </p:nvPr>
        </p:nvSpPr>
        <p:spPr>
          <a:xfrm>
            <a:off x="8666404" y="2996891"/>
            <a:ext cx="27248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3665" name="Google Shape;3665;p22"/>
          <p:cNvSpPr txBox="1">
            <a:spLocks noGrp="1"/>
          </p:cNvSpPr>
          <p:nvPr>
            <p:ph type="subTitle" idx="7"/>
          </p:nvPr>
        </p:nvSpPr>
        <p:spPr>
          <a:xfrm>
            <a:off x="800175" y="4474824"/>
            <a:ext cx="2724800" cy="763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3666" name="Google Shape;3666;p22"/>
          <p:cNvSpPr txBox="1">
            <a:spLocks noGrp="1"/>
          </p:cNvSpPr>
          <p:nvPr>
            <p:ph type="subTitle" idx="8"/>
          </p:nvPr>
        </p:nvSpPr>
        <p:spPr>
          <a:xfrm>
            <a:off x="8666404" y="4474824"/>
            <a:ext cx="27248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3667" name="Google Shape;3667;p22"/>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
        <p:nvSpPr>
          <p:cNvPr id="3668" name="Google Shape;3668;p22"/>
          <p:cNvSpPr txBox="1">
            <a:spLocks noGrp="1"/>
          </p:cNvSpPr>
          <p:nvPr>
            <p:ph type="title" idx="9" hasCustomPrompt="1"/>
          </p:nvPr>
        </p:nvSpPr>
        <p:spPr>
          <a:xfrm>
            <a:off x="4885345" y="2626381"/>
            <a:ext cx="1151600" cy="106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4667"/>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3669" name="Google Shape;3669;p22"/>
          <p:cNvSpPr txBox="1">
            <a:spLocks noGrp="1"/>
          </p:cNvSpPr>
          <p:nvPr>
            <p:ph type="title" idx="13" hasCustomPrompt="1"/>
          </p:nvPr>
        </p:nvSpPr>
        <p:spPr>
          <a:xfrm>
            <a:off x="4885345" y="4115681"/>
            <a:ext cx="1151600" cy="106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4667"/>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3670" name="Google Shape;3670;p22"/>
          <p:cNvSpPr txBox="1">
            <a:spLocks noGrp="1"/>
          </p:cNvSpPr>
          <p:nvPr>
            <p:ph type="title" idx="14" hasCustomPrompt="1"/>
          </p:nvPr>
        </p:nvSpPr>
        <p:spPr>
          <a:xfrm>
            <a:off x="6178277" y="2626381"/>
            <a:ext cx="1101200" cy="106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4667"/>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3671" name="Google Shape;3671;p22"/>
          <p:cNvSpPr txBox="1">
            <a:spLocks noGrp="1"/>
          </p:cNvSpPr>
          <p:nvPr>
            <p:ph type="title" idx="15" hasCustomPrompt="1"/>
          </p:nvPr>
        </p:nvSpPr>
        <p:spPr>
          <a:xfrm>
            <a:off x="6178277" y="4115681"/>
            <a:ext cx="1101200" cy="106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4667"/>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grpSp>
        <p:nvGrpSpPr>
          <p:cNvPr id="3672" name="Google Shape;3672;p22"/>
          <p:cNvGrpSpPr/>
          <p:nvPr/>
        </p:nvGrpSpPr>
        <p:grpSpPr>
          <a:xfrm>
            <a:off x="-1580183" y="1121234"/>
            <a:ext cx="2808667" cy="796633"/>
            <a:chOff x="-2810250" y="3572525"/>
            <a:chExt cx="2106500" cy="597475"/>
          </a:xfrm>
        </p:grpSpPr>
        <p:sp>
          <p:nvSpPr>
            <p:cNvPr id="3673" name="Google Shape;3673;p22"/>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4" name="Google Shape;3674;p22"/>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5" name="Google Shape;3675;p22"/>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6" name="Google Shape;3676;p22"/>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7" name="Google Shape;3677;p22"/>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8" name="Google Shape;3678;p22"/>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9" name="Google Shape;3679;p22"/>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0" name="Google Shape;3680;p22"/>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1" name="Google Shape;3681;p22"/>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2" name="Google Shape;3682;p22"/>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3" name="Google Shape;3683;p22"/>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4" name="Google Shape;3684;p22"/>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5" name="Google Shape;3685;p22"/>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6" name="Google Shape;3686;p22"/>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7" name="Google Shape;3687;p22"/>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8" name="Google Shape;3688;p22"/>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9" name="Google Shape;3689;p22"/>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0" name="Google Shape;3690;p22"/>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1" name="Google Shape;3691;p22"/>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2" name="Google Shape;3692;p22"/>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3" name="Google Shape;3693;p22"/>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4" name="Google Shape;3694;p22"/>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5" name="Google Shape;3695;p22"/>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6" name="Google Shape;3696;p22"/>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7" name="Google Shape;3697;p22"/>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8" name="Google Shape;3698;p22"/>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9" name="Google Shape;3699;p22"/>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0" name="Google Shape;3700;p22"/>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1" name="Google Shape;3701;p22"/>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2" name="Google Shape;3702;p22"/>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3" name="Google Shape;3703;p22"/>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4" name="Google Shape;3704;p22"/>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5" name="Google Shape;3705;p22"/>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6" name="Google Shape;3706;p22"/>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7" name="Google Shape;3707;p22"/>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8" name="Google Shape;3708;p22"/>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9" name="Google Shape;3709;p22"/>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0" name="Google Shape;3710;p22"/>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1" name="Google Shape;3711;p22"/>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2" name="Google Shape;3712;p22"/>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3" name="Google Shape;3713;p22"/>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4" name="Google Shape;3714;p22"/>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5" name="Google Shape;3715;p22"/>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6" name="Google Shape;3716;p22"/>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7" name="Google Shape;3717;p22"/>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8" name="Google Shape;3718;p22"/>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9" name="Google Shape;3719;p22"/>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0" name="Google Shape;3720;p22"/>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1" name="Google Shape;3721;p22"/>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2" name="Google Shape;3722;p22"/>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3" name="Google Shape;3723;p22"/>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4" name="Google Shape;3724;p22"/>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5" name="Google Shape;3725;p22"/>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6" name="Google Shape;3726;p22"/>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7" name="Google Shape;3727;p22"/>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8" name="Google Shape;3728;p22"/>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9" name="Google Shape;3729;p22"/>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0" name="Google Shape;3730;p22"/>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1" name="Google Shape;3731;p22"/>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2" name="Google Shape;3732;p22"/>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3" name="Google Shape;3733;p22"/>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4" name="Google Shape;3734;p22"/>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5" name="Google Shape;3735;p22"/>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6" name="Google Shape;3736;p22"/>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7" name="Google Shape;3737;p22"/>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8" name="Google Shape;3738;p22"/>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9" name="Google Shape;3739;p22"/>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0" name="Google Shape;3740;p22"/>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1" name="Google Shape;3741;p22"/>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2" name="Google Shape;3742;p22"/>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3" name="Google Shape;3743;p22"/>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4" name="Google Shape;3744;p22"/>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5" name="Google Shape;3745;p22"/>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6" name="Google Shape;3746;p22"/>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7" name="Google Shape;3747;p22"/>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8" name="Google Shape;3748;p22"/>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9" name="Google Shape;3749;p22"/>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0" name="Google Shape;3750;p22"/>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1" name="Google Shape;3751;p22"/>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2" name="Google Shape;3752;p22"/>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3" name="Google Shape;3753;p22"/>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4" name="Google Shape;3754;p22"/>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5" name="Google Shape;3755;p22"/>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6" name="Google Shape;3756;p22"/>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7" name="Google Shape;3757;p22"/>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8" name="Google Shape;3758;p22"/>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9" name="Google Shape;3759;p22"/>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0" name="Google Shape;3760;p22"/>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1" name="Google Shape;3761;p22"/>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2" name="Google Shape;3762;p22"/>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3" name="Google Shape;3763;p22"/>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4" name="Google Shape;3764;p22"/>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5" name="Google Shape;3765;p22"/>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6" name="Google Shape;3766;p22"/>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7" name="Google Shape;3767;p22"/>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8" name="Google Shape;3768;p22"/>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9" name="Google Shape;3769;p22"/>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0" name="Google Shape;3770;p22"/>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1" name="Google Shape;3771;p22"/>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2" name="Google Shape;3772;p22"/>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3" name="Google Shape;3773;p22"/>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4" name="Google Shape;3774;p22"/>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5" name="Google Shape;3775;p22"/>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6" name="Google Shape;3776;p22"/>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7" name="Google Shape;3777;p22"/>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8" name="Google Shape;3778;p22"/>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9" name="Google Shape;3779;p22"/>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0" name="Google Shape;3780;p22"/>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1" name="Google Shape;3781;p22"/>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2" name="Google Shape;3782;p22"/>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783" name="Google Shape;3783;p22"/>
          <p:cNvGrpSpPr/>
          <p:nvPr/>
        </p:nvGrpSpPr>
        <p:grpSpPr>
          <a:xfrm>
            <a:off x="10318651" y="5984334"/>
            <a:ext cx="2182667" cy="695300"/>
            <a:chOff x="-4380075" y="3780200"/>
            <a:chExt cx="1637000" cy="521475"/>
          </a:xfrm>
        </p:grpSpPr>
        <p:sp>
          <p:nvSpPr>
            <p:cNvPr id="3784" name="Google Shape;3784;p22"/>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5" name="Google Shape;3785;p22"/>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6" name="Google Shape;3786;p22"/>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7" name="Google Shape;3787;p22"/>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8" name="Google Shape;3788;p22"/>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9" name="Google Shape;3789;p22"/>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0" name="Google Shape;3790;p22"/>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1" name="Google Shape;3791;p22"/>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2" name="Google Shape;3792;p22"/>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3" name="Google Shape;3793;p22"/>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4" name="Google Shape;3794;p22"/>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5" name="Google Shape;3795;p22"/>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6" name="Google Shape;3796;p22"/>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7" name="Google Shape;3797;p22"/>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8" name="Google Shape;3798;p22"/>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9" name="Google Shape;3799;p22"/>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0" name="Google Shape;3800;p22"/>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1" name="Google Shape;3801;p22"/>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2" name="Google Shape;3802;p22"/>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3" name="Google Shape;3803;p22"/>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4" name="Google Shape;3804;p22"/>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5" name="Google Shape;3805;p22"/>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6" name="Google Shape;3806;p22"/>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7" name="Google Shape;3807;p22"/>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8" name="Google Shape;3808;p22"/>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9" name="Google Shape;3809;p22"/>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0" name="Google Shape;3810;p22"/>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1" name="Google Shape;3811;p22"/>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2" name="Google Shape;3812;p22"/>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3" name="Google Shape;3813;p22"/>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4" name="Google Shape;3814;p22"/>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5" name="Google Shape;3815;p22"/>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6" name="Google Shape;3816;p22"/>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7" name="Google Shape;3817;p22"/>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8" name="Google Shape;3818;p22"/>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9" name="Google Shape;3819;p22"/>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0" name="Google Shape;3820;p22"/>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1" name="Google Shape;3821;p22"/>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2" name="Google Shape;3822;p22"/>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3" name="Google Shape;3823;p22"/>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4" name="Google Shape;3824;p22"/>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5" name="Google Shape;3825;p22"/>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6" name="Google Shape;3826;p22"/>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7" name="Google Shape;3827;p22"/>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8" name="Google Shape;3828;p22"/>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9" name="Google Shape;3829;p22"/>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0" name="Google Shape;3830;p22"/>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1" name="Google Shape;3831;p22"/>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2" name="Google Shape;3832;p22"/>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3" name="Google Shape;3833;p22"/>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4" name="Google Shape;3834;p22"/>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5" name="Google Shape;3835;p22"/>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6" name="Google Shape;3836;p22"/>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7" name="Google Shape;3837;p22"/>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8" name="Google Shape;3838;p22"/>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9" name="Google Shape;3839;p22"/>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0" name="Google Shape;3840;p22"/>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1" name="Google Shape;3841;p22"/>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2" name="Google Shape;3842;p22"/>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3" name="Google Shape;3843;p22"/>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4" name="Google Shape;3844;p22"/>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5" name="Google Shape;3845;p22"/>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6" name="Google Shape;3846;p22"/>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7" name="Google Shape;3847;p22"/>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8" name="Google Shape;3848;p22"/>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9" name="Google Shape;3849;p22"/>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0" name="Google Shape;3850;p22"/>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1" name="Google Shape;3851;p22"/>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3852" name="Google Shape;3852;p22"/>
          <p:cNvPicPr preferRelativeResize="0"/>
          <p:nvPr/>
        </p:nvPicPr>
        <p:blipFill>
          <a:blip r:embed="rId3">
            <a:alphaModFix amt="52000"/>
          </a:blip>
          <a:stretch>
            <a:fillRect/>
          </a:stretch>
        </p:blipFill>
        <p:spPr>
          <a:xfrm>
            <a:off x="9827548" y="442385"/>
            <a:ext cx="4724400" cy="977900"/>
          </a:xfrm>
          <a:prstGeom prst="rect">
            <a:avLst/>
          </a:prstGeom>
          <a:noFill/>
          <a:ln>
            <a:noFill/>
          </a:ln>
        </p:spPr>
      </p:pic>
      <p:pic>
        <p:nvPicPr>
          <p:cNvPr id="3853" name="Google Shape;3853;p22"/>
          <p:cNvPicPr preferRelativeResize="0"/>
          <p:nvPr/>
        </p:nvPicPr>
        <p:blipFill rotWithShape="1">
          <a:blip r:embed="rId4">
            <a:alphaModFix amt="58000"/>
          </a:blip>
          <a:srcRect l="6060" r="-6059"/>
          <a:stretch/>
        </p:blipFill>
        <p:spPr>
          <a:xfrm>
            <a:off x="-1396500" y="6182149"/>
            <a:ext cx="5057368" cy="898400"/>
          </a:xfrm>
          <a:prstGeom prst="rect">
            <a:avLst/>
          </a:prstGeom>
          <a:noFill/>
          <a:ln>
            <a:noFill/>
          </a:ln>
        </p:spPr>
      </p:pic>
    </p:spTree>
    <p:extLst>
      <p:ext uri="{BB962C8B-B14F-4D97-AF65-F5344CB8AC3E}">
        <p14:creationId xmlns:p14="http://schemas.microsoft.com/office/powerpoint/2010/main" val="2872119799"/>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3854"/>
        <p:cNvGrpSpPr/>
        <p:nvPr/>
      </p:nvGrpSpPr>
      <p:grpSpPr>
        <a:xfrm>
          <a:off x="0" y="0"/>
          <a:ext cx="0" cy="0"/>
          <a:chOff x="0" y="0"/>
          <a:chExt cx="0" cy="0"/>
        </a:xfrm>
      </p:grpSpPr>
      <p:pic>
        <p:nvPicPr>
          <p:cNvPr id="3855" name="Google Shape;3855;p23"/>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3856" name="Google Shape;3856;p23"/>
          <p:cNvGrpSpPr/>
          <p:nvPr/>
        </p:nvGrpSpPr>
        <p:grpSpPr>
          <a:xfrm>
            <a:off x="10694033" y="5956152"/>
            <a:ext cx="2808667" cy="796633"/>
            <a:chOff x="-2810250" y="3572525"/>
            <a:chExt cx="2106500" cy="597475"/>
          </a:xfrm>
        </p:grpSpPr>
        <p:sp>
          <p:nvSpPr>
            <p:cNvPr id="3857" name="Google Shape;3857;p23"/>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8" name="Google Shape;3858;p23"/>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9" name="Google Shape;3859;p23"/>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0" name="Google Shape;3860;p23"/>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1" name="Google Shape;3861;p23"/>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2" name="Google Shape;3862;p23"/>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3" name="Google Shape;3863;p23"/>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4" name="Google Shape;3864;p23"/>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5" name="Google Shape;3865;p23"/>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6" name="Google Shape;3866;p23"/>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7" name="Google Shape;3867;p23"/>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8" name="Google Shape;3868;p23"/>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9" name="Google Shape;3869;p23"/>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0" name="Google Shape;3870;p23"/>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1" name="Google Shape;3871;p23"/>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2" name="Google Shape;3872;p23"/>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3" name="Google Shape;3873;p23"/>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4" name="Google Shape;3874;p23"/>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5" name="Google Shape;3875;p23"/>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6" name="Google Shape;3876;p23"/>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7" name="Google Shape;3877;p23"/>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8" name="Google Shape;3878;p23"/>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9" name="Google Shape;3879;p23"/>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0" name="Google Shape;3880;p23"/>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1" name="Google Shape;3881;p23"/>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2" name="Google Shape;3882;p23"/>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3" name="Google Shape;3883;p23"/>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4" name="Google Shape;3884;p23"/>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5" name="Google Shape;3885;p23"/>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6" name="Google Shape;3886;p23"/>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7" name="Google Shape;3887;p23"/>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8" name="Google Shape;3888;p23"/>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9" name="Google Shape;3889;p23"/>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0" name="Google Shape;3890;p23"/>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1" name="Google Shape;3891;p23"/>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2" name="Google Shape;3892;p23"/>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3" name="Google Shape;3893;p23"/>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4" name="Google Shape;3894;p23"/>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5" name="Google Shape;3895;p23"/>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6" name="Google Shape;3896;p23"/>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7" name="Google Shape;3897;p23"/>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8" name="Google Shape;3898;p23"/>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9" name="Google Shape;3899;p23"/>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0" name="Google Shape;3900;p23"/>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1" name="Google Shape;3901;p23"/>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2" name="Google Shape;3902;p23"/>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3" name="Google Shape;3903;p23"/>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4" name="Google Shape;3904;p23"/>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5" name="Google Shape;3905;p23"/>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6" name="Google Shape;3906;p23"/>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7" name="Google Shape;3907;p23"/>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8" name="Google Shape;3908;p23"/>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9" name="Google Shape;3909;p23"/>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0" name="Google Shape;3910;p23"/>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1" name="Google Shape;3911;p23"/>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2" name="Google Shape;3912;p23"/>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3" name="Google Shape;3913;p23"/>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4" name="Google Shape;3914;p23"/>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5" name="Google Shape;3915;p23"/>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6" name="Google Shape;3916;p23"/>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7" name="Google Shape;3917;p23"/>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8" name="Google Shape;3918;p23"/>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9" name="Google Shape;3919;p23"/>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0" name="Google Shape;3920;p23"/>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1" name="Google Shape;3921;p23"/>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2" name="Google Shape;3922;p23"/>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3" name="Google Shape;3923;p23"/>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4" name="Google Shape;3924;p23"/>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5" name="Google Shape;3925;p23"/>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6" name="Google Shape;3926;p23"/>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7" name="Google Shape;3927;p23"/>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8" name="Google Shape;3928;p23"/>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9" name="Google Shape;3929;p23"/>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0" name="Google Shape;3930;p23"/>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1" name="Google Shape;3931;p23"/>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2" name="Google Shape;3932;p23"/>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3" name="Google Shape;3933;p23"/>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4" name="Google Shape;3934;p23"/>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5" name="Google Shape;3935;p23"/>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6" name="Google Shape;3936;p23"/>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7" name="Google Shape;3937;p23"/>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8" name="Google Shape;3938;p23"/>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9" name="Google Shape;3939;p23"/>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0" name="Google Shape;3940;p23"/>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1" name="Google Shape;3941;p23"/>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2" name="Google Shape;3942;p23"/>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3" name="Google Shape;3943;p23"/>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4" name="Google Shape;3944;p23"/>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5" name="Google Shape;3945;p23"/>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6" name="Google Shape;3946;p23"/>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7" name="Google Shape;3947;p23"/>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8" name="Google Shape;3948;p23"/>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9" name="Google Shape;3949;p23"/>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0" name="Google Shape;3950;p23"/>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1" name="Google Shape;3951;p23"/>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2" name="Google Shape;3952;p23"/>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3" name="Google Shape;3953;p23"/>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4" name="Google Shape;3954;p23"/>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5" name="Google Shape;3955;p23"/>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6" name="Google Shape;3956;p23"/>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7" name="Google Shape;3957;p23"/>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8" name="Google Shape;3958;p23"/>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9" name="Google Shape;3959;p23"/>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0" name="Google Shape;3960;p23"/>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1" name="Google Shape;3961;p23"/>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2" name="Google Shape;3962;p23"/>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3" name="Google Shape;3963;p23"/>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4" name="Google Shape;3964;p23"/>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5" name="Google Shape;3965;p23"/>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6" name="Google Shape;3966;p23"/>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3967" name="Google Shape;3967;p23"/>
          <p:cNvPicPr preferRelativeResize="0"/>
          <p:nvPr/>
        </p:nvPicPr>
        <p:blipFill>
          <a:blip r:embed="rId3">
            <a:alphaModFix amt="65000"/>
          </a:blip>
          <a:stretch>
            <a:fillRect/>
          </a:stretch>
        </p:blipFill>
        <p:spPr>
          <a:xfrm>
            <a:off x="9494369" y="865426"/>
            <a:ext cx="3493332" cy="620567"/>
          </a:xfrm>
          <a:prstGeom prst="rect">
            <a:avLst/>
          </a:prstGeom>
          <a:noFill/>
          <a:ln>
            <a:noFill/>
          </a:ln>
        </p:spPr>
      </p:pic>
      <p:pic>
        <p:nvPicPr>
          <p:cNvPr id="3968" name="Google Shape;3968;p23"/>
          <p:cNvPicPr preferRelativeResize="0"/>
          <p:nvPr/>
        </p:nvPicPr>
        <p:blipFill>
          <a:blip r:embed="rId4">
            <a:alphaModFix amt="65000"/>
          </a:blip>
          <a:stretch>
            <a:fillRect/>
          </a:stretch>
        </p:blipFill>
        <p:spPr>
          <a:xfrm>
            <a:off x="-1391565" y="6044193"/>
            <a:ext cx="3493332" cy="620567"/>
          </a:xfrm>
          <a:prstGeom prst="rect">
            <a:avLst/>
          </a:prstGeom>
          <a:noFill/>
          <a:ln>
            <a:noFill/>
          </a:ln>
        </p:spPr>
      </p:pic>
      <p:grpSp>
        <p:nvGrpSpPr>
          <p:cNvPr id="3969" name="Google Shape;3969;p23"/>
          <p:cNvGrpSpPr/>
          <p:nvPr/>
        </p:nvGrpSpPr>
        <p:grpSpPr>
          <a:xfrm>
            <a:off x="-706900" y="717718"/>
            <a:ext cx="2808667" cy="796633"/>
            <a:chOff x="-2810250" y="3572525"/>
            <a:chExt cx="2106500" cy="597475"/>
          </a:xfrm>
        </p:grpSpPr>
        <p:sp>
          <p:nvSpPr>
            <p:cNvPr id="3970" name="Google Shape;3970;p23"/>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1" name="Google Shape;3971;p23"/>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2" name="Google Shape;3972;p23"/>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3" name="Google Shape;3973;p23"/>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4" name="Google Shape;3974;p23"/>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5" name="Google Shape;3975;p23"/>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6" name="Google Shape;3976;p23"/>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7" name="Google Shape;3977;p23"/>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8" name="Google Shape;3978;p23"/>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9" name="Google Shape;3979;p23"/>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0" name="Google Shape;3980;p23"/>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1" name="Google Shape;3981;p23"/>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2" name="Google Shape;3982;p23"/>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3" name="Google Shape;3983;p23"/>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4" name="Google Shape;3984;p23"/>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5" name="Google Shape;3985;p23"/>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6" name="Google Shape;3986;p23"/>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7" name="Google Shape;3987;p23"/>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8" name="Google Shape;3988;p23"/>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9" name="Google Shape;3989;p23"/>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0" name="Google Shape;3990;p23"/>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1" name="Google Shape;3991;p23"/>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2" name="Google Shape;3992;p23"/>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3" name="Google Shape;3993;p23"/>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4" name="Google Shape;3994;p23"/>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5" name="Google Shape;3995;p23"/>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6" name="Google Shape;3996;p23"/>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7" name="Google Shape;3997;p23"/>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8" name="Google Shape;3998;p23"/>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9" name="Google Shape;3999;p23"/>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0" name="Google Shape;4000;p23"/>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1" name="Google Shape;4001;p23"/>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2" name="Google Shape;4002;p23"/>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3" name="Google Shape;4003;p23"/>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4" name="Google Shape;4004;p23"/>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5" name="Google Shape;4005;p23"/>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6" name="Google Shape;4006;p23"/>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7" name="Google Shape;4007;p23"/>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8" name="Google Shape;4008;p23"/>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9" name="Google Shape;4009;p23"/>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0" name="Google Shape;4010;p23"/>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1" name="Google Shape;4011;p23"/>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2" name="Google Shape;4012;p23"/>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3" name="Google Shape;4013;p23"/>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4" name="Google Shape;4014;p23"/>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5" name="Google Shape;4015;p23"/>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6" name="Google Shape;4016;p23"/>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7" name="Google Shape;4017;p23"/>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8" name="Google Shape;4018;p23"/>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9" name="Google Shape;4019;p23"/>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0" name="Google Shape;4020;p23"/>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1" name="Google Shape;4021;p23"/>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2" name="Google Shape;4022;p23"/>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3" name="Google Shape;4023;p23"/>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4" name="Google Shape;4024;p23"/>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5" name="Google Shape;4025;p23"/>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6" name="Google Shape;4026;p23"/>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7" name="Google Shape;4027;p23"/>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8" name="Google Shape;4028;p23"/>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9" name="Google Shape;4029;p23"/>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0" name="Google Shape;4030;p23"/>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1" name="Google Shape;4031;p23"/>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2" name="Google Shape;4032;p23"/>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3" name="Google Shape;4033;p23"/>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4" name="Google Shape;4034;p23"/>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5" name="Google Shape;4035;p23"/>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6" name="Google Shape;4036;p23"/>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7" name="Google Shape;4037;p23"/>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8" name="Google Shape;4038;p23"/>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9" name="Google Shape;4039;p23"/>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0" name="Google Shape;4040;p23"/>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1" name="Google Shape;4041;p23"/>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2" name="Google Shape;4042;p23"/>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3" name="Google Shape;4043;p23"/>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4" name="Google Shape;4044;p23"/>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5" name="Google Shape;4045;p23"/>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6" name="Google Shape;4046;p23"/>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7" name="Google Shape;4047;p23"/>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8" name="Google Shape;4048;p23"/>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9" name="Google Shape;4049;p23"/>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0" name="Google Shape;4050;p23"/>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1" name="Google Shape;4051;p23"/>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2" name="Google Shape;4052;p23"/>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3" name="Google Shape;4053;p23"/>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4" name="Google Shape;4054;p23"/>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5" name="Google Shape;4055;p23"/>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6" name="Google Shape;4056;p23"/>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7" name="Google Shape;4057;p23"/>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8" name="Google Shape;4058;p23"/>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9" name="Google Shape;4059;p23"/>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0" name="Google Shape;4060;p23"/>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1" name="Google Shape;4061;p23"/>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2" name="Google Shape;4062;p23"/>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3" name="Google Shape;4063;p23"/>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4" name="Google Shape;4064;p23"/>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5" name="Google Shape;4065;p23"/>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6" name="Google Shape;4066;p23"/>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7" name="Google Shape;4067;p23"/>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8" name="Google Shape;4068;p23"/>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9" name="Google Shape;4069;p23"/>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0" name="Google Shape;4070;p23"/>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1" name="Google Shape;4071;p23"/>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2" name="Google Shape;4072;p23"/>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3" name="Google Shape;4073;p23"/>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4" name="Google Shape;4074;p23"/>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5" name="Google Shape;4075;p23"/>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6" name="Google Shape;4076;p23"/>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7" name="Google Shape;4077;p23"/>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8" name="Google Shape;4078;p23"/>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9" name="Google Shape;4079;p23"/>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080" name="Google Shape;4080;p23"/>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270609109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2B7E0E0-47C6-42EE-8F6C-2867234789DD}" type="datetimeFigureOut">
              <a:rPr lang="en-US" smtClean="0"/>
              <a:t>11/24/2023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40DF8CF9-B329-4B9E-B729-888513E1CF5D}" type="slidenum">
              <a:rPr lang="en-US" smtClean="0"/>
              <a:t>‹#›</a:t>
            </a:fld>
            <a:endParaRPr lang="en-US"/>
          </a:p>
        </p:txBody>
      </p:sp>
    </p:spTree>
    <p:extLst>
      <p:ext uri="{BB962C8B-B14F-4D97-AF65-F5344CB8AC3E}">
        <p14:creationId xmlns:p14="http://schemas.microsoft.com/office/powerpoint/2010/main" val="69337080"/>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4081"/>
        <p:cNvGrpSpPr/>
        <p:nvPr/>
      </p:nvGrpSpPr>
      <p:grpSpPr>
        <a:xfrm>
          <a:off x="0" y="0"/>
          <a:ext cx="0" cy="0"/>
          <a:chOff x="0" y="0"/>
          <a:chExt cx="0" cy="0"/>
        </a:xfrm>
      </p:grpSpPr>
      <p:pic>
        <p:nvPicPr>
          <p:cNvPr id="4082" name="Google Shape;4082;p24"/>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4083" name="Google Shape;4083;p24"/>
          <p:cNvGrpSpPr/>
          <p:nvPr/>
        </p:nvGrpSpPr>
        <p:grpSpPr>
          <a:xfrm>
            <a:off x="10327067" y="604552"/>
            <a:ext cx="2808667" cy="796633"/>
            <a:chOff x="-2810250" y="3572525"/>
            <a:chExt cx="2106500" cy="597475"/>
          </a:xfrm>
        </p:grpSpPr>
        <p:sp>
          <p:nvSpPr>
            <p:cNvPr id="4084" name="Google Shape;4084;p24"/>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5" name="Google Shape;4085;p24"/>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6" name="Google Shape;4086;p24"/>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7" name="Google Shape;4087;p24"/>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8" name="Google Shape;4088;p24"/>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9" name="Google Shape;4089;p24"/>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0" name="Google Shape;4090;p24"/>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1" name="Google Shape;4091;p24"/>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2" name="Google Shape;4092;p24"/>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3" name="Google Shape;4093;p24"/>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4" name="Google Shape;4094;p24"/>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5" name="Google Shape;4095;p24"/>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6" name="Google Shape;4096;p24"/>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7" name="Google Shape;4097;p24"/>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8" name="Google Shape;4098;p24"/>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9" name="Google Shape;4099;p24"/>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0" name="Google Shape;4100;p24"/>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1" name="Google Shape;4101;p24"/>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2" name="Google Shape;4102;p24"/>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3" name="Google Shape;4103;p24"/>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4" name="Google Shape;4104;p24"/>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5" name="Google Shape;4105;p24"/>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6" name="Google Shape;4106;p24"/>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7" name="Google Shape;4107;p24"/>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8" name="Google Shape;4108;p24"/>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9" name="Google Shape;4109;p24"/>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0" name="Google Shape;4110;p24"/>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1" name="Google Shape;4111;p24"/>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2" name="Google Shape;4112;p24"/>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3" name="Google Shape;4113;p24"/>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4" name="Google Shape;4114;p24"/>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5" name="Google Shape;4115;p24"/>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6" name="Google Shape;4116;p24"/>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7" name="Google Shape;4117;p24"/>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8" name="Google Shape;4118;p24"/>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9" name="Google Shape;4119;p24"/>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0" name="Google Shape;4120;p24"/>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1" name="Google Shape;4121;p24"/>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2" name="Google Shape;4122;p24"/>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3" name="Google Shape;4123;p24"/>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4" name="Google Shape;4124;p24"/>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5" name="Google Shape;4125;p24"/>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6" name="Google Shape;4126;p24"/>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7" name="Google Shape;4127;p24"/>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8" name="Google Shape;4128;p24"/>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9" name="Google Shape;4129;p24"/>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0" name="Google Shape;4130;p24"/>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1" name="Google Shape;4131;p24"/>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2" name="Google Shape;4132;p24"/>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3" name="Google Shape;4133;p24"/>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4" name="Google Shape;4134;p24"/>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5" name="Google Shape;4135;p24"/>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6" name="Google Shape;4136;p24"/>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7" name="Google Shape;4137;p24"/>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8" name="Google Shape;4138;p24"/>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9" name="Google Shape;4139;p24"/>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0" name="Google Shape;4140;p24"/>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1" name="Google Shape;4141;p24"/>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2" name="Google Shape;4142;p24"/>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3" name="Google Shape;4143;p24"/>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4" name="Google Shape;4144;p24"/>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5" name="Google Shape;4145;p24"/>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6" name="Google Shape;4146;p24"/>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7" name="Google Shape;4147;p24"/>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8" name="Google Shape;4148;p24"/>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9" name="Google Shape;4149;p24"/>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0" name="Google Shape;4150;p24"/>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1" name="Google Shape;4151;p24"/>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2" name="Google Shape;4152;p24"/>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3" name="Google Shape;4153;p24"/>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4" name="Google Shape;4154;p24"/>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5" name="Google Shape;4155;p24"/>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6" name="Google Shape;4156;p24"/>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7" name="Google Shape;4157;p24"/>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8" name="Google Shape;4158;p24"/>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9" name="Google Shape;4159;p24"/>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0" name="Google Shape;4160;p24"/>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1" name="Google Shape;4161;p24"/>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2" name="Google Shape;4162;p24"/>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3" name="Google Shape;4163;p24"/>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4" name="Google Shape;4164;p24"/>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5" name="Google Shape;4165;p24"/>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6" name="Google Shape;4166;p24"/>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7" name="Google Shape;4167;p24"/>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8" name="Google Shape;4168;p24"/>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9" name="Google Shape;4169;p24"/>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0" name="Google Shape;4170;p24"/>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1" name="Google Shape;4171;p24"/>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2" name="Google Shape;4172;p24"/>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3" name="Google Shape;4173;p24"/>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4" name="Google Shape;4174;p24"/>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5" name="Google Shape;4175;p24"/>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6" name="Google Shape;4176;p24"/>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7" name="Google Shape;4177;p24"/>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8" name="Google Shape;4178;p24"/>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9" name="Google Shape;4179;p24"/>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0" name="Google Shape;4180;p24"/>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1" name="Google Shape;4181;p24"/>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2" name="Google Shape;4182;p24"/>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3" name="Google Shape;4183;p24"/>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4" name="Google Shape;4184;p24"/>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5" name="Google Shape;4185;p24"/>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6" name="Google Shape;4186;p24"/>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7" name="Google Shape;4187;p24"/>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8" name="Google Shape;4188;p24"/>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9" name="Google Shape;4189;p24"/>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0" name="Google Shape;4190;p24"/>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1" name="Google Shape;4191;p24"/>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2" name="Google Shape;4192;p24"/>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3" name="Google Shape;4193;p24"/>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4194" name="Google Shape;4194;p24"/>
          <p:cNvPicPr preferRelativeResize="0"/>
          <p:nvPr/>
        </p:nvPicPr>
        <p:blipFill>
          <a:blip r:embed="rId3">
            <a:alphaModFix amt="73000"/>
          </a:blip>
          <a:stretch>
            <a:fillRect/>
          </a:stretch>
        </p:blipFill>
        <p:spPr>
          <a:xfrm>
            <a:off x="10327069" y="6182126"/>
            <a:ext cx="3493332" cy="620567"/>
          </a:xfrm>
          <a:prstGeom prst="rect">
            <a:avLst/>
          </a:prstGeom>
          <a:noFill/>
          <a:ln>
            <a:noFill/>
          </a:ln>
        </p:spPr>
      </p:pic>
      <p:pic>
        <p:nvPicPr>
          <p:cNvPr id="4195" name="Google Shape;4195;p24"/>
          <p:cNvPicPr preferRelativeResize="0"/>
          <p:nvPr/>
        </p:nvPicPr>
        <p:blipFill>
          <a:blip r:embed="rId4">
            <a:alphaModFix amt="73000"/>
          </a:blip>
          <a:stretch>
            <a:fillRect/>
          </a:stretch>
        </p:blipFill>
        <p:spPr>
          <a:xfrm>
            <a:off x="-2076231" y="874093"/>
            <a:ext cx="3493332" cy="620567"/>
          </a:xfrm>
          <a:prstGeom prst="rect">
            <a:avLst/>
          </a:prstGeom>
          <a:noFill/>
          <a:ln>
            <a:noFill/>
          </a:ln>
        </p:spPr>
      </p:pic>
      <p:grpSp>
        <p:nvGrpSpPr>
          <p:cNvPr id="4196" name="Google Shape;4196;p24"/>
          <p:cNvGrpSpPr/>
          <p:nvPr/>
        </p:nvGrpSpPr>
        <p:grpSpPr>
          <a:xfrm>
            <a:off x="-1391567" y="5613452"/>
            <a:ext cx="2808667" cy="796633"/>
            <a:chOff x="-2810250" y="3572525"/>
            <a:chExt cx="2106500" cy="597475"/>
          </a:xfrm>
        </p:grpSpPr>
        <p:sp>
          <p:nvSpPr>
            <p:cNvPr id="4197" name="Google Shape;4197;p24"/>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8" name="Google Shape;4198;p24"/>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9" name="Google Shape;4199;p24"/>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0" name="Google Shape;4200;p24"/>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1" name="Google Shape;4201;p24"/>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2" name="Google Shape;4202;p24"/>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3" name="Google Shape;4203;p24"/>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4" name="Google Shape;4204;p24"/>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5" name="Google Shape;4205;p24"/>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6" name="Google Shape;4206;p24"/>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7" name="Google Shape;4207;p24"/>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8" name="Google Shape;4208;p24"/>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9" name="Google Shape;4209;p24"/>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0" name="Google Shape;4210;p24"/>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1" name="Google Shape;4211;p24"/>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2" name="Google Shape;4212;p24"/>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3" name="Google Shape;4213;p24"/>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4" name="Google Shape;4214;p24"/>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5" name="Google Shape;4215;p24"/>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6" name="Google Shape;4216;p24"/>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7" name="Google Shape;4217;p24"/>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8" name="Google Shape;4218;p24"/>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9" name="Google Shape;4219;p24"/>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0" name="Google Shape;4220;p24"/>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1" name="Google Shape;4221;p24"/>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2" name="Google Shape;4222;p24"/>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3" name="Google Shape;4223;p24"/>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4" name="Google Shape;4224;p24"/>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5" name="Google Shape;4225;p24"/>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6" name="Google Shape;4226;p24"/>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7" name="Google Shape;4227;p24"/>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8" name="Google Shape;4228;p24"/>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9" name="Google Shape;4229;p24"/>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0" name="Google Shape;4230;p24"/>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1" name="Google Shape;4231;p24"/>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2" name="Google Shape;4232;p24"/>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3" name="Google Shape;4233;p24"/>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4" name="Google Shape;4234;p24"/>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5" name="Google Shape;4235;p24"/>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6" name="Google Shape;4236;p24"/>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7" name="Google Shape;4237;p24"/>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8" name="Google Shape;4238;p24"/>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9" name="Google Shape;4239;p24"/>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0" name="Google Shape;4240;p24"/>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1" name="Google Shape;4241;p24"/>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2" name="Google Shape;4242;p24"/>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3" name="Google Shape;4243;p24"/>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4" name="Google Shape;4244;p24"/>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5" name="Google Shape;4245;p24"/>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6" name="Google Shape;4246;p24"/>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7" name="Google Shape;4247;p24"/>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8" name="Google Shape;4248;p24"/>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9" name="Google Shape;4249;p24"/>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0" name="Google Shape;4250;p24"/>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1" name="Google Shape;4251;p24"/>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2" name="Google Shape;4252;p24"/>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3" name="Google Shape;4253;p24"/>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4" name="Google Shape;4254;p24"/>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5" name="Google Shape;4255;p24"/>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6" name="Google Shape;4256;p24"/>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7" name="Google Shape;4257;p24"/>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8" name="Google Shape;4258;p24"/>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9" name="Google Shape;4259;p24"/>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0" name="Google Shape;4260;p24"/>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1" name="Google Shape;4261;p24"/>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2" name="Google Shape;4262;p24"/>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3" name="Google Shape;4263;p24"/>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4" name="Google Shape;4264;p24"/>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5" name="Google Shape;4265;p24"/>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6" name="Google Shape;4266;p24"/>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7" name="Google Shape;4267;p24"/>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8" name="Google Shape;4268;p24"/>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9" name="Google Shape;4269;p24"/>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0" name="Google Shape;4270;p24"/>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1" name="Google Shape;4271;p24"/>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2" name="Google Shape;4272;p24"/>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3" name="Google Shape;4273;p24"/>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4" name="Google Shape;4274;p24"/>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5" name="Google Shape;4275;p24"/>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6" name="Google Shape;4276;p24"/>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7" name="Google Shape;4277;p24"/>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8" name="Google Shape;4278;p24"/>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9" name="Google Shape;4279;p24"/>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0" name="Google Shape;4280;p24"/>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1" name="Google Shape;4281;p24"/>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2" name="Google Shape;4282;p24"/>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3" name="Google Shape;4283;p24"/>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4" name="Google Shape;4284;p24"/>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5" name="Google Shape;4285;p24"/>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6" name="Google Shape;4286;p24"/>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7" name="Google Shape;4287;p24"/>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8" name="Google Shape;4288;p24"/>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9" name="Google Shape;4289;p24"/>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0" name="Google Shape;4290;p24"/>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1" name="Google Shape;4291;p24"/>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2" name="Google Shape;4292;p24"/>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3" name="Google Shape;4293;p24"/>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4" name="Google Shape;4294;p24"/>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5" name="Google Shape;4295;p24"/>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6" name="Google Shape;4296;p24"/>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7" name="Google Shape;4297;p24"/>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8" name="Google Shape;4298;p24"/>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9" name="Google Shape;4299;p24"/>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0" name="Google Shape;4300;p24"/>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1" name="Google Shape;4301;p24"/>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2" name="Google Shape;4302;p24"/>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3" name="Google Shape;4303;p24"/>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4" name="Google Shape;4304;p24"/>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5" name="Google Shape;4305;p24"/>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6" name="Google Shape;4306;p24"/>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307" name="Google Shape;4307;p24"/>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2328943251"/>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4308"/>
        <p:cNvGrpSpPr/>
        <p:nvPr/>
      </p:nvGrpSpPr>
      <p:grpSpPr>
        <a:xfrm>
          <a:off x="0" y="0"/>
          <a:ext cx="0" cy="0"/>
          <a:chOff x="0" y="0"/>
          <a:chExt cx="0" cy="0"/>
        </a:xfrm>
      </p:grpSpPr>
      <p:pic>
        <p:nvPicPr>
          <p:cNvPr id="4309" name="Google Shape;4309;p25"/>
          <p:cNvPicPr preferRelativeResize="0"/>
          <p:nvPr/>
        </p:nvPicPr>
        <p:blipFill>
          <a:blip r:embed="rId2">
            <a:alphaModFix/>
          </a:blip>
          <a:stretch>
            <a:fillRect/>
          </a:stretch>
        </p:blipFill>
        <p:spPr>
          <a:xfrm>
            <a:off x="0" y="0"/>
            <a:ext cx="12192000" cy="6858000"/>
          </a:xfrm>
          <a:prstGeom prst="rect">
            <a:avLst/>
          </a:prstGeom>
          <a:noFill/>
          <a:ln>
            <a:noFill/>
          </a:ln>
        </p:spPr>
      </p:pic>
      <p:sp>
        <p:nvSpPr>
          <p:cNvPr id="4310" name="Google Shape;4310;p25"/>
          <p:cNvSpPr txBox="1">
            <a:spLocks noGrp="1"/>
          </p:cNvSpPr>
          <p:nvPr>
            <p:ph type="subTitle" idx="1"/>
          </p:nvPr>
        </p:nvSpPr>
        <p:spPr>
          <a:xfrm>
            <a:off x="1072200" y="4296353"/>
            <a:ext cx="3341600" cy="45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Itim"/>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Itim"/>
              <a:buNone/>
              <a:defRPr sz="2133" b="1">
                <a:latin typeface="Itim"/>
                <a:ea typeface="Itim"/>
                <a:cs typeface="Itim"/>
                <a:sym typeface="Itim"/>
              </a:defRPr>
            </a:lvl2pPr>
            <a:lvl3pPr lvl="2" algn="ctr" rtl="0">
              <a:lnSpc>
                <a:spcPct val="100000"/>
              </a:lnSpc>
              <a:spcBef>
                <a:spcPts val="0"/>
              </a:spcBef>
              <a:spcAft>
                <a:spcPts val="0"/>
              </a:spcAft>
              <a:buSzPts val="1600"/>
              <a:buFont typeface="Itim"/>
              <a:buNone/>
              <a:defRPr sz="2133" b="1">
                <a:latin typeface="Itim"/>
                <a:ea typeface="Itim"/>
                <a:cs typeface="Itim"/>
                <a:sym typeface="Itim"/>
              </a:defRPr>
            </a:lvl3pPr>
            <a:lvl4pPr lvl="3" algn="ctr" rtl="0">
              <a:lnSpc>
                <a:spcPct val="100000"/>
              </a:lnSpc>
              <a:spcBef>
                <a:spcPts val="0"/>
              </a:spcBef>
              <a:spcAft>
                <a:spcPts val="0"/>
              </a:spcAft>
              <a:buSzPts val="1600"/>
              <a:buFont typeface="Itim"/>
              <a:buNone/>
              <a:defRPr sz="2133" b="1">
                <a:latin typeface="Itim"/>
                <a:ea typeface="Itim"/>
                <a:cs typeface="Itim"/>
                <a:sym typeface="Itim"/>
              </a:defRPr>
            </a:lvl4pPr>
            <a:lvl5pPr lvl="4" algn="ctr" rtl="0">
              <a:lnSpc>
                <a:spcPct val="100000"/>
              </a:lnSpc>
              <a:spcBef>
                <a:spcPts val="0"/>
              </a:spcBef>
              <a:spcAft>
                <a:spcPts val="0"/>
              </a:spcAft>
              <a:buSzPts val="1600"/>
              <a:buFont typeface="Itim"/>
              <a:buNone/>
              <a:defRPr sz="2133" b="1">
                <a:latin typeface="Itim"/>
                <a:ea typeface="Itim"/>
                <a:cs typeface="Itim"/>
                <a:sym typeface="Itim"/>
              </a:defRPr>
            </a:lvl5pPr>
            <a:lvl6pPr lvl="5" algn="ctr" rtl="0">
              <a:lnSpc>
                <a:spcPct val="100000"/>
              </a:lnSpc>
              <a:spcBef>
                <a:spcPts val="0"/>
              </a:spcBef>
              <a:spcAft>
                <a:spcPts val="0"/>
              </a:spcAft>
              <a:buSzPts val="1600"/>
              <a:buFont typeface="Itim"/>
              <a:buNone/>
              <a:defRPr sz="2133" b="1">
                <a:latin typeface="Itim"/>
                <a:ea typeface="Itim"/>
                <a:cs typeface="Itim"/>
                <a:sym typeface="Itim"/>
              </a:defRPr>
            </a:lvl6pPr>
            <a:lvl7pPr lvl="6" algn="ctr" rtl="0">
              <a:lnSpc>
                <a:spcPct val="100000"/>
              </a:lnSpc>
              <a:spcBef>
                <a:spcPts val="0"/>
              </a:spcBef>
              <a:spcAft>
                <a:spcPts val="0"/>
              </a:spcAft>
              <a:buSzPts val="1600"/>
              <a:buFont typeface="Itim"/>
              <a:buNone/>
              <a:defRPr sz="2133" b="1">
                <a:latin typeface="Itim"/>
                <a:ea typeface="Itim"/>
                <a:cs typeface="Itim"/>
                <a:sym typeface="Itim"/>
              </a:defRPr>
            </a:lvl7pPr>
            <a:lvl8pPr lvl="7" algn="ctr" rtl="0">
              <a:lnSpc>
                <a:spcPct val="100000"/>
              </a:lnSpc>
              <a:spcBef>
                <a:spcPts val="0"/>
              </a:spcBef>
              <a:spcAft>
                <a:spcPts val="0"/>
              </a:spcAft>
              <a:buSzPts val="1600"/>
              <a:buFont typeface="Itim"/>
              <a:buNone/>
              <a:defRPr sz="2133" b="1">
                <a:latin typeface="Itim"/>
                <a:ea typeface="Itim"/>
                <a:cs typeface="Itim"/>
                <a:sym typeface="Itim"/>
              </a:defRPr>
            </a:lvl8pPr>
            <a:lvl9pPr lvl="8" algn="ctr" rtl="0">
              <a:lnSpc>
                <a:spcPct val="100000"/>
              </a:lnSpc>
              <a:spcBef>
                <a:spcPts val="0"/>
              </a:spcBef>
              <a:spcAft>
                <a:spcPts val="0"/>
              </a:spcAft>
              <a:buSzPts val="1600"/>
              <a:buFont typeface="Itim"/>
              <a:buNone/>
              <a:defRPr sz="2133" b="1">
                <a:latin typeface="Itim"/>
                <a:ea typeface="Itim"/>
                <a:cs typeface="Itim"/>
                <a:sym typeface="Itim"/>
              </a:defRPr>
            </a:lvl9pPr>
          </a:lstStyle>
          <a:p>
            <a:endParaRPr/>
          </a:p>
        </p:txBody>
      </p:sp>
      <p:sp>
        <p:nvSpPr>
          <p:cNvPr id="4311" name="Google Shape;4311;p25"/>
          <p:cNvSpPr txBox="1">
            <a:spLocks noGrp="1"/>
          </p:cNvSpPr>
          <p:nvPr>
            <p:ph type="subTitle" idx="2"/>
          </p:nvPr>
        </p:nvSpPr>
        <p:spPr>
          <a:xfrm>
            <a:off x="7778200" y="4296353"/>
            <a:ext cx="3341600" cy="45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Itim"/>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Itim"/>
              <a:buNone/>
              <a:defRPr sz="2133" b="1">
                <a:latin typeface="Itim"/>
                <a:ea typeface="Itim"/>
                <a:cs typeface="Itim"/>
                <a:sym typeface="Itim"/>
              </a:defRPr>
            </a:lvl2pPr>
            <a:lvl3pPr lvl="2" algn="ctr" rtl="0">
              <a:lnSpc>
                <a:spcPct val="100000"/>
              </a:lnSpc>
              <a:spcBef>
                <a:spcPts val="0"/>
              </a:spcBef>
              <a:spcAft>
                <a:spcPts val="0"/>
              </a:spcAft>
              <a:buSzPts val="1600"/>
              <a:buFont typeface="Itim"/>
              <a:buNone/>
              <a:defRPr sz="2133" b="1">
                <a:latin typeface="Itim"/>
                <a:ea typeface="Itim"/>
                <a:cs typeface="Itim"/>
                <a:sym typeface="Itim"/>
              </a:defRPr>
            </a:lvl3pPr>
            <a:lvl4pPr lvl="3" algn="ctr" rtl="0">
              <a:lnSpc>
                <a:spcPct val="100000"/>
              </a:lnSpc>
              <a:spcBef>
                <a:spcPts val="0"/>
              </a:spcBef>
              <a:spcAft>
                <a:spcPts val="0"/>
              </a:spcAft>
              <a:buSzPts val="1600"/>
              <a:buFont typeface="Itim"/>
              <a:buNone/>
              <a:defRPr sz="2133" b="1">
                <a:latin typeface="Itim"/>
                <a:ea typeface="Itim"/>
                <a:cs typeface="Itim"/>
                <a:sym typeface="Itim"/>
              </a:defRPr>
            </a:lvl4pPr>
            <a:lvl5pPr lvl="4" algn="ctr" rtl="0">
              <a:lnSpc>
                <a:spcPct val="100000"/>
              </a:lnSpc>
              <a:spcBef>
                <a:spcPts val="0"/>
              </a:spcBef>
              <a:spcAft>
                <a:spcPts val="0"/>
              </a:spcAft>
              <a:buSzPts val="1600"/>
              <a:buFont typeface="Itim"/>
              <a:buNone/>
              <a:defRPr sz="2133" b="1">
                <a:latin typeface="Itim"/>
                <a:ea typeface="Itim"/>
                <a:cs typeface="Itim"/>
                <a:sym typeface="Itim"/>
              </a:defRPr>
            </a:lvl5pPr>
            <a:lvl6pPr lvl="5" algn="ctr" rtl="0">
              <a:lnSpc>
                <a:spcPct val="100000"/>
              </a:lnSpc>
              <a:spcBef>
                <a:spcPts val="0"/>
              </a:spcBef>
              <a:spcAft>
                <a:spcPts val="0"/>
              </a:spcAft>
              <a:buSzPts val="1600"/>
              <a:buFont typeface="Itim"/>
              <a:buNone/>
              <a:defRPr sz="2133" b="1">
                <a:latin typeface="Itim"/>
                <a:ea typeface="Itim"/>
                <a:cs typeface="Itim"/>
                <a:sym typeface="Itim"/>
              </a:defRPr>
            </a:lvl6pPr>
            <a:lvl7pPr lvl="6" algn="ctr" rtl="0">
              <a:lnSpc>
                <a:spcPct val="100000"/>
              </a:lnSpc>
              <a:spcBef>
                <a:spcPts val="0"/>
              </a:spcBef>
              <a:spcAft>
                <a:spcPts val="0"/>
              </a:spcAft>
              <a:buSzPts val="1600"/>
              <a:buFont typeface="Itim"/>
              <a:buNone/>
              <a:defRPr sz="2133" b="1">
                <a:latin typeface="Itim"/>
                <a:ea typeface="Itim"/>
                <a:cs typeface="Itim"/>
                <a:sym typeface="Itim"/>
              </a:defRPr>
            </a:lvl7pPr>
            <a:lvl8pPr lvl="7" algn="ctr" rtl="0">
              <a:lnSpc>
                <a:spcPct val="100000"/>
              </a:lnSpc>
              <a:spcBef>
                <a:spcPts val="0"/>
              </a:spcBef>
              <a:spcAft>
                <a:spcPts val="0"/>
              </a:spcAft>
              <a:buSzPts val="1600"/>
              <a:buFont typeface="Itim"/>
              <a:buNone/>
              <a:defRPr sz="2133" b="1">
                <a:latin typeface="Itim"/>
                <a:ea typeface="Itim"/>
                <a:cs typeface="Itim"/>
                <a:sym typeface="Itim"/>
              </a:defRPr>
            </a:lvl8pPr>
            <a:lvl9pPr lvl="8" algn="ctr" rtl="0">
              <a:lnSpc>
                <a:spcPct val="100000"/>
              </a:lnSpc>
              <a:spcBef>
                <a:spcPts val="0"/>
              </a:spcBef>
              <a:spcAft>
                <a:spcPts val="0"/>
              </a:spcAft>
              <a:buSzPts val="1600"/>
              <a:buFont typeface="Itim"/>
              <a:buNone/>
              <a:defRPr sz="2133" b="1">
                <a:latin typeface="Itim"/>
                <a:ea typeface="Itim"/>
                <a:cs typeface="Itim"/>
                <a:sym typeface="Itim"/>
              </a:defRPr>
            </a:lvl9pPr>
          </a:lstStyle>
          <a:p>
            <a:endParaRPr/>
          </a:p>
        </p:txBody>
      </p:sp>
      <p:sp>
        <p:nvSpPr>
          <p:cNvPr id="4312" name="Google Shape;4312;p25"/>
          <p:cNvSpPr txBox="1">
            <a:spLocks noGrp="1"/>
          </p:cNvSpPr>
          <p:nvPr>
            <p:ph type="subTitle" idx="3"/>
          </p:nvPr>
        </p:nvSpPr>
        <p:spPr>
          <a:xfrm>
            <a:off x="1072200" y="2237403"/>
            <a:ext cx="3341600" cy="5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Itim"/>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Itim"/>
              <a:buNone/>
              <a:defRPr sz="2133" b="1">
                <a:latin typeface="Itim"/>
                <a:ea typeface="Itim"/>
                <a:cs typeface="Itim"/>
                <a:sym typeface="Itim"/>
              </a:defRPr>
            </a:lvl2pPr>
            <a:lvl3pPr lvl="2" algn="ctr" rtl="0">
              <a:lnSpc>
                <a:spcPct val="100000"/>
              </a:lnSpc>
              <a:spcBef>
                <a:spcPts val="0"/>
              </a:spcBef>
              <a:spcAft>
                <a:spcPts val="0"/>
              </a:spcAft>
              <a:buSzPts val="1600"/>
              <a:buFont typeface="Itim"/>
              <a:buNone/>
              <a:defRPr sz="2133" b="1">
                <a:latin typeface="Itim"/>
                <a:ea typeface="Itim"/>
                <a:cs typeface="Itim"/>
                <a:sym typeface="Itim"/>
              </a:defRPr>
            </a:lvl3pPr>
            <a:lvl4pPr lvl="3" algn="ctr" rtl="0">
              <a:lnSpc>
                <a:spcPct val="100000"/>
              </a:lnSpc>
              <a:spcBef>
                <a:spcPts val="0"/>
              </a:spcBef>
              <a:spcAft>
                <a:spcPts val="0"/>
              </a:spcAft>
              <a:buSzPts val="1600"/>
              <a:buFont typeface="Itim"/>
              <a:buNone/>
              <a:defRPr sz="2133" b="1">
                <a:latin typeface="Itim"/>
                <a:ea typeface="Itim"/>
                <a:cs typeface="Itim"/>
                <a:sym typeface="Itim"/>
              </a:defRPr>
            </a:lvl4pPr>
            <a:lvl5pPr lvl="4" algn="ctr" rtl="0">
              <a:lnSpc>
                <a:spcPct val="100000"/>
              </a:lnSpc>
              <a:spcBef>
                <a:spcPts val="0"/>
              </a:spcBef>
              <a:spcAft>
                <a:spcPts val="0"/>
              </a:spcAft>
              <a:buSzPts val="1600"/>
              <a:buFont typeface="Itim"/>
              <a:buNone/>
              <a:defRPr sz="2133" b="1">
                <a:latin typeface="Itim"/>
                <a:ea typeface="Itim"/>
                <a:cs typeface="Itim"/>
                <a:sym typeface="Itim"/>
              </a:defRPr>
            </a:lvl5pPr>
            <a:lvl6pPr lvl="5" algn="ctr" rtl="0">
              <a:lnSpc>
                <a:spcPct val="100000"/>
              </a:lnSpc>
              <a:spcBef>
                <a:spcPts val="0"/>
              </a:spcBef>
              <a:spcAft>
                <a:spcPts val="0"/>
              </a:spcAft>
              <a:buSzPts val="1600"/>
              <a:buFont typeface="Itim"/>
              <a:buNone/>
              <a:defRPr sz="2133" b="1">
                <a:latin typeface="Itim"/>
                <a:ea typeface="Itim"/>
                <a:cs typeface="Itim"/>
                <a:sym typeface="Itim"/>
              </a:defRPr>
            </a:lvl6pPr>
            <a:lvl7pPr lvl="6" algn="ctr" rtl="0">
              <a:lnSpc>
                <a:spcPct val="100000"/>
              </a:lnSpc>
              <a:spcBef>
                <a:spcPts val="0"/>
              </a:spcBef>
              <a:spcAft>
                <a:spcPts val="0"/>
              </a:spcAft>
              <a:buSzPts val="1600"/>
              <a:buFont typeface="Itim"/>
              <a:buNone/>
              <a:defRPr sz="2133" b="1">
                <a:latin typeface="Itim"/>
                <a:ea typeface="Itim"/>
                <a:cs typeface="Itim"/>
                <a:sym typeface="Itim"/>
              </a:defRPr>
            </a:lvl7pPr>
            <a:lvl8pPr lvl="7" algn="ctr" rtl="0">
              <a:lnSpc>
                <a:spcPct val="100000"/>
              </a:lnSpc>
              <a:spcBef>
                <a:spcPts val="0"/>
              </a:spcBef>
              <a:spcAft>
                <a:spcPts val="0"/>
              </a:spcAft>
              <a:buSzPts val="1600"/>
              <a:buFont typeface="Itim"/>
              <a:buNone/>
              <a:defRPr sz="2133" b="1">
                <a:latin typeface="Itim"/>
                <a:ea typeface="Itim"/>
                <a:cs typeface="Itim"/>
                <a:sym typeface="Itim"/>
              </a:defRPr>
            </a:lvl8pPr>
            <a:lvl9pPr lvl="8" algn="ctr" rtl="0">
              <a:lnSpc>
                <a:spcPct val="100000"/>
              </a:lnSpc>
              <a:spcBef>
                <a:spcPts val="0"/>
              </a:spcBef>
              <a:spcAft>
                <a:spcPts val="0"/>
              </a:spcAft>
              <a:buSzPts val="1600"/>
              <a:buFont typeface="Itim"/>
              <a:buNone/>
              <a:defRPr sz="2133" b="1">
                <a:latin typeface="Itim"/>
                <a:ea typeface="Itim"/>
                <a:cs typeface="Itim"/>
                <a:sym typeface="Itim"/>
              </a:defRPr>
            </a:lvl9pPr>
          </a:lstStyle>
          <a:p>
            <a:endParaRPr/>
          </a:p>
        </p:txBody>
      </p:sp>
      <p:sp>
        <p:nvSpPr>
          <p:cNvPr id="4313" name="Google Shape;4313;p25"/>
          <p:cNvSpPr txBox="1">
            <a:spLocks noGrp="1"/>
          </p:cNvSpPr>
          <p:nvPr>
            <p:ph type="subTitle" idx="4"/>
          </p:nvPr>
        </p:nvSpPr>
        <p:spPr>
          <a:xfrm>
            <a:off x="7778200" y="2237403"/>
            <a:ext cx="3341600" cy="5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Itim"/>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Itim"/>
              <a:buNone/>
              <a:defRPr sz="2133" b="1">
                <a:latin typeface="Itim"/>
                <a:ea typeface="Itim"/>
                <a:cs typeface="Itim"/>
                <a:sym typeface="Itim"/>
              </a:defRPr>
            </a:lvl2pPr>
            <a:lvl3pPr lvl="2" algn="ctr" rtl="0">
              <a:lnSpc>
                <a:spcPct val="100000"/>
              </a:lnSpc>
              <a:spcBef>
                <a:spcPts val="0"/>
              </a:spcBef>
              <a:spcAft>
                <a:spcPts val="0"/>
              </a:spcAft>
              <a:buSzPts val="1600"/>
              <a:buFont typeface="Itim"/>
              <a:buNone/>
              <a:defRPr sz="2133" b="1">
                <a:latin typeface="Itim"/>
                <a:ea typeface="Itim"/>
                <a:cs typeface="Itim"/>
                <a:sym typeface="Itim"/>
              </a:defRPr>
            </a:lvl3pPr>
            <a:lvl4pPr lvl="3" algn="ctr" rtl="0">
              <a:lnSpc>
                <a:spcPct val="100000"/>
              </a:lnSpc>
              <a:spcBef>
                <a:spcPts val="0"/>
              </a:spcBef>
              <a:spcAft>
                <a:spcPts val="0"/>
              </a:spcAft>
              <a:buSzPts val="1600"/>
              <a:buFont typeface="Itim"/>
              <a:buNone/>
              <a:defRPr sz="2133" b="1">
                <a:latin typeface="Itim"/>
                <a:ea typeface="Itim"/>
                <a:cs typeface="Itim"/>
                <a:sym typeface="Itim"/>
              </a:defRPr>
            </a:lvl4pPr>
            <a:lvl5pPr lvl="4" algn="ctr" rtl="0">
              <a:lnSpc>
                <a:spcPct val="100000"/>
              </a:lnSpc>
              <a:spcBef>
                <a:spcPts val="0"/>
              </a:spcBef>
              <a:spcAft>
                <a:spcPts val="0"/>
              </a:spcAft>
              <a:buSzPts val="1600"/>
              <a:buFont typeface="Itim"/>
              <a:buNone/>
              <a:defRPr sz="2133" b="1">
                <a:latin typeface="Itim"/>
                <a:ea typeface="Itim"/>
                <a:cs typeface="Itim"/>
                <a:sym typeface="Itim"/>
              </a:defRPr>
            </a:lvl5pPr>
            <a:lvl6pPr lvl="5" algn="ctr" rtl="0">
              <a:lnSpc>
                <a:spcPct val="100000"/>
              </a:lnSpc>
              <a:spcBef>
                <a:spcPts val="0"/>
              </a:spcBef>
              <a:spcAft>
                <a:spcPts val="0"/>
              </a:spcAft>
              <a:buSzPts val="1600"/>
              <a:buFont typeface="Itim"/>
              <a:buNone/>
              <a:defRPr sz="2133" b="1">
                <a:latin typeface="Itim"/>
                <a:ea typeface="Itim"/>
                <a:cs typeface="Itim"/>
                <a:sym typeface="Itim"/>
              </a:defRPr>
            </a:lvl6pPr>
            <a:lvl7pPr lvl="6" algn="ctr" rtl="0">
              <a:lnSpc>
                <a:spcPct val="100000"/>
              </a:lnSpc>
              <a:spcBef>
                <a:spcPts val="0"/>
              </a:spcBef>
              <a:spcAft>
                <a:spcPts val="0"/>
              </a:spcAft>
              <a:buSzPts val="1600"/>
              <a:buFont typeface="Itim"/>
              <a:buNone/>
              <a:defRPr sz="2133" b="1">
                <a:latin typeface="Itim"/>
                <a:ea typeface="Itim"/>
                <a:cs typeface="Itim"/>
                <a:sym typeface="Itim"/>
              </a:defRPr>
            </a:lvl7pPr>
            <a:lvl8pPr lvl="7" algn="ctr" rtl="0">
              <a:lnSpc>
                <a:spcPct val="100000"/>
              </a:lnSpc>
              <a:spcBef>
                <a:spcPts val="0"/>
              </a:spcBef>
              <a:spcAft>
                <a:spcPts val="0"/>
              </a:spcAft>
              <a:buSzPts val="1600"/>
              <a:buFont typeface="Itim"/>
              <a:buNone/>
              <a:defRPr sz="2133" b="1">
                <a:latin typeface="Itim"/>
                <a:ea typeface="Itim"/>
                <a:cs typeface="Itim"/>
                <a:sym typeface="Itim"/>
              </a:defRPr>
            </a:lvl8pPr>
            <a:lvl9pPr lvl="8" algn="ctr" rtl="0">
              <a:lnSpc>
                <a:spcPct val="100000"/>
              </a:lnSpc>
              <a:spcBef>
                <a:spcPts val="0"/>
              </a:spcBef>
              <a:spcAft>
                <a:spcPts val="0"/>
              </a:spcAft>
              <a:buSzPts val="1600"/>
              <a:buFont typeface="Itim"/>
              <a:buNone/>
              <a:defRPr sz="2133" b="1">
                <a:latin typeface="Itim"/>
                <a:ea typeface="Itim"/>
                <a:cs typeface="Itim"/>
                <a:sym typeface="Itim"/>
              </a:defRPr>
            </a:lvl9pPr>
          </a:lstStyle>
          <a:p>
            <a:endParaRPr/>
          </a:p>
        </p:txBody>
      </p:sp>
      <p:sp>
        <p:nvSpPr>
          <p:cNvPr id="4314" name="Google Shape;4314;p25"/>
          <p:cNvSpPr txBox="1">
            <a:spLocks noGrp="1"/>
          </p:cNvSpPr>
          <p:nvPr>
            <p:ph type="subTitle" idx="5"/>
          </p:nvPr>
        </p:nvSpPr>
        <p:spPr>
          <a:xfrm>
            <a:off x="4425200" y="4296353"/>
            <a:ext cx="3341600" cy="45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Itim"/>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Itim"/>
              <a:buNone/>
              <a:defRPr sz="2133" b="1">
                <a:latin typeface="Itim"/>
                <a:ea typeface="Itim"/>
                <a:cs typeface="Itim"/>
                <a:sym typeface="Itim"/>
              </a:defRPr>
            </a:lvl2pPr>
            <a:lvl3pPr lvl="2" algn="ctr" rtl="0">
              <a:lnSpc>
                <a:spcPct val="100000"/>
              </a:lnSpc>
              <a:spcBef>
                <a:spcPts val="0"/>
              </a:spcBef>
              <a:spcAft>
                <a:spcPts val="0"/>
              </a:spcAft>
              <a:buSzPts val="1600"/>
              <a:buFont typeface="Itim"/>
              <a:buNone/>
              <a:defRPr sz="2133" b="1">
                <a:latin typeface="Itim"/>
                <a:ea typeface="Itim"/>
                <a:cs typeface="Itim"/>
                <a:sym typeface="Itim"/>
              </a:defRPr>
            </a:lvl3pPr>
            <a:lvl4pPr lvl="3" algn="ctr" rtl="0">
              <a:lnSpc>
                <a:spcPct val="100000"/>
              </a:lnSpc>
              <a:spcBef>
                <a:spcPts val="0"/>
              </a:spcBef>
              <a:spcAft>
                <a:spcPts val="0"/>
              </a:spcAft>
              <a:buSzPts val="1600"/>
              <a:buFont typeface="Itim"/>
              <a:buNone/>
              <a:defRPr sz="2133" b="1">
                <a:latin typeface="Itim"/>
                <a:ea typeface="Itim"/>
                <a:cs typeface="Itim"/>
                <a:sym typeface="Itim"/>
              </a:defRPr>
            </a:lvl4pPr>
            <a:lvl5pPr lvl="4" algn="ctr" rtl="0">
              <a:lnSpc>
                <a:spcPct val="100000"/>
              </a:lnSpc>
              <a:spcBef>
                <a:spcPts val="0"/>
              </a:spcBef>
              <a:spcAft>
                <a:spcPts val="0"/>
              </a:spcAft>
              <a:buSzPts val="1600"/>
              <a:buFont typeface="Itim"/>
              <a:buNone/>
              <a:defRPr sz="2133" b="1">
                <a:latin typeface="Itim"/>
                <a:ea typeface="Itim"/>
                <a:cs typeface="Itim"/>
                <a:sym typeface="Itim"/>
              </a:defRPr>
            </a:lvl5pPr>
            <a:lvl6pPr lvl="5" algn="ctr" rtl="0">
              <a:lnSpc>
                <a:spcPct val="100000"/>
              </a:lnSpc>
              <a:spcBef>
                <a:spcPts val="0"/>
              </a:spcBef>
              <a:spcAft>
                <a:spcPts val="0"/>
              </a:spcAft>
              <a:buSzPts val="1600"/>
              <a:buFont typeface="Itim"/>
              <a:buNone/>
              <a:defRPr sz="2133" b="1">
                <a:latin typeface="Itim"/>
                <a:ea typeface="Itim"/>
                <a:cs typeface="Itim"/>
                <a:sym typeface="Itim"/>
              </a:defRPr>
            </a:lvl6pPr>
            <a:lvl7pPr lvl="6" algn="ctr" rtl="0">
              <a:lnSpc>
                <a:spcPct val="100000"/>
              </a:lnSpc>
              <a:spcBef>
                <a:spcPts val="0"/>
              </a:spcBef>
              <a:spcAft>
                <a:spcPts val="0"/>
              </a:spcAft>
              <a:buSzPts val="1600"/>
              <a:buFont typeface="Itim"/>
              <a:buNone/>
              <a:defRPr sz="2133" b="1">
                <a:latin typeface="Itim"/>
                <a:ea typeface="Itim"/>
                <a:cs typeface="Itim"/>
                <a:sym typeface="Itim"/>
              </a:defRPr>
            </a:lvl7pPr>
            <a:lvl8pPr lvl="7" algn="ctr" rtl="0">
              <a:lnSpc>
                <a:spcPct val="100000"/>
              </a:lnSpc>
              <a:spcBef>
                <a:spcPts val="0"/>
              </a:spcBef>
              <a:spcAft>
                <a:spcPts val="0"/>
              </a:spcAft>
              <a:buSzPts val="1600"/>
              <a:buFont typeface="Itim"/>
              <a:buNone/>
              <a:defRPr sz="2133" b="1">
                <a:latin typeface="Itim"/>
                <a:ea typeface="Itim"/>
                <a:cs typeface="Itim"/>
                <a:sym typeface="Itim"/>
              </a:defRPr>
            </a:lvl8pPr>
            <a:lvl9pPr lvl="8" algn="ctr" rtl="0">
              <a:lnSpc>
                <a:spcPct val="100000"/>
              </a:lnSpc>
              <a:spcBef>
                <a:spcPts val="0"/>
              </a:spcBef>
              <a:spcAft>
                <a:spcPts val="0"/>
              </a:spcAft>
              <a:buSzPts val="1600"/>
              <a:buFont typeface="Itim"/>
              <a:buNone/>
              <a:defRPr sz="2133" b="1">
                <a:latin typeface="Itim"/>
                <a:ea typeface="Itim"/>
                <a:cs typeface="Itim"/>
                <a:sym typeface="Itim"/>
              </a:defRPr>
            </a:lvl9pPr>
          </a:lstStyle>
          <a:p>
            <a:endParaRPr/>
          </a:p>
        </p:txBody>
      </p:sp>
      <p:sp>
        <p:nvSpPr>
          <p:cNvPr id="4315" name="Google Shape;4315;p25"/>
          <p:cNvSpPr txBox="1">
            <a:spLocks noGrp="1"/>
          </p:cNvSpPr>
          <p:nvPr>
            <p:ph type="subTitle" idx="6"/>
          </p:nvPr>
        </p:nvSpPr>
        <p:spPr>
          <a:xfrm>
            <a:off x="4425200" y="2237403"/>
            <a:ext cx="3341600" cy="5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Itim"/>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Itim"/>
              <a:buNone/>
              <a:defRPr sz="2133" b="1">
                <a:latin typeface="Itim"/>
                <a:ea typeface="Itim"/>
                <a:cs typeface="Itim"/>
                <a:sym typeface="Itim"/>
              </a:defRPr>
            </a:lvl2pPr>
            <a:lvl3pPr lvl="2" algn="ctr" rtl="0">
              <a:lnSpc>
                <a:spcPct val="100000"/>
              </a:lnSpc>
              <a:spcBef>
                <a:spcPts val="0"/>
              </a:spcBef>
              <a:spcAft>
                <a:spcPts val="0"/>
              </a:spcAft>
              <a:buSzPts val="1600"/>
              <a:buFont typeface="Itim"/>
              <a:buNone/>
              <a:defRPr sz="2133" b="1">
                <a:latin typeface="Itim"/>
                <a:ea typeface="Itim"/>
                <a:cs typeface="Itim"/>
                <a:sym typeface="Itim"/>
              </a:defRPr>
            </a:lvl3pPr>
            <a:lvl4pPr lvl="3" algn="ctr" rtl="0">
              <a:lnSpc>
                <a:spcPct val="100000"/>
              </a:lnSpc>
              <a:spcBef>
                <a:spcPts val="0"/>
              </a:spcBef>
              <a:spcAft>
                <a:spcPts val="0"/>
              </a:spcAft>
              <a:buSzPts val="1600"/>
              <a:buFont typeface="Itim"/>
              <a:buNone/>
              <a:defRPr sz="2133" b="1">
                <a:latin typeface="Itim"/>
                <a:ea typeface="Itim"/>
                <a:cs typeface="Itim"/>
                <a:sym typeface="Itim"/>
              </a:defRPr>
            </a:lvl4pPr>
            <a:lvl5pPr lvl="4" algn="ctr" rtl="0">
              <a:lnSpc>
                <a:spcPct val="100000"/>
              </a:lnSpc>
              <a:spcBef>
                <a:spcPts val="0"/>
              </a:spcBef>
              <a:spcAft>
                <a:spcPts val="0"/>
              </a:spcAft>
              <a:buSzPts val="1600"/>
              <a:buFont typeface="Itim"/>
              <a:buNone/>
              <a:defRPr sz="2133" b="1">
                <a:latin typeface="Itim"/>
                <a:ea typeface="Itim"/>
                <a:cs typeface="Itim"/>
                <a:sym typeface="Itim"/>
              </a:defRPr>
            </a:lvl5pPr>
            <a:lvl6pPr lvl="5" algn="ctr" rtl="0">
              <a:lnSpc>
                <a:spcPct val="100000"/>
              </a:lnSpc>
              <a:spcBef>
                <a:spcPts val="0"/>
              </a:spcBef>
              <a:spcAft>
                <a:spcPts val="0"/>
              </a:spcAft>
              <a:buSzPts val="1600"/>
              <a:buFont typeface="Itim"/>
              <a:buNone/>
              <a:defRPr sz="2133" b="1">
                <a:latin typeface="Itim"/>
                <a:ea typeface="Itim"/>
                <a:cs typeface="Itim"/>
                <a:sym typeface="Itim"/>
              </a:defRPr>
            </a:lvl6pPr>
            <a:lvl7pPr lvl="6" algn="ctr" rtl="0">
              <a:lnSpc>
                <a:spcPct val="100000"/>
              </a:lnSpc>
              <a:spcBef>
                <a:spcPts val="0"/>
              </a:spcBef>
              <a:spcAft>
                <a:spcPts val="0"/>
              </a:spcAft>
              <a:buSzPts val="1600"/>
              <a:buFont typeface="Itim"/>
              <a:buNone/>
              <a:defRPr sz="2133" b="1">
                <a:latin typeface="Itim"/>
                <a:ea typeface="Itim"/>
                <a:cs typeface="Itim"/>
                <a:sym typeface="Itim"/>
              </a:defRPr>
            </a:lvl7pPr>
            <a:lvl8pPr lvl="7" algn="ctr" rtl="0">
              <a:lnSpc>
                <a:spcPct val="100000"/>
              </a:lnSpc>
              <a:spcBef>
                <a:spcPts val="0"/>
              </a:spcBef>
              <a:spcAft>
                <a:spcPts val="0"/>
              </a:spcAft>
              <a:buSzPts val="1600"/>
              <a:buFont typeface="Itim"/>
              <a:buNone/>
              <a:defRPr sz="2133" b="1">
                <a:latin typeface="Itim"/>
                <a:ea typeface="Itim"/>
                <a:cs typeface="Itim"/>
                <a:sym typeface="Itim"/>
              </a:defRPr>
            </a:lvl8pPr>
            <a:lvl9pPr lvl="8" algn="ctr" rtl="0">
              <a:lnSpc>
                <a:spcPct val="100000"/>
              </a:lnSpc>
              <a:spcBef>
                <a:spcPts val="0"/>
              </a:spcBef>
              <a:spcAft>
                <a:spcPts val="0"/>
              </a:spcAft>
              <a:buSzPts val="1600"/>
              <a:buFont typeface="Itim"/>
              <a:buNone/>
              <a:defRPr sz="2133" b="1">
                <a:latin typeface="Itim"/>
                <a:ea typeface="Itim"/>
                <a:cs typeface="Itim"/>
                <a:sym typeface="Itim"/>
              </a:defRPr>
            </a:lvl9pPr>
          </a:lstStyle>
          <a:p>
            <a:endParaRPr/>
          </a:p>
        </p:txBody>
      </p:sp>
      <p:sp>
        <p:nvSpPr>
          <p:cNvPr id="4316" name="Google Shape;4316;p25"/>
          <p:cNvSpPr txBox="1">
            <a:spLocks noGrp="1"/>
          </p:cNvSpPr>
          <p:nvPr>
            <p:ph type="subTitle" idx="7"/>
          </p:nvPr>
        </p:nvSpPr>
        <p:spPr>
          <a:xfrm>
            <a:off x="1072200" y="2825009"/>
            <a:ext cx="3341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4317" name="Google Shape;4317;p25"/>
          <p:cNvSpPr txBox="1">
            <a:spLocks noGrp="1"/>
          </p:cNvSpPr>
          <p:nvPr>
            <p:ph type="subTitle" idx="8"/>
          </p:nvPr>
        </p:nvSpPr>
        <p:spPr>
          <a:xfrm>
            <a:off x="7778200" y="2825009"/>
            <a:ext cx="3341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4318" name="Google Shape;4318;p25"/>
          <p:cNvSpPr txBox="1">
            <a:spLocks noGrp="1"/>
          </p:cNvSpPr>
          <p:nvPr>
            <p:ph type="subTitle" idx="9"/>
          </p:nvPr>
        </p:nvSpPr>
        <p:spPr>
          <a:xfrm>
            <a:off x="1072200" y="4843440"/>
            <a:ext cx="3341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4319" name="Google Shape;4319;p25"/>
          <p:cNvSpPr txBox="1">
            <a:spLocks noGrp="1"/>
          </p:cNvSpPr>
          <p:nvPr>
            <p:ph type="subTitle" idx="13"/>
          </p:nvPr>
        </p:nvSpPr>
        <p:spPr>
          <a:xfrm>
            <a:off x="7778200" y="4843440"/>
            <a:ext cx="3341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4320" name="Google Shape;4320;p25"/>
          <p:cNvSpPr txBox="1">
            <a:spLocks noGrp="1"/>
          </p:cNvSpPr>
          <p:nvPr>
            <p:ph type="subTitle" idx="14"/>
          </p:nvPr>
        </p:nvSpPr>
        <p:spPr>
          <a:xfrm>
            <a:off x="4425200" y="2825009"/>
            <a:ext cx="3341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4321" name="Google Shape;4321;p25"/>
          <p:cNvSpPr txBox="1">
            <a:spLocks noGrp="1"/>
          </p:cNvSpPr>
          <p:nvPr>
            <p:ph type="subTitle" idx="15"/>
          </p:nvPr>
        </p:nvSpPr>
        <p:spPr>
          <a:xfrm>
            <a:off x="4425200" y="4843440"/>
            <a:ext cx="3341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grpSp>
        <p:nvGrpSpPr>
          <p:cNvPr id="4322" name="Google Shape;4322;p25"/>
          <p:cNvGrpSpPr/>
          <p:nvPr/>
        </p:nvGrpSpPr>
        <p:grpSpPr>
          <a:xfrm>
            <a:off x="10694033" y="5956152"/>
            <a:ext cx="2808667" cy="796633"/>
            <a:chOff x="-2810250" y="3572525"/>
            <a:chExt cx="2106500" cy="597475"/>
          </a:xfrm>
        </p:grpSpPr>
        <p:sp>
          <p:nvSpPr>
            <p:cNvPr id="4323" name="Google Shape;4323;p25"/>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4" name="Google Shape;4324;p25"/>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5" name="Google Shape;4325;p25"/>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6" name="Google Shape;4326;p25"/>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7" name="Google Shape;4327;p25"/>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8" name="Google Shape;4328;p25"/>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9" name="Google Shape;4329;p25"/>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0" name="Google Shape;4330;p25"/>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1" name="Google Shape;4331;p25"/>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2" name="Google Shape;4332;p25"/>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3" name="Google Shape;4333;p25"/>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4" name="Google Shape;4334;p25"/>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5" name="Google Shape;4335;p25"/>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6" name="Google Shape;4336;p25"/>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7" name="Google Shape;4337;p25"/>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8" name="Google Shape;4338;p25"/>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9" name="Google Shape;4339;p25"/>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0" name="Google Shape;4340;p25"/>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1" name="Google Shape;4341;p25"/>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2" name="Google Shape;4342;p25"/>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3" name="Google Shape;4343;p25"/>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4" name="Google Shape;4344;p25"/>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5" name="Google Shape;4345;p25"/>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6" name="Google Shape;4346;p25"/>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7" name="Google Shape;4347;p25"/>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8" name="Google Shape;4348;p25"/>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9" name="Google Shape;4349;p25"/>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0" name="Google Shape;4350;p25"/>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1" name="Google Shape;4351;p25"/>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2" name="Google Shape;4352;p25"/>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3" name="Google Shape;4353;p25"/>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4" name="Google Shape;4354;p25"/>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5" name="Google Shape;4355;p25"/>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6" name="Google Shape;4356;p25"/>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7" name="Google Shape;4357;p25"/>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8" name="Google Shape;4358;p25"/>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9" name="Google Shape;4359;p25"/>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0" name="Google Shape;4360;p25"/>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1" name="Google Shape;4361;p25"/>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2" name="Google Shape;4362;p25"/>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3" name="Google Shape;4363;p25"/>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4" name="Google Shape;4364;p25"/>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5" name="Google Shape;4365;p25"/>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6" name="Google Shape;4366;p25"/>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7" name="Google Shape;4367;p25"/>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8" name="Google Shape;4368;p25"/>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9" name="Google Shape;4369;p25"/>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0" name="Google Shape;4370;p25"/>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1" name="Google Shape;4371;p25"/>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2" name="Google Shape;4372;p25"/>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3" name="Google Shape;4373;p25"/>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4" name="Google Shape;4374;p25"/>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5" name="Google Shape;4375;p25"/>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6" name="Google Shape;4376;p25"/>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7" name="Google Shape;4377;p25"/>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8" name="Google Shape;4378;p25"/>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9" name="Google Shape;4379;p25"/>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0" name="Google Shape;4380;p25"/>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1" name="Google Shape;4381;p25"/>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2" name="Google Shape;4382;p25"/>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3" name="Google Shape;4383;p25"/>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4" name="Google Shape;4384;p25"/>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5" name="Google Shape;4385;p25"/>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6" name="Google Shape;4386;p25"/>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7" name="Google Shape;4387;p25"/>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8" name="Google Shape;4388;p25"/>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9" name="Google Shape;4389;p25"/>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0" name="Google Shape;4390;p25"/>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1" name="Google Shape;4391;p25"/>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2" name="Google Shape;4392;p25"/>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3" name="Google Shape;4393;p25"/>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4" name="Google Shape;4394;p25"/>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5" name="Google Shape;4395;p25"/>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6" name="Google Shape;4396;p25"/>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7" name="Google Shape;4397;p25"/>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8" name="Google Shape;4398;p25"/>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9" name="Google Shape;4399;p25"/>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0" name="Google Shape;4400;p25"/>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1" name="Google Shape;4401;p25"/>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2" name="Google Shape;4402;p25"/>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3" name="Google Shape;4403;p25"/>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4" name="Google Shape;4404;p25"/>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5" name="Google Shape;4405;p25"/>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6" name="Google Shape;4406;p25"/>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7" name="Google Shape;4407;p25"/>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8" name="Google Shape;4408;p25"/>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9" name="Google Shape;4409;p25"/>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0" name="Google Shape;4410;p25"/>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1" name="Google Shape;4411;p25"/>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2" name="Google Shape;4412;p25"/>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3" name="Google Shape;4413;p25"/>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4" name="Google Shape;4414;p25"/>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5" name="Google Shape;4415;p25"/>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6" name="Google Shape;4416;p25"/>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7" name="Google Shape;4417;p25"/>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8" name="Google Shape;4418;p25"/>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9" name="Google Shape;4419;p25"/>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0" name="Google Shape;4420;p25"/>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1" name="Google Shape;4421;p25"/>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2" name="Google Shape;4422;p25"/>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3" name="Google Shape;4423;p25"/>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4" name="Google Shape;4424;p25"/>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5" name="Google Shape;4425;p25"/>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6" name="Google Shape;4426;p25"/>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7" name="Google Shape;4427;p25"/>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8" name="Google Shape;4428;p25"/>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9" name="Google Shape;4429;p25"/>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0" name="Google Shape;4430;p25"/>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1" name="Google Shape;4431;p25"/>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2" name="Google Shape;4432;p25"/>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433" name="Google Shape;4433;p25"/>
          <p:cNvGrpSpPr/>
          <p:nvPr/>
        </p:nvGrpSpPr>
        <p:grpSpPr>
          <a:xfrm>
            <a:off x="-706900" y="717718"/>
            <a:ext cx="2808667" cy="796633"/>
            <a:chOff x="-2810250" y="3572525"/>
            <a:chExt cx="2106500" cy="597475"/>
          </a:xfrm>
        </p:grpSpPr>
        <p:sp>
          <p:nvSpPr>
            <p:cNvPr id="4434" name="Google Shape;4434;p25"/>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5" name="Google Shape;4435;p25"/>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6" name="Google Shape;4436;p25"/>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7" name="Google Shape;4437;p25"/>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8" name="Google Shape;4438;p25"/>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9" name="Google Shape;4439;p25"/>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0" name="Google Shape;4440;p25"/>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1" name="Google Shape;4441;p25"/>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2" name="Google Shape;4442;p25"/>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3" name="Google Shape;4443;p25"/>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4" name="Google Shape;4444;p25"/>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5" name="Google Shape;4445;p25"/>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6" name="Google Shape;4446;p25"/>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7" name="Google Shape;4447;p25"/>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8" name="Google Shape;4448;p25"/>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9" name="Google Shape;4449;p25"/>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0" name="Google Shape;4450;p25"/>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1" name="Google Shape;4451;p25"/>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2" name="Google Shape;4452;p25"/>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3" name="Google Shape;4453;p25"/>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4" name="Google Shape;4454;p25"/>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5" name="Google Shape;4455;p25"/>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6" name="Google Shape;4456;p25"/>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7" name="Google Shape;4457;p25"/>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8" name="Google Shape;4458;p25"/>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9" name="Google Shape;4459;p25"/>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0" name="Google Shape;4460;p25"/>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1" name="Google Shape;4461;p25"/>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2" name="Google Shape;4462;p25"/>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3" name="Google Shape;4463;p25"/>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4" name="Google Shape;4464;p25"/>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5" name="Google Shape;4465;p25"/>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6" name="Google Shape;4466;p25"/>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7" name="Google Shape;4467;p25"/>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8" name="Google Shape;4468;p25"/>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9" name="Google Shape;4469;p25"/>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0" name="Google Shape;4470;p25"/>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1" name="Google Shape;4471;p25"/>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2" name="Google Shape;4472;p25"/>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3" name="Google Shape;4473;p25"/>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4" name="Google Shape;4474;p25"/>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5" name="Google Shape;4475;p25"/>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6" name="Google Shape;4476;p25"/>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7" name="Google Shape;4477;p25"/>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8" name="Google Shape;4478;p25"/>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9" name="Google Shape;4479;p25"/>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0" name="Google Shape;4480;p25"/>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1" name="Google Shape;4481;p25"/>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2" name="Google Shape;4482;p25"/>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3" name="Google Shape;4483;p25"/>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4" name="Google Shape;4484;p25"/>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5" name="Google Shape;4485;p25"/>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6" name="Google Shape;4486;p25"/>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7" name="Google Shape;4487;p25"/>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8" name="Google Shape;4488;p25"/>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9" name="Google Shape;4489;p25"/>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0" name="Google Shape;4490;p25"/>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1" name="Google Shape;4491;p25"/>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2" name="Google Shape;4492;p25"/>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3" name="Google Shape;4493;p25"/>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4" name="Google Shape;4494;p25"/>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5" name="Google Shape;4495;p25"/>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6" name="Google Shape;4496;p25"/>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7" name="Google Shape;4497;p25"/>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8" name="Google Shape;4498;p25"/>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9" name="Google Shape;4499;p25"/>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0" name="Google Shape;4500;p25"/>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1" name="Google Shape;4501;p25"/>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2" name="Google Shape;4502;p25"/>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3" name="Google Shape;4503;p25"/>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4" name="Google Shape;4504;p25"/>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5" name="Google Shape;4505;p25"/>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6" name="Google Shape;4506;p25"/>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7" name="Google Shape;4507;p25"/>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8" name="Google Shape;4508;p25"/>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9" name="Google Shape;4509;p25"/>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0" name="Google Shape;4510;p25"/>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1" name="Google Shape;4511;p25"/>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2" name="Google Shape;4512;p25"/>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3" name="Google Shape;4513;p25"/>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4" name="Google Shape;4514;p25"/>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5" name="Google Shape;4515;p25"/>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6" name="Google Shape;4516;p25"/>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7" name="Google Shape;4517;p25"/>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8" name="Google Shape;4518;p25"/>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9" name="Google Shape;4519;p25"/>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0" name="Google Shape;4520;p25"/>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1" name="Google Shape;4521;p25"/>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2" name="Google Shape;4522;p25"/>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3" name="Google Shape;4523;p25"/>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4" name="Google Shape;4524;p25"/>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5" name="Google Shape;4525;p25"/>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6" name="Google Shape;4526;p25"/>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7" name="Google Shape;4527;p25"/>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8" name="Google Shape;4528;p25"/>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9" name="Google Shape;4529;p25"/>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0" name="Google Shape;4530;p25"/>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1" name="Google Shape;4531;p25"/>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2" name="Google Shape;4532;p25"/>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3" name="Google Shape;4533;p25"/>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4" name="Google Shape;4534;p25"/>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5" name="Google Shape;4535;p25"/>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6" name="Google Shape;4536;p25"/>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7" name="Google Shape;4537;p25"/>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8" name="Google Shape;4538;p25"/>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9" name="Google Shape;4539;p25"/>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0" name="Google Shape;4540;p25"/>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1" name="Google Shape;4541;p25"/>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2" name="Google Shape;4542;p25"/>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3" name="Google Shape;4543;p25"/>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544" name="Google Shape;4544;p25"/>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2566147900"/>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4545"/>
        <p:cNvGrpSpPr/>
        <p:nvPr/>
      </p:nvGrpSpPr>
      <p:grpSpPr>
        <a:xfrm>
          <a:off x="0" y="0"/>
          <a:ext cx="0" cy="0"/>
          <a:chOff x="0" y="0"/>
          <a:chExt cx="0" cy="0"/>
        </a:xfrm>
      </p:grpSpPr>
      <p:pic>
        <p:nvPicPr>
          <p:cNvPr id="4546" name="Google Shape;4546;p26"/>
          <p:cNvPicPr preferRelativeResize="0"/>
          <p:nvPr/>
        </p:nvPicPr>
        <p:blipFill>
          <a:blip r:embed="rId2">
            <a:alphaModFix/>
          </a:blip>
          <a:stretch>
            <a:fillRect/>
          </a:stretch>
        </p:blipFill>
        <p:spPr>
          <a:xfrm>
            <a:off x="0" y="0"/>
            <a:ext cx="12192000" cy="6858000"/>
          </a:xfrm>
          <a:prstGeom prst="rect">
            <a:avLst/>
          </a:prstGeom>
          <a:noFill/>
          <a:ln>
            <a:noFill/>
          </a:ln>
        </p:spPr>
      </p:pic>
      <p:pic>
        <p:nvPicPr>
          <p:cNvPr id="4547" name="Google Shape;4547;p26"/>
          <p:cNvPicPr preferRelativeResize="0"/>
          <p:nvPr/>
        </p:nvPicPr>
        <p:blipFill>
          <a:blip r:embed="rId3">
            <a:alphaModFix amt="75000"/>
          </a:blip>
          <a:stretch>
            <a:fillRect/>
          </a:stretch>
        </p:blipFill>
        <p:spPr>
          <a:xfrm>
            <a:off x="10576402" y="791526"/>
            <a:ext cx="3493332" cy="620567"/>
          </a:xfrm>
          <a:prstGeom prst="rect">
            <a:avLst/>
          </a:prstGeom>
          <a:noFill/>
          <a:ln>
            <a:noFill/>
          </a:ln>
        </p:spPr>
      </p:pic>
      <p:pic>
        <p:nvPicPr>
          <p:cNvPr id="4548" name="Google Shape;4548;p26"/>
          <p:cNvPicPr preferRelativeResize="0"/>
          <p:nvPr/>
        </p:nvPicPr>
        <p:blipFill>
          <a:blip r:embed="rId4">
            <a:alphaModFix amt="67000"/>
          </a:blip>
          <a:stretch>
            <a:fillRect/>
          </a:stretch>
        </p:blipFill>
        <p:spPr>
          <a:xfrm>
            <a:off x="-1529698" y="6290159"/>
            <a:ext cx="3493332" cy="620567"/>
          </a:xfrm>
          <a:prstGeom prst="rect">
            <a:avLst/>
          </a:prstGeom>
          <a:noFill/>
          <a:ln>
            <a:noFill/>
          </a:ln>
        </p:spPr>
      </p:pic>
      <p:grpSp>
        <p:nvGrpSpPr>
          <p:cNvPr id="4549" name="Google Shape;4549;p26"/>
          <p:cNvGrpSpPr/>
          <p:nvPr/>
        </p:nvGrpSpPr>
        <p:grpSpPr>
          <a:xfrm>
            <a:off x="-662483" y="933734"/>
            <a:ext cx="2808667" cy="796633"/>
            <a:chOff x="-2810250" y="3572525"/>
            <a:chExt cx="2106500" cy="597475"/>
          </a:xfrm>
        </p:grpSpPr>
        <p:sp>
          <p:nvSpPr>
            <p:cNvPr id="4550" name="Google Shape;4550;p26"/>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1" name="Google Shape;4551;p26"/>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2" name="Google Shape;4552;p26"/>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3" name="Google Shape;4553;p26"/>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4" name="Google Shape;4554;p26"/>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5" name="Google Shape;4555;p26"/>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6" name="Google Shape;4556;p26"/>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7" name="Google Shape;4557;p26"/>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8" name="Google Shape;4558;p26"/>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9" name="Google Shape;4559;p26"/>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0" name="Google Shape;4560;p26"/>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1" name="Google Shape;4561;p26"/>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2" name="Google Shape;4562;p26"/>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3" name="Google Shape;4563;p26"/>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4" name="Google Shape;4564;p26"/>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5" name="Google Shape;4565;p26"/>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6" name="Google Shape;4566;p26"/>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7" name="Google Shape;4567;p26"/>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8" name="Google Shape;4568;p26"/>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9" name="Google Shape;4569;p26"/>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0" name="Google Shape;4570;p26"/>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1" name="Google Shape;4571;p26"/>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2" name="Google Shape;4572;p26"/>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3" name="Google Shape;4573;p26"/>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4" name="Google Shape;4574;p26"/>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5" name="Google Shape;4575;p26"/>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6" name="Google Shape;4576;p26"/>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7" name="Google Shape;4577;p26"/>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8" name="Google Shape;4578;p26"/>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9" name="Google Shape;4579;p26"/>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0" name="Google Shape;4580;p26"/>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1" name="Google Shape;4581;p26"/>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2" name="Google Shape;4582;p26"/>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3" name="Google Shape;4583;p26"/>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4" name="Google Shape;4584;p26"/>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5" name="Google Shape;4585;p26"/>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6" name="Google Shape;4586;p26"/>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7" name="Google Shape;4587;p26"/>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8" name="Google Shape;4588;p26"/>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9" name="Google Shape;4589;p26"/>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0" name="Google Shape;4590;p26"/>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1" name="Google Shape;4591;p26"/>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2" name="Google Shape;4592;p26"/>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3" name="Google Shape;4593;p26"/>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4" name="Google Shape;4594;p26"/>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5" name="Google Shape;4595;p26"/>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6" name="Google Shape;4596;p26"/>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7" name="Google Shape;4597;p26"/>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8" name="Google Shape;4598;p26"/>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9" name="Google Shape;4599;p26"/>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0" name="Google Shape;4600;p26"/>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1" name="Google Shape;4601;p26"/>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2" name="Google Shape;4602;p26"/>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3" name="Google Shape;4603;p26"/>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4" name="Google Shape;4604;p26"/>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5" name="Google Shape;4605;p26"/>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6" name="Google Shape;4606;p26"/>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7" name="Google Shape;4607;p26"/>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8" name="Google Shape;4608;p26"/>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9" name="Google Shape;4609;p26"/>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0" name="Google Shape;4610;p26"/>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1" name="Google Shape;4611;p26"/>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2" name="Google Shape;4612;p26"/>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3" name="Google Shape;4613;p26"/>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4" name="Google Shape;4614;p26"/>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5" name="Google Shape;4615;p26"/>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6" name="Google Shape;4616;p26"/>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7" name="Google Shape;4617;p26"/>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8" name="Google Shape;4618;p26"/>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9" name="Google Shape;4619;p26"/>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0" name="Google Shape;4620;p26"/>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1" name="Google Shape;4621;p26"/>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2" name="Google Shape;4622;p26"/>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3" name="Google Shape;4623;p26"/>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4" name="Google Shape;4624;p26"/>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5" name="Google Shape;4625;p26"/>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6" name="Google Shape;4626;p26"/>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7" name="Google Shape;4627;p26"/>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8" name="Google Shape;4628;p26"/>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9" name="Google Shape;4629;p26"/>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0" name="Google Shape;4630;p26"/>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1" name="Google Shape;4631;p26"/>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2" name="Google Shape;4632;p26"/>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3" name="Google Shape;4633;p26"/>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4" name="Google Shape;4634;p26"/>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5" name="Google Shape;4635;p26"/>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6" name="Google Shape;4636;p26"/>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7" name="Google Shape;4637;p26"/>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8" name="Google Shape;4638;p26"/>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9" name="Google Shape;4639;p26"/>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0" name="Google Shape;4640;p26"/>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1" name="Google Shape;4641;p26"/>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2" name="Google Shape;4642;p26"/>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3" name="Google Shape;4643;p26"/>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4" name="Google Shape;4644;p26"/>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5" name="Google Shape;4645;p26"/>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6" name="Google Shape;4646;p26"/>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7" name="Google Shape;4647;p26"/>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8" name="Google Shape;4648;p26"/>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9" name="Google Shape;4649;p26"/>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0" name="Google Shape;4650;p26"/>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1" name="Google Shape;4651;p26"/>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2" name="Google Shape;4652;p26"/>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3" name="Google Shape;4653;p26"/>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4" name="Google Shape;4654;p26"/>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5" name="Google Shape;4655;p26"/>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6" name="Google Shape;4656;p26"/>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7" name="Google Shape;4657;p26"/>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8" name="Google Shape;4658;p26"/>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9" name="Google Shape;4659;p26"/>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660" name="Google Shape;4660;p26"/>
          <p:cNvGrpSpPr/>
          <p:nvPr/>
        </p:nvGrpSpPr>
        <p:grpSpPr>
          <a:xfrm>
            <a:off x="7576051" y="6129167"/>
            <a:ext cx="2182667" cy="695300"/>
            <a:chOff x="-4380075" y="3780200"/>
            <a:chExt cx="1637000" cy="521475"/>
          </a:xfrm>
        </p:grpSpPr>
        <p:sp>
          <p:nvSpPr>
            <p:cNvPr id="4661" name="Google Shape;4661;p26"/>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2" name="Google Shape;4662;p26"/>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3" name="Google Shape;4663;p26"/>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4" name="Google Shape;4664;p26"/>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5" name="Google Shape;4665;p26"/>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6" name="Google Shape;4666;p26"/>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7" name="Google Shape;4667;p26"/>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8" name="Google Shape;4668;p26"/>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9" name="Google Shape;4669;p26"/>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0" name="Google Shape;4670;p26"/>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1" name="Google Shape;4671;p26"/>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2" name="Google Shape;4672;p26"/>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3" name="Google Shape;4673;p26"/>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4" name="Google Shape;4674;p26"/>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5" name="Google Shape;4675;p26"/>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6" name="Google Shape;4676;p26"/>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7" name="Google Shape;4677;p26"/>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8" name="Google Shape;4678;p26"/>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9" name="Google Shape;4679;p26"/>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0" name="Google Shape;4680;p26"/>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1" name="Google Shape;4681;p26"/>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2" name="Google Shape;4682;p26"/>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3" name="Google Shape;4683;p26"/>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4" name="Google Shape;4684;p26"/>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5" name="Google Shape;4685;p26"/>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6" name="Google Shape;4686;p26"/>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7" name="Google Shape;4687;p26"/>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8" name="Google Shape;4688;p26"/>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9" name="Google Shape;4689;p26"/>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0" name="Google Shape;4690;p26"/>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1" name="Google Shape;4691;p26"/>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2" name="Google Shape;4692;p26"/>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3" name="Google Shape;4693;p26"/>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4" name="Google Shape;4694;p26"/>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5" name="Google Shape;4695;p26"/>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6" name="Google Shape;4696;p26"/>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7" name="Google Shape;4697;p26"/>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8" name="Google Shape;4698;p26"/>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9" name="Google Shape;4699;p26"/>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0" name="Google Shape;4700;p26"/>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1" name="Google Shape;4701;p26"/>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2" name="Google Shape;4702;p26"/>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3" name="Google Shape;4703;p26"/>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4" name="Google Shape;4704;p26"/>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5" name="Google Shape;4705;p26"/>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6" name="Google Shape;4706;p26"/>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7" name="Google Shape;4707;p26"/>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8" name="Google Shape;4708;p26"/>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9" name="Google Shape;4709;p26"/>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0" name="Google Shape;4710;p26"/>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1" name="Google Shape;4711;p26"/>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2" name="Google Shape;4712;p26"/>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3" name="Google Shape;4713;p26"/>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4" name="Google Shape;4714;p26"/>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5" name="Google Shape;4715;p26"/>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6" name="Google Shape;4716;p26"/>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7" name="Google Shape;4717;p26"/>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8" name="Google Shape;4718;p26"/>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9" name="Google Shape;4719;p26"/>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0" name="Google Shape;4720;p26"/>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1" name="Google Shape;4721;p26"/>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2" name="Google Shape;4722;p26"/>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3" name="Google Shape;4723;p26"/>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4" name="Google Shape;4724;p26"/>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5" name="Google Shape;4725;p26"/>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6" name="Google Shape;4726;p26"/>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7" name="Google Shape;4727;p26"/>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8" name="Google Shape;4728;p26"/>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729" name="Google Shape;4729;p26"/>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3940549845"/>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4730"/>
        <p:cNvGrpSpPr/>
        <p:nvPr/>
      </p:nvGrpSpPr>
      <p:grpSpPr>
        <a:xfrm>
          <a:off x="0" y="0"/>
          <a:ext cx="0" cy="0"/>
          <a:chOff x="0" y="0"/>
          <a:chExt cx="0" cy="0"/>
        </a:xfrm>
      </p:grpSpPr>
      <p:pic>
        <p:nvPicPr>
          <p:cNvPr id="4731" name="Google Shape;4731;p27"/>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4732" name="Google Shape;4732;p27"/>
          <p:cNvGrpSpPr/>
          <p:nvPr/>
        </p:nvGrpSpPr>
        <p:grpSpPr>
          <a:xfrm>
            <a:off x="-662483" y="933734"/>
            <a:ext cx="2808667" cy="796633"/>
            <a:chOff x="-2810250" y="3572525"/>
            <a:chExt cx="2106500" cy="597475"/>
          </a:xfrm>
        </p:grpSpPr>
        <p:sp>
          <p:nvSpPr>
            <p:cNvPr id="4733" name="Google Shape;4733;p27"/>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4" name="Google Shape;4734;p27"/>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5" name="Google Shape;4735;p27"/>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6" name="Google Shape;4736;p27"/>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7" name="Google Shape;4737;p27"/>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8" name="Google Shape;4738;p27"/>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9" name="Google Shape;4739;p27"/>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0" name="Google Shape;4740;p27"/>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1" name="Google Shape;4741;p27"/>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2" name="Google Shape;4742;p27"/>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3" name="Google Shape;4743;p27"/>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4" name="Google Shape;4744;p27"/>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5" name="Google Shape;4745;p27"/>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6" name="Google Shape;4746;p27"/>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7" name="Google Shape;4747;p27"/>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8" name="Google Shape;4748;p27"/>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9" name="Google Shape;4749;p27"/>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0" name="Google Shape;4750;p27"/>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1" name="Google Shape;4751;p27"/>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2" name="Google Shape;4752;p27"/>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3" name="Google Shape;4753;p27"/>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4" name="Google Shape;4754;p27"/>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5" name="Google Shape;4755;p27"/>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6" name="Google Shape;4756;p27"/>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7" name="Google Shape;4757;p27"/>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8" name="Google Shape;4758;p27"/>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9" name="Google Shape;4759;p27"/>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0" name="Google Shape;4760;p27"/>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1" name="Google Shape;4761;p27"/>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2" name="Google Shape;4762;p27"/>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3" name="Google Shape;4763;p27"/>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4" name="Google Shape;4764;p27"/>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5" name="Google Shape;4765;p27"/>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6" name="Google Shape;4766;p27"/>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7" name="Google Shape;4767;p27"/>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8" name="Google Shape;4768;p27"/>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9" name="Google Shape;4769;p27"/>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0" name="Google Shape;4770;p27"/>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1" name="Google Shape;4771;p27"/>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2" name="Google Shape;4772;p27"/>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3" name="Google Shape;4773;p27"/>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4" name="Google Shape;4774;p27"/>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5" name="Google Shape;4775;p27"/>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6" name="Google Shape;4776;p27"/>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7" name="Google Shape;4777;p27"/>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8" name="Google Shape;4778;p27"/>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9" name="Google Shape;4779;p27"/>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0" name="Google Shape;4780;p27"/>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1" name="Google Shape;4781;p27"/>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2" name="Google Shape;4782;p27"/>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3" name="Google Shape;4783;p27"/>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4" name="Google Shape;4784;p27"/>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5" name="Google Shape;4785;p27"/>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6" name="Google Shape;4786;p27"/>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7" name="Google Shape;4787;p27"/>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8" name="Google Shape;4788;p27"/>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9" name="Google Shape;4789;p27"/>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0" name="Google Shape;4790;p27"/>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1" name="Google Shape;4791;p27"/>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2" name="Google Shape;4792;p27"/>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3" name="Google Shape;4793;p27"/>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4" name="Google Shape;4794;p27"/>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5" name="Google Shape;4795;p27"/>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6" name="Google Shape;4796;p27"/>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7" name="Google Shape;4797;p27"/>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8" name="Google Shape;4798;p27"/>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9" name="Google Shape;4799;p27"/>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0" name="Google Shape;4800;p27"/>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1" name="Google Shape;4801;p27"/>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2" name="Google Shape;4802;p27"/>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3" name="Google Shape;4803;p27"/>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4" name="Google Shape;4804;p27"/>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5" name="Google Shape;4805;p27"/>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6" name="Google Shape;4806;p27"/>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7" name="Google Shape;4807;p27"/>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8" name="Google Shape;4808;p27"/>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9" name="Google Shape;4809;p27"/>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0" name="Google Shape;4810;p27"/>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1" name="Google Shape;4811;p27"/>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2" name="Google Shape;4812;p27"/>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3" name="Google Shape;4813;p27"/>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4" name="Google Shape;4814;p27"/>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5" name="Google Shape;4815;p27"/>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6" name="Google Shape;4816;p27"/>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7" name="Google Shape;4817;p27"/>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8" name="Google Shape;4818;p27"/>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9" name="Google Shape;4819;p27"/>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0" name="Google Shape;4820;p27"/>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1" name="Google Shape;4821;p27"/>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2" name="Google Shape;4822;p27"/>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3" name="Google Shape;4823;p27"/>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4" name="Google Shape;4824;p27"/>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5" name="Google Shape;4825;p27"/>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6" name="Google Shape;4826;p27"/>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7" name="Google Shape;4827;p27"/>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8" name="Google Shape;4828;p27"/>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9" name="Google Shape;4829;p27"/>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0" name="Google Shape;4830;p27"/>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1" name="Google Shape;4831;p27"/>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2" name="Google Shape;4832;p27"/>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3" name="Google Shape;4833;p27"/>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4" name="Google Shape;4834;p27"/>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5" name="Google Shape;4835;p27"/>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6" name="Google Shape;4836;p27"/>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7" name="Google Shape;4837;p27"/>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8" name="Google Shape;4838;p27"/>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9" name="Google Shape;4839;p27"/>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0" name="Google Shape;4840;p27"/>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1" name="Google Shape;4841;p27"/>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2" name="Google Shape;4842;p27"/>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43" name="Google Shape;4843;p27"/>
          <p:cNvGrpSpPr/>
          <p:nvPr/>
        </p:nvGrpSpPr>
        <p:grpSpPr>
          <a:xfrm>
            <a:off x="10408717" y="6182134"/>
            <a:ext cx="2182667" cy="695300"/>
            <a:chOff x="-4380075" y="3780200"/>
            <a:chExt cx="1637000" cy="521475"/>
          </a:xfrm>
        </p:grpSpPr>
        <p:sp>
          <p:nvSpPr>
            <p:cNvPr id="4844" name="Google Shape;4844;p27"/>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5" name="Google Shape;4845;p27"/>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6" name="Google Shape;4846;p27"/>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7" name="Google Shape;4847;p27"/>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8" name="Google Shape;4848;p27"/>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9" name="Google Shape;4849;p27"/>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0" name="Google Shape;4850;p27"/>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1" name="Google Shape;4851;p27"/>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2" name="Google Shape;4852;p27"/>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3" name="Google Shape;4853;p27"/>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4" name="Google Shape;4854;p27"/>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5" name="Google Shape;4855;p27"/>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6" name="Google Shape;4856;p27"/>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7" name="Google Shape;4857;p27"/>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8" name="Google Shape;4858;p27"/>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9" name="Google Shape;4859;p27"/>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0" name="Google Shape;4860;p27"/>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1" name="Google Shape;4861;p27"/>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2" name="Google Shape;4862;p27"/>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3" name="Google Shape;4863;p27"/>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4" name="Google Shape;4864;p27"/>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5" name="Google Shape;4865;p27"/>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6" name="Google Shape;4866;p27"/>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7" name="Google Shape;4867;p27"/>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8" name="Google Shape;4868;p27"/>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9" name="Google Shape;4869;p27"/>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0" name="Google Shape;4870;p27"/>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1" name="Google Shape;4871;p27"/>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2" name="Google Shape;4872;p27"/>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3" name="Google Shape;4873;p27"/>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4" name="Google Shape;4874;p27"/>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5" name="Google Shape;4875;p27"/>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6" name="Google Shape;4876;p27"/>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7" name="Google Shape;4877;p27"/>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8" name="Google Shape;4878;p27"/>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9" name="Google Shape;4879;p27"/>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0" name="Google Shape;4880;p27"/>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1" name="Google Shape;4881;p27"/>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2" name="Google Shape;4882;p27"/>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3" name="Google Shape;4883;p27"/>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4" name="Google Shape;4884;p27"/>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5" name="Google Shape;4885;p27"/>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6" name="Google Shape;4886;p27"/>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7" name="Google Shape;4887;p27"/>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8" name="Google Shape;4888;p27"/>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9" name="Google Shape;4889;p27"/>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0" name="Google Shape;4890;p27"/>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1" name="Google Shape;4891;p27"/>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2" name="Google Shape;4892;p27"/>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3" name="Google Shape;4893;p27"/>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4" name="Google Shape;4894;p27"/>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5" name="Google Shape;4895;p27"/>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6" name="Google Shape;4896;p27"/>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7" name="Google Shape;4897;p27"/>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8" name="Google Shape;4898;p27"/>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9" name="Google Shape;4899;p27"/>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0" name="Google Shape;4900;p27"/>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1" name="Google Shape;4901;p27"/>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2" name="Google Shape;4902;p27"/>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3" name="Google Shape;4903;p27"/>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4" name="Google Shape;4904;p27"/>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5" name="Google Shape;4905;p27"/>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6" name="Google Shape;4906;p27"/>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7" name="Google Shape;4907;p27"/>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8" name="Google Shape;4908;p27"/>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9" name="Google Shape;4909;p27"/>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0" name="Google Shape;4910;p27"/>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1" name="Google Shape;4911;p27"/>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912" name="Google Shape;4912;p27"/>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736519188"/>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Number and text">
  <p:cSld name="Number and text">
    <p:spTree>
      <p:nvGrpSpPr>
        <p:cNvPr id="1" name="Shape 4913"/>
        <p:cNvGrpSpPr/>
        <p:nvPr/>
      </p:nvGrpSpPr>
      <p:grpSpPr>
        <a:xfrm>
          <a:off x="0" y="0"/>
          <a:ext cx="0" cy="0"/>
          <a:chOff x="0" y="0"/>
          <a:chExt cx="0" cy="0"/>
        </a:xfrm>
      </p:grpSpPr>
      <p:pic>
        <p:nvPicPr>
          <p:cNvPr id="4914" name="Google Shape;4914;p28"/>
          <p:cNvPicPr preferRelativeResize="0"/>
          <p:nvPr/>
        </p:nvPicPr>
        <p:blipFill>
          <a:blip r:embed="rId2">
            <a:alphaModFix/>
          </a:blip>
          <a:stretch>
            <a:fillRect/>
          </a:stretch>
        </p:blipFill>
        <p:spPr>
          <a:xfrm>
            <a:off x="0" y="0"/>
            <a:ext cx="12192000" cy="6858000"/>
          </a:xfrm>
          <a:prstGeom prst="rect">
            <a:avLst/>
          </a:prstGeom>
          <a:noFill/>
          <a:ln>
            <a:noFill/>
          </a:ln>
        </p:spPr>
      </p:pic>
      <p:sp>
        <p:nvSpPr>
          <p:cNvPr id="4915" name="Google Shape;4915;p28"/>
          <p:cNvSpPr txBox="1">
            <a:spLocks noGrp="1"/>
          </p:cNvSpPr>
          <p:nvPr>
            <p:ph type="title" hasCustomPrompt="1"/>
          </p:nvPr>
        </p:nvSpPr>
        <p:spPr>
          <a:xfrm>
            <a:off x="3876000" y="1384517"/>
            <a:ext cx="4440000" cy="106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6133"/>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4916" name="Google Shape;4916;p28"/>
          <p:cNvSpPr txBox="1">
            <a:spLocks noGrp="1"/>
          </p:cNvSpPr>
          <p:nvPr>
            <p:ph type="title" idx="2" hasCustomPrompt="1"/>
          </p:nvPr>
        </p:nvSpPr>
        <p:spPr>
          <a:xfrm>
            <a:off x="1072767" y="3954096"/>
            <a:ext cx="4440000" cy="106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6133"/>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4917" name="Google Shape;4917;p28"/>
          <p:cNvSpPr txBox="1">
            <a:spLocks noGrp="1"/>
          </p:cNvSpPr>
          <p:nvPr>
            <p:ph type="title" idx="3" hasCustomPrompt="1"/>
          </p:nvPr>
        </p:nvSpPr>
        <p:spPr>
          <a:xfrm>
            <a:off x="6801033" y="3937000"/>
            <a:ext cx="4440000" cy="106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6133"/>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4918" name="Google Shape;4918;p28"/>
          <p:cNvSpPr txBox="1">
            <a:spLocks noGrp="1"/>
          </p:cNvSpPr>
          <p:nvPr>
            <p:ph type="subTitle" idx="1"/>
          </p:nvPr>
        </p:nvSpPr>
        <p:spPr>
          <a:xfrm>
            <a:off x="4007800" y="2445751"/>
            <a:ext cx="4176400" cy="106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4919" name="Google Shape;4919;p28"/>
          <p:cNvSpPr txBox="1">
            <a:spLocks noGrp="1"/>
          </p:cNvSpPr>
          <p:nvPr>
            <p:ph type="subTitle" idx="4"/>
          </p:nvPr>
        </p:nvSpPr>
        <p:spPr>
          <a:xfrm>
            <a:off x="950967" y="5021319"/>
            <a:ext cx="4440000" cy="106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4920" name="Google Shape;4920;p28"/>
          <p:cNvSpPr txBox="1">
            <a:spLocks noGrp="1"/>
          </p:cNvSpPr>
          <p:nvPr>
            <p:ph type="subTitle" idx="5"/>
          </p:nvPr>
        </p:nvSpPr>
        <p:spPr>
          <a:xfrm>
            <a:off x="6932833" y="5021319"/>
            <a:ext cx="4176400" cy="106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grpSp>
        <p:nvGrpSpPr>
          <p:cNvPr id="4921" name="Google Shape;4921;p28"/>
          <p:cNvGrpSpPr/>
          <p:nvPr/>
        </p:nvGrpSpPr>
        <p:grpSpPr>
          <a:xfrm>
            <a:off x="9383317" y="5547268"/>
            <a:ext cx="2808667" cy="796633"/>
            <a:chOff x="-2810250" y="3572525"/>
            <a:chExt cx="2106500" cy="597475"/>
          </a:xfrm>
        </p:grpSpPr>
        <p:sp>
          <p:nvSpPr>
            <p:cNvPr id="4922" name="Google Shape;4922;p28"/>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3" name="Google Shape;4923;p28"/>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4" name="Google Shape;4924;p28"/>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5" name="Google Shape;4925;p28"/>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6" name="Google Shape;4926;p28"/>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7" name="Google Shape;4927;p28"/>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8" name="Google Shape;4928;p28"/>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9" name="Google Shape;4929;p28"/>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0" name="Google Shape;4930;p28"/>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1" name="Google Shape;4931;p28"/>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2" name="Google Shape;4932;p28"/>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3" name="Google Shape;4933;p28"/>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4" name="Google Shape;4934;p28"/>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5" name="Google Shape;4935;p28"/>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6" name="Google Shape;4936;p28"/>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7" name="Google Shape;4937;p28"/>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8" name="Google Shape;4938;p28"/>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9" name="Google Shape;4939;p28"/>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0" name="Google Shape;4940;p28"/>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1" name="Google Shape;4941;p28"/>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2" name="Google Shape;4942;p28"/>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3" name="Google Shape;4943;p28"/>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4" name="Google Shape;4944;p28"/>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5" name="Google Shape;4945;p28"/>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6" name="Google Shape;4946;p28"/>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7" name="Google Shape;4947;p28"/>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8" name="Google Shape;4948;p28"/>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9" name="Google Shape;4949;p28"/>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0" name="Google Shape;4950;p28"/>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1" name="Google Shape;4951;p28"/>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2" name="Google Shape;4952;p28"/>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3" name="Google Shape;4953;p28"/>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4" name="Google Shape;4954;p28"/>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5" name="Google Shape;4955;p28"/>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6" name="Google Shape;4956;p28"/>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7" name="Google Shape;4957;p28"/>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8" name="Google Shape;4958;p28"/>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9" name="Google Shape;4959;p28"/>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0" name="Google Shape;4960;p28"/>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1" name="Google Shape;4961;p28"/>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2" name="Google Shape;4962;p28"/>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3" name="Google Shape;4963;p28"/>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4" name="Google Shape;4964;p28"/>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5" name="Google Shape;4965;p28"/>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6" name="Google Shape;4966;p28"/>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7" name="Google Shape;4967;p28"/>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8" name="Google Shape;4968;p28"/>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9" name="Google Shape;4969;p28"/>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0" name="Google Shape;4970;p28"/>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1" name="Google Shape;4971;p28"/>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2" name="Google Shape;4972;p28"/>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3" name="Google Shape;4973;p28"/>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4" name="Google Shape;4974;p28"/>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5" name="Google Shape;4975;p28"/>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6" name="Google Shape;4976;p28"/>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7" name="Google Shape;4977;p28"/>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8" name="Google Shape;4978;p28"/>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9" name="Google Shape;4979;p28"/>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0" name="Google Shape;4980;p28"/>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1" name="Google Shape;4981;p28"/>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2" name="Google Shape;4982;p28"/>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3" name="Google Shape;4983;p28"/>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4" name="Google Shape;4984;p28"/>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5" name="Google Shape;4985;p28"/>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6" name="Google Shape;4986;p28"/>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7" name="Google Shape;4987;p28"/>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8" name="Google Shape;4988;p28"/>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9" name="Google Shape;4989;p28"/>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0" name="Google Shape;4990;p28"/>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1" name="Google Shape;4991;p28"/>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2" name="Google Shape;4992;p28"/>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3" name="Google Shape;4993;p28"/>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4" name="Google Shape;4994;p28"/>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5" name="Google Shape;4995;p28"/>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6" name="Google Shape;4996;p28"/>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7" name="Google Shape;4997;p28"/>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8" name="Google Shape;4998;p28"/>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9" name="Google Shape;4999;p28"/>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0" name="Google Shape;5000;p28"/>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1" name="Google Shape;5001;p28"/>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2" name="Google Shape;5002;p28"/>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3" name="Google Shape;5003;p28"/>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4" name="Google Shape;5004;p28"/>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5" name="Google Shape;5005;p28"/>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6" name="Google Shape;5006;p28"/>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7" name="Google Shape;5007;p28"/>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8" name="Google Shape;5008;p28"/>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9" name="Google Shape;5009;p28"/>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0" name="Google Shape;5010;p28"/>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1" name="Google Shape;5011;p28"/>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2" name="Google Shape;5012;p28"/>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3" name="Google Shape;5013;p28"/>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4" name="Google Shape;5014;p28"/>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5" name="Google Shape;5015;p28"/>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6" name="Google Shape;5016;p28"/>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7" name="Google Shape;5017;p28"/>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8" name="Google Shape;5018;p28"/>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9" name="Google Shape;5019;p28"/>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0" name="Google Shape;5020;p28"/>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1" name="Google Shape;5021;p28"/>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2" name="Google Shape;5022;p28"/>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3" name="Google Shape;5023;p28"/>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4" name="Google Shape;5024;p28"/>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5" name="Google Shape;5025;p28"/>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6" name="Google Shape;5026;p28"/>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7" name="Google Shape;5027;p28"/>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8" name="Google Shape;5028;p28"/>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9" name="Google Shape;5029;p28"/>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0" name="Google Shape;5030;p28"/>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1" name="Google Shape;5031;p28"/>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32" name="Google Shape;5032;p28"/>
          <p:cNvGrpSpPr/>
          <p:nvPr/>
        </p:nvGrpSpPr>
        <p:grpSpPr>
          <a:xfrm flipH="1">
            <a:off x="-16" y="1009513"/>
            <a:ext cx="2808667" cy="796633"/>
            <a:chOff x="-2810250" y="3572525"/>
            <a:chExt cx="2106500" cy="597475"/>
          </a:xfrm>
        </p:grpSpPr>
        <p:sp>
          <p:nvSpPr>
            <p:cNvPr id="5033" name="Google Shape;5033;p28"/>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4" name="Google Shape;5034;p28"/>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5" name="Google Shape;5035;p28"/>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6" name="Google Shape;5036;p28"/>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7" name="Google Shape;5037;p28"/>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8" name="Google Shape;5038;p28"/>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9" name="Google Shape;5039;p28"/>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0" name="Google Shape;5040;p28"/>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1" name="Google Shape;5041;p28"/>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2" name="Google Shape;5042;p28"/>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3" name="Google Shape;5043;p28"/>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4" name="Google Shape;5044;p28"/>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5" name="Google Shape;5045;p28"/>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6" name="Google Shape;5046;p28"/>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7" name="Google Shape;5047;p28"/>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8" name="Google Shape;5048;p28"/>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9" name="Google Shape;5049;p28"/>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0" name="Google Shape;5050;p28"/>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1" name="Google Shape;5051;p28"/>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2" name="Google Shape;5052;p28"/>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3" name="Google Shape;5053;p28"/>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4" name="Google Shape;5054;p28"/>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5" name="Google Shape;5055;p28"/>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6" name="Google Shape;5056;p28"/>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7" name="Google Shape;5057;p28"/>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8" name="Google Shape;5058;p28"/>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9" name="Google Shape;5059;p28"/>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0" name="Google Shape;5060;p28"/>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1" name="Google Shape;5061;p28"/>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2" name="Google Shape;5062;p28"/>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3" name="Google Shape;5063;p28"/>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4" name="Google Shape;5064;p28"/>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5" name="Google Shape;5065;p28"/>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6" name="Google Shape;5066;p28"/>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7" name="Google Shape;5067;p28"/>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8" name="Google Shape;5068;p28"/>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9" name="Google Shape;5069;p28"/>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0" name="Google Shape;5070;p28"/>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1" name="Google Shape;5071;p28"/>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2" name="Google Shape;5072;p28"/>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3" name="Google Shape;5073;p28"/>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4" name="Google Shape;5074;p28"/>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5" name="Google Shape;5075;p28"/>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6" name="Google Shape;5076;p28"/>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7" name="Google Shape;5077;p28"/>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8" name="Google Shape;5078;p28"/>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9" name="Google Shape;5079;p28"/>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0" name="Google Shape;5080;p28"/>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1" name="Google Shape;5081;p28"/>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2" name="Google Shape;5082;p28"/>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3" name="Google Shape;5083;p28"/>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4" name="Google Shape;5084;p28"/>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5" name="Google Shape;5085;p28"/>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6" name="Google Shape;5086;p28"/>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7" name="Google Shape;5087;p28"/>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8" name="Google Shape;5088;p28"/>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9" name="Google Shape;5089;p28"/>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0" name="Google Shape;5090;p28"/>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1" name="Google Shape;5091;p28"/>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2" name="Google Shape;5092;p28"/>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3" name="Google Shape;5093;p28"/>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4" name="Google Shape;5094;p28"/>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5" name="Google Shape;5095;p28"/>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6" name="Google Shape;5096;p28"/>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7" name="Google Shape;5097;p28"/>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8" name="Google Shape;5098;p28"/>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9" name="Google Shape;5099;p28"/>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0" name="Google Shape;5100;p28"/>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1" name="Google Shape;5101;p28"/>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2" name="Google Shape;5102;p28"/>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3" name="Google Shape;5103;p28"/>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4" name="Google Shape;5104;p28"/>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5" name="Google Shape;5105;p28"/>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6" name="Google Shape;5106;p28"/>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7" name="Google Shape;5107;p28"/>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8" name="Google Shape;5108;p28"/>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9" name="Google Shape;5109;p28"/>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0" name="Google Shape;5110;p28"/>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1" name="Google Shape;5111;p28"/>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2" name="Google Shape;5112;p28"/>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3" name="Google Shape;5113;p28"/>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4" name="Google Shape;5114;p28"/>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5" name="Google Shape;5115;p28"/>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6" name="Google Shape;5116;p28"/>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7" name="Google Shape;5117;p28"/>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8" name="Google Shape;5118;p28"/>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9" name="Google Shape;5119;p28"/>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0" name="Google Shape;5120;p28"/>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1" name="Google Shape;5121;p28"/>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2" name="Google Shape;5122;p28"/>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3" name="Google Shape;5123;p28"/>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4" name="Google Shape;5124;p28"/>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5" name="Google Shape;5125;p28"/>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6" name="Google Shape;5126;p28"/>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7" name="Google Shape;5127;p28"/>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8" name="Google Shape;5128;p28"/>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9" name="Google Shape;5129;p28"/>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0" name="Google Shape;5130;p28"/>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1" name="Google Shape;5131;p28"/>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2" name="Google Shape;5132;p28"/>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3" name="Google Shape;5133;p28"/>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4" name="Google Shape;5134;p28"/>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5" name="Google Shape;5135;p28"/>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6" name="Google Shape;5136;p28"/>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7" name="Google Shape;5137;p28"/>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8" name="Google Shape;5138;p28"/>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9" name="Google Shape;5139;p28"/>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0" name="Google Shape;5140;p28"/>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1" name="Google Shape;5141;p28"/>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2" name="Google Shape;5142;p28"/>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5143" name="Google Shape;5143;p28"/>
          <p:cNvPicPr preferRelativeResize="0"/>
          <p:nvPr/>
        </p:nvPicPr>
        <p:blipFill>
          <a:blip r:embed="rId3">
            <a:alphaModFix amt="76000"/>
          </a:blip>
          <a:stretch>
            <a:fillRect/>
          </a:stretch>
        </p:blipFill>
        <p:spPr>
          <a:xfrm>
            <a:off x="10565800" y="564616"/>
            <a:ext cx="5057368" cy="898400"/>
          </a:xfrm>
          <a:prstGeom prst="rect">
            <a:avLst/>
          </a:prstGeom>
          <a:noFill/>
          <a:ln>
            <a:noFill/>
          </a:ln>
        </p:spPr>
      </p:pic>
    </p:spTree>
    <p:extLst>
      <p:ext uri="{BB962C8B-B14F-4D97-AF65-F5344CB8AC3E}">
        <p14:creationId xmlns:p14="http://schemas.microsoft.com/office/powerpoint/2010/main" val="2479904523"/>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Title and three columns 2">
  <p:cSld name="Title and three columns 2">
    <p:spTree>
      <p:nvGrpSpPr>
        <p:cNvPr id="1" name="Shape 5144"/>
        <p:cNvGrpSpPr/>
        <p:nvPr/>
      </p:nvGrpSpPr>
      <p:grpSpPr>
        <a:xfrm>
          <a:off x="0" y="0"/>
          <a:ext cx="0" cy="0"/>
          <a:chOff x="0" y="0"/>
          <a:chExt cx="0" cy="0"/>
        </a:xfrm>
      </p:grpSpPr>
      <p:pic>
        <p:nvPicPr>
          <p:cNvPr id="5145" name="Google Shape;5145;p29"/>
          <p:cNvPicPr preferRelativeResize="0"/>
          <p:nvPr/>
        </p:nvPicPr>
        <p:blipFill>
          <a:blip r:embed="rId2">
            <a:alphaModFix/>
          </a:blip>
          <a:stretch>
            <a:fillRect/>
          </a:stretch>
        </p:blipFill>
        <p:spPr>
          <a:xfrm>
            <a:off x="0" y="0"/>
            <a:ext cx="12192000" cy="6858000"/>
          </a:xfrm>
          <a:prstGeom prst="rect">
            <a:avLst/>
          </a:prstGeom>
          <a:noFill/>
          <a:ln>
            <a:noFill/>
          </a:ln>
        </p:spPr>
      </p:pic>
      <p:sp>
        <p:nvSpPr>
          <p:cNvPr id="5146" name="Google Shape;5146;p29"/>
          <p:cNvSpPr txBox="1">
            <a:spLocks noGrp="1"/>
          </p:cNvSpPr>
          <p:nvPr>
            <p:ph type="subTitle" idx="1"/>
          </p:nvPr>
        </p:nvSpPr>
        <p:spPr>
          <a:xfrm>
            <a:off x="4277940" y="3893019"/>
            <a:ext cx="3679200" cy="5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667" b="1">
                <a:solidFill>
                  <a:schemeClr val="accent3"/>
                </a:solidFill>
                <a:latin typeface="Caveat Brush"/>
                <a:ea typeface="Caveat Brush"/>
                <a:cs typeface="Caveat Brush"/>
                <a:sym typeface="Caveat Brush"/>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5147" name="Google Shape;5147;p29"/>
          <p:cNvSpPr txBox="1">
            <a:spLocks noGrp="1"/>
          </p:cNvSpPr>
          <p:nvPr>
            <p:ph type="subTitle" idx="2"/>
          </p:nvPr>
        </p:nvSpPr>
        <p:spPr>
          <a:xfrm>
            <a:off x="7821961" y="4476981"/>
            <a:ext cx="3679200" cy="5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667" b="1">
                <a:solidFill>
                  <a:schemeClr val="accent3"/>
                </a:solidFill>
                <a:latin typeface="Caveat Brush"/>
                <a:ea typeface="Caveat Brush"/>
                <a:cs typeface="Caveat Brush"/>
                <a:sym typeface="Caveat Brush"/>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5148" name="Google Shape;5148;p29"/>
          <p:cNvSpPr txBox="1">
            <a:spLocks noGrp="1"/>
          </p:cNvSpPr>
          <p:nvPr>
            <p:ph type="subTitle" idx="3"/>
          </p:nvPr>
        </p:nvSpPr>
        <p:spPr>
          <a:xfrm>
            <a:off x="613467" y="4482811"/>
            <a:ext cx="3679200" cy="5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667" b="1">
                <a:solidFill>
                  <a:schemeClr val="accent3"/>
                </a:solidFill>
                <a:latin typeface="Caveat Brush"/>
                <a:ea typeface="Caveat Brush"/>
                <a:cs typeface="Caveat Brush"/>
                <a:sym typeface="Caveat Brush"/>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5149" name="Google Shape;5149;p29"/>
          <p:cNvSpPr txBox="1">
            <a:spLocks noGrp="1"/>
          </p:cNvSpPr>
          <p:nvPr>
            <p:ph type="subTitle" idx="4"/>
          </p:nvPr>
        </p:nvSpPr>
        <p:spPr>
          <a:xfrm>
            <a:off x="4446740" y="4272199"/>
            <a:ext cx="3341600" cy="123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5150" name="Google Shape;5150;p29"/>
          <p:cNvSpPr txBox="1">
            <a:spLocks noGrp="1"/>
          </p:cNvSpPr>
          <p:nvPr>
            <p:ph type="subTitle" idx="5"/>
          </p:nvPr>
        </p:nvSpPr>
        <p:spPr>
          <a:xfrm>
            <a:off x="7990769" y="4864537"/>
            <a:ext cx="3341600" cy="123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5151" name="Google Shape;5151;p29"/>
          <p:cNvSpPr txBox="1">
            <a:spLocks noGrp="1"/>
          </p:cNvSpPr>
          <p:nvPr>
            <p:ph type="subTitle" idx="6"/>
          </p:nvPr>
        </p:nvSpPr>
        <p:spPr>
          <a:xfrm>
            <a:off x="782267" y="4863873"/>
            <a:ext cx="3341600" cy="123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5152" name="Google Shape;5152;p29"/>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grpSp>
        <p:nvGrpSpPr>
          <p:cNvPr id="5153" name="Google Shape;5153;p29"/>
          <p:cNvGrpSpPr/>
          <p:nvPr/>
        </p:nvGrpSpPr>
        <p:grpSpPr>
          <a:xfrm flipH="1">
            <a:off x="-16" y="1009513"/>
            <a:ext cx="2808667" cy="796633"/>
            <a:chOff x="-2810250" y="3572525"/>
            <a:chExt cx="2106500" cy="597475"/>
          </a:xfrm>
        </p:grpSpPr>
        <p:sp>
          <p:nvSpPr>
            <p:cNvPr id="5154" name="Google Shape;5154;p29"/>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5" name="Google Shape;5155;p29"/>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6" name="Google Shape;5156;p29"/>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7" name="Google Shape;5157;p29"/>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8" name="Google Shape;5158;p29"/>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9" name="Google Shape;5159;p29"/>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0" name="Google Shape;5160;p29"/>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1" name="Google Shape;5161;p29"/>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2" name="Google Shape;5162;p29"/>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3" name="Google Shape;5163;p29"/>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4" name="Google Shape;5164;p29"/>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5" name="Google Shape;5165;p29"/>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6" name="Google Shape;5166;p29"/>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7" name="Google Shape;5167;p29"/>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8" name="Google Shape;5168;p29"/>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9" name="Google Shape;5169;p29"/>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0" name="Google Shape;5170;p29"/>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1" name="Google Shape;5171;p29"/>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2" name="Google Shape;5172;p29"/>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3" name="Google Shape;5173;p29"/>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4" name="Google Shape;5174;p29"/>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5" name="Google Shape;5175;p29"/>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6" name="Google Shape;5176;p29"/>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7" name="Google Shape;5177;p29"/>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8" name="Google Shape;5178;p29"/>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9" name="Google Shape;5179;p29"/>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0" name="Google Shape;5180;p29"/>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1" name="Google Shape;5181;p29"/>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2" name="Google Shape;5182;p29"/>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3" name="Google Shape;5183;p29"/>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4" name="Google Shape;5184;p29"/>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5" name="Google Shape;5185;p29"/>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6" name="Google Shape;5186;p29"/>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7" name="Google Shape;5187;p29"/>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8" name="Google Shape;5188;p29"/>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9" name="Google Shape;5189;p29"/>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0" name="Google Shape;5190;p29"/>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1" name="Google Shape;5191;p29"/>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2" name="Google Shape;5192;p29"/>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3" name="Google Shape;5193;p29"/>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4" name="Google Shape;5194;p29"/>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5" name="Google Shape;5195;p29"/>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6" name="Google Shape;5196;p29"/>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7" name="Google Shape;5197;p29"/>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8" name="Google Shape;5198;p29"/>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9" name="Google Shape;5199;p29"/>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0" name="Google Shape;5200;p29"/>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1" name="Google Shape;5201;p29"/>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2" name="Google Shape;5202;p29"/>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3" name="Google Shape;5203;p29"/>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4" name="Google Shape;5204;p29"/>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5" name="Google Shape;5205;p29"/>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6" name="Google Shape;5206;p29"/>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7" name="Google Shape;5207;p29"/>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8" name="Google Shape;5208;p29"/>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9" name="Google Shape;5209;p29"/>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0" name="Google Shape;5210;p29"/>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1" name="Google Shape;5211;p29"/>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2" name="Google Shape;5212;p29"/>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3" name="Google Shape;5213;p29"/>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4" name="Google Shape;5214;p29"/>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5" name="Google Shape;5215;p29"/>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6" name="Google Shape;5216;p29"/>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7" name="Google Shape;5217;p29"/>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8" name="Google Shape;5218;p29"/>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9" name="Google Shape;5219;p29"/>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0" name="Google Shape;5220;p29"/>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1" name="Google Shape;5221;p29"/>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2" name="Google Shape;5222;p29"/>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3" name="Google Shape;5223;p29"/>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4" name="Google Shape;5224;p29"/>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5" name="Google Shape;5225;p29"/>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6" name="Google Shape;5226;p29"/>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7" name="Google Shape;5227;p29"/>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8" name="Google Shape;5228;p29"/>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9" name="Google Shape;5229;p29"/>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0" name="Google Shape;5230;p29"/>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1" name="Google Shape;5231;p29"/>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2" name="Google Shape;5232;p29"/>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3" name="Google Shape;5233;p29"/>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4" name="Google Shape;5234;p29"/>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5" name="Google Shape;5235;p29"/>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6" name="Google Shape;5236;p29"/>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7" name="Google Shape;5237;p29"/>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8" name="Google Shape;5238;p29"/>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9" name="Google Shape;5239;p29"/>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0" name="Google Shape;5240;p29"/>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1" name="Google Shape;5241;p29"/>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2" name="Google Shape;5242;p29"/>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3" name="Google Shape;5243;p29"/>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4" name="Google Shape;5244;p29"/>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5" name="Google Shape;5245;p29"/>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6" name="Google Shape;5246;p29"/>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7" name="Google Shape;5247;p29"/>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8" name="Google Shape;5248;p29"/>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9" name="Google Shape;5249;p29"/>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0" name="Google Shape;5250;p29"/>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1" name="Google Shape;5251;p29"/>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2" name="Google Shape;5252;p29"/>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3" name="Google Shape;5253;p29"/>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4" name="Google Shape;5254;p29"/>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5" name="Google Shape;5255;p29"/>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6" name="Google Shape;5256;p29"/>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7" name="Google Shape;5257;p29"/>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8" name="Google Shape;5258;p29"/>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9" name="Google Shape;5259;p29"/>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0" name="Google Shape;5260;p29"/>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1" name="Google Shape;5261;p29"/>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2" name="Google Shape;5262;p29"/>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3" name="Google Shape;5263;p29"/>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5264" name="Google Shape;5264;p29"/>
          <p:cNvPicPr preferRelativeResize="0"/>
          <p:nvPr/>
        </p:nvPicPr>
        <p:blipFill>
          <a:blip r:embed="rId3">
            <a:alphaModFix amt="76000"/>
          </a:blip>
          <a:stretch>
            <a:fillRect/>
          </a:stretch>
        </p:blipFill>
        <p:spPr>
          <a:xfrm>
            <a:off x="10565800" y="564616"/>
            <a:ext cx="5057368" cy="898400"/>
          </a:xfrm>
          <a:prstGeom prst="rect">
            <a:avLst/>
          </a:prstGeom>
          <a:noFill/>
          <a:ln>
            <a:noFill/>
          </a:ln>
        </p:spPr>
      </p:pic>
    </p:spTree>
    <p:extLst>
      <p:ext uri="{BB962C8B-B14F-4D97-AF65-F5344CB8AC3E}">
        <p14:creationId xmlns:p14="http://schemas.microsoft.com/office/powerpoint/2010/main" val="667863599"/>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5265"/>
        <p:cNvGrpSpPr/>
        <p:nvPr/>
      </p:nvGrpSpPr>
      <p:grpSpPr>
        <a:xfrm>
          <a:off x="0" y="0"/>
          <a:ext cx="0" cy="0"/>
          <a:chOff x="0" y="0"/>
          <a:chExt cx="0" cy="0"/>
        </a:xfrm>
      </p:grpSpPr>
      <p:pic>
        <p:nvPicPr>
          <p:cNvPr id="5266" name="Google Shape;5266;p30"/>
          <p:cNvPicPr preferRelativeResize="0"/>
          <p:nvPr/>
        </p:nvPicPr>
        <p:blipFill>
          <a:blip r:embed="rId2">
            <a:alphaModFix/>
          </a:blip>
          <a:stretch>
            <a:fillRect/>
          </a:stretch>
        </p:blipFill>
        <p:spPr>
          <a:xfrm>
            <a:off x="0" y="0"/>
            <a:ext cx="12192000" cy="6858000"/>
          </a:xfrm>
          <a:prstGeom prst="rect">
            <a:avLst/>
          </a:prstGeom>
          <a:noFill/>
          <a:ln>
            <a:noFill/>
          </a:ln>
        </p:spPr>
      </p:pic>
      <p:sp>
        <p:nvSpPr>
          <p:cNvPr id="5267" name="Google Shape;5267;p30"/>
          <p:cNvSpPr txBox="1">
            <a:spLocks noGrp="1"/>
          </p:cNvSpPr>
          <p:nvPr>
            <p:ph type="subTitle" idx="1"/>
          </p:nvPr>
        </p:nvSpPr>
        <p:spPr>
          <a:xfrm>
            <a:off x="1199141" y="3238867"/>
            <a:ext cx="4628800" cy="212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5268" name="Google Shape;5268;p30"/>
          <p:cNvSpPr txBox="1">
            <a:spLocks noGrp="1"/>
          </p:cNvSpPr>
          <p:nvPr>
            <p:ph type="title"/>
          </p:nvPr>
        </p:nvSpPr>
        <p:spPr>
          <a:xfrm>
            <a:off x="1145941" y="2342667"/>
            <a:ext cx="4735200" cy="132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5269" name="Google Shape;5269;p30"/>
          <p:cNvGrpSpPr/>
          <p:nvPr/>
        </p:nvGrpSpPr>
        <p:grpSpPr>
          <a:xfrm>
            <a:off x="0" y="6138001"/>
            <a:ext cx="2808667" cy="796633"/>
            <a:chOff x="-2810250" y="3572525"/>
            <a:chExt cx="2106500" cy="597475"/>
          </a:xfrm>
        </p:grpSpPr>
        <p:sp>
          <p:nvSpPr>
            <p:cNvPr id="5270" name="Google Shape;5270;p30"/>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1" name="Google Shape;5271;p30"/>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2" name="Google Shape;5272;p30"/>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3" name="Google Shape;5273;p30"/>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4" name="Google Shape;5274;p30"/>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5" name="Google Shape;5275;p30"/>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6" name="Google Shape;5276;p30"/>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7" name="Google Shape;5277;p30"/>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8" name="Google Shape;5278;p30"/>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9" name="Google Shape;5279;p30"/>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0" name="Google Shape;5280;p30"/>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1" name="Google Shape;5281;p30"/>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2" name="Google Shape;5282;p30"/>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3" name="Google Shape;5283;p30"/>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4" name="Google Shape;5284;p30"/>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5" name="Google Shape;5285;p30"/>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6" name="Google Shape;5286;p30"/>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7" name="Google Shape;5287;p30"/>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8" name="Google Shape;5288;p30"/>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9" name="Google Shape;5289;p30"/>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0" name="Google Shape;5290;p30"/>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1" name="Google Shape;5291;p30"/>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2" name="Google Shape;5292;p30"/>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3" name="Google Shape;5293;p30"/>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4" name="Google Shape;5294;p30"/>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5" name="Google Shape;5295;p30"/>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6" name="Google Shape;5296;p30"/>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7" name="Google Shape;5297;p30"/>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8" name="Google Shape;5298;p30"/>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9" name="Google Shape;5299;p30"/>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0" name="Google Shape;5300;p30"/>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1" name="Google Shape;5301;p30"/>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2" name="Google Shape;5302;p30"/>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3" name="Google Shape;5303;p30"/>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4" name="Google Shape;5304;p30"/>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5" name="Google Shape;5305;p30"/>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6" name="Google Shape;5306;p30"/>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7" name="Google Shape;5307;p30"/>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8" name="Google Shape;5308;p30"/>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9" name="Google Shape;5309;p30"/>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0" name="Google Shape;5310;p30"/>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1" name="Google Shape;5311;p30"/>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2" name="Google Shape;5312;p30"/>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3" name="Google Shape;5313;p30"/>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4" name="Google Shape;5314;p30"/>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5" name="Google Shape;5315;p30"/>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6" name="Google Shape;5316;p30"/>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7" name="Google Shape;5317;p30"/>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8" name="Google Shape;5318;p30"/>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9" name="Google Shape;5319;p30"/>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0" name="Google Shape;5320;p30"/>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1" name="Google Shape;5321;p30"/>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2" name="Google Shape;5322;p30"/>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3" name="Google Shape;5323;p30"/>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4" name="Google Shape;5324;p30"/>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5" name="Google Shape;5325;p30"/>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6" name="Google Shape;5326;p30"/>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7" name="Google Shape;5327;p30"/>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8" name="Google Shape;5328;p30"/>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9" name="Google Shape;5329;p30"/>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0" name="Google Shape;5330;p30"/>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1" name="Google Shape;5331;p30"/>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2" name="Google Shape;5332;p30"/>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3" name="Google Shape;5333;p30"/>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4" name="Google Shape;5334;p30"/>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5" name="Google Shape;5335;p30"/>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6" name="Google Shape;5336;p30"/>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7" name="Google Shape;5337;p30"/>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8" name="Google Shape;5338;p30"/>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9" name="Google Shape;5339;p30"/>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0" name="Google Shape;5340;p30"/>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1" name="Google Shape;5341;p30"/>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2" name="Google Shape;5342;p30"/>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3" name="Google Shape;5343;p30"/>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4" name="Google Shape;5344;p30"/>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5" name="Google Shape;5345;p30"/>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6" name="Google Shape;5346;p30"/>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7" name="Google Shape;5347;p30"/>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8" name="Google Shape;5348;p30"/>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9" name="Google Shape;5349;p30"/>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0" name="Google Shape;5350;p30"/>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1" name="Google Shape;5351;p30"/>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2" name="Google Shape;5352;p30"/>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3" name="Google Shape;5353;p30"/>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4" name="Google Shape;5354;p30"/>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5" name="Google Shape;5355;p30"/>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6" name="Google Shape;5356;p30"/>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7" name="Google Shape;5357;p30"/>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8" name="Google Shape;5358;p30"/>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9" name="Google Shape;5359;p30"/>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0" name="Google Shape;5360;p30"/>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1" name="Google Shape;5361;p30"/>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2" name="Google Shape;5362;p30"/>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3" name="Google Shape;5363;p30"/>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4" name="Google Shape;5364;p30"/>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5" name="Google Shape;5365;p30"/>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6" name="Google Shape;5366;p30"/>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7" name="Google Shape;5367;p30"/>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8" name="Google Shape;5368;p30"/>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9" name="Google Shape;5369;p30"/>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0" name="Google Shape;5370;p30"/>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1" name="Google Shape;5371;p30"/>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2" name="Google Shape;5372;p30"/>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3" name="Google Shape;5373;p30"/>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4" name="Google Shape;5374;p30"/>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5" name="Google Shape;5375;p30"/>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6" name="Google Shape;5376;p30"/>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7" name="Google Shape;5377;p30"/>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8" name="Google Shape;5378;p30"/>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9" name="Google Shape;5379;p30"/>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380" name="Google Shape;5380;p30"/>
          <p:cNvGrpSpPr/>
          <p:nvPr/>
        </p:nvGrpSpPr>
        <p:grpSpPr>
          <a:xfrm flipH="1">
            <a:off x="10261600" y="734134"/>
            <a:ext cx="2808667" cy="796633"/>
            <a:chOff x="-2810250" y="3572525"/>
            <a:chExt cx="2106500" cy="597475"/>
          </a:xfrm>
        </p:grpSpPr>
        <p:sp>
          <p:nvSpPr>
            <p:cNvPr id="5381" name="Google Shape;5381;p30"/>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2" name="Google Shape;5382;p30"/>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3" name="Google Shape;5383;p30"/>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4" name="Google Shape;5384;p30"/>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5" name="Google Shape;5385;p30"/>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6" name="Google Shape;5386;p30"/>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7" name="Google Shape;5387;p30"/>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8" name="Google Shape;5388;p30"/>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9" name="Google Shape;5389;p30"/>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0" name="Google Shape;5390;p30"/>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1" name="Google Shape;5391;p30"/>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2" name="Google Shape;5392;p30"/>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3" name="Google Shape;5393;p30"/>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4" name="Google Shape;5394;p30"/>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5" name="Google Shape;5395;p30"/>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6" name="Google Shape;5396;p30"/>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7" name="Google Shape;5397;p30"/>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8" name="Google Shape;5398;p30"/>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9" name="Google Shape;5399;p30"/>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0" name="Google Shape;5400;p30"/>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1" name="Google Shape;5401;p30"/>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2" name="Google Shape;5402;p30"/>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3" name="Google Shape;5403;p30"/>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4" name="Google Shape;5404;p30"/>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5" name="Google Shape;5405;p30"/>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6" name="Google Shape;5406;p30"/>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7" name="Google Shape;5407;p30"/>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8" name="Google Shape;5408;p30"/>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9" name="Google Shape;5409;p30"/>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0" name="Google Shape;5410;p30"/>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1" name="Google Shape;5411;p30"/>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2" name="Google Shape;5412;p30"/>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3" name="Google Shape;5413;p30"/>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4" name="Google Shape;5414;p30"/>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5" name="Google Shape;5415;p30"/>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6" name="Google Shape;5416;p30"/>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7" name="Google Shape;5417;p30"/>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8" name="Google Shape;5418;p30"/>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9" name="Google Shape;5419;p30"/>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0" name="Google Shape;5420;p30"/>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1" name="Google Shape;5421;p30"/>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2" name="Google Shape;5422;p30"/>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3" name="Google Shape;5423;p30"/>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4" name="Google Shape;5424;p30"/>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5" name="Google Shape;5425;p30"/>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6" name="Google Shape;5426;p30"/>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7" name="Google Shape;5427;p30"/>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8" name="Google Shape;5428;p30"/>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9" name="Google Shape;5429;p30"/>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0" name="Google Shape;5430;p30"/>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1" name="Google Shape;5431;p30"/>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2" name="Google Shape;5432;p30"/>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3" name="Google Shape;5433;p30"/>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4" name="Google Shape;5434;p30"/>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5" name="Google Shape;5435;p30"/>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6" name="Google Shape;5436;p30"/>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7" name="Google Shape;5437;p30"/>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8" name="Google Shape;5438;p30"/>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9" name="Google Shape;5439;p30"/>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0" name="Google Shape;5440;p30"/>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1" name="Google Shape;5441;p30"/>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2" name="Google Shape;5442;p30"/>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3" name="Google Shape;5443;p30"/>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4" name="Google Shape;5444;p30"/>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5" name="Google Shape;5445;p30"/>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6" name="Google Shape;5446;p30"/>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7" name="Google Shape;5447;p30"/>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8" name="Google Shape;5448;p30"/>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9" name="Google Shape;5449;p30"/>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0" name="Google Shape;5450;p30"/>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1" name="Google Shape;5451;p30"/>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2" name="Google Shape;5452;p30"/>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3" name="Google Shape;5453;p30"/>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4" name="Google Shape;5454;p30"/>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5" name="Google Shape;5455;p30"/>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6" name="Google Shape;5456;p30"/>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7" name="Google Shape;5457;p30"/>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8" name="Google Shape;5458;p30"/>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9" name="Google Shape;5459;p30"/>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0" name="Google Shape;5460;p30"/>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1" name="Google Shape;5461;p30"/>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2" name="Google Shape;5462;p30"/>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3" name="Google Shape;5463;p30"/>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4" name="Google Shape;5464;p30"/>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5" name="Google Shape;5465;p30"/>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6" name="Google Shape;5466;p30"/>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7" name="Google Shape;5467;p30"/>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8" name="Google Shape;5468;p30"/>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9" name="Google Shape;5469;p30"/>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0" name="Google Shape;5470;p30"/>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1" name="Google Shape;5471;p30"/>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2" name="Google Shape;5472;p30"/>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3" name="Google Shape;5473;p30"/>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4" name="Google Shape;5474;p30"/>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5" name="Google Shape;5475;p30"/>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6" name="Google Shape;5476;p30"/>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7" name="Google Shape;5477;p30"/>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8" name="Google Shape;5478;p30"/>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9" name="Google Shape;5479;p30"/>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0" name="Google Shape;5480;p30"/>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1" name="Google Shape;5481;p30"/>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2" name="Google Shape;5482;p30"/>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3" name="Google Shape;5483;p30"/>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4" name="Google Shape;5484;p30"/>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5" name="Google Shape;5485;p30"/>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6" name="Google Shape;5486;p30"/>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7" name="Google Shape;5487;p30"/>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8" name="Google Shape;5488;p30"/>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9" name="Google Shape;5489;p30"/>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90" name="Google Shape;5490;p30"/>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5491" name="Google Shape;5491;p30"/>
          <p:cNvPicPr preferRelativeResize="0"/>
          <p:nvPr/>
        </p:nvPicPr>
        <p:blipFill>
          <a:blip r:embed="rId3">
            <a:alphaModFix amt="85000"/>
          </a:blip>
          <a:stretch>
            <a:fillRect/>
          </a:stretch>
        </p:blipFill>
        <p:spPr>
          <a:xfrm rot="-2976215">
            <a:off x="-1376439" y="-601614"/>
            <a:ext cx="3685200" cy="2416123"/>
          </a:xfrm>
          <a:prstGeom prst="rect">
            <a:avLst/>
          </a:prstGeom>
          <a:noFill/>
          <a:ln>
            <a:noFill/>
          </a:ln>
        </p:spPr>
      </p:pic>
      <p:pic>
        <p:nvPicPr>
          <p:cNvPr id="5492" name="Google Shape;5492;p30"/>
          <p:cNvPicPr preferRelativeResize="0"/>
          <p:nvPr/>
        </p:nvPicPr>
        <p:blipFill>
          <a:blip r:embed="rId4">
            <a:alphaModFix amt="66000"/>
          </a:blip>
          <a:stretch>
            <a:fillRect/>
          </a:stretch>
        </p:blipFill>
        <p:spPr>
          <a:xfrm rot="3667399">
            <a:off x="10921110" y="4057046"/>
            <a:ext cx="2616717" cy="4958543"/>
          </a:xfrm>
          <a:prstGeom prst="rect">
            <a:avLst/>
          </a:prstGeom>
          <a:noFill/>
          <a:ln>
            <a:noFill/>
          </a:ln>
        </p:spPr>
      </p:pic>
    </p:spTree>
    <p:extLst>
      <p:ext uri="{BB962C8B-B14F-4D97-AF65-F5344CB8AC3E}">
        <p14:creationId xmlns:p14="http://schemas.microsoft.com/office/powerpoint/2010/main" val="1697961022"/>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5493"/>
        <p:cNvGrpSpPr/>
        <p:nvPr/>
      </p:nvGrpSpPr>
      <p:grpSpPr>
        <a:xfrm>
          <a:off x="0" y="0"/>
          <a:ext cx="0" cy="0"/>
          <a:chOff x="0" y="0"/>
          <a:chExt cx="0" cy="0"/>
        </a:xfrm>
      </p:grpSpPr>
      <p:pic>
        <p:nvPicPr>
          <p:cNvPr id="5494" name="Google Shape;5494;p31"/>
          <p:cNvPicPr preferRelativeResize="0"/>
          <p:nvPr/>
        </p:nvPicPr>
        <p:blipFill>
          <a:blip r:embed="rId2">
            <a:alphaModFix/>
          </a:blip>
          <a:stretch>
            <a:fillRect/>
          </a:stretch>
        </p:blipFill>
        <p:spPr>
          <a:xfrm>
            <a:off x="0" y="0"/>
            <a:ext cx="12192000" cy="6858000"/>
          </a:xfrm>
          <a:prstGeom prst="rect">
            <a:avLst/>
          </a:prstGeom>
          <a:noFill/>
          <a:ln>
            <a:noFill/>
          </a:ln>
        </p:spPr>
      </p:pic>
      <p:sp>
        <p:nvSpPr>
          <p:cNvPr id="5495" name="Google Shape;5495;p31"/>
          <p:cNvSpPr txBox="1">
            <a:spLocks noGrp="1"/>
          </p:cNvSpPr>
          <p:nvPr>
            <p:ph type="subTitle" idx="1"/>
          </p:nvPr>
        </p:nvSpPr>
        <p:spPr>
          <a:xfrm>
            <a:off x="953167" y="1924835"/>
            <a:ext cx="10285600" cy="3387200"/>
          </a:xfrm>
          <a:prstGeom prst="rect">
            <a:avLst/>
          </a:prstGeom>
        </p:spPr>
        <p:txBody>
          <a:bodyPr spcFirstLastPara="1" wrap="square" lIns="91425" tIns="91425" rIns="91425" bIns="91425" anchor="ctr" anchorCtr="0">
            <a:noAutofit/>
          </a:bodyPr>
          <a:lstStyle>
            <a:lvl1pPr lvl="0" algn="ctr" rtl="0">
              <a:lnSpc>
                <a:spcPct val="100000"/>
              </a:lnSpc>
              <a:spcBef>
                <a:spcPts val="1333"/>
              </a:spcBef>
              <a:spcAft>
                <a:spcPts val="0"/>
              </a:spcAft>
              <a:buClr>
                <a:schemeClr val="lt2"/>
              </a:buClr>
              <a:buSzPts val="1600"/>
              <a:buChar char="●"/>
              <a:defRPr sz="2133"/>
            </a:lvl1pPr>
            <a:lvl2pPr lvl="1" algn="ctr" rtl="0">
              <a:lnSpc>
                <a:spcPct val="100000"/>
              </a:lnSpc>
              <a:spcBef>
                <a:spcPts val="0"/>
              </a:spcBef>
              <a:spcAft>
                <a:spcPts val="0"/>
              </a:spcAft>
              <a:buClr>
                <a:schemeClr val="dk1"/>
              </a:buClr>
              <a:buSzPts val="1600"/>
              <a:buChar char="○"/>
              <a:defRPr sz="2133"/>
            </a:lvl2pPr>
            <a:lvl3pPr lvl="2" algn="ctr" rtl="0">
              <a:lnSpc>
                <a:spcPct val="100000"/>
              </a:lnSpc>
              <a:spcBef>
                <a:spcPts val="0"/>
              </a:spcBef>
              <a:spcAft>
                <a:spcPts val="0"/>
              </a:spcAft>
              <a:buClr>
                <a:schemeClr val="dk1"/>
              </a:buClr>
              <a:buSzPts val="1600"/>
              <a:buChar char="■"/>
              <a:defRPr sz="2133"/>
            </a:lvl3pPr>
            <a:lvl4pPr lvl="3" algn="ctr" rtl="0">
              <a:lnSpc>
                <a:spcPct val="100000"/>
              </a:lnSpc>
              <a:spcBef>
                <a:spcPts val="0"/>
              </a:spcBef>
              <a:spcAft>
                <a:spcPts val="0"/>
              </a:spcAft>
              <a:buClr>
                <a:schemeClr val="dk1"/>
              </a:buClr>
              <a:buSzPts val="1600"/>
              <a:buChar char="●"/>
              <a:defRPr sz="2133"/>
            </a:lvl4pPr>
            <a:lvl5pPr lvl="4" algn="ctr" rtl="0">
              <a:lnSpc>
                <a:spcPct val="100000"/>
              </a:lnSpc>
              <a:spcBef>
                <a:spcPts val="0"/>
              </a:spcBef>
              <a:spcAft>
                <a:spcPts val="0"/>
              </a:spcAft>
              <a:buClr>
                <a:schemeClr val="dk1"/>
              </a:buClr>
              <a:buSzPts val="1600"/>
              <a:buChar char="○"/>
              <a:defRPr sz="2133"/>
            </a:lvl5pPr>
            <a:lvl6pPr lvl="5" algn="ctr" rtl="0">
              <a:lnSpc>
                <a:spcPct val="100000"/>
              </a:lnSpc>
              <a:spcBef>
                <a:spcPts val="0"/>
              </a:spcBef>
              <a:spcAft>
                <a:spcPts val="0"/>
              </a:spcAft>
              <a:buClr>
                <a:schemeClr val="dk1"/>
              </a:buClr>
              <a:buSzPts val="1600"/>
              <a:buChar char="■"/>
              <a:defRPr sz="2133"/>
            </a:lvl6pPr>
            <a:lvl7pPr lvl="6" algn="ctr" rtl="0">
              <a:lnSpc>
                <a:spcPct val="100000"/>
              </a:lnSpc>
              <a:spcBef>
                <a:spcPts val="0"/>
              </a:spcBef>
              <a:spcAft>
                <a:spcPts val="0"/>
              </a:spcAft>
              <a:buClr>
                <a:schemeClr val="dk1"/>
              </a:buClr>
              <a:buSzPts val="1600"/>
              <a:buChar char="●"/>
              <a:defRPr sz="2133"/>
            </a:lvl7pPr>
            <a:lvl8pPr lvl="7" algn="ctr" rtl="0">
              <a:lnSpc>
                <a:spcPct val="100000"/>
              </a:lnSpc>
              <a:spcBef>
                <a:spcPts val="0"/>
              </a:spcBef>
              <a:spcAft>
                <a:spcPts val="0"/>
              </a:spcAft>
              <a:buClr>
                <a:schemeClr val="dk1"/>
              </a:buClr>
              <a:buSzPts val="1600"/>
              <a:buChar char="○"/>
              <a:defRPr sz="2133"/>
            </a:lvl8pPr>
            <a:lvl9pPr lvl="8" algn="ctr" rtl="0">
              <a:lnSpc>
                <a:spcPct val="100000"/>
              </a:lnSpc>
              <a:spcBef>
                <a:spcPts val="0"/>
              </a:spcBef>
              <a:spcAft>
                <a:spcPts val="0"/>
              </a:spcAft>
              <a:buClr>
                <a:schemeClr val="dk1"/>
              </a:buClr>
              <a:buSzPts val="1600"/>
              <a:buChar char="■"/>
              <a:defRPr sz="2133"/>
            </a:lvl9pPr>
          </a:lstStyle>
          <a:p>
            <a:endParaRPr/>
          </a:p>
        </p:txBody>
      </p:sp>
      <p:sp>
        <p:nvSpPr>
          <p:cNvPr id="5496" name="Google Shape;5496;p31"/>
          <p:cNvSpPr txBox="1">
            <a:spLocks noGrp="1"/>
          </p:cNvSpPr>
          <p:nvPr>
            <p:ph type="title"/>
          </p:nvPr>
        </p:nvSpPr>
        <p:spPr>
          <a:xfrm>
            <a:off x="953167" y="792833"/>
            <a:ext cx="10285600" cy="95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5497" name="Google Shape;5497;p31"/>
          <p:cNvGrpSpPr/>
          <p:nvPr/>
        </p:nvGrpSpPr>
        <p:grpSpPr>
          <a:xfrm>
            <a:off x="0" y="6138001"/>
            <a:ext cx="2808667" cy="796633"/>
            <a:chOff x="-2810250" y="3572525"/>
            <a:chExt cx="2106500" cy="597475"/>
          </a:xfrm>
        </p:grpSpPr>
        <p:sp>
          <p:nvSpPr>
            <p:cNvPr id="5498" name="Google Shape;5498;p31"/>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99" name="Google Shape;5499;p31"/>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00" name="Google Shape;5500;p31"/>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01" name="Google Shape;5501;p31"/>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02" name="Google Shape;5502;p31"/>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03" name="Google Shape;5503;p31"/>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04" name="Google Shape;5504;p31"/>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05" name="Google Shape;5505;p31"/>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06" name="Google Shape;5506;p31"/>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07" name="Google Shape;5507;p31"/>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08" name="Google Shape;5508;p31"/>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09" name="Google Shape;5509;p31"/>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10" name="Google Shape;5510;p31"/>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11" name="Google Shape;5511;p31"/>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12" name="Google Shape;5512;p31"/>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13" name="Google Shape;5513;p31"/>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14" name="Google Shape;5514;p31"/>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15" name="Google Shape;5515;p31"/>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16" name="Google Shape;5516;p31"/>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17" name="Google Shape;5517;p31"/>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18" name="Google Shape;5518;p31"/>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19" name="Google Shape;5519;p31"/>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20" name="Google Shape;5520;p31"/>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21" name="Google Shape;5521;p31"/>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22" name="Google Shape;5522;p31"/>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23" name="Google Shape;5523;p31"/>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24" name="Google Shape;5524;p31"/>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25" name="Google Shape;5525;p31"/>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26" name="Google Shape;5526;p31"/>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27" name="Google Shape;5527;p31"/>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28" name="Google Shape;5528;p31"/>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29" name="Google Shape;5529;p31"/>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30" name="Google Shape;5530;p31"/>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31" name="Google Shape;5531;p31"/>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32" name="Google Shape;5532;p31"/>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33" name="Google Shape;5533;p31"/>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34" name="Google Shape;5534;p31"/>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35" name="Google Shape;5535;p31"/>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36" name="Google Shape;5536;p31"/>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37" name="Google Shape;5537;p31"/>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38" name="Google Shape;5538;p31"/>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39" name="Google Shape;5539;p31"/>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40" name="Google Shape;5540;p31"/>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41" name="Google Shape;5541;p31"/>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42" name="Google Shape;5542;p31"/>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43" name="Google Shape;5543;p31"/>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44" name="Google Shape;5544;p31"/>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45" name="Google Shape;5545;p31"/>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46" name="Google Shape;5546;p31"/>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47" name="Google Shape;5547;p31"/>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48" name="Google Shape;5548;p31"/>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49" name="Google Shape;5549;p31"/>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50" name="Google Shape;5550;p31"/>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51" name="Google Shape;5551;p31"/>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52" name="Google Shape;5552;p31"/>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53" name="Google Shape;5553;p31"/>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54" name="Google Shape;5554;p31"/>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55" name="Google Shape;5555;p31"/>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56" name="Google Shape;5556;p31"/>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57" name="Google Shape;5557;p31"/>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58" name="Google Shape;5558;p31"/>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59" name="Google Shape;5559;p31"/>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60" name="Google Shape;5560;p31"/>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61" name="Google Shape;5561;p31"/>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62" name="Google Shape;5562;p31"/>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63" name="Google Shape;5563;p31"/>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64" name="Google Shape;5564;p31"/>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65" name="Google Shape;5565;p31"/>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66" name="Google Shape;5566;p31"/>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67" name="Google Shape;5567;p31"/>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68" name="Google Shape;5568;p31"/>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69" name="Google Shape;5569;p31"/>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70" name="Google Shape;5570;p31"/>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71" name="Google Shape;5571;p31"/>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72" name="Google Shape;5572;p31"/>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73" name="Google Shape;5573;p31"/>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74" name="Google Shape;5574;p31"/>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75" name="Google Shape;5575;p31"/>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76" name="Google Shape;5576;p31"/>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77" name="Google Shape;5577;p31"/>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78" name="Google Shape;5578;p31"/>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79" name="Google Shape;5579;p31"/>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80" name="Google Shape;5580;p31"/>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81" name="Google Shape;5581;p31"/>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82" name="Google Shape;5582;p31"/>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83" name="Google Shape;5583;p31"/>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84" name="Google Shape;5584;p31"/>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85" name="Google Shape;5585;p31"/>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86" name="Google Shape;5586;p31"/>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87" name="Google Shape;5587;p31"/>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88" name="Google Shape;5588;p31"/>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89" name="Google Shape;5589;p31"/>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90" name="Google Shape;5590;p31"/>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91" name="Google Shape;5591;p31"/>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92" name="Google Shape;5592;p31"/>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93" name="Google Shape;5593;p31"/>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94" name="Google Shape;5594;p31"/>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95" name="Google Shape;5595;p31"/>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96" name="Google Shape;5596;p31"/>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97" name="Google Shape;5597;p31"/>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98" name="Google Shape;5598;p31"/>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99" name="Google Shape;5599;p31"/>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00" name="Google Shape;5600;p31"/>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01" name="Google Shape;5601;p31"/>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02" name="Google Shape;5602;p31"/>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03" name="Google Shape;5603;p31"/>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04" name="Google Shape;5604;p31"/>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05" name="Google Shape;5605;p31"/>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06" name="Google Shape;5606;p31"/>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07" name="Google Shape;5607;p31"/>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608" name="Google Shape;5608;p31"/>
          <p:cNvGrpSpPr/>
          <p:nvPr/>
        </p:nvGrpSpPr>
        <p:grpSpPr>
          <a:xfrm flipH="1">
            <a:off x="10261600" y="734134"/>
            <a:ext cx="2808667" cy="796633"/>
            <a:chOff x="-2810250" y="3572525"/>
            <a:chExt cx="2106500" cy="597475"/>
          </a:xfrm>
        </p:grpSpPr>
        <p:sp>
          <p:nvSpPr>
            <p:cNvPr id="5609" name="Google Shape;5609;p31"/>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10" name="Google Shape;5610;p31"/>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11" name="Google Shape;5611;p31"/>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12" name="Google Shape;5612;p31"/>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13" name="Google Shape;5613;p31"/>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14" name="Google Shape;5614;p31"/>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15" name="Google Shape;5615;p31"/>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16" name="Google Shape;5616;p31"/>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17" name="Google Shape;5617;p31"/>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18" name="Google Shape;5618;p31"/>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19" name="Google Shape;5619;p31"/>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20" name="Google Shape;5620;p31"/>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21" name="Google Shape;5621;p31"/>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22" name="Google Shape;5622;p31"/>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23" name="Google Shape;5623;p31"/>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24" name="Google Shape;5624;p31"/>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25" name="Google Shape;5625;p31"/>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26" name="Google Shape;5626;p31"/>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27" name="Google Shape;5627;p31"/>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28" name="Google Shape;5628;p31"/>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29" name="Google Shape;5629;p31"/>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30" name="Google Shape;5630;p31"/>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31" name="Google Shape;5631;p31"/>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32" name="Google Shape;5632;p31"/>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33" name="Google Shape;5633;p31"/>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34" name="Google Shape;5634;p31"/>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35" name="Google Shape;5635;p31"/>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36" name="Google Shape;5636;p31"/>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37" name="Google Shape;5637;p31"/>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38" name="Google Shape;5638;p31"/>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39" name="Google Shape;5639;p31"/>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0" name="Google Shape;5640;p31"/>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1" name="Google Shape;5641;p31"/>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2" name="Google Shape;5642;p31"/>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3" name="Google Shape;5643;p31"/>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4" name="Google Shape;5644;p31"/>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5" name="Google Shape;5645;p31"/>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6" name="Google Shape;5646;p31"/>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7" name="Google Shape;5647;p31"/>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8" name="Google Shape;5648;p31"/>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9" name="Google Shape;5649;p31"/>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50" name="Google Shape;5650;p31"/>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51" name="Google Shape;5651;p31"/>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52" name="Google Shape;5652;p31"/>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53" name="Google Shape;5653;p31"/>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54" name="Google Shape;5654;p31"/>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55" name="Google Shape;5655;p31"/>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56" name="Google Shape;5656;p31"/>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57" name="Google Shape;5657;p31"/>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58" name="Google Shape;5658;p31"/>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59" name="Google Shape;5659;p31"/>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60" name="Google Shape;5660;p31"/>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61" name="Google Shape;5661;p31"/>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62" name="Google Shape;5662;p31"/>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63" name="Google Shape;5663;p31"/>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64" name="Google Shape;5664;p31"/>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65" name="Google Shape;5665;p31"/>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66" name="Google Shape;5666;p31"/>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67" name="Google Shape;5667;p31"/>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68" name="Google Shape;5668;p31"/>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69" name="Google Shape;5669;p31"/>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70" name="Google Shape;5670;p31"/>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71" name="Google Shape;5671;p31"/>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72" name="Google Shape;5672;p31"/>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73" name="Google Shape;5673;p31"/>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74" name="Google Shape;5674;p31"/>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75" name="Google Shape;5675;p31"/>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76" name="Google Shape;5676;p31"/>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77" name="Google Shape;5677;p31"/>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78" name="Google Shape;5678;p31"/>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79" name="Google Shape;5679;p31"/>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80" name="Google Shape;5680;p31"/>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81" name="Google Shape;5681;p31"/>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82" name="Google Shape;5682;p31"/>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83" name="Google Shape;5683;p31"/>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84" name="Google Shape;5684;p31"/>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85" name="Google Shape;5685;p31"/>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86" name="Google Shape;5686;p31"/>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87" name="Google Shape;5687;p31"/>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88" name="Google Shape;5688;p31"/>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89" name="Google Shape;5689;p31"/>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90" name="Google Shape;5690;p31"/>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91" name="Google Shape;5691;p31"/>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92" name="Google Shape;5692;p31"/>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93" name="Google Shape;5693;p31"/>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94" name="Google Shape;5694;p31"/>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95" name="Google Shape;5695;p31"/>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96" name="Google Shape;5696;p31"/>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97" name="Google Shape;5697;p31"/>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98" name="Google Shape;5698;p31"/>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99" name="Google Shape;5699;p31"/>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00" name="Google Shape;5700;p31"/>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01" name="Google Shape;5701;p31"/>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02" name="Google Shape;5702;p31"/>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03" name="Google Shape;5703;p31"/>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04" name="Google Shape;5704;p31"/>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05" name="Google Shape;5705;p31"/>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06" name="Google Shape;5706;p31"/>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07" name="Google Shape;5707;p31"/>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08" name="Google Shape;5708;p31"/>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09" name="Google Shape;5709;p31"/>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10" name="Google Shape;5710;p31"/>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11" name="Google Shape;5711;p31"/>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12" name="Google Shape;5712;p31"/>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13" name="Google Shape;5713;p31"/>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14" name="Google Shape;5714;p31"/>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15" name="Google Shape;5715;p31"/>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16" name="Google Shape;5716;p31"/>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17" name="Google Shape;5717;p31"/>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18" name="Google Shape;5718;p31"/>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5719" name="Google Shape;5719;p31"/>
          <p:cNvPicPr preferRelativeResize="0"/>
          <p:nvPr/>
        </p:nvPicPr>
        <p:blipFill>
          <a:blip r:embed="rId3">
            <a:alphaModFix amt="72000"/>
          </a:blip>
          <a:stretch>
            <a:fillRect/>
          </a:stretch>
        </p:blipFill>
        <p:spPr>
          <a:xfrm rot="-2976215">
            <a:off x="9178495" y="5085120"/>
            <a:ext cx="3685200" cy="2416123"/>
          </a:xfrm>
          <a:prstGeom prst="rect">
            <a:avLst/>
          </a:prstGeom>
          <a:noFill/>
          <a:ln>
            <a:noFill/>
          </a:ln>
        </p:spPr>
      </p:pic>
      <p:pic>
        <p:nvPicPr>
          <p:cNvPr id="5720" name="Google Shape;5720;p31"/>
          <p:cNvPicPr preferRelativeResize="0"/>
          <p:nvPr/>
        </p:nvPicPr>
        <p:blipFill>
          <a:blip r:embed="rId4">
            <a:alphaModFix amt="66000"/>
          </a:blip>
          <a:stretch>
            <a:fillRect/>
          </a:stretch>
        </p:blipFill>
        <p:spPr>
          <a:xfrm rot="3667399">
            <a:off x="-215424" y="-1933705"/>
            <a:ext cx="2616717" cy="4958543"/>
          </a:xfrm>
          <a:prstGeom prst="rect">
            <a:avLst/>
          </a:prstGeom>
          <a:noFill/>
          <a:ln>
            <a:noFill/>
          </a:ln>
        </p:spPr>
      </p:pic>
    </p:spTree>
    <p:extLst>
      <p:ext uri="{BB962C8B-B14F-4D97-AF65-F5344CB8AC3E}">
        <p14:creationId xmlns:p14="http://schemas.microsoft.com/office/powerpoint/2010/main" val="3876494495"/>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5721"/>
        <p:cNvGrpSpPr/>
        <p:nvPr/>
      </p:nvGrpSpPr>
      <p:grpSpPr>
        <a:xfrm>
          <a:off x="0" y="0"/>
          <a:ext cx="0" cy="0"/>
          <a:chOff x="0" y="0"/>
          <a:chExt cx="0" cy="0"/>
        </a:xfrm>
      </p:grpSpPr>
      <p:pic>
        <p:nvPicPr>
          <p:cNvPr id="5722" name="Google Shape;5722;p32"/>
          <p:cNvPicPr preferRelativeResize="0"/>
          <p:nvPr/>
        </p:nvPicPr>
        <p:blipFill>
          <a:blip r:embed="rId2">
            <a:alphaModFix/>
          </a:blip>
          <a:stretch>
            <a:fillRect/>
          </a:stretch>
        </p:blipFill>
        <p:spPr>
          <a:xfrm>
            <a:off x="0" y="0"/>
            <a:ext cx="12192000" cy="6858000"/>
          </a:xfrm>
          <a:prstGeom prst="rect">
            <a:avLst/>
          </a:prstGeom>
          <a:noFill/>
          <a:ln>
            <a:noFill/>
          </a:ln>
        </p:spPr>
      </p:pic>
      <p:sp>
        <p:nvSpPr>
          <p:cNvPr id="5723" name="Google Shape;5723;p32"/>
          <p:cNvSpPr txBox="1">
            <a:spLocks noGrp="1"/>
          </p:cNvSpPr>
          <p:nvPr>
            <p:ph type="subTitle" idx="1"/>
          </p:nvPr>
        </p:nvSpPr>
        <p:spPr>
          <a:xfrm>
            <a:off x="5692501" y="3238565"/>
            <a:ext cx="4527600" cy="212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5724" name="Google Shape;5724;p32"/>
          <p:cNvSpPr txBox="1">
            <a:spLocks noGrp="1"/>
          </p:cNvSpPr>
          <p:nvPr>
            <p:ph type="title"/>
          </p:nvPr>
        </p:nvSpPr>
        <p:spPr>
          <a:xfrm>
            <a:off x="5541701" y="2326361"/>
            <a:ext cx="4829200" cy="132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algn="r" rtl="0">
              <a:spcBef>
                <a:spcPts val="0"/>
              </a:spcBef>
              <a:spcAft>
                <a:spcPts val="0"/>
              </a:spcAft>
              <a:buSzPts val="3000"/>
              <a:buNone/>
              <a:defRPr/>
            </a:lvl2pPr>
            <a:lvl3pPr lvl="2" algn="r" rtl="0">
              <a:spcBef>
                <a:spcPts val="0"/>
              </a:spcBef>
              <a:spcAft>
                <a:spcPts val="0"/>
              </a:spcAft>
              <a:buSzPts val="3000"/>
              <a:buNone/>
              <a:defRPr/>
            </a:lvl3pPr>
            <a:lvl4pPr lvl="3" algn="r" rtl="0">
              <a:spcBef>
                <a:spcPts val="0"/>
              </a:spcBef>
              <a:spcAft>
                <a:spcPts val="0"/>
              </a:spcAft>
              <a:buSzPts val="3000"/>
              <a:buNone/>
              <a:defRPr/>
            </a:lvl4pPr>
            <a:lvl5pPr lvl="4" algn="r" rtl="0">
              <a:spcBef>
                <a:spcPts val="0"/>
              </a:spcBef>
              <a:spcAft>
                <a:spcPts val="0"/>
              </a:spcAft>
              <a:buSzPts val="3000"/>
              <a:buNone/>
              <a:defRPr/>
            </a:lvl5pPr>
            <a:lvl6pPr lvl="5" algn="r" rtl="0">
              <a:spcBef>
                <a:spcPts val="0"/>
              </a:spcBef>
              <a:spcAft>
                <a:spcPts val="0"/>
              </a:spcAft>
              <a:buSzPts val="3000"/>
              <a:buNone/>
              <a:defRPr/>
            </a:lvl6pPr>
            <a:lvl7pPr lvl="6" algn="r" rtl="0">
              <a:spcBef>
                <a:spcPts val="0"/>
              </a:spcBef>
              <a:spcAft>
                <a:spcPts val="0"/>
              </a:spcAft>
              <a:buSzPts val="3000"/>
              <a:buNone/>
              <a:defRPr/>
            </a:lvl7pPr>
            <a:lvl8pPr lvl="7" algn="r" rtl="0">
              <a:spcBef>
                <a:spcPts val="0"/>
              </a:spcBef>
              <a:spcAft>
                <a:spcPts val="0"/>
              </a:spcAft>
              <a:buSzPts val="3000"/>
              <a:buNone/>
              <a:defRPr/>
            </a:lvl8pPr>
            <a:lvl9pPr lvl="8" algn="r" rtl="0">
              <a:spcBef>
                <a:spcPts val="0"/>
              </a:spcBef>
              <a:spcAft>
                <a:spcPts val="0"/>
              </a:spcAft>
              <a:buSzPts val="3000"/>
              <a:buNone/>
              <a:defRPr/>
            </a:lvl9pPr>
          </a:lstStyle>
          <a:p>
            <a:endParaRPr/>
          </a:p>
        </p:txBody>
      </p:sp>
      <p:grpSp>
        <p:nvGrpSpPr>
          <p:cNvPr id="5725" name="Google Shape;5725;p32"/>
          <p:cNvGrpSpPr/>
          <p:nvPr/>
        </p:nvGrpSpPr>
        <p:grpSpPr>
          <a:xfrm>
            <a:off x="9383317" y="5547268"/>
            <a:ext cx="2808667" cy="796633"/>
            <a:chOff x="-2810250" y="3572525"/>
            <a:chExt cx="2106500" cy="597475"/>
          </a:xfrm>
        </p:grpSpPr>
        <p:sp>
          <p:nvSpPr>
            <p:cNvPr id="5726" name="Google Shape;5726;p32"/>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27" name="Google Shape;5727;p32"/>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28" name="Google Shape;5728;p32"/>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29" name="Google Shape;5729;p32"/>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0" name="Google Shape;5730;p32"/>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1" name="Google Shape;5731;p32"/>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2" name="Google Shape;5732;p32"/>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3" name="Google Shape;5733;p32"/>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4" name="Google Shape;5734;p32"/>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5" name="Google Shape;5735;p32"/>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6" name="Google Shape;5736;p32"/>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7" name="Google Shape;5737;p32"/>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8" name="Google Shape;5738;p32"/>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9" name="Google Shape;5739;p32"/>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0" name="Google Shape;5740;p32"/>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1" name="Google Shape;5741;p32"/>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2" name="Google Shape;5742;p32"/>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3" name="Google Shape;5743;p32"/>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4" name="Google Shape;5744;p32"/>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5" name="Google Shape;5745;p32"/>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6" name="Google Shape;5746;p32"/>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7" name="Google Shape;5747;p32"/>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8" name="Google Shape;5748;p32"/>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9" name="Google Shape;5749;p32"/>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0" name="Google Shape;5750;p32"/>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1" name="Google Shape;5751;p32"/>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2" name="Google Shape;5752;p32"/>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3" name="Google Shape;5753;p32"/>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4" name="Google Shape;5754;p32"/>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5" name="Google Shape;5755;p32"/>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6" name="Google Shape;5756;p32"/>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7" name="Google Shape;5757;p32"/>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8" name="Google Shape;5758;p32"/>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9" name="Google Shape;5759;p32"/>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0" name="Google Shape;5760;p32"/>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1" name="Google Shape;5761;p32"/>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2" name="Google Shape;5762;p32"/>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3" name="Google Shape;5763;p32"/>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4" name="Google Shape;5764;p32"/>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5" name="Google Shape;5765;p32"/>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6" name="Google Shape;5766;p32"/>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7" name="Google Shape;5767;p32"/>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8" name="Google Shape;5768;p32"/>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9" name="Google Shape;5769;p32"/>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0" name="Google Shape;5770;p32"/>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1" name="Google Shape;5771;p32"/>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2" name="Google Shape;5772;p32"/>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3" name="Google Shape;5773;p32"/>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4" name="Google Shape;5774;p32"/>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5" name="Google Shape;5775;p32"/>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6" name="Google Shape;5776;p32"/>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7" name="Google Shape;5777;p32"/>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8" name="Google Shape;5778;p32"/>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9" name="Google Shape;5779;p32"/>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0" name="Google Shape;5780;p32"/>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1" name="Google Shape;5781;p32"/>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2" name="Google Shape;5782;p32"/>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3" name="Google Shape;5783;p32"/>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4" name="Google Shape;5784;p32"/>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5" name="Google Shape;5785;p32"/>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6" name="Google Shape;5786;p32"/>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7" name="Google Shape;5787;p32"/>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8" name="Google Shape;5788;p32"/>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9" name="Google Shape;5789;p32"/>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0" name="Google Shape;5790;p32"/>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1" name="Google Shape;5791;p32"/>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2" name="Google Shape;5792;p32"/>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3" name="Google Shape;5793;p32"/>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4" name="Google Shape;5794;p32"/>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5" name="Google Shape;5795;p32"/>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6" name="Google Shape;5796;p32"/>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7" name="Google Shape;5797;p32"/>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8" name="Google Shape;5798;p32"/>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9" name="Google Shape;5799;p32"/>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0" name="Google Shape;5800;p32"/>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1" name="Google Shape;5801;p32"/>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2" name="Google Shape;5802;p32"/>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3" name="Google Shape;5803;p32"/>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4" name="Google Shape;5804;p32"/>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5" name="Google Shape;5805;p32"/>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6" name="Google Shape;5806;p32"/>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7" name="Google Shape;5807;p32"/>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8" name="Google Shape;5808;p32"/>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9" name="Google Shape;5809;p32"/>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0" name="Google Shape;5810;p32"/>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1" name="Google Shape;5811;p32"/>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2" name="Google Shape;5812;p32"/>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3" name="Google Shape;5813;p32"/>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4" name="Google Shape;5814;p32"/>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5" name="Google Shape;5815;p32"/>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6" name="Google Shape;5816;p32"/>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7" name="Google Shape;5817;p32"/>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8" name="Google Shape;5818;p32"/>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9" name="Google Shape;5819;p32"/>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0" name="Google Shape;5820;p32"/>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1" name="Google Shape;5821;p32"/>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2" name="Google Shape;5822;p32"/>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3" name="Google Shape;5823;p32"/>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4" name="Google Shape;5824;p32"/>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5" name="Google Shape;5825;p32"/>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6" name="Google Shape;5826;p32"/>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7" name="Google Shape;5827;p32"/>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8" name="Google Shape;5828;p32"/>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9" name="Google Shape;5829;p32"/>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0" name="Google Shape;5830;p32"/>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1" name="Google Shape;5831;p32"/>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2" name="Google Shape;5832;p32"/>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3" name="Google Shape;5833;p32"/>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4" name="Google Shape;5834;p32"/>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5" name="Google Shape;5835;p32"/>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836" name="Google Shape;5836;p32"/>
          <p:cNvGrpSpPr/>
          <p:nvPr/>
        </p:nvGrpSpPr>
        <p:grpSpPr>
          <a:xfrm flipH="1">
            <a:off x="-412883" y="453396"/>
            <a:ext cx="2808667" cy="796633"/>
            <a:chOff x="-2810250" y="3572525"/>
            <a:chExt cx="2106500" cy="597475"/>
          </a:xfrm>
        </p:grpSpPr>
        <p:sp>
          <p:nvSpPr>
            <p:cNvPr id="5837" name="Google Shape;5837;p32"/>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8" name="Google Shape;5838;p32"/>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9" name="Google Shape;5839;p32"/>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0" name="Google Shape;5840;p32"/>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1" name="Google Shape;5841;p32"/>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2" name="Google Shape;5842;p32"/>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3" name="Google Shape;5843;p32"/>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4" name="Google Shape;5844;p32"/>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5" name="Google Shape;5845;p32"/>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6" name="Google Shape;5846;p32"/>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7" name="Google Shape;5847;p32"/>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8" name="Google Shape;5848;p32"/>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9" name="Google Shape;5849;p32"/>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0" name="Google Shape;5850;p32"/>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1" name="Google Shape;5851;p32"/>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2" name="Google Shape;5852;p32"/>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3" name="Google Shape;5853;p32"/>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4" name="Google Shape;5854;p32"/>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5" name="Google Shape;5855;p32"/>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6" name="Google Shape;5856;p32"/>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7" name="Google Shape;5857;p32"/>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8" name="Google Shape;5858;p32"/>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9" name="Google Shape;5859;p32"/>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0" name="Google Shape;5860;p32"/>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1" name="Google Shape;5861;p32"/>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2" name="Google Shape;5862;p32"/>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3" name="Google Shape;5863;p32"/>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4" name="Google Shape;5864;p32"/>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5" name="Google Shape;5865;p32"/>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6" name="Google Shape;5866;p32"/>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7" name="Google Shape;5867;p32"/>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8" name="Google Shape;5868;p32"/>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9" name="Google Shape;5869;p32"/>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0" name="Google Shape;5870;p32"/>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1" name="Google Shape;5871;p32"/>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2" name="Google Shape;5872;p32"/>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3" name="Google Shape;5873;p32"/>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4" name="Google Shape;5874;p32"/>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5" name="Google Shape;5875;p32"/>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6" name="Google Shape;5876;p32"/>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7" name="Google Shape;5877;p32"/>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8" name="Google Shape;5878;p32"/>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9" name="Google Shape;5879;p32"/>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0" name="Google Shape;5880;p32"/>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1" name="Google Shape;5881;p32"/>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2" name="Google Shape;5882;p32"/>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3" name="Google Shape;5883;p32"/>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4" name="Google Shape;5884;p32"/>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5" name="Google Shape;5885;p32"/>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6" name="Google Shape;5886;p32"/>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7" name="Google Shape;5887;p32"/>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8" name="Google Shape;5888;p32"/>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9" name="Google Shape;5889;p32"/>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0" name="Google Shape;5890;p32"/>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1" name="Google Shape;5891;p32"/>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2" name="Google Shape;5892;p32"/>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3" name="Google Shape;5893;p32"/>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4" name="Google Shape;5894;p32"/>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5" name="Google Shape;5895;p32"/>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6" name="Google Shape;5896;p32"/>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7" name="Google Shape;5897;p32"/>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8" name="Google Shape;5898;p32"/>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9" name="Google Shape;5899;p32"/>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0" name="Google Shape;5900;p32"/>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1" name="Google Shape;5901;p32"/>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2" name="Google Shape;5902;p32"/>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3" name="Google Shape;5903;p32"/>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4" name="Google Shape;5904;p32"/>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5" name="Google Shape;5905;p32"/>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6" name="Google Shape;5906;p32"/>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7" name="Google Shape;5907;p32"/>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8" name="Google Shape;5908;p32"/>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9" name="Google Shape;5909;p32"/>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0" name="Google Shape;5910;p32"/>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1" name="Google Shape;5911;p32"/>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2" name="Google Shape;5912;p32"/>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3" name="Google Shape;5913;p32"/>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4" name="Google Shape;5914;p32"/>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5" name="Google Shape;5915;p32"/>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6" name="Google Shape;5916;p32"/>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7" name="Google Shape;5917;p32"/>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8" name="Google Shape;5918;p32"/>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9" name="Google Shape;5919;p32"/>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0" name="Google Shape;5920;p32"/>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1" name="Google Shape;5921;p32"/>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2" name="Google Shape;5922;p32"/>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3" name="Google Shape;5923;p32"/>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4" name="Google Shape;5924;p32"/>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5" name="Google Shape;5925;p32"/>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6" name="Google Shape;5926;p32"/>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7" name="Google Shape;5927;p32"/>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8" name="Google Shape;5928;p32"/>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9" name="Google Shape;5929;p32"/>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0" name="Google Shape;5930;p32"/>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1" name="Google Shape;5931;p32"/>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2" name="Google Shape;5932;p32"/>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3" name="Google Shape;5933;p32"/>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4" name="Google Shape;5934;p32"/>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5" name="Google Shape;5935;p32"/>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6" name="Google Shape;5936;p32"/>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7" name="Google Shape;5937;p32"/>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8" name="Google Shape;5938;p32"/>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9" name="Google Shape;5939;p32"/>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0" name="Google Shape;5940;p32"/>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1" name="Google Shape;5941;p32"/>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2" name="Google Shape;5942;p32"/>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3" name="Google Shape;5943;p32"/>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4" name="Google Shape;5944;p32"/>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5" name="Google Shape;5945;p32"/>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6" name="Google Shape;5946;p32"/>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5947" name="Google Shape;5947;p32"/>
          <p:cNvPicPr preferRelativeResize="0"/>
          <p:nvPr/>
        </p:nvPicPr>
        <p:blipFill>
          <a:blip r:embed="rId3">
            <a:alphaModFix amt="76000"/>
          </a:blip>
          <a:stretch>
            <a:fillRect/>
          </a:stretch>
        </p:blipFill>
        <p:spPr>
          <a:xfrm>
            <a:off x="8459983" y="1136149"/>
            <a:ext cx="5057368" cy="898400"/>
          </a:xfrm>
          <a:prstGeom prst="rect">
            <a:avLst/>
          </a:prstGeom>
          <a:noFill/>
          <a:ln>
            <a:noFill/>
          </a:ln>
        </p:spPr>
      </p:pic>
    </p:spTree>
    <p:extLst>
      <p:ext uri="{BB962C8B-B14F-4D97-AF65-F5344CB8AC3E}">
        <p14:creationId xmlns:p14="http://schemas.microsoft.com/office/powerpoint/2010/main" val="1840537097"/>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5948"/>
        <p:cNvGrpSpPr/>
        <p:nvPr/>
      </p:nvGrpSpPr>
      <p:grpSpPr>
        <a:xfrm>
          <a:off x="0" y="0"/>
          <a:ext cx="0" cy="0"/>
          <a:chOff x="0" y="0"/>
          <a:chExt cx="0" cy="0"/>
        </a:xfrm>
      </p:grpSpPr>
      <p:pic>
        <p:nvPicPr>
          <p:cNvPr id="5949" name="Google Shape;5949;p33"/>
          <p:cNvPicPr preferRelativeResize="0"/>
          <p:nvPr/>
        </p:nvPicPr>
        <p:blipFill>
          <a:blip r:embed="rId2">
            <a:alphaModFix/>
          </a:blip>
          <a:stretch>
            <a:fillRect/>
          </a:stretch>
        </p:blipFill>
        <p:spPr>
          <a:xfrm>
            <a:off x="0" y="0"/>
            <a:ext cx="12192000" cy="6858000"/>
          </a:xfrm>
          <a:prstGeom prst="rect">
            <a:avLst/>
          </a:prstGeom>
          <a:noFill/>
          <a:ln>
            <a:noFill/>
          </a:ln>
        </p:spPr>
      </p:pic>
      <p:sp>
        <p:nvSpPr>
          <p:cNvPr id="5950" name="Google Shape;5950;p33"/>
          <p:cNvSpPr txBox="1">
            <a:spLocks noGrp="1"/>
          </p:cNvSpPr>
          <p:nvPr>
            <p:ph type="ctrTitle"/>
          </p:nvPr>
        </p:nvSpPr>
        <p:spPr>
          <a:xfrm>
            <a:off x="3135800" y="803896"/>
            <a:ext cx="5920400" cy="1835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11733"/>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5951" name="Google Shape;5951;p33"/>
          <p:cNvSpPr txBox="1"/>
          <p:nvPr/>
        </p:nvSpPr>
        <p:spPr>
          <a:xfrm>
            <a:off x="3380417" y="4834200"/>
            <a:ext cx="5437600" cy="844000"/>
          </a:xfrm>
          <a:prstGeom prst="rect">
            <a:avLst/>
          </a:prstGeom>
          <a:noFill/>
          <a:ln>
            <a:noFill/>
          </a:ln>
        </p:spPr>
        <p:txBody>
          <a:bodyPr spcFirstLastPara="1" wrap="square" lIns="121900" tIns="121900" rIns="121900" bIns="121900"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1467" b="0" i="0" u="none" strike="noStrike" kern="0" cap="none" spc="0" normalizeH="0" baseline="0" noProof="0">
                <a:ln>
                  <a:noFill/>
                </a:ln>
                <a:solidFill>
                  <a:srgbClr val="00426E"/>
                </a:solidFill>
                <a:effectLst/>
                <a:uLnTx/>
                <a:uFillTx/>
                <a:latin typeface="Raleway"/>
                <a:ea typeface="Raleway"/>
                <a:cs typeface="Raleway"/>
                <a:sym typeface="Raleway"/>
              </a:rPr>
              <a:t>CREDITS: This presentation template was created by </a:t>
            </a:r>
            <a:r>
              <a:rPr kumimoji="0" lang="en" sz="1467" b="1" i="0" u="none" strike="noStrike" kern="0" cap="none" spc="0" normalizeH="0" baseline="0" noProof="0">
                <a:ln>
                  <a:noFill/>
                </a:ln>
                <a:solidFill>
                  <a:srgbClr val="00426E"/>
                </a:solidFill>
                <a:effectLst/>
                <a:uLnTx/>
                <a:uFill>
                  <a:noFill/>
                </a:uFill>
                <a:latin typeface="Raleway"/>
                <a:ea typeface="Raleway"/>
                <a:cs typeface="Raleway"/>
                <a:sym typeface="Raleway"/>
                <a:hlinkClick r:id="rId3">
                  <a:extLst>
                    <a:ext uri="{A12FA001-AC4F-418D-AE19-62706E023703}">
                      <ahyp:hlinkClr xmlns:ahyp="http://schemas.microsoft.com/office/drawing/2018/hyperlinkcolor" val="tx"/>
                    </a:ext>
                  </a:extLst>
                </a:hlinkClick>
              </a:rPr>
              <a:t>Slidesgo</a:t>
            </a:r>
            <a:r>
              <a:rPr kumimoji="0" lang="en" sz="1467" b="0" i="0" u="none" strike="noStrike" kern="0" cap="none" spc="0" normalizeH="0" baseline="0" noProof="0">
                <a:ln>
                  <a:noFill/>
                </a:ln>
                <a:solidFill>
                  <a:srgbClr val="00426E"/>
                </a:solidFill>
                <a:effectLst/>
                <a:uLnTx/>
                <a:uFillTx/>
                <a:latin typeface="Raleway"/>
                <a:ea typeface="Raleway"/>
                <a:cs typeface="Raleway"/>
                <a:sym typeface="Raleway"/>
              </a:rPr>
              <a:t>, including icons by </a:t>
            </a:r>
            <a:r>
              <a:rPr kumimoji="0" lang="en" sz="1467" b="1" i="0" u="none" strike="noStrike" kern="0" cap="none" spc="0" normalizeH="0" baseline="0" noProof="0">
                <a:ln>
                  <a:noFill/>
                </a:ln>
                <a:solidFill>
                  <a:srgbClr val="00426E"/>
                </a:solidFill>
                <a:effectLst/>
                <a:uLnTx/>
                <a:uFill>
                  <a:noFill/>
                </a:uFill>
                <a:latin typeface="Raleway"/>
                <a:ea typeface="Raleway"/>
                <a:cs typeface="Raleway"/>
                <a:sym typeface="Raleway"/>
                <a:hlinkClick r:id="rId4">
                  <a:extLst>
                    <a:ext uri="{A12FA001-AC4F-418D-AE19-62706E023703}">
                      <ahyp:hlinkClr xmlns:ahyp="http://schemas.microsoft.com/office/drawing/2018/hyperlinkcolor" val="tx"/>
                    </a:ext>
                  </a:extLst>
                </a:hlinkClick>
              </a:rPr>
              <a:t>Flaticon</a:t>
            </a:r>
            <a:r>
              <a:rPr kumimoji="0" lang="en" sz="1467" b="0" i="0" u="none" strike="noStrike" kern="0" cap="none" spc="0" normalizeH="0" baseline="0" noProof="0">
                <a:ln>
                  <a:noFill/>
                </a:ln>
                <a:solidFill>
                  <a:srgbClr val="00426E"/>
                </a:solidFill>
                <a:effectLst/>
                <a:uLnTx/>
                <a:uFillTx/>
                <a:latin typeface="Raleway"/>
                <a:ea typeface="Raleway"/>
                <a:cs typeface="Raleway"/>
                <a:sym typeface="Raleway"/>
              </a:rPr>
              <a:t>, and infographics &amp; images by </a:t>
            </a:r>
            <a:r>
              <a:rPr kumimoji="0" lang="en" sz="1467" b="1" i="0" u="none" strike="noStrike" kern="0" cap="none" spc="0" normalizeH="0" baseline="0" noProof="0">
                <a:ln>
                  <a:noFill/>
                </a:ln>
                <a:solidFill>
                  <a:srgbClr val="00426E"/>
                </a:solidFill>
                <a:effectLst/>
                <a:uLnTx/>
                <a:uFill>
                  <a:noFill/>
                </a:uFill>
                <a:latin typeface="Raleway"/>
                <a:ea typeface="Raleway"/>
                <a:cs typeface="Raleway"/>
                <a:sym typeface="Raleway"/>
                <a:hlinkClick r:id="rId5">
                  <a:extLst>
                    <a:ext uri="{A12FA001-AC4F-418D-AE19-62706E023703}">
                      <ahyp:hlinkClr xmlns:ahyp="http://schemas.microsoft.com/office/drawing/2018/hyperlinkcolor" val="tx"/>
                    </a:ext>
                  </a:extLst>
                </a:hlinkClick>
              </a:rPr>
              <a:t>Freepik</a:t>
            </a:r>
            <a:r>
              <a:rPr kumimoji="0" lang="en" sz="1467" b="1" i="0" u="none" strike="noStrike" kern="0" cap="none" spc="0" normalizeH="0" baseline="0" noProof="0">
                <a:ln>
                  <a:noFill/>
                </a:ln>
                <a:solidFill>
                  <a:srgbClr val="00426E"/>
                </a:solidFill>
                <a:effectLst/>
                <a:uLnTx/>
                <a:uFillTx/>
                <a:latin typeface="Raleway"/>
                <a:ea typeface="Raleway"/>
                <a:cs typeface="Raleway"/>
                <a:sym typeface="Raleway"/>
              </a:rPr>
              <a:t>. </a:t>
            </a:r>
            <a:endParaRPr kumimoji="0" sz="1467" b="1" i="0" u="none" strike="noStrike" kern="0" cap="none" spc="0" normalizeH="0" baseline="0" noProof="0">
              <a:ln>
                <a:noFill/>
              </a:ln>
              <a:solidFill>
                <a:srgbClr val="00426E"/>
              </a:solidFill>
              <a:effectLst/>
              <a:uLnTx/>
              <a:uFillTx/>
              <a:latin typeface="Raleway"/>
              <a:ea typeface="Raleway"/>
              <a:cs typeface="Raleway"/>
              <a:sym typeface="Raleway"/>
            </a:endParaRPr>
          </a:p>
        </p:txBody>
      </p:sp>
      <p:sp>
        <p:nvSpPr>
          <p:cNvPr id="5952" name="Google Shape;5952;p33"/>
          <p:cNvSpPr txBox="1">
            <a:spLocks noGrp="1"/>
          </p:cNvSpPr>
          <p:nvPr>
            <p:ph type="subTitle" idx="1"/>
          </p:nvPr>
        </p:nvSpPr>
        <p:spPr>
          <a:xfrm>
            <a:off x="3940833" y="3636417"/>
            <a:ext cx="4310400" cy="131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sz="1867"/>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grpSp>
        <p:nvGrpSpPr>
          <p:cNvPr id="5953" name="Google Shape;5953;p33"/>
          <p:cNvGrpSpPr/>
          <p:nvPr/>
        </p:nvGrpSpPr>
        <p:grpSpPr>
          <a:xfrm>
            <a:off x="-1048434" y="1121234"/>
            <a:ext cx="2808667" cy="796633"/>
            <a:chOff x="-2810250" y="3572525"/>
            <a:chExt cx="2106500" cy="597475"/>
          </a:xfrm>
        </p:grpSpPr>
        <p:sp>
          <p:nvSpPr>
            <p:cNvPr id="5954" name="Google Shape;5954;p33"/>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5" name="Google Shape;5955;p33"/>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6" name="Google Shape;5956;p33"/>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7" name="Google Shape;5957;p33"/>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8" name="Google Shape;5958;p33"/>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9" name="Google Shape;5959;p33"/>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0" name="Google Shape;5960;p33"/>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1" name="Google Shape;5961;p33"/>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2" name="Google Shape;5962;p33"/>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3" name="Google Shape;5963;p33"/>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4" name="Google Shape;5964;p33"/>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5" name="Google Shape;5965;p33"/>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6" name="Google Shape;5966;p33"/>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7" name="Google Shape;5967;p33"/>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8" name="Google Shape;5968;p33"/>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9" name="Google Shape;5969;p33"/>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0" name="Google Shape;5970;p33"/>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1" name="Google Shape;5971;p33"/>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2" name="Google Shape;5972;p33"/>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3" name="Google Shape;5973;p33"/>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4" name="Google Shape;5974;p33"/>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5" name="Google Shape;5975;p33"/>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6" name="Google Shape;5976;p33"/>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7" name="Google Shape;5977;p33"/>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8" name="Google Shape;5978;p33"/>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9" name="Google Shape;5979;p33"/>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0" name="Google Shape;5980;p33"/>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1" name="Google Shape;5981;p33"/>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2" name="Google Shape;5982;p33"/>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3" name="Google Shape;5983;p33"/>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4" name="Google Shape;5984;p33"/>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5" name="Google Shape;5985;p33"/>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6" name="Google Shape;5986;p33"/>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7" name="Google Shape;5987;p33"/>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8" name="Google Shape;5988;p33"/>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9" name="Google Shape;5989;p33"/>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0" name="Google Shape;5990;p33"/>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1" name="Google Shape;5991;p33"/>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2" name="Google Shape;5992;p33"/>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3" name="Google Shape;5993;p33"/>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4" name="Google Shape;5994;p33"/>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5" name="Google Shape;5995;p33"/>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6" name="Google Shape;5996;p33"/>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7" name="Google Shape;5997;p33"/>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8" name="Google Shape;5998;p33"/>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9" name="Google Shape;5999;p33"/>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0" name="Google Shape;6000;p33"/>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1" name="Google Shape;6001;p33"/>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2" name="Google Shape;6002;p33"/>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3" name="Google Shape;6003;p33"/>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4" name="Google Shape;6004;p33"/>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5" name="Google Shape;6005;p33"/>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6" name="Google Shape;6006;p33"/>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7" name="Google Shape;6007;p33"/>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8" name="Google Shape;6008;p33"/>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9" name="Google Shape;6009;p33"/>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0" name="Google Shape;6010;p33"/>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1" name="Google Shape;6011;p33"/>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2" name="Google Shape;6012;p33"/>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3" name="Google Shape;6013;p33"/>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4" name="Google Shape;6014;p33"/>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5" name="Google Shape;6015;p33"/>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6" name="Google Shape;6016;p33"/>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7" name="Google Shape;6017;p33"/>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8" name="Google Shape;6018;p33"/>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9" name="Google Shape;6019;p33"/>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0" name="Google Shape;6020;p33"/>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1" name="Google Shape;6021;p33"/>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2" name="Google Shape;6022;p33"/>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3" name="Google Shape;6023;p33"/>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4" name="Google Shape;6024;p33"/>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5" name="Google Shape;6025;p33"/>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6" name="Google Shape;6026;p33"/>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7" name="Google Shape;6027;p33"/>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8" name="Google Shape;6028;p33"/>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9" name="Google Shape;6029;p33"/>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0" name="Google Shape;6030;p33"/>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1" name="Google Shape;6031;p33"/>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2" name="Google Shape;6032;p33"/>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3" name="Google Shape;6033;p33"/>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4" name="Google Shape;6034;p33"/>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5" name="Google Shape;6035;p33"/>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6" name="Google Shape;6036;p33"/>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7" name="Google Shape;6037;p33"/>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8" name="Google Shape;6038;p33"/>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9" name="Google Shape;6039;p33"/>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0" name="Google Shape;6040;p33"/>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1" name="Google Shape;6041;p33"/>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2" name="Google Shape;6042;p33"/>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3" name="Google Shape;6043;p33"/>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4" name="Google Shape;6044;p33"/>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5" name="Google Shape;6045;p33"/>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6" name="Google Shape;6046;p33"/>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7" name="Google Shape;6047;p33"/>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8" name="Google Shape;6048;p33"/>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9" name="Google Shape;6049;p33"/>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0" name="Google Shape;6050;p33"/>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1" name="Google Shape;6051;p33"/>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2" name="Google Shape;6052;p33"/>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3" name="Google Shape;6053;p33"/>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4" name="Google Shape;6054;p33"/>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5" name="Google Shape;6055;p33"/>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6" name="Google Shape;6056;p33"/>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7" name="Google Shape;6057;p33"/>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8" name="Google Shape;6058;p33"/>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9" name="Google Shape;6059;p33"/>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0" name="Google Shape;6060;p33"/>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1" name="Google Shape;6061;p33"/>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2" name="Google Shape;6062;p33"/>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3" name="Google Shape;6063;p33"/>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064" name="Google Shape;6064;p33"/>
          <p:cNvGrpSpPr/>
          <p:nvPr/>
        </p:nvGrpSpPr>
        <p:grpSpPr>
          <a:xfrm>
            <a:off x="10850400" y="5984334"/>
            <a:ext cx="2182667" cy="695300"/>
            <a:chOff x="-4380075" y="3780200"/>
            <a:chExt cx="1637000" cy="521475"/>
          </a:xfrm>
        </p:grpSpPr>
        <p:sp>
          <p:nvSpPr>
            <p:cNvPr id="6065" name="Google Shape;6065;p33"/>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6" name="Google Shape;6066;p33"/>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7" name="Google Shape;6067;p33"/>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8" name="Google Shape;6068;p33"/>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9" name="Google Shape;6069;p33"/>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0" name="Google Shape;6070;p33"/>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1" name="Google Shape;6071;p33"/>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2" name="Google Shape;6072;p33"/>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3" name="Google Shape;6073;p33"/>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4" name="Google Shape;6074;p33"/>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5" name="Google Shape;6075;p33"/>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6" name="Google Shape;6076;p33"/>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7" name="Google Shape;6077;p33"/>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8" name="Google Shape;6078;p33"/>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9" name="Google Shape;6079;p33"/>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0" name="Google Shape;6080;p33"/>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1" name="Google Shape;6081;p33"/>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2" name="Google Shape;6082;p33"/>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3" name="Google Shape;6083;p33"/>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4" name="Google Shape;6084;p33"/>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5" name="Google Shape;6085;p33"/>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6" name="Google Shape;6086;p33"/>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7" name="Google Shape;6087;p33"/>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8" name="Google Shape;6088;p33"/>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9" name="Google Shape;6089;p33"/>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0" name="Google Shape;6090;p33"/>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1" name="Google Shape;6091;p33"/>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2" name="Google Shape;6092;p33"/>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3" name="Google Shape;6093;p33"/>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4" name="Google Shape;6094;p33"/>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5" name="Google Shape;6095;p33"/>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6" name="Google Shape;6096;p33"/>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7" name="Google Shape;6097;p33"/>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8" name="Google Shape;6098;p33"/>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9" name="Google Shape;6099;p33"/>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0" name="Google Shape;6100;p33"/>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1" name="Google Shape;6101;p33"/>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2" name="Google Shape;6102;p33"/>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3" name="Google Shape;6103;p33"/>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4" name="Google Shape;6104;p33"/>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5" name="Google Shape;6105;p33"/>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6" name="Google Shape;6106;p33"/>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7" name="Google Shape;6107;p33"/>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8" name="Google Shape;6108;p33"/>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9" name="Google Shape;6109;p33"/>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0" name="Google Shape;6110;p33"/>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1" name="Google Shape;6111;p33"/>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2" name="Google Shape;6112;p33"/>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3" name="Google Shape;6113;p33"/>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4" name="Google Shape;6114;p33"/>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5" name="Google Shape;6115;p33"/>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6" name="Google Shape;6116;p33"/>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7" name="Google Shape;6117;p33"/>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8" name="Google Shape;6118;p33"/>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9" name="Google Shape;6119;p33"/>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0" name="Google Shape;6120;p33"/>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1" name="Google Shape;6121;p33"/>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2" name="Google Shape;6122;p33"/>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3" name="Google Shape;6123;p33"/>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4" name="Google Shape;6124;p33"/>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5" name="Google Shape;6125;p33"/>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6" name="Google Shape;6126;p33"/>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7" name="Google Shape;6127;p33"/>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8" name="Google Shape;6128;p33"/>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9" name="Google Shape;6129;p33"/>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0" name="Google Shape;6130;p33"/>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1" name="Google Shape;6131;p33"/>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2" name="Google Shape;6132;p33"/>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6133" name="Google Shape;6133;p33"/>
          <p:cNvPicPr preferRelativeResize="0"/>
          <p:nvPr/>
        </p:nvPicPr>
        <p:blipFill>
          <a:blip r:embed="rId6">
            <a:alphaModFix amt="58999"/>
          </a:blip>
          <a:stretch>
            <a:fillRect/>
          </a:stretch>
        </p:blipFill>
        <p:spPr>
          <a:xfrm rot="-8370382">
            <a:off x="9425082" y="-370289"/>
            <a:ext cx="4108501" cy="2693688"/>
          </a:xfrm>
          <a:prstGeom prst="rect">
            <a:avLst/>
          </a:prstGeom>
          <a:noFill/>
          <a:ln>
            <a:noFill/>
          </a:ln>
        </p:spPr>
      </p:pic>
      <p:pic>
        <p:nvPicPr>
          <p:cNvPr id="6134" name="Google Shape;6134;p33"/>
          <p:cNvPicPr preferRelativeResize="0"/>
          <p:nvPr/>
        </p:nvPicPr>
        <p:blipFill>
          <a:blip r:embed="rId7">
            <a:alphaModFix amt="54000"/>
          </a:blip>
          <a:stretch>
            <a:fillRect/>
          </a:stretch>
        </p:blipFill>
        <p:spPr>
          <a:xfrm rot="2699980">
            <a:off x="-1443217" y="4315911"/>
            <a:ext cx="4108501" cy="2693687"/>
          </a:xfrm>
          <a:prstGeom prst="rect">
            <a:avLst/>
          </a:prstGeom>
          <a:noFill/>
          <a:ln>
            <a:noFill/>
          </a:ln>
        </p:spPr>
      </p:pic>
    </p:spTree>
    <p:extLst>
      <p:ext uri="{BB962C8B-B14F-4D97-AF65-F5344CB8AC3E}">
        <p14:creationId xmlns:p14="http://schemas.microsoft.com/office/powerpoint/2010/main" val="348886798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C2B7E0E0-47C6-42EE-8F6C-2867234789DD}" type="datetimeFigureOut">
              <a:rPr lang="en-US" smtClean="0"/>
              <a:t>11/24/2023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0DF8CF9-B329-4B9E-B729-888513E1CF5D}" type="slidenum">
              <a:rPr lang="en-US" smtClean="0"/>
              <a:t>‹#›</a:t>
            </a:fld>
            <a:endParaRPr lang="en-US"/>
          </a:p>
        </p:txBody>
      </p:sp>
    </p:spTree>
    <p:extLst>
      <p:ext uri="{BB962C8B-B14F-4D97-AF65-F5344CB8AC3E}">
        <p14:creationId xmlns:p14="http://schemas.microsoft.com/office/powerpoint/2010/main" val="46460751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6135"/>
        <p:cNvGrpSpPr/>
        <p:nvPr/>
      </p:nvGrpSpPr>
      <p:grpSpPr>
        <a:xfrm>
          <a:off x="0" y="0"/>
          <a:ext cx="0" cy="0"/>
          <a:chOff x="0" y="0"/>
          <a:chExt cx="0" cy="0"/>
        </a:xfrm>
      </p:grpSpPr>
      <p:pic>
        <p:nvPicPr>
          <p:cNvPr id="6136" name="Google Shape;6136;p34"/>
          <p:cNvPicPr preferRelativeResize="0"/>
          <p:nvPr/>
        </p:nvPicPr>
        <p:blipFill>
          <a:blip r:embed="rId2">
            <a:alphaModFix/>
          </a:blip>
          <a:stretch>
            <a:fillRect/>
          </a:stretch>
        </p:blipFill>
        <p:spPr>
          <a:xfrm>
            <a:off x="0" y="0"/>
            <a:ext cx="12192000" cy="6858000"/>
          </a:xfrm>
          <a:prstGeom prst="rect">
            <a:avLst/>
          </a:prstGeom>
          <a:noFill/>
          <a:ln>
            <a:noFill/>
          </a:ln>
        </p:spPr>
      </p:pic>
      <p:sp>
        <p:nvSpPr>
          <p:cNvPr id="6137" name="Google Shape;6137;p34"/>
          <p:cNvSpPr txBox="1">
            <a:spLocks noGrp="1"/>
          </p:cNvSpPr>
          <p:nvPr>
            <p:ph type="subTitle" idx="1"/>
          </p:nvPr>
        </p:nvSpPr>
        <p:spPr>
          <a:xfrm>
            <a:off x="4528919" y="4205300"/>
            <a:ext cx="5142800" cy="1712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6138" name="Google Shape;6138;p34"/>
          <p:cNvSpPr txBox="1">
            <a:spLocks noGrp="1"/>
          </p:cNvSpPr>
          <p:nvPr>
            <p:ph type="title"/>
          </p:nvPr>
        </p:nvSpPr>
        <p:spPr>
          <a:xfrm>
            <a:off x="953167" y="862200"/>
            <a:ext cx="10285600" cy="79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6139" name="Google Shape;6139;p34"/>
          <p:cNvGrpSpPr/>
          <p:nvPr/>
        </p:nvGrpSpPr>
        <p:grpSpPr>
          <a:xfrm>
            <a:off x="-1256567" y="862085"/>
            <a:ext cx="2808667" cy="796633"/>
            <a:chOff x="-2810250" y="3572525"/>
            <a:chExt cx="2106500" cy="597475"/>
          </a:xfrm>
        </p:grpSpPr>
        <p:sp>
          <p:nvSpPr>
            <p:cNvPr id="6140" name="Google Shape;6140;p34"/>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1" name="Google Shape;6141;p34"/>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2" name="Google Shape;6142;p34"/>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3" name="Google Shape;6143;p34"/>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4" name="Google Shape;6144;p34"/>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5" name="Google Shape;6145;p34"/>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6" name="Google Shape;6146;p34"/>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7" name="Google Shape;6147;p34"/>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8" name="Google Shape;6148;p34"/>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9" name="Google Shape;6149;p34"/>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0" name="Google Shape;6150;p34"/>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1" name="Google Shape;6151;p34"/>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2" name="Google Shape;6152;p34"/>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3" name="Google Shape;6153;p34"/>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4" name="Google Shape;6154;p34"/>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5" name="Google Shape;6155;p34"/>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6" name="Google Shape;6156;p34"/>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7" name="Google Shape;6157;p34"/>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8" name="Google Shape;6158;p34"/>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9" name="Google Shape;6159;p34"/>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0" name="Google Shape;6160;p34"/>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1" name="Google Shape;6161;p34"/>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2" name="Google Shape;6162;p34"/>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3" name="Google Shape;6163;p34"/>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4" name="Google Shape;6164;p34"/>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5" name="Google Shape;6165;p34"/>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6" name="Google Shape;6166;p34"/>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7" name="Google Shape;6167;p34"/>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8" name="Google Shape;6168;p34"/>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9" name="Google Shape;6169;p34"/>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0" name="Google Shape;6170;p34"/>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1" name="Google Shape;6171;p34"/>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2" name="Google Shape;6172;p34"/>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3" name="Google Shape;6173;p34"/>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4" name="Google Shape;6174;p34"/>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5" name="Google Shape;6175;p34"/>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6" name="Google Shape;6176;p34"/>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7" name="Google Shape;6177;p34"/>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8" name="Google Shape;6178;p34"/>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9" name="Google Shape;6179;p34"/>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0" name="Google Shape;6180;p34"/>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1" name="Google Shape;6181;p34"/>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2" name="Google Shape;6182;p34"/>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3" name="Google Shape;6183;p34"/>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4" name="Google Shape;6184;p34"/>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5" name="Google Shape;6185;p34"/>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6" name="Google Shape;6186;p34"/>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7" name="Google Shape;6187;p34"/>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8" name="Google Shape;6188;p34"/>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9" name="Google Shape;6189;p34"/>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0" name="Google Shape;6190;p34"/>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1" name="Google Shape;6191;p34"/>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2" name="Google Shape;6192;p34"/>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3" name="Google Shape;6193;p34"/>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4" name="Google Shape;6194;p34"/>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5" name="Google Shape;6195;p34"/>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6" name="Google Shape;6196;p34"/>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7" name="Google Shape;6197;p34"/>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8" name="Google Shape;6198;p34"/>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9" name="Google Shape;6199;p34"/>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0" name="Google Shape;6200;p34"/>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1" name="Google Shape;6201;p34"/>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2" name="Google Shape;6202;p34"/>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3" name="Google Shape;6203;p34"/>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4" name="Google Shape;6204;p34"/>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5" name="Google Shape;6205;p34"/>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6" name="Google Shape;6206;p34"/>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7" name="Google Shape;6207;p34"/>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8" name="Google Shape;6208;p34"/>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9" name="Google Shape;6209;p34"/>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0" name="Google Shape;6210;p34"/>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1" name="Google Shape;6211;p34"/>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2" name="Google Shape;6212;p34"/>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3" name="Google Shape;6213;p34"/>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4" name="Google Shape;6214;p34"/>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5" name="Google Shape;6215;p34"/>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6" name="Google Shape;6216;p34"/>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7" name="Google Shape;6217;p34"/>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8" name="Google Shape;6218;p34"/>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9" name="Google Shape;6219;p34"/>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0" name="Google Shape;6220;p34"/>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1" name="Google Shape;6221;p34"/>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2" name="Google Shape;6222;p34"/>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3" name="Google Shape;6223;p34"/>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4" name="Google Shape;6224;p34"/>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5" name="Google Shape;6225;p34"/>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6" name="Google Shape;6226;p34"/>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7" name="Google Shape;6227;p34"/>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8" name="Google Shape;6228;p34"/>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9" name="Google Shape;6229;p34"/>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0" name="Google Shape;6230;p34"/>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1" name="Google Shape;6231;p34"/>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2" name="Google Shape;6232;p34"/>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3" name="Google Shape;6233;p34"/>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4" name="Google Shape;6234;p34"/>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5" name="Google Shape;6235;p34"/>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6" name="Google Shape;6236;p34"/>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7" name="Google Shape;6237;p34"/>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8" name="Google Shape;6238;p34"/>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9" name="Google Shape;6239;p34"/>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0" name="Google Shape;6240;p34"/>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1" name="Google Shape;6241;p34"/>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2" name="Google Shape;6242;p34"/>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3" name="Google Shape;6243;p34"/>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4" name="Google Shape;6244;p34"/>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5" name="Google Shape;6245;p34"/>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6" name="Google Shape;6246;p34"/>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7" name="Google Shape;6247;p34"/>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8" name="Google Shape;6248;p34"/>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9" name="Google Shape;6249;p34"/>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250" name="Google Shape;6250;p34"/>
          <p:cNvGrpSpPr/>
          <p:nvPr/>
        </p:nvGrpSpPr>
        <p:grpSpPr>
          <a:xfrm>
            <a:off x="10850400" y="5984334"/>
            <a:ext cx="2182667" cy="695300"/>
            <a:chOff x="-4380075" y="3780200"/>
            <a:chExt cx="1637000" cy="521475"/>
          </a:xfrm>
        </p:grpSpPr>
        <p:sp>
          <p:nvSpPr>
            <p:cNvPr id="6251" name="Google Shape;6251;p34"/>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2" name="Google Shape;6252;p34"/>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3" name="Google Shape;6253;p34"/>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4" name="Google Shape;6254;p34"/>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5" name="Google Shape;6255;p34"/>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6" name="Google Shape;6256;p34"/>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7" name="Google Shape;6257;p34"/>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8" name="Google Shape;6258;p34"/>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9" name="Google Shape;6259;p34"/>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0" name="Google Shape;6260;p34"/>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1" name="Google Shape;6261;p34"/>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2" name="Google Shape;6262;p34"/>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3" name="Google Shape;6263;p34"/>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4" name="Google Shape;6264;p34"/>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5" name="Google Shape;6265;p34"/>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6" name="Google Shape;6266;p34"/>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7" name="Google Shape;6267;p34"/>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8" name="Google Shape;6268;p34"/>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9" name="Google Shape;6269;p34"/>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0" name="Google Shape;6270;p34"/>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1" name="Google Shape;6271;p34"/>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2" name="Google Shape;6272;p34"/>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3" name="Google Shape;6273;p34"/>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4" name="Google Shape;6274;p34"/>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5" name="Google Shape;6275;p34"/>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6" name="Google Shape;6276;p34"/>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7" name="Google Shape;6277;p34"/>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8" name="Google Shape;6278;p34"/>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9" name="Google Shape;6279;p34"/>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0" name="Google Shape;6280;p34"/>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1" name="Google Shape;6281;p34"/>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2" name="Google Shape;6282;p34"/>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3" name="Google Shape;6283;p34"/>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4" name="Google Shape;6284;p34"/>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5" name="Google Shape;6285;p34"/>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6" name="Google Shape;6286;p34"/>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7" name="Google Shape;6287;p34"/>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8" name="Google Shape;6288;p34"/>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9" name="Google Shape;6289;p34"/>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0" name="Google Shape;6290;p34"/>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1" name="Google Shape;6291;p34"/>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2" name="Google Shape;6292;p34"/>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3" name="Google Shape;6293;p34"/>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4" name="Google Shape;6294;p34"/>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5" name="Google Shape;6295;p34"/>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6" name="Google Shape;6296;p34"/>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7" name="Google Shape;6297;p34"/>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8" name="Google Shape;6298;p34"/>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9" name="Google Shape;6299;p34"/>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0" name="Google Shape;6300;p34"/>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1" name="Google Shape;6301;p34"/>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2" name="Google Shape;6302;p34"/>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3" name="Google Shape;6303;p34"/>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4" name="Google Shape;6304;p34"/>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5" name="Google Shape;6305;p34"/>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6" name="Google Shape;6306;p34"/>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7" name="Google Shape;6307;p34"/>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8" name="Google Shape;6308;p34"/>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9" name="Google Shape;6309;p34"/>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0" name="Google Shape;6310;p34"/>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1" name="Google Shape;6311;p34"/>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2" name="Google Shape;6312;p34"/>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3" name="Google Shape;6313;p34"/>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4" name="Google Shape;6314;p34"/>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5" name="Google Shape;6315;p34"/>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6" name="Google Shape;6316;p34"/>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7" name="Google Shape;6317;p34"/>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8" name="Google Shape;6318;p34"/>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6319" name="Google Shape;6319;p34"/>
          <p:cNvPicPr preferRelativeResize="0"/>
          <p:nvPr/>
        </p:nvPicPr>
        <p:blipFill>
          <a:blip r:embed="rId3">
            <a:alphaModFix amt="85000"/>
          </a:blip>
          <a:stretch>
            <a:fillRect/>
          </a:stretch>
        </p:blipFill>
        <p:spPr>
          <a:xfrm rot="24">
            <a:off x="-1924984" y="4645676"/>
            <a:ext cx="3685203" cy="2953981"/>
          </a:xfrm>
          <a:prstGeom prst="rect">
            <a:avLst/>
          </a:prstGeom>
          <a:noFill/>
          <a:ln>
            <a:noFill/>
          </a:ln>
        </p:spPr>
      </p:pic>
      <p:pic>
        <p:nvPicPr>
          <p:cNvPr id="6320" name="Google Shape;6320;p34"/>
          <p:cNvPicPr preferRelativeResize="0"/>
          <p:nvPr/>
        </p:nvPicPr>
        <p:blipFill>
          <a:blip r:embed="rId4">
            <a:alphaModFix amt="72000"/>
          </a:blip>
          <a:stretch>
            <a:fillRect/>
          </a:stretch>
        </p:blipFill>
        <p:spPr>
          <a:xfrm rot="-10338121">
            <a:off x="9673165" y="-759257"/>
            <a:ext cx="3685203" cy="2953983"/>
          </a:xfrm>
          <a:prstGeom prst="rect">
            <a:avLst/>
          </a:prstGeom>
          <a:noFill/>
          <a:ln>
            <a:noFill/>
          </a:ln>
        </p:spPr>
      </p:pic>
      <p:sp>
        <p:nvSpPr>
          <p:cNvPr id="6321" name="Google Shape;6321;p34"/>
          <p:cNvSpPr txBox="1">
            <a:spLocks noGrp="1"/>
          </p:cNvSpPr>
          <p:nvPr>
            <p:ph type="title" idx="2" hasCustomPrompt="1"/>
          </p:nvPr>
        </p:nvSpPr>
        <p:spPr>
          <a:xfrm>
            <a:off x="2909867" y="2380600"/>
            <a:ext cx="1057200" cy="106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6133"/>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322" name="Google Shape;6322;p34"/>
          <p:cNvSpPr txBox="1">
            <a:spLocks noGrp="1"/>
          </p:cNvSpPr>
          <p:nvPr>
            <p:ph type="subTitle" idx="3"/>
          </p:nvPr>
        </p:nvSpPr>
        <p:spPr>
          <a:xfrm>
            <a:off x="4516833" y="2055000"/>
            <a:ext cx="5142800" cy="1712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6323" name="Google Shape;6323;p34"/>
          <p:cNvSpPr txBox="1">
            <a:spLocks noGrp="1"/>
          </p:cNvSpPr>
          <p:nvPr>
            <p:ph type="title" idx="4" hasCustomPrompt="1"/>
          </p:nvPr>
        </p:nvSpPr>
        <p:spPr>
          <a:xfrm>
            <a:off x="2921936" y="4530900"/>
            <a:ext cx="1057200" cy="106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6133"/>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Tree>
    <p:extLst>
      <p:ext uri="{BB962C8B-B14F-4D97-AF65-F5344CB8AC3E}">
        <p14:creationId xmlns:p14="http://schemas.microsoft.com/office/powerpoint/2010/main" val="614867350"/>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6324"/>
        <p:cNvGrpSpPr/>
        <p:nvPr/>
      </p:nvGrpSpPr>
      <p:grpSpPr>
        <a:xfrm>
          <a:off x="0" y="0"/>
          <a:ext cx="0" cy="0"/>
          <a:chOff x="0" y="0"/>
          <a:chExt cx="0" cy="0"/>
        </a:xfrm>
      </p:grpSpPr>
      <p:pic>
        <p:nvPicPr>
          <p:cNvPr id="6325" name="Google Shape;6325;p35"/>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6326" name="Google Shape;6326;p35"/>
          <p:cNvGrpSpPr/>
          <p:nvPr/>
        </p:nvGrpSpPr>
        <p:grpSpPr>
          <a:xfrm>
            <a:off x="10694033" y="5956152"/>
            <a:ext cx="2808667" cy="796633"/>
            <a:chOff x="-2810250" y="3572525"/>
            <a:chExt cx="2106500" cy="597475"/>
          </a:xfrm>
        </p:grpSpPr>
        <p:sp>
          <p:nvSpPr>
            <p:cNvPr id="6327" name="Google Shape;6327;p35"/>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8" name="Google Shape;6328;p35"/>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9" name="Google Shape;6329;p35"/>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0" name="Google Shape;6330;p35"/>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1" name="Google Shape;6331;p35"/>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2" name="Google Shape;6332;p35"/>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3" name="Google Shape;6333;p35"/>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4" name="Google Shape;6334;p35"/>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5" name="Google Shape;6335;p35"/>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6" name="Google Shape;6336;p35"/>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7" name="Google Shape;6337;p35"/>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8" name="Google Shape;6338;p35"/>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9" name="Google Shape;6339;p35"/>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0" name="Google Shape;6340;p35"/>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1" name="Google Shape;6341;p35"/>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2" name="Google Shape;6342;p35"/>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3" name="Google Shape;6343;p35"/>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4" name="Google Shape;6344;p35"/>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5" name="Google Shape;6345;p35"/>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6" name="Google Shape;6346;p35"/>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7" name="Google Shape;6347;p35"/>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8" name="Google Shape;6348;p35"/>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9" name="Google Shape;6349;p35"/>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0" name="Google Shape;6350;p35"/>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1" name="Google Shape;6351;p35"/>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2" name="Google Shape;6352;p35"/>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3" name="Google Shape;6353;p35"/>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4" name="Google Shape;6354;p35"/>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5" name="Google Shape;6355;p35"/>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6" name="Google Shape;6356;p35"/>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7" name="Google Shape;6357;p35"/>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8" name="Google Shape;6358;p35"/>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9" name="Google Shape;6359;p35"/>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0" name="Google Shape;6360;p35"/>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1" name="Google Shape;6361;p35"/>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2" name="Google Shape;6362;p35"/>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3" name="Google Shape;6363;p35"/>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4" name="Google Shape;6364;p35"/>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5" name="Google Shape;6365;p35"/>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6" name="Google Shape;6366;p35"/>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7" name="Google Shape;6367;p35"/>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8" name="Google Shape;6368;p35"/>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9" name="Google Shape;6369;p35"/>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0" name="Google Shape;6370;p35"/>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1" name="Google Shape;6371;p35"/>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2" name="Google Shape;6372;p35"/>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3" name="Google Shape;6373;p35"/>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4" name="Google Shape;6374;p35"/>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5" name="Google Shape;6375;p35"/>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6" name="Google Shape;6376;p35"/>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7" name="Google Shape;6377;p35"/>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8" name="Google Shape;6378;p35"/>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9" name="Google Shape;6379;p35"/>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0" name="Google Shape;6380;p35"/>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1" name="Google Shape;6381;p35"/>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2" name="Google Shape;6382;p35"/>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3" name="Google Shape;6383;p35"/>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4" name="Google Shape;6384;p35"/>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5" name="Google Shape;6385;p35"/>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6" name="Google Shape;6386;p35"/>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7" name="Google Shape;6387;p35"/>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8" name="Google Shape;6388;p35"/>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9" name="Google Shape;6389;p35"/>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0" name="Google Shape;6390;p35"/>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1" name="Google Shape;6391;p35"/>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2" name="Google Shape;6392;p35"/>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3" name="Google Shape;6393;p35"/>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4" name="Google Shape;6394;p35"/>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5" name="Google Shape;6395;p35"/>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6" name="Google Shape;6396;p35"/>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7" name="Google Shape;6397;p35"/>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8" name="Google Shape;6398;p35"/>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9" name="Google Shape;6399;p35"/>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0" name="Google Shape;6400;p35"/>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1" name="Google Shape;6401;p35"/>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2" name="Google Shape;6402;p35"/>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3" name="Google Shape;6403;p35"/>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4" name="Google Shape;6404;p35"/>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5" name="Google Shape;6405;p35"/>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6" name="Google Shape;6406;p35"/>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7" name="Google Shape;6407;p35"/>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8" name="Google Shape;6408;p35"/>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9" name="Google Shape;6409;p35"/>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0" name="Google Shape;6410;p35"/>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1" name="Google Shape;6411;p35"/>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2" name="Google Shape;6412;p35"/>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3" name="Google Shape;6413;p35"/>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4" name="Google Shape;6414;p35"/>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5" name="Google Shape;6415;p35"/>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6" name="Google Shape;6416;p35"/>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7" name="Google Shape;6417;p35"/>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8" name="Google Shape;6418;p35"/>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9" name="Google Shape;6419;p35"/>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0" name="Google Shape;6420;p35"/>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1" name="Google Shape;6421;p35"/>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2" name="Google Shape;6422;p35"/>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3" name="Google Shape;6423;p35"/>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4" name="Google Shape;6424;p35"/>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5" name="Google Shape;6425;p35"/>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6" name="Google Shape;6426;p35"/>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7" name="Google Shape;6427;p35"/>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8" name="Google Shape;6428;p35"/>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9" name="Google Shape;6429;p35"/>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0" name="Google Shape;6430;p35"/>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1" name="Google Shape;6431;p35"/>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2" name="Google Shape;6432;p35"/>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3" name="Google Shape;6433;p35"/>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4" name="Google Shape;6434;p35"/>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5" name="Google Shape;6435;p35"/>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6" name="Google Shape;6436;p35"/>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6437" name="Google Shape;6437;p35"/>
          <p:cNvPicPr preferRelativeResize="0"/>
          <p:nvPr/>
        </p:nvPicPr>
        <p:blipFill>
          <a:blip r:embed="rId3">
            <a:alphaModFix amt="82000"/>
          </a:blip>
          <a:stretch>
            <a:fillRect/>
          </a:stretch>
        </p:blipFill>
        <p:spPr>
          <a:xfrm>
            <a:off x="9494369" y="865426"/>
            <a:ext cx="3493332" cy="620567"/>
          </a:xfrm>
          <a:prstGeom prst="rect">
            <a:avLst/>
          </a:prstGeom>
          <a:noFill/>
          <a:ln>
            <a:noFill/>
          </a:ln>
        </p:spPr>
      </p:pic>
      <p:pic>
        <p:nvPicPr>
          <p:cNvPr id="6438" name="Google Shape;6438;p35"/>
          <p:cNvPicPr preferRelativeResize="0"/>
          <p:nvPr/>
        </p:nvPicPr>
        <p:blipFill>
          <a:blip r:embed="rId4">
            <a:alphaModFix amt="82000"/>
          </a:blip>
          <a:stretch>
            <a:fillRect/>
          </a:stretch>
        </p:blipFill>
        <p:spPr>
          <a:xfrm>
            <a:off x="-1391565" y="6044193"/>
            <a:ext cx="3493332" cy="620567"/>
          </a:xfrm>
          <a:prstGeom prst="rect">
            <a:avLst/>
          </a:prstGeom>
          <a:noFill/>
          <a:ln>
            <a:noFill/>
          </a:ln>
        </p:spPr>
      </p:pic>
      <p:grpSp>
        <p:nvGrpSpPr>
          <p:cNvPr id="6439" name="Google Shape;6439;p35"/>
          <p:cNvGrpSpPr/>
          <p:nvPr/>
        </p:nvGrpSpPr>
        <p:grpSpPr>
          <a:xfrm>
            <a:off x="-706900" y="717718"/>
            <a:ext cx="2808667" cy="796633"/>
            <a:chOff x="-2810250" y="3572525"/>
            <a:chExt cx="2106500" cy="597475"/>
          </a:xfrm>
        </p:grpSpPr>
        <p:sp>
          <p:nvSpPr>
            <p:cNvPr id="6440" name="Google Shape;6440;p35"/>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1" name="Google Shape;6441;p35"/>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2" name="Google Shape;6442;p35"/>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3" name="Google Shape;6443;p35"/>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4" name="Google Shape;6444;p35"/>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5" name="Google Shape;6445;p35"/>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6" name="Google Shape;6446;p35"/>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7" name="Google Shape;6447;p35"/>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8" name="Google Shape;6448;p35"/>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9" name="Google Shape;6449;p35"/>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0" name="Google Shape;6450;p35"/>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1" name="Google Shape;6451;p35"/>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2" name="Google Shape;6452;p35"/>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3" name="Google Shape;6453;p35"/>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4" name="Google Shape;6454;p35"/>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5" name="Google Shape;6455;p35"/>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6" name="Google Shape;6456;p35"/>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7" name="Google Shape;6457;p35"/>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8" name="Google Shape;6458;p35"/>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9" name="Google Shape;6459;p35"/>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0" name="Google Shape;6460;p35"/>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1" name="Google Shape;6461;p35"/>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2" name="Google Shape;6462;p35"/>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3" name="Google Shape;6463;p35"/>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4" name="Google Shape;6464;p35"/>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5" name="Google Shape;6465;p35"/>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6" name="Google Shape;6466;p35"/>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7" name="Google Shape;6467;p35"/>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8" name="Google Shape;6468;p35"/>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9" name="Google Shape;6469;p35"/>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0" name="Google Shape;6470;p35"/>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1" name="Google Shape;6471;p35"/>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2" name="Google Shape;6472;p35"/>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3" name="Google Shape;6473;p35"/>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4" name="Google Shape;6474;p35"/>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5" name="Google Shape;6475;p35"/>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6" name="Google Shape;6476;p35"/>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7" name="Google Shape;6477;p35"/>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8" name="Google Shape;6478;p35"/>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9" name="Google Shape;6479;p35"/>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0" name="Google Shape;6480;p35"/>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1" name="Google Shape;6481;p35"/>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2" name="Google Shape;6482;p35"/>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3" name="Google Shape;6483;p35"/>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4" name="Google Shape;6484;p35"/>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5" name="Google Shape;6485;p35"/>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6" name="Google Shape;6486;p35"/>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7" name="Google Shape;6487;p35"/>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8" name="Google Shape;6488;p35"/>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9" name="Google Shape;6489;p35"/>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0" name="Google Shape;6490;p35"/>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1" name="Google Shape;6491;p35"/>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2" name="Google Shape;6492;p35"/>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3" name="Google Shape;6493;p35"/>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4" name="Google Shape;6494;p35"/>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5" name="Google Shape;6495;p35"/>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6" name="Google Shape;6496;p35"/>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7" name="Google Shape;6497;p35"/>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8" name="Google Shape;6498;p35"/>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9" name="Google Shape;6499;p35"/>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0" name="Google Shape;6500;p35"/>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1" name="Google Shape;6501;p35"/>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2" name="Google Shape;6502;p35"/>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3" name="Google Shape;6503;p35"/>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4" name="Google Shape;6504;p35"/>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5" name="Google Shape;6505;p35"/>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6" name="Google Shape;6506;p35"/>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7" name="Google Shape;6507;p35"/>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8" name="Google Shape;6508;p35"/>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9" name="Google Shape;6509;p35"/>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0" name="Google Shape;6510;p35"/>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1" name="Google Shape;6511;p35"/>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2" name="Google Shape;6512;p35"/>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3" name="Google Shape;6513;p35"/>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4" name="Google Shape;6514;p35"/>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5" name="Google Shape;6515;p35"/>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6" name="Google Shape;6516;p35"/>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7" name="Google Shape;6517;p35"/>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8" name="Google Shape;6518;p35"/>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9" name="Google Shape;6519;p35"/>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0" name="Google Shape;6520;p35"/>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1" name="Google Shape;6521;p35"/>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2" name="Google Shape;6522;p35"/>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3" name="Google Shape;6523;p35"/>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4" name="Google Shape;6524;p35"/>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5" name="Google Shape;6525;p35"/>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6" name="Google Shape;6526;p35"/>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7" name="Google Shape;6527;p35"/>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8" name="Google Shape;6528;p35"/>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9" name="Google Shape;6529;p35"/>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0" name="Google Shape;6530;p35"/>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1" name="Google Shape;6531;p35"/>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2" name="Google Shape;6532;p35"/>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3" name="Google Shape;6533;p35"/>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4" name="Google Shape;6534;p35"/>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5" name="Google Shape;6535;p35"/>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6" name="Google Shape;6536;p35"/>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7" name="Google Shape;6537;p35"/>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8" name="Google Shape;6538;p35"/>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9" name="Google Shape;6539;p35"/>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0" name="Google Shape;6540;p35"/>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1" name="Google Shape;6541;p35"/>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2" name="Google Shape;6542;p35"/>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3" name="Google Shape;6543;p35"/>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4" name="Google Shape;6544;p35"/>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5" name="Google Shape;6545;p35"/>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6" name="Google Shape;6546;p35"/>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7" name="Google Shape;6547;p35"/>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8" name="Google Shape;6548;p35"/>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9" name="Google Shape;6549;p35"/>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2860964310"/>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6550"/>
        <p:cNvGrpSpPr/>
        <p:nvPr/>
      </p:nvGrpSpPr>
      <p:grpSpPr>
        <a:xfrm>
          <a:off x="0" y="0"/>
          <a:ext cx="0" cy="0"/>
          <a:chOff x="0" y="0"/>
          <a:chExt cx="0" cy="0"/>
        </a:xfrm>
      </p:grpSpPr>
      <p:pic>
        <p:nvPicPr>
          <p:cNvPr id="6551" name="Google Shape;6551;p36"/>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6552" name="Google Shape;6552;p36"/>
          <p:cNvGrpSpPr/>
          <p:nvPr/>
        </p:nvGrpSpPr>
        <p:grpSpPr>
          <a:xfrm>
            <a:off x="0" y="6138001"/>
            <a:ext cx="2808667" cy="796633"/>
            <a:chOff x="-2810250" y="3572525"/>
            <a:chExt cx="2106500" cy="597475"/>
          </a:xfrm>
        </p:grpSpPr>
        <p:sp>
          <p:nvSpPr>
            <p:cNvPr id="6553" name="Google Shape;6553;p36"/>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4" name="Google Shape;6554;p36"/>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5" name="Google Shape;6555;p36"/>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6" name="Google Shape;6556;p36"/>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7" name="Google Shape;6557;p36"/>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8" name="Google Shape;6558;p36"/>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9" name="Google Shape;6559;p36"/>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0" name="Google Shape;6560;p36"/>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1" name="Google Shape;6561;p36"/>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2" name="Google Shape;6562;p36"/>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3" name="Google Shape;6563;p36"/>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4" name="Google Shape;6564;p36"/>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5" name="Google Shape;6565;p36"/>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6" name="Google Shape;6566;p36"/>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7" name="Google Shape;6567;p36"/>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8" name="Google Shape;6568;p36"/>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9" name="Google Shape;6569;p36"/>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0" name="Google Shape;6570;p36"/>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1" name="Google Shape;6571;p36"/>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2" name="Google Shape;6572;p36"/>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3" name="Google Shape;6573;p36"/>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4" name="Google Shape;6574;p36"/>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5" name="Google Shape;6575;p36"/>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6" name="Google Shape;6576;p36"/>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7" name="Google Shape;6577;p36"/>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8" name="Google Shape;6578;p36"/>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9" name="Google Shape;6579;p36"/>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0" name="Google Shape;6580;p36"/>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1" name="Google Shape;6581;p36"/>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2" name="Google Shape;6582;p36"/>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3" name="Google Shape;6583;p36"/>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4" name="Google Shape;6584;p36"/>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5" name="Google Shape;6585;p36"/>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6" name="Google Shape;6586;p36"/>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7" name="Google Shape;6587;p36"/>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8" name="Google Shape;6588;p36"/>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9" name="Google Shape;6589;p36"/>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0" name="Google Shape;6590;p36"/>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1" name="Google Shape;6591;p36"/>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2" name="Google Shape;6592;p36"/>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3" name="Google Shape;6593;p36"/>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4" name="Google Shape;6594;p36"/>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5" name="Google Shape;6595;p36"/>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6" name="Google Shape;6596;p36"/>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7" name="Google Shape;6597;p36"/>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8" name="Google Shape;6598;p36"/>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9" name="Google Shape;6599;p36"/>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0" name="Google Shape;6600;p36"/>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1" name="Google Shape;6601;p36"/>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2" name="Google Shape;6602;p36"/>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3" name="Google Shape;6603;p36"/>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4" name="Google Shape;6604;p36"/>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5" name="Google Shape;6605;p36"/>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6" name="Google Shape;6606;p36"/>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7" name="Google Shape;6607;p36"/>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8" name="Google Shape;6608;p36"/>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9" name="Google Shape;6609;p36"/>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0" name="Google Shape;6610;p36"/>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1" name="Google Shape;6611;p36"/>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2" name="Google Shape;6612;p36"/>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3" name="Google Shape;6613;p36"/>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4" name="Google Shape;6614;p36"/>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5" name="Google Shape;6615;p36"/>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6" name="Google Shape;6616;p36"/>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7" name="Google Shape;6617;p36"/>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8" name="Google Shape;6618;p36"/>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9" name="Google Shape;6619;p36"/>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0" name="Google Shape;6620;p36"/>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1" name="Google Shape;6621;p36"/>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2" name="Google Shape;6622;p36"/>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3" name="Google Shape;6623;p36"/>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4" name="Google Shape;6624;p36"/>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5" name="Google Shape;6625;p36"/>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6" name="Google Shape;6626;p36"/>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7" name="Google Shape;6627;p36"/>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8" name="Google Shape;6628;p36"/>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9" name="Google Shape;6629;p36"/>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0" name="Google Shape;6630;p36"/>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1" name="Google Shape;6631;p36"/>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2" name="Google Shape;6632;p36"/>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3" name="Google Shape;6633;p36"/>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4" name="Google Shape;6634;p36"/>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5" name="Google Shape;6635;p36"/>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6" name="Google Shape;6636;p36"/>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7" name="Google Shape;6637;p36"/>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8" name="Google Shape;6638;p36"/>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9" name="Google Shape;6639;p36"/>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0" name="Google Shape;6640;p36"/>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1" name="Google Shape;6641;p36"/>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2" name="Google Shape;6642;p36"/>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3" name="Google Shape;6643;p36"/>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4" name="Google Shape;6644;p36"/>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5" name="Google Shape;6645;p36"/>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6" name="Google Shape;6646;p36"/>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7" name="Google Shape;6647;p36"/>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8" name="Google Shape;6648;p36"/>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9" name="Google Shape;6649;p36"/>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0" name="Google Shape;6650;p36"/>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1" name="Google Shape;6651;p36"/>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2" name="Google Shape;6652;p36"/>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3" name="Google Shape;6653;p36"/>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4" name="Google Shape;6654;p36"/>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5" name="Google Shape;6655;p36"/>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6" name="Google Shape;6656;p36"/>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7" name="Google Shape;6657;p36"/>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8" name="Google Shape;6658;p36"/>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9" name="Google Shape;6659;p36"/>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0" name="Google Shape;6660;p36"/>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1" name="Google Shape;6661;p36"/>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2" name="Google Shape;6662;p36"/>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663" name="Google Shape;6663;p36"/>
          <p:cNvGrpSpPr/>
          <p:nvPr/>
        </p:nvGrpSpPr>
        <p:grpSpPr>
          <a:xfrm flipH="1">
            <a:off x="10261600" y="734134"/>
            <a:ext cx="2808667" cy="796633"/>
            <a:chOff x="-2810250" y="3572525"/>
            <a:chExt cx="2106500" cy="597475"/>
          </a:xfrm>
        </p:grpSpPr>
        <p:sp>
          <p:nvSpPr>
            <p:cNvPr id="6664" name="Google Shape;6664;p36"/>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5" name="Google Shape;6665;p36"/>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6" name="Google Shape;6666;p36"/>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7" name="Google Shape;6667;p36"/>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8" name="Google Shape;6668;p36"/>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9" name="Google Shape;6669;p36"/>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0" name="Google Shape;6670;p36"/>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1" name="Google Shape;6671;p36"/>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2" name="Google Shape;6672;p36"/>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3" name="Google Shape;6673;p36"/>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4" name="Google Shape;6674;p36"/>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5" name="Google Shape;6675;p36"/>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6" name="Google Shape;6676;p36"/>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7" name="Google Shape;6677;p36"/>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8" name="Google Shape;6678;p36"/>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9" name="Google Shape;6679;p36"/>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0" name="Google Shape;6680;p36"/>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1" name="Google Shape;6681;p36"/>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2" name="Google Shape;6682;p36"/>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3" name="Google Shape;6683;p36"/>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4" name="Google Shape;6684;p36"/>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5" name="Google Shape;6685;p36"/>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6" name="Google Shape;6686;p36"/>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7" name="Google Shape;6687;p36"/>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8" name="Google Shape;6688;p36"/>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9" name="Google Shape;6689;p36"/>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0" name="Google Shape;6690;p36"/>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1" name="Google Shape;6691;p36"/>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2" name="Google Shape;6692;p36"/>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3" name="Google Shape;6693;p36"/>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4" name="Google Shape;6694;p36"/>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5" name="Google Shape;6695;p36"/>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6" name="Google Shape;6696;p36"/>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7" name="Google Shape;6697;p36"/>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8" name="Google Shape;6698;p36"/>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9" name="Google Shape;6699;p36"/>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0" name="Google Shape;6700;p36"/>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1" name="Google Shape;6701;p36"/>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2" name="Google Shape;6702;p36"/>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3" name="Google Shape;6703;p36"/>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4" name="Google Shape;6704;p36"/>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5" name="Google Shape;6705;p36"/>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6" name="Google Shape;6706;p36"/>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7" name="Google Shape;6707;p36"/>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8" name="Google Shape;6708;p36"/>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9" name="Google Shape;6709;p36"/>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0" name="Google Shape;6710;p36"/>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1" name="Google Shape;6711;p36"/>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2" name="Google Shape;6712;p36"/>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3" name="Google Shape;6713;p36"/>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4" name="Google Shape;6714;p36"/>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5" name="Google Shape;6715;p36"/>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6" name="Google Shape;6716;p36"/>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7" name="Google Shape;6717;p36"/>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8" name="Google Shape;6718;p36"/>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9" name="Google Shape;6719;p36"/>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0" name="Google Shape;6720;p36"/>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1" name="Google Shape;6721;p36"/>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2" name="Google Shape;6722;p36"/>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3" name="Google Shape;6723;p36"/>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4" name="Google Shape;6724;p36"/>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5" name="Google Shape;6725;p36"/>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6" name="Google Shape;6726;p36"/>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7" name="Google Shape;6727;p36"/>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8" name="Google Shape;6728;p36"/>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9" name="Google Shape;6729;p36"/>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0" name="Google Shape;6730;p36"/>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1" name="Google Shape;6731;p36"/>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2" name="Google Shape;6732;p36"/>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3" name="Google Shape;6733;p36"/>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4" name="Google Shape;6734;p36"/>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5" name="Google Shape;6735;p36"/>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6" name="Google Shape;6736;p36"/>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7" name="Google Shape;6737;p36"/>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8" name="Google Shape;6738;p36"/>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9" name="Google Shape;6739;p36"/>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0" name="Google Shape;6740;p36"/>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1" name="Google Shape;6741;p36"/>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2" name="Google Shape;6742;p36"/>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3" name="Google Shape;6743;p36"/>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4" name="Google Shape;6744;p36"/>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5" name="Google Shape;6745;p36"/>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6" name="Google Shape;6746;p36"/>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7" name="Google Shape;6747;p36"/>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8" name="Google Shape;6748;p36"/>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9" name="Google Shape;6749;p36"/>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0" name="Google Shape;6750;p36"/>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1" name="Google Shape;6751;p36"/>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2" name="Google Shape;6752;p36"/>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3" name="Google Shape;6753;p36"/>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4" name="Google Shape;6754;p36"/>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5" name="Google Shape;6755;p36"/>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6" name="Google Shape;6756;p36"/>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7" name="Google Shape;6757;p36"/>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8" name="Google Shape;6758;p36"/>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9" name="Google Shape;6759;p36"/>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0" name="Google Shape;6760;p36"/>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1" name="Google Shape;6761;p36"/>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2" name="Google Shape;6762;p36"/>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3" name="Google Shape;6763;p36"/>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4" name="Google Shape;6764;p36"/>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5" name="Google Shape;6765;p36"/>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6" name="Google Shape;6766;p36"/>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7" name="Google Shape;6767;p36"/>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8" name="Google Shape;6768;p36"/>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9" name="Google Shape;6769;p36"/>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70" name="Google Shape;6770;p36"/>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71" name="Google Shape;6771;p36"/>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72" name="Google Shape;6772;p36"/>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73" name="Google Shape;6773;p36"/>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6774" name="Google Shape;6774;p36"/>
          <p:cNvPicPr preferRelativeResize="0"/>
          <p:nvPr/>
        </p:nvPicPr>
        <p:blipFill>
          <a:blip r:embed="rId3">
            <a:alphaModFix amt="64000"/>
          </a:blip>
          <a:stretch>
            <a:fillRect/>
          </a:stretch>
        </p:blipFill>
        <p:spPr>
          <a:xfrm rot="3318291">
            <a:off x="-575251" y="-1694126"/>
            <a:ext cx="2608133" cy="3951683"/>
          </a:xfrm>
          <a:prstGeom prst="rect">
            <a:avLst/>
          </a:prstGeom>
          <a:noFill/>
          <a:ln>
            <a:noFill/>
          </a:ln>
        </p:spPr>
      </p:pic>
      <p:pic>
        <p:nvPicPr>
          <p:cNvPr id="6775" name="Google Shape;6775;p36"/>
          <p:cNvPicPr preferRelativeResize="0"/>
          <p:nvPr/>
        </p:nvPicPr>
        <p:blipFill>
          <a:blip r:embed="rId4">
            <a:alphaModFix amt="64000"/>
          </a:blip>
          <a:stretch>
            <a:fillRect/>
          </a:stretch>
        </p:blipFill>
        <p:spPr>
          <a:xfrm rot="-2700011">
            <a:off x="8990415" y="4868377"/>
            <a:ext cx="4496832" cy="2948272"/>
          </a:xfrm>
          <a:prstGeom prst="rect">
            <a:avLst/>
          </a:prstGeom>
          <a:noFill/>
          <a:ln>
            <a:noFill/>
          </a:ln>
        </p:spPr>
      </p:pic>
    </p:spTree>
    <p:extLst>
      <p:ext uri="{BB962C8B-B14F-4D97-AF65-F5344CB8AC3E}">
        <p14:creationId xmlns:p14="http://schemas.microsoft.com/office/powerpoint/2010/main" val="3021570400"/>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6776"/>
        <p:cNvGrpSpPr/>
        <p:nvPr/>
      </p:nvGrpSpPr>
      <p:grpSpPr>
        <a:xfrm>
          <a:off x="0" y="0"/>
          <a:ext cx="0" cy="0"/>
          <a:chOff x="0" y="0"/>
          <a:chExt cx="0" cy="0"/>
        </a:xfrm>
      </p:grpSpPr>
      <p:pic>
        <p:nvPicPr>
          <p:cNvPr id="6777" name="Google Shape;6777;p37"/>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6778" name="Google Shape;6778;p37"/>
          <p:cNvGrpSpPr/>
          <p:nvPr/>
        </p:nvGrpSpPr>
        <p:grpSpPr>
          <a:xfrm>
            <a:off x="-1580183" y="1121234"/>
            <a:ext cx="2808667" cy="796633"/>
            <a:chOff x="-2810250" y="3572525"/>
            <a:chExt cx="2106500" cy="597475"/>
          </a:xfrm>
        </p:grpSpPr>
        <p:sp>
          <p:nvSpPr>
            <p:cNvPr id="6779" name="Google Shape;6779;p37"/>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0" name="Google Shape;6780;p37"/>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1" name="Google Shape;6781;p37"/>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2" name="Google Shape;6782;p37"/>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3" name="Google Shape;6783;p37"/>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4" name="Google Shape;6784;p37"/>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5" name="Google Shape;6785;p37"/>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6" name="Google Shape;6786;p37"/>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7" name="Google Shape;6787;p37"/>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8" name="Google Shape;6788;p37"/>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9" name="Google Shape;6789;p37"/>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0" name="Google Shape;6790;p37"/>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1" name="Google Shape;6791;p37"/>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2" name="Google Shape;6792;p37"/>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3" name="Google Shape;6793;p37"/>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4" name="Google Shape;6794;p37"/>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5" name="Google Shape;6795;p37"/>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6" name="Google Shape;6796;p37"/>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7" name="Google Shape;6797;p37"/>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8" name="Google Shape;6798;p37"/>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9" name="Google Shape;6799;p37"/>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0" name="Google Shape;6800;p37"/>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1" name="Google Shape;6801;p37"/>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2" name="Google Shape;6802;p37"/>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3" name="Google Shape;6803;p37"/>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4" name="Google Shape;6804;p37"/>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5" name="Google Shape;6805;p37"/>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6" name="Google Shape;6806;p37"/>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7" name="Google Shape;6807;p37"/>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8" name="Google Shape;6808;p37"/>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9" name="Google Shape;6809;p37"/>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0" name="Google Shape;6810;p37"/>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1" name="Google Shape;6811;p37"/>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2" name="Google Shape;6812;p37"/>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3" name="Google Shape;6813;p37"/>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4" name="Google Shape;6814;p37"/>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5" name="Google Shape;6815;p37"/>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6" name="Google Shape;6816;p37"/>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7" name="Google Shape;6817;p37"/>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8" name="Google Shape;6818;p37"/>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9" name="Google Shape;6819;p37"/>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0" name="Google Shape;6820;p37"/>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1" name="Google Shape;6821;p37"/>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2" name="Google Shape;6822;p37"/>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3" name="Google Shape;6823;p37"/>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4" name="Google Shape;6824;p37"/>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5" name="Google Shape;6825;p37"/>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6" name="Google Shape;6826;p37"/>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7" name="Google Shape;6827;p37"/>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8" name="Google Shape;6828;p37"/>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9" name="Google Shape;6829;p37"/>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0" name="Google Shape;6830;p37"/>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1" name="Google Shape;6831;p37"/>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2" name="Google Shape;6832;p37"/>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3" name="Google Shape;6833;p37"/>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4" name="Google Shape;6834;p37"/>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5" name="Google Shape;6835;p37"/>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6" name="Google Shape;6836;p37"/>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7" name="Google Shape;6837;p37"/>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8" name="Google Shape;6838;p37"/>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9" name="Google Shape;6839;p37"/>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0" name="Google Shape;6840;p37"/>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1" name="Google Shape;6841;p37"/>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2" name="Google Shape;6842;p37"/>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3" name="Google Shape;6843;p37"/>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4" name="Google Shape;6844;p37"/>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5" name="Google Shape;6845;p37"/>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6" name="Google Shape;6846;p37"/>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7" name="Google Shape;6847;p37"/>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8" name="Google Shape;6848;p37"/>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9" name="Google Shape;6849;p37"/>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0" name="Google Shape;6850;p37"/>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1" name="Google Shape;6851;p37"/>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2" name="Google Shape;6852;p37"/>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3" name="Google Shape;6853;p37"/>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4" name="Google Shape;6854;p37"/>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5" name="Google Shape;6855;p37"/>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6" name="Google Shape;6856;p37"/>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7" name="Google Shape;6857;p37"/>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8" name="Google Shape;6858;p37"/>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9" name="Google Shape;6859;p37"/>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0" name="Google Shape;6860;p37"/>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1" name="Google Shape;6861;p37"/>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2" name="Google Shape;6862;p37"/>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3" name="Google Shape;6863;p37"/>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4" name="Google Shape;6864;p37"/>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5" name="Google Shape;6865;p37"/>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6" name="Google Shape;6866;p37"/>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7" name="Google Shape;6867;p37"/>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8" name="Google Shape;6868;p37"/>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9" name="Google Shape;6869;p37"/>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0" name="Google Shape;6870;p37"/>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1" name="Google Shape;6871;p37"/>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2" name="Google Shape;6872;p37"/>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3" name="Google Shape;6873;p37"/>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4" name="Google Shape;6874;p37"/>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5" name="Google Shape;6875;p37"/>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6" name="Google Shape;6876;p37"/>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7" name="Google Shape;6877;p37"/>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8" name="Google Shape;6878;p37"/>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9" name="Google Shape;6879;p37"/>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0" name="Google Shape;6880;p37"/>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1" name="Google Shape;6881;p37"/>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2" name="Google Shape;6882;p37"/>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3" name="Google Shape;6883;p37"/>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4" name="Google Shape;6884;p37"/>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5" name="Google Shape;6885;p37"/>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6" name="Google Shape;6886;p37"/>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7" name="Google Shape;6887;p37"/>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8" name="Google Shape;6888;p37"/>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889" name="Google Shape;6889;p37"/>
          <p:cNvGrpSpPr/>
          <p:nvPr/>
        </p:nvGrpSpPr>
        <p:grpSpPr>
          <a:xfrm>
            <a:off x="10318651" y="5984334"/>
            <a:ext cx="2182667" cy="695300"/>
            <a:chOff x="-4380075" y="3780200"/>
            <a:chExt cx="1637000" cy="521475"/>
          </a:xfrm>
        </p:grpSpPr>
        <p:sp>
          <p:nvSpPr>
            <p:cNvPr id="6890" name="Google Shape;6890;p37"/>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1" name="Google Shape;6891;p37"/>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2" name="Google Shape;6892;p37"/>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3" name="Google Shape;6893;p37"/>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4" name="Google Shape;6894;p37"/>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5" name="Google Shape;6895;p37"/>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6" name="Google Shape;6896;p37"/>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7" name="Google Shape;6897;p37"/>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8" name="Google Shape;6898;p37"/>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9" name="Google Shape;6899;p37"/>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0" name="Google Shape;6900;p37"/>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1" name="Google Shape;6901;p37"/>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2" name="Google Shape;6902;p37"/>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3" name="Google Shape;6903;p37"/>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4" name="Google Shape;6904;p37"/>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5" name="Google Shape;6905;p37"/>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6" name="Google Shape;6906;p37"/>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7" name="Google Shape;6907;p37"/>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8" name="Google Shape;6908;p37"/>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9" name="Google Shape;6909;p37"/>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0" name="Google Shape;6910;p37"/>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1" name="Google Shape;6911;p37"/>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2" name="Google Shape;6912;p37"/>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3" name="Google Shape;6913;p37"/>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4" name="Google Shape;6914;p37"/>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5" name="Google Shape;6915;p37"/>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6" name="Google Shape;6916;p37"/>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7" name="Google Shape;6917;p37"/>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8" name="Google Shape;6918;p37"/>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9" name="Google Shape;6919;p37"/>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0" name="Google Shape;6920;p37"/>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1" name="Google Shape;6921;p37"/>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2" name="Google Shape;6922;p37"/>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3" name="Google Shape;6923;p37"/>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4" name="Google Shape;6924;p37"/>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5" name="Google Shape;6925;p37"/>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6" name="Google Shape;6926;p37"/>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7" name="Google Shape;6927;p37"/>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8" name="Google Shape;6928;p37"/>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9" name="Google Shape;6929;p37"/>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0" name="Google Shape;6930;p37"/>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1" name="Google Shape;6931;p37"/>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2" name="Google Shape;6932;p37"/>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3" name="Google Shape;6933;p37"/>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4" name="Google Shape;6934;p37"/>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5" name="Google Shape;6935;p37"/>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6" name="Google Shape;6936;p37"/>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7" name="Google Shape;6937;p37"/>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8" name="Google Shape;6938;p37"/>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9" name="Google Shape;6939;p37"/>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0" name="Google Shape;6940;p37"/>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1" name="Google Shape;6941;p37"/>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2" name="Google Shape;6942;p37"/>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3" name="Google Shape;6943;p37"/>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4" name="Google Shape;6944;p37"/>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5" name="Google Shape;6945;p37"/>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6" name="Google Shape;6946;p37"/>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7" name="Google Shape;6947;p37"/>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8" name="Google Shape;6948;p37"/>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9" name="Google Shape;6949;p37"/>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0" name="Google Shape;6950;p37"/>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1" name="Google Shape;6951;p37"/>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2" name="Google Shape;6952;p37"/>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3" name="Google Shape;6953;p37"/>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4" name="Google Shape;6954;p37"/>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5" name="Google Shape;6955;p37"/>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6" name="Google Shape;6956;p37"/>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7" name="Google Shape;6957;p37"/>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6958" name="Google Shape;6958;p37"/>
          <p:cNvPicPr preferRelativeResize="0"/>
          <p:nvPr/>
        </p:nvPicPr>
        <p:blipFill>
          <a:blip r:embed="rId3">
            <a:alphaModFix amt="67000"/>
          </a:blip>
          <a:stretch>
            <a:fillRect/>
          </a:stretch>
        </p:blipFill>
        <p:spPr>
          <a:xfrm>
            <a:off x="9047784" y="750167"/>
            <a:ext cx="4724400" cy="977900"/>
          </a:xfrm>
          <a:prstGeom prst="rect">
            <a:avLst/>
          </a:prstGeom>
          <a:noFill/>
          <a:ln>
            <a:noFill/>
          </a:ln>
        </p:spPr>
      </p:pic>
      <p:pic>
        <p:nvPicPr>
          <p:cNvPr id="6959" name="Google Shape;6959;p37"/>
          <p:cNvPicPr preferRelativeResize="0"/>
          <p:nvPr/>
        </p:nvPicPr>
        <p:blipFill>
          <a:blip r:embed="rId4">
            <a:alphaModFix amt="67000"/>
          </a:blip>
          <a:stretch>
            <a:fillRect/>
          </a:stretch>
        </p:blipFill>
        <p:spPr>
          <a:xfrm>
            <a:off x="-975433" y="6009383"/>
            <a:ext cx="5057368" cy="898400"/>
          </a:xfrm>
          <a:prstGeom prst="rect">
            <a:avLst/>
          </a:prstGeom>
          <a:noFill/>
          <a:ln>
            <a:noFill/>
          </a:ln>
        </p:spPr>
      </p:pic>
    </p:spTree>
    <p:extLst>
      <p:ext uri="{BB962C8B-B14F-4D97-AF65-F5344CB8AC3E}">
        <p14:creationId xmlns:p14="http://schemas.microsoft.com/office/powerpoint/2010/main" val="43462362"/>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Background 3">
  <p:cSld name="Background 3">
    <p:spTree>
      <p:nvGrpSpPr>
        <p:cNvPr id="1" name="Shape 6960"/>
        <p:cNvGrpSpPr/>
        <p:nvPr/>
      </p:nvGrpSpPr>
      <p:grpSpPr>
        <a:xfrm>
          <a:off x="0" y="0"/>
          <a:ext cx="0" cy="0"/>
          <a:chOff x="0" y="0"/>
          <a:chExt cx="0" cy="0"/>
        </a:xfrm>
      </p:grpSpPr>
      <p:pic>
        <p:nvPicPr>
          <p:cNvPr id="6961" name="Google Shape;6961;p38"/>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6962" name="Google Shape;6962;p38"/>
          <p:cNvGrpSpPr/>
          <p:nvPr/>
        </p:nvGrpSpPr>
        <p:grpSpPr>
          <a:xfrm>
            <a:off x="-1048434" y="1121234"/>
            <a:ext cx="2808667" cy="796633"/>
            <a:chOff x="-2810250" y="3572525"/>
            <a:chExt cx="2106500" cy="597475"/>
          </a:xfrm>
        </p:grpSpPr>
        <p:sp>
          <p:nvSpPr>
            <p:cNvPr id="6963" name="Google Shape;6963;p38"/>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64" name="Google Shape;6964;p38"/>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65" name="Google Shape;6965;p38"/>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66" name="Google Shape;6966;p38"/>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67" name="Google Shape;6967;p38"/>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68" name="Google Shape;6968;p38"/>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69" name="Google Shape;6969;p38"/>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0" name="Google Shape;6970;p38"/>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1" name="Google Shape;6971;p38"/>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2" name="Google Shape;6972;p38"/>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3" name="Google Shape;6973;p38"/>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4" name="Google Shape;6974;p38"/>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5" name="Google Shape;6975;p38"/>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6" name="Google Shape;6976;p38"/>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7" name="Google Shape;6977;p38"/>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8" name="Google Shape;6978;p38"/>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9" name="Google Shape;6979;p38"/>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0" name="Google Shape;6980;p38"/>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1" name="Google Shape;6981;p38"/>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2" name="Google Shape;6982;p38"/>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3" name="Google Shape;6983;p38"/>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4" name="Google Shape;6984;p38"/>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5" name="Google Shape;6985;p38"/>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6" name="Google Shape;6986;p38"/>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7" name="Google Shape;6987;p38"/>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8" name="Google Shape;6988;p38"/>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9" name="Google Shape;6989;p38"/>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0" name="Google Shape;6990;p38"/>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1" name="Google Shape;6991;p38"/>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2" name="Google Shape;6992;p38"/>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3" name="Google Shape;6993;p38"/>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4" name="Google Shape;6994;p38"/>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5" name="Google Shape;6995;p38"/>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6" name="Google Shape;6996;p38"/>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7" name="Google Shape;6997;p38"/>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8" name="Google Shape;6998;p38"/>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9" name="Google Shape;6999;p38"/>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0" name="Google Shape;7000;p38"/>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1" name="Google Shape;7001;p38"/>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2" name="Google Shape;7002;p38"/>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3" name="Google Shape;7003;p38"/>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4" name="Google Shape;7004;p38"/>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5" name="Google Shape;7005;p38"/>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6" name="Google Shape;7006;p38"/>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7" name="Google Shape;7007;p38"/>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8" name="Google Shape;7008;p38"/>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9" name="Google Shape;7009;p38"/>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0" name="Google Shape;7010;p38"/>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1" name="Google Shape;7011;p38"/>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2" name="Google Shape;7012;p38"/>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3" name="Google Shape;7013;p38"/>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4" name="Google Shape;7014;p38"/>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5" name="Google Shape;7015;p38"/>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6" name="Google Shape;7016;p38"/>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7" name="Google Shape;7017;p38"/>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8" name="Google Shape;7018;p38"/>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9" name="Google Shape;7019;p38"/>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0" name="Google Shape;7020;p38"/>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1" name="Google Shape;7021;p38"/>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2" name="Google Shape;7022;p38"/>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3" name="Google Shape;7023;p38"/>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4" name="Google Shape;7024;p38"/>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5" name="Google Shape;7025;p38"/>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6" name="Google Shape;7026;p38"/>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7" name="Google Shape;7027;p38"/>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8" name="Google Shape;7028;p38"/>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9" name="Google Shape;7029;p38"/>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0" name="Google Shape;7030;p38"/>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1" name="Google Shape;7031;p38"/>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2" name="Google Shape;7032;p38"/>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3" name="Google Shape;7033;p38"/>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4" name="Google Shape;7034;p38"/>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5" name="Google Shape;7035;p38"/>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6" name="Google Shape;7036;p38"/>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7" name="Google Shape;7037;p38"/>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8" name="Google Shape;7038;p38"/>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9" name="Google Shape;7039;p38"/>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0" name="Google Shape;7040;p38"/>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1" name="Google Shape;7041;p38"/>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2" name="Google Shape;7042;p38"/>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3" name="Google Shape;7043;p38"/>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4" name="Google Shape;7044;p38"/>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5" name="Google Shape;7045;p38"/>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6" name="Google Shape;7046;p38"/>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7" name="Google Shape;7047;p38"/>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8" name="Google Shape;7048;p38"/>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9" name="Google Shape;7049;p38"/>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0" name="Google Shape;7050;p38"/>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1" name="Google Shape;7051;p38"/>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2" name="Google Shape;7052;p38"/>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3" name="Google Shape;7053;p38"/>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4" name="Google Shape;7054;p38"/>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5" name="Google Shape;7055;p38"/>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6" name="Google Shape;7056;p38"/>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7" name="Google Shape;7057;p38"/>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8" name="Google Shape;7058;p38"/>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9" name="Google Shape;7059;p38"/>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0" name="Google Shape;7060;p38"/>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1" name="Google Shape;7061;p38"/>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2" name="Google Shape;7062;p38"/>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3" name="Google Shape;7063;p38"/>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4" name="Google Shape;7064;p38"/>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5" name="Google Shape;7065;p38"/>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6" name="Google Shape;7066;p38"/>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7" name="Google Shape;7067;p38"/>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8" name="Google Shape;7068;p38"/>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9" name="Google Shape;7069;p38"/>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70" name="Google Shape;7070;p38"/>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71" name="Google Shape;7071;p38"/>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72" name="Google Shape;7072;p38"/>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073" name="Google Shape;7073;p38"/>
          <p:cNvGrpSpPr/>
          <p:nvPr/>
        </p:nvGrpSpPr>
        <p:grpSpPr>
          <a:xfrm>
            <a:off x="10850400" y="5984334"/>
            <a:ext cx="2182667" cy="695300"/>
            <a:chOff x="-4380075" y="3780200"/>
            <a:chExt cx="1637000" cy="521475"/>
          </a:xfrm>
        </p:grpSpPr>
        <p:sp>
          <p:nvSpPr>
            <p:cNvPr id="7074" name="Google Shape;7074;p38"/>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75" name="Google Shape;7075;p38"/>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76" name="Google Shape;7076;p38"/>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77" name="Google Shape;7077;p38"/>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78" name="Google Shape;7078;p38"/>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79" name="Google Shape;7079;p38"/>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0" name="Google Shape;7080;p38"/>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1" name="Google Shape;7081;p38"/>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2" name="Google Shape;7082;p38"/>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3" name="Google Shape;7083;p38"/>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4" name="Google Shape;7084;p38"/>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5" name="Google Shape;7085;p38"/>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6" name="Google Shape;7086;p38"/>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7" name="Google Shape;7087;p38"/>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8" name="Google Shape;7088;p38"/>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9" name="Google Shape;7089;p38"/>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0" name="Google Shape;7090;p38"/>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1" name="Google Shape;7091;p38"/>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2" name="Google Shape;7092;p38"/>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3" name="Google Shape;7093;p38"/>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4" name="Google Shape;7094;p38"/>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5" name="Google Shape;7095;p38"/>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6" name="Google Shape;7096;p38"/>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7" name="Google Shape;7097;p38"/>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8" name="Google Shape;7098;p38"/>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9" name="Google Shape;7099;p38"/>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0" name="Google Shape;7100;p38"/>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1" name="Google Shape;7101;p38"/>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2" name="Google Shape;7102;p38"/>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3" name="Google Shape;7103;p38"/>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4" name="Google Shape;7104;p38"/>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5" name="Google Shape;7105;p38"/>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6" name="Google Shape;7106;p38"/>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7" name="Google Shape;7107;p38"/>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8" name="Google Shape;7108;p38"/>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9" name="Google Shape;7109;p38"/>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0" name="Google Shape;7110;p38"/>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1" name="Google Shape;7111;p38"/>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2" name="Google Shape;7112;p38"/>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3" name="Google Shape;7113;p38"/>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4" name="Google Shape;7114;p38"/>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5" name="Google Shape;7115;p38"/>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6" name="Google Shape;7116;p38"/>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7" name="Google Shape;7117;p38"/>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8" name="Google Shape;7118;p38"/>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9" name="Google Shape;7119;p38"/>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0" name="Google Shape;7120;p38"/>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1" name="Google Shape;7121;p38"/>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2" name="Google Shape;7122;p38"/>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3" name="Google Shape;7123;p38"/>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4" name="Google Shape;7124;p38"/>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5" name="Google Shape;7125;p38"/>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6" name="Google Shape;7126;p38"/>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7" name="Google Shape;7127;p38"/>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8" name="Google Shape;7128;p38"/>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9" name="Google Shape;7129;p38"/>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0" name="Google Shape;7130;p38"/>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1" name="Google Shape;7131;p38"/>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2" name="Google Shape;7132;p38"/>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3" name="Google Shape;7133;p38"/>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4" name="Google Shape;7134;p38"/>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5" name="Google Shape;7135;p38"/>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6" name="Google Shape;7136;p38"/>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7" name="Google Shape;7137;p38"/>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8" name="Google Shape;7138;p38"/>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9" name="Google Shape;7139;p38"/>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40" name="Google Shape;7140;p38"/>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41" name="Google Shape;7141;p38"/>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7142" name="Google Shape;7142;p38"/>
          <p:cNvPicPr preferRelativeResize="0"/>
          <p:nvPr/>
        </p:nvPicPr>
        <p:blipFill>
          <a:blip r:embed="rId3">
            <a:alphaModFix amt="78000"/>
          </a:blip>
          <a:stretch>
            <a:fillRect/>
          </a:stretch>
        </p:blipFill>
        <p:spPr>
          <a:xfrm rot="4087981">
            <a:off x="-1380950" y="3971728"/>
            <a:ext cx="3994132" cy="2618675"/>
          </a:xfrm>
          <a:prstGeom prst="rect">
            <a:avLst/>
          </a:prstGeom>
          <a:noFill/>
          <a:ln>
            <a:noFill/>
          </a:ln>
        </p:spPr>
      </p:pic>
      <p:pic>
        <p:nvPicPr>
          <p:cNvPr id="7143" name="Google Shape;7143;p38"/>
          <p:cNvPicPr preferRelativeResize="0"/>
          <p:nvPr/>
        </p:nvPicPr>
        <p:blipFill>
          <a:blip r:embed="rId4">
            <a:alphaModFix amt="72000"/>
          </a:blip>
          <a:stretch>
            <a:fillRect/>
          </a:stretch>
        </p:blipFill>
        <p:spPr>
          <a:xfrm rot="-7867873">
            <a:off x="9272370" y="-642388"/>
            <a:ext cx="4568695" cy="2995376"/>
          </a:xfrm>
          <a:prstGeom prst="rect">
            <a:avLst/>
          </a:prstGeom>
          <a:noFill/>
          <a:ln>
            <a:noFill/>
          </a:ln>
        </p:spPr>
      </p:pic>
    </p:spTree>
    <p:extLst>
      <p:ext uri="{BB962C8B-B14F-4D97-AF65-F5344CB8AC3E}">
        <p14:creationId xmlns:p14="http://schemas.microsoft.com/office/powerpoint/2010/main" val="926051521"/>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7F1610-D59E-462A-A223-D0F9BE978CA0}"/>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F6D831A8-5FB9-4218-92CA-7A393151466B}"/>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9080559A-D474-4AEE-94D6-88F383024AE6}"/>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A99CDECB-F96C-421E-B90E-48A290C1B04E}"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11/24/2023</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AD731224-527B-4FEC-A664-5FA7C7A0E42E}"/>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13F77C09-ADE5-44E9-AA1A-EEE624ADE364}"/>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FB6F42-B5A6-4200-A3DD-4A08C0B483DA}"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81151834"/>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E3333E4-51EF-4FED-9263-B5D6F888696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6CEF684E-D4F7-4E4B-AE3A-FD244BCFCF92}"/>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75DA14A-9EC2-481B-8B86-BAAF8E978836}"/>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A99CDECB-F96C-421E-B90E-48A290C1B04E}"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11/24/2023</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9D521C2B-9C6E-4012-93B7-B8B547677D39}"/>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79648744-2E64-4517-92EE-83250D0589A7}"/>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FB6F42-B5A6-4200-A3DD-4A08C0B483DA}"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55147584"/>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E92AD56-F40E-48C3-B1D6-3C4B4C366ACC}"/>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D16D952B-10E6-4903-89B8-130A94629C6D}"/>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CEA006C4-EBFA-4258-A2D7-C64B263DA7AD}"/>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A99CDECB-F96C-421E-B90E-48A290C1B04E}"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11/24/2023</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8CB3B1D1-2FB1-4517-A696-1D79AEB67773}"/>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87747EBC-79F9-4086-A5BA-E4EB57B4E8A7}"/>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FB6F42-B5A6-4200-A3DD-4A08C0B483DA}"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97443094"/>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EA22BE1-EE31-40B4-8DF3-15011D4E1473}"/>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957D28F9-8FF9-4F81-AA42-A7166D6BEF29}"/>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8B2EF4D5-8DEB-49A7-A0AB-2EF4F895772F}"/>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0A467225-8DEF-4567-99C1-26D97516FBE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A99CDECB-F96C-421E-B90E-48A290C1B04E}"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11/24/2023</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Footer Placeholder 5">
            <a:extLst>
              <a:ext uri="{FF2B5EF4-FFF2-40B4-BE49-F238E27FC236}">
                <a16:creationId xmlns:a16="http://schemas.microsoft.com/office/drawing/2014/main" id="{7F5C443F-688B-4684-9F75-87F59EE4AC15}"/>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7" name="Slide Number Placeholder 6">
            <a:extLst>
              <a:ext uri="{FF2B5EF4-FFF2-40B4-BE49-F238E27FC236}">
                <a16:creationId xmlns:a16="http://schemas.microsoft.com/office/drawing/2014/main" id="{B3CE0F67-506D-428B-A26A-45EECF2B00C4}"/>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FB6F42-B5A6-4200-A3DD-4A08C0B483DA}"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26792324"/>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5AE6DC7-FA66-438A-B5E1-12399D697192}"/>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5FAA9241-9AFF-4F04-BFD1-776E7D410E2D}"/>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76F7B3D3-622A-46FE-8D52-B69702ECFC92}"/>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645DCEAA-5A2C-4C51-BC57-A512AE7FAEEE}"/>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08F774E0-EAE5-4788-B2E5-251DAF00E72A}"/>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A43BEE96-1763-4BFD-A1B5-0FF2A1BD7EB0}"/>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A99CDECB-F96C-421E-B90E-48A290C1B04E}"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11/24/2023</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8" name="Footer Placeholder 7">
            <a:extLst>
              <a:ext uri="{FF2B5EF4-FFF2-40B4-BE49-F238E27FC236}">
                <a16:creationId xmlns:a16="http://schemas.microsoft.com/office/drawing/2014/main" id="{BBBCCC09-6E86-48BA-9BB8-3E0020896D4F}"/>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9" name="Slide Number Placeholder 8">
            <a:extLst>
              <a:ext uri="{FF2B5EF4-FFF2-40B4-BE49-F238E27FC236}">
                <a16:creationId xmlns:a16="http://schemas.microsoft.com/office/drawing/2014/main" id="{7C559A6C-510E-4B73-9839-E05FD6D5234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FB6F42-B5A6-4200-A3DD-4A08C0B483DA}"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2988925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C2B7E0E0-47C6-42EE-8F6C-2867234789DD}" type="datetimeFigureOut">
              <a:rPr lang="en-US" smtClean="0"/>
              <a:t>11/24/2023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0DF8CF9-B329-4B9E-B729-888513E1CF5D}" type="slidenum">
              <a:rPr lang="en-US" smtClean="0"/>
              <a:t>‹#›</a:t>
            </a:fld>
            <a:endParaRPr lang="en-US"/>
          </a:p>
        </p:txBody>
      </p:sp>
    </p:spTree>
    <p:extLst>
      <p:ext uri="{BB962C8B-B14F-4D97-AF65-F5344CB8AC3E}">
        <p14:creationId xmlns:p14="http://schemas.microsoft.com/office/powerpoint/2010/main" val="395035631"/>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A74579A-3560-487E-BAA1-9712EE919DE0}"/>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B61F90ED-2300-4541-B562-AD1399BCB85B}"/>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A99CDECB-F96C-421E-B90E-48A290C1B04E}"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11/24/2023</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4" name="Footer Placeholder 3">
            <a:extLst>
              <a:ext uri="{FF2B5EF4-FFF2-40B4-BE49-F238E27FC236}">
                <a16:creationId xmlns:a16="http://schemas.microsoft.com/office/drawing/2014/main" id="{A4648721-77C2-465A-90B8-8E3162487F9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Slide Number Placeholder 4">
            <a:extLst>
              <a:ext uri="{FF2B5EF4-FFF2-40B4-BE49-F238E27FC236}">
                <a16:creationId xmlns:a16="http://schemas.microsoft.com/office/drawing/2014/main" id="{4D862BCF-DC32-4A26-A7C7-10DD846EDA2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FB6F42-B5A6-4200-A3DD-4A08C0B483DA}"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5161900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5D996A1-31D9-4165-B629-0141B06DB668}"/>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A99CDECB-F96C-421E-B90E-48A290C1B04E}"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11/24/2023</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3" name="Footer Placeholder 2">
            <a:extLst>
              <a:ext uri="{FF2B5EF4-FFF2-40B4-BE49-F238E27FC236}">
                <a16:creationId xmlns:a16="http://schemas.microsoft.com/office/drawing/2014/main" id="{B82D7FBA-4752-4CDB-8C00-FB6ECC98E552}"/>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4" name="Slide Number Placeholder 3">
            <a:extLst>
              <a:ext uri="{FF2B5EF4-FFF2-40B4-BE49-F238E27FC236}">
                <a16:creationId xmlns:a16="http://schemas.microsoft.com/office/drawing/2014/main" id="{91AFCCD5-3893-4D0E-AD7F-21B3D6C61C57}"/>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FB6F42-B5A6-4200-A3DD-4A08C0B483DA}"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02887803"/>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F50DB63-2B86-4551-A652-BCA0163A588A}"/>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7C52BFA9-AE9B-4122-8039-5153AC035C42}"/>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123E141E-C1F2-44EA-B0DC-892AB5ACD82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E0258DCF-8A3A-4E86-B9B2-D41E2B5D394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A99CDECB-F96C-421E-B90E-48A290C1B04E}"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11/24/2023</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Footer Placeholder 5">
            <a:extLst>
              <a:ext uri="{FF2B5EF4-FFF2-40B4-BE49-F238E27FC236}">
                <a16:creationId xmlns:a16="http://schemas.microsoft.com/office/drawing/2014/main" id="{64D815B2-8E6C-425C-BB87-5C46113DDE38}"/>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7" name="Slide Number Placeholder 6">
            <a:extLst>
              <a:ext uri="{FF2B5EF4-FFF2-40B4-BE49-F238E27FC236}">
                <a16:creationId xmlns:a16="http://schemas.microsoft.com/office/drawing/2014/main" id="{CAEDB61D-F6C8-4B71-BF53-5F66BEA4BB0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FB6F42-B5A6-4200-A3DD-4A08C0B483DA}"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97208"/>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326AE7-7F54-4E67-9EAA-C3840AB46078}"/>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32C85916-BF69-4C92-8976-29165D63D8F0}"/>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A9CDD140-21C0-41EA-8567-8B4071C2BC4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0E9D7E6C-6225-47E5-A1E4-A3C7A69AAEF7}"/>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A99CDECB-F96C-421E-B90E-48A290C1B04E}"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11/24/2023</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Footer Placeholder 5">
            <a:extLst>
              <a:ext uri="{FF2B5EF4-FFF2-40B4-BE49-F238E27FC236}">
                <a16:creationId xmlns:a16="http://schemas.microsoft.com/office/drawing/2014/main" id="{FD9128B0-576C-417E-8FCF-8495E9155DC1}"/>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7" name="Slide Number Placeholder 6">
            <a:extLst>
              <a:ext uri="{FF2B5EF4-FFF2-40B4-BE49-F238E27FC236}">
                <a16:creationId xmlns:a16="http://schemas.microsoft.com/office/drawing/2014/main" id="{78C49623-0A75-4BE8-9C63-4511E1702A8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FB6F42-B5A6-4200-A3DD-4A08C0B483DA}"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6777003"/>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0574EE-3783-4118-97DD-3C2ABA970DE4}"/>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680E396B-74E6-4A53-91D3-CEC3E5761072}"/>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9613254-808E-4727-894B-170CEA3FE0FB}"/>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A99CDECB-F96C-421E-B90E-48A290C1B04E}"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11/24/2023</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FE71AE14-E954-47B1-A415-5D08DA7D9E60}"/>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2192FBAA-B689-4F8F-9EEA-C0CDF0CB508E}"/>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FB6F42-B5A6-4200-A3DD-4A08C0B483DA}"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2071269"/>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A8231AD2-2E34-4CB4-925F-8563E72D9F8F}"/>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BC01A6F7-5A16-481B-B61C-8DB72D1F5FB6}"/>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A27A30F-09B5-4399-9325-980B4EBD7000}"/>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A99CDECB-F96C-421E-B90E-48A290C1B04E}"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11/24/2023</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F6F5590D-2E27-471B-AFD2-5060D85D253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89F92DFA-455A-440B-AFC3-3F33E3EBF6FD}"/>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FB6F42-B5A6-4200-A3DD-4A08C0B483DA}"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25103103"/>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Section Break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239350" y="4965172"/>
            <a:ext cx="5568619" cy="768085"/>
          </a:xfrm>
          <a:prstGeom prst="rect">
            <a:avLst/>
          </a:prstGeom>
        </p:spPr>
        <p:txBody>
          <a:bodyPr anchor="ctr"/>
          <a:lstStyle>
            <a:lvl1pPr marL="0" indent="0" algn="l">
              <a:buNone/>
              <a:defRPr sz="3900" b="0" baseline="0">
                <a:solidFill>
                  <a:schemeClr val="bg1"/>
                </a:solidFill>
                <a:latin typeface="+mj-lt"/>
                <a:cs typeface="Arial" pitchFamily="34" charset="0"/>
              </a:defRPr>
            </a:lvl1pPr>
          </a:lstStyle>
          <a:p>
            <a:pPr lvl="0"/>
            <a:r>
              <a:rPr lang="en-US" altLang="ko-KR" dirty="0"/>
              <a:t>SECTION BREAK</a:t>
            </a:r>
          </a:p>
        </p:txBody>
      </p:sp>
      <p:sp>
        <p:nvSpPr>
          <p:cNvPr id="11" name="Text Placeholder 9"/>
          <p:cNvSpPr>
            <a:spLocks noGrp="1"/>
          </p:cNvSpPr>
          <p:nvPr>
            <p:ph type="body" sz="quarter" idx="11" hasCustomPrompt="1"/>
          </p:nvPr>
        </p:nvSpPr>
        <p:spPr>
          <a:xfrm>
            <a:off x="239350" y="5733257"/>
            <a:ext cx="5568619" cy="384043"/>
          </a:xfrm>
          <a:prstGeom prst="rect">
            <a:avLst/>
          </a:prstGeom>
        </p:spPr>
        <p:txBody>
          <a:bodyPr anchor="ctr"/>
          <a:lstStyle>
            <a:lvl1pPr marL="0" indent="0" algn="l">
              <a:buNone/>
              <a:defRPr sz="1517" b="0" baseline="0">
                <a:solidFill>
                  <a:schemeClr val="bg1"/>
                </a:solidFill>
                <a:latin typeface="+mn-lt"/>
                <a:cs typeface="Arial" pitchFamily="34" charset="0"/>
              </a:defRPr>
            </a:lvl1pPr>
          </a:lstStyle>
          <a:p>
            <a:pPr lvl="0"/>
            <a:r>
              <a:rPr lang="en-US" altLang="ko-KR" dirty="0"/>
              <a:t>Insert the title of your subtitle Here</a:t>
            </a:r>
          </a:p>
        </p:txBody>
      </p:sp>
    </p:spTree>
    <p:extLst>
      <p:ext uri="{BB962C8B-B14F-4D97-AF65-F5344CB8AC3E}">
        <p14:creationId xmlns:p14="http://schemas.microsoft.com/office/powerpoint/2010/main" val="173781866"/>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Title blue" type="title">
  <p:cSld name="Title blue">
    <p:bg>
      <p:bgPr>
        <a:blipFill>
          <a:blip r:embed="rId2">
            <a:alphaModFix/>
          </a:blip>
          <a:stretch>
            <a:fillRect/>
          </a:stretch>
        </a:blipFill>
        <a:effectLst/>
      </p:bgPr>
    </p:bg>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1727400" y="2655751"/>
            <a:ext cx="8737200" cy="15464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lt1"/>
              </a:buClr>
              <a:buSzPts val="4800"/>
              <a:buNone/>
              <a:defRPr sz="6400">
                <a:solidFill>
                  <a:schemeClr val="lt1"/>
                </a:solidFill>
              </a:defRPr>
            </a:lvl1pPr>
            <a:lvl2pPr lvl="1" algn="ctr">
              <a:spcBef>
                <a:spcPts val="0"/>
              </a:spcBef>
              <a:spcAft>
                <a:spcPts val="0"/>
              </a:spcAft>
              <a:buClr>
                <a:schemeClr val="lt1"/>
              </a:buClr>
              <a:buSzPts val="4800"/>
              <a:buNone/>
              <a:defRPr sz="6400">
                <a:solidFill>
                  <a:schemeClr val="lt1"/>
                </a:solidFill>
              </a:defRPr>
            </a:lvl2pPr>
            <a:lvl3pPr lvl="2" algn="ctr">
              <a:spcBef>
                <a:spcPts val="0"/>
              </a:spcBef>
              <a:spcAft>
                <a:spcPts val="0"/>
              </a:spcAft>
              <a:buClr>
                <a:schemeClr val="lt1"/>
              </a:buClr>
              <a:buSzPts val="4800"/>
              <a:buNone/>
              <a:defRPr sz="6400">
                <a:solidFill>
                  <a:schemeClr val="lt1"/>
                </a:solidFill>
              </a:defRPr>
            </a:lvl3pPr>
            <a:lvl4pPr lvl="3" algn="ctr">
              <a:spcBef>
                <a:spcPts val="0"/>
              </a:spcBef>
              <a:spcAft>
                <a:spcPts val="0"/>
              </a:spcAft>
              <a:buClr>
                <a:schemeClr val="lt1"/>
              </a:buClr>
              <a:buSzPts val="4800"/>
              <a:buNone/>
              <a:defRPr sz="6400">
                <a:solidFill>
                  <a:schemeClr val="lt1"/>
                </a:solidFill>
              </a:defRPr>
            </a:lvl4pPr>
            <a:lvl5pPr lvl="4" algn="ctr">
              <a:spcBef>
                <a:spcPts val="0"/>
              </a:spcBef>
              <a:spcAft>
                <a:spcPts val="0"/>
              </a:spcAft>
              <a:buClr>
                <a:schemeClr val="lt1"/>
              </a:buClr>
              <a:buSzPts val="4800"/>
              <a:buNone/>
              <a:defRPr sz="6400">
                <a:solidFill>
                  <a:schemeClr val="lt1"/>
                </a:solidFill>
              </a:defRPr>
            </a:lvl5pPr>
            <a:lvl6pPr lvl="5" algn="ctr">
              <a:spcBef>
                <a:spcPts val="0"/>
              </a:spcBef>
              <a:spcAft>
                <a:spcPts val="0"/>
              </a:spcAft>
              <a:buClr>
                <a:schemeClr val="lt1"/>
              </a:buClr>
              <a:buSzPts val="4800"/>
              <a:buNone/>
              <a:defRPr sz="6400">
                <a:solidFill>
                  <a:schemeClr val="lt1"/>
                </a:solidFill>
              </a:defRPr>
            </a:lvl6pPr>
            <a:lvl7pPr lvl="6" algn="ctr">
              <a:spcBef>
                <a:spcPts val="0"/>
              </a:spcBef>
              <a:spcAft>
                <a:spcPts val="0"/>
              </a:spcAft>
              <a:buClr>
                <a:schemeClr val="lt1"/>
              </a:buClr>
              <a:buSzPts val="4800"/>
              <a:buNone/>
              <a:defRPr sz="6400">
                <a:solidFill>
                  <a:schemeClr val="lt1"/>
                </a:solidFill>
              </a:defRPr>
            </a:lvl7pPr>
            <a:lvl8pPr lvl="7" algn="ctr">
              <a:spcBef>
                <a:spcPts val="0"/>
              </a:spcBef>
              <a:spcAft>
                <a:spcPts val="0"/>
              </a:spcAft>
              <a:buClr>
                <a:schemeClr val="lt1"/>
              </a:buClr>
              <a:buSzPts val="4800"/>
              <a:buNone/>
              <a:defRPr sz="6400">
                <a:solidFill>
                  <a:schemeClr val="lt1"/>
                </a:solidFill>
              </a:defRPr>
            </a:lvl8pPr>
            <a:lvl9pPr lvl="8" algn="ctr">
              <a:spcBef>
                <a:spcPts val="0"/>
              </a:spcBef>
              <a:spcAft>
                <a:spcPts val="0"/>
              </a:spcAft>
              <a:buClr>
                <a:schemeClr val="lt1"/>
              </a:buClr>
              <a:buSzPts val="4800"/>
              <a:buNone/>
              <a:defRPr sz="6400">
                <a:solidFill>
                  <a:schemeClr val="lt1"/>
                </a:solidFill>
              </a:defRPr>
            </a:lvl9pPr>
          </a:lstStyle>
          <a:p>
            <a:endParaRPr/>
          </a:p>
        </p:txBody>
      </p:sp>
    </p:spTree>
    <p:extLst>
      <p:ext uri="{BB962C8B-B14F-4D97-AF65-F5344CB8AC3E}">
        <p14:creationId xmlns:p14="http://schemas.microsoft.com/office/powerpoint/2010/main" val="3761180308"/>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Title red">
  <p:cSld name="Title red">
    <p:bg>
      <p:bgPr>
        <a:blipFill>
          <a:blip r:embed="rId2">
            <a:alphaModFix/>
          </a:blip>
          <a:stretch>
            <a:fillRect/>
          </a:stretch>
        </a:blipFill>
        <a:effectLst/>
      </p:bgPr>
    </p:bg>
    <p:spTree>
      <p:nvGrpSpPr>
        <p:cNvPr id="1" name="Shape 11"/>
        <p:cNvGrpSpPr/>
        <p:nvPr/>
      </p:nvGrpSpPr>
      <p:grpSpPr>
        <a:xfrm>
          <a:off x="0" y="0"/>
          <a:ext cx="0" cy="0"/>
          <a:chOff x="0" y="0"/>
          <a:chExt cx="0" cy="0"/>
        </a:xfrm>
      </p:grpSpPr>
      <p:sp>
        <p:nvSpPr>
          <p:cNvPr id="12" name="Google Shape;12;p3"/>
          <p:cNvSpPr txBox="1">
            <a:spLocks noGrp="1"/>
          </p:cNvSpPr>
          <p:nvPr>
            <p:ph type="ctrTitle"/>
          </p:nvPr>
        </p:nvSpPr>
        <p:spPr>
          <a:xfrm>
            <a:off x="1727400" y="2655751"/>
            <a:ext cx="8737200" cy="1546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1"/>
              </a:buClr>
              <a:buSzPts val="4800"/>
              <a:buNone/>
              <a:defRPr sz="6400">
                <a:solidFill>
                  <a:schemeClr val="lt1"/>
                </a:solidFill>
              </a:defRPr>
            </a:lvl1pPr>
            <a:lvl2pPr lvl="1" algn="ctr" rtl="0">
              <a:spcBef>
                <a:spcPts val="0"/>
              </a:spcBef>
              <a:spcAft>
                <a:spcPts val="0"/>
              </a:spcAft>
              <a:buClr>
                <a:schemeClr val="lt1"/>
              </a:buClr>
              <a:buSzPts val="4800"/>
              <a:buNone/>
              <a:defRPr sz="6400">
                <a:solidFill>
                  <a:schemeClr val="lt1"/>
                </a:solidFill>
              </a:defRPr>
            </a:lvl2pPr>
            <a:lvl3pPr lvl="2" algn="ctr" rtl="0">
              <a:spcBef>
                <a:spcPts val="0"/>
              </a:spcBef>
              <a:spcAft>
                <a:spcPts val="0"/>
              </a:spcAft>
              <a:buClr>
                <a:schemeClr val="lt1"/>
              </a:buClr>
              <a:buSzPts val="4800"/>
              <a:buNone/>
              <a:defRPr sz="6400">
                <a:solidFill>
                  <a:schemeClr val="lt1"/>
                </a:solidFill>
              </a:defRPr>
            </a:lvl3pPr>
            <a:lvl4pPr lvl="3" algn="ctr" rtl="0">
              <a:spcBef>
                <a:spcPts val="0"/>
              </a:spcBef>
              <a:spcAft>
                <a:spcPts val="0"/>
              </a:spcAft>
              <a:buClr>
                <a:schemeClr val="lt1"/>
              </a:buClr>
              <a:buSzPts val="4800"/>
              <a:buNone/>
              <a:defRPr sz="6400">
                <a:solidFill>
                  <a:schemeClr val="lt1"/>
                </a:solidFill>
              </a:defRPr>
            </a:lvl4pPr>
            <a:lvl5pPr lvl="4" algn="ctr" rtl="0">
              <a:spcBef>
                <a:spcPts val="0"/>
              </a:spcBef>
              <a:spcAft>
                <a:spcPts val="0"/>
              </a:spcAft>
              <a:buClr>
                <a:schemeClr val="lt1"/>
              </a:buClr>
              <a:buSzPts val="4800"/>
              <a:buNone/>
              <a:defRPr sz="6400">
                <a:solidFill>
                  <a:schemeClr val="lt1"/>
                </a:solidFill>
              </a:defRPr>
            </a:lvl5pPr>
            <a:lvl6pPr lvl="5" algn="ctr" rtl="0">
              <a:spcBef>
                <a:spcPts val="0"/>
              </a:spcBef>
              <a:spcAft>
                <a:spcPts val="0"/>
              </a:spcAft>
              <a:buClr>
                <a:schemeClr val="lt1"/>
              </a:buClr>
              <a:buSzPts val="4800"/>
              <a:buNone/>
              <a:defRPr sz="6400">
                <a:solidFill>
                  <a:schemeClr val="lt1"/>
                </a:solidFill>
              </a:defRPr>
            </a:lvl6pPr>
            <a:lvl7pPr lvl="6" algn="ctr" rtl="0">
              <a:spcBef>
                <a:spcPts val="0"/>
              </a:spcBef>
              <a:spcAft>
                <a:spcPts val="0"/>
              </a:spcAft>
              <a:buClr>
                <a:schemeClr val="lt1"/>
              </a:buClr>
              <a:buSzPts val="4800"/>
              <a:buNone/>
              <a:defRPr sz="6400">
                <a:solidFill>
                  <a:schemeClr val="lt1"/>
                </a:solidFill>
              </a:defRPr>
            </a:lvl7pPr>
            <a:lvl8pPr lvl="7" algn="ctr" rtl="0">
              <a:spcBef>
                <a:spcPts val="0"/>
              </a:spcBef>
              <a:spcAft>
                <a:spcPts val="0"/>
              </a:spcAft>
              <a:buClr>
                <a:schemeClr val="lt1"/>
              </a:buClr>
              <a:buSzPts val="4800"/>
              <a:buNone/>
              <a:defRPr sz="6400">
                <a:solidFill>
                  <a:schemeClr val="lt1"/>
                </a:solidFill>
              </a:defRPr>
            </a:lvl8pPr>
            <a:lvl9pPr lvl="8" algn="ctr" rtl="0">
              <a:spcBef>
                <a:spcPts val="0"/>
              </a:spcBef>
              <a:spcAft>
                <a:spcPts val="0"/>
              </a:spcAft>
              <a:buClr>
                <a:schemeClr val="lt1"/>
              </a:buClr>
              <a:buSzPts val="4800"/>
              <a:buNone/>
              <a:defRPr sz="6400">
                <a:solidFill>
                  <a:schemeClr val="lt1"/>
                </a:solidFill>
              </a:defRPr>
            </a:lvl9pPr>
          </a:lstStyle>
          <a:p>
            <a:endParaRPr/>
          </a:p>
        </p:txBody>
      </p:sp>
      <p:sp>
        <p:nvSpPr>
          <p:cNvPr id="13" name="Google Shape;13;p3"/>
          <p:cNvSpPr txBox="1">
            <a:spLocks noGrp="1"/>
          </p:cNvSpPr>
          <p:nvPr>
            <p:ph type="sldNum" idx="12"/>
          </p:nvPr>
        </p:nvSpPr>
        <p:spPr>
          <a:xfrm>
            <a:off x="5730200" y="6479803"/>
            <a:ext cx="731600" cy="3784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43778209"/>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Title yellow">
  <p:cSld name="Title yellow">
    <p:bg>
      <p:bgPr>
        <a:blipFill>
          <a:blip r:embed="rId2">
            <a:alphaModFix/>
          </a:blip>
          <a:stretch>
            <a:fillRect/>
          </a:stretch>
        </a:blipFill>
        <a:effectLst/>
      </p:bgPr>
    </p:bg>
    <p:spTree>
      <p:nvGrpSpPr>
        <p:cNvPr id="1" name="Shape 14"/>
        <p:cNvGrpSpPr/>
        <p:nvPr/>
      </p:nvGrpSpPr>
      <p:grpSpPr>
        <a:xfrm>
          <a:off x="0" y="0"/>
          <a:ext cx="0" cy="0"/>
          <a:chOff x="0" y="0"/>
          <a:chExt cx="0" cy="0"/>
        </a:xfrm>
      </p:grpSpPr>
      <p:sp>
        <p:nvSpPr>
          <p:cNvPr id="15" name="Google Shape;15;p4"/>
          <p:cNvSpPr txBox="1">
            <a:spLocks noGrp="1"/>
          </p:cNvSpPr>
          <p:nvPr>
            <p:ph type="ctrTitle"/>
          </p:nvPr>
        </p:nvSpPr>
        <p:spPr>
          <a:xfrm>
            <a:off x="1727400" y="2655751"/>
            <a:ext cx="8737200" cy="1546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1"/>
              </a:buClr>
              <a:buSzPts val="4800"/>
              <a:buNone/>
              <a:defRPr sz="6400">
                <a:solidFill>
                  <a:schemeClr val="lt1"/>
                </a:solidFill>
              </a:defRPr>
            </a:lvl1pPr>
            <a:lvl2pPr lvl="1" algn="ctr" rtl="0">
              <a:spcBef>
                <a:spcPts val="0"/>
              </a:spcBef>
              <a:spcAft>
                <a:spcPts val="0"/>
              </a:spcAft>
              <a:buClr>
                <a:schemeClr val="lt1"/>
              </a:buClr>
              <a:buSzPts val="4800"/>
              <a:buNone/>
              <a:defRPr sz="6400">
                <a:solidFill>
                  <a:schemeClr val="lt1"/>
                </a:solidFill>
              </a:defRPr>
            </a:lvl2pPr>
            <a:lvl3pPr lvl="2" algn="ctr" rtl="0">
              <a:spcBef>
                <a:spcPts val="0"/>
              </a:spcBef>
              <a:spcAft>
                <a:spcPts val="0"/>
              </a:spcAft>
              <a:buClr>
                <a:schemeClr val="lt1"/>
              </a:buClr>
              <a:buSzPts val="4800"/>
              <a:buNone/>
              <a:defRPr sz="6400">
                <a:solidFill>
                  <a:schemeClr val="lt1"/>
                </a:solidFill>
              </a:defRPr>
            </a:lvl3pPr>
            <a:lvl4pPr lvl="3" algn="ctr" rtl="0">
              <a:spcBef>
                <a:spcPts val="0"/>
              </a:spcBef>
              <a:spcAft>
                <a:spcPts val="0"/>
              </a:spcAft>
              <a:buClr>
                <a:schemeClr val="lt1"/>
              </a:buClr>
              <a:buSzPts val="4800"/>
              <a:buNone/>
              <a:defRPr sz="6400">
                <a:solidFill>
                  <a:schemeClr val="lt1"/>
                </a:solidFill>
              </a:defRPr>
            </a:lvl4pPr>
            <a:lvl5pPr lvl="4" algn="ctr" rtl="0">
              <a:spcBef>
                <a:spcPts val="0"/>
              </a:spcBef>
              <a:spcAft>
                <a:spcPts val="0"/>
              </a:spcAft>
              <a:buClr>
                <a:schemeClr val="lt1"/>
              </a:buClr>
              <a:buSzPts val="4800"/>
              <a:buNone/>
              <a:defRPr sz="6400">
                <a:solidFill>
                  <a:schemeClr val="lt1"/>
                </a:solidFill>
              </a:defRPr>
            </a:lvl5pPr>
            <a:lvl6pPr lvl="5" algn="ctr" rtl="0">
              <a:spcBef>
                <a:spcPts val="0"/>
              </a:spcBef>
              <a:spcAft>
                <a:spcPts val="0"/>
              </a:spcAft>
              <a:buClr>
                <a:schemeClr val="lt1"/>
              </a:buClr>
              <a:buSzPts val="4800"/>
              <a:buNone/>
              <a:defRPr sz="6400">
                <a:solidFill>
                  <a:schemeClr val="lt1"/>
                </a:solidFill>
              </a:defRPr>
            </a:lvl6pPr>
            <a:lvl7pPr lvl="6" algn="ctr" rtl="0">
              <a:spcBef>
                <a:spcPts val="0"/>
              </a:spcBef>
              <a:spcAft>
                <a:spcPts val="0"/>
              </a:spcAft>
              <a:buClr>
                <a:schemeClr val="lt1"/>
              </a:buClr>
              <a:buSzPts val="4800"/>
              <a:buNone/>
              <a:defRPr sz="6400">
                <a:solidFill>
                  <a:schemeClr val="lt1"/>
                </a:solidFill>
              </a:defRPr>
            </a:lvl7pPr>
            <a:lvl8pPr lvl="7" algn="ctr" rtl="0">
              <a:spcBef>
                <a:spcPts val="0"/>
              </a:spcBef>
              <a:spcAft>
                <a:spcPts val="0"/>
              </a:spcAft>
              <a:buClr>
                <a:schemeClr val="lt1"/>
              </a:buClr>
              <a:buSzPts val="4800"/>
              <a:buNone/>
              <a:defRPr sz="6400">
                <a:solidFill>
                  <a:schemeClr val="lt1"/>
                </a:solidFill>
              </a:defRPr>
            </a:lvl8pPr>
            <a:lvl9pPr lvl="8" algn="ctr" rtl="0">
              <a:spcBef>
                <a:spcPts val="0"/>
              </a:spcBef>
              <a:spcAft>
                <a:spcPts val="0"/>
              </a:spcAft>
              <a:buClr>
                <a:schemeClr val="lt1"/>
              </a:buClr>
              <a:buSzPts val="4800"/>
              <a:buNone/>
              <a:defRPr sz="6400">
                <a:solidFill>
                  <a:schemeClr val="lt1"/>
                </a:solidFill>
              </a:defRPr>
            </a:lvl9pPr>
          </a:lstStyle>
          <a:p>
            <a:endParaRPr/>
          </a:p>
        </p:txBody>
      </p:sp>
      <p:sp>
        <p:nvSpPr>
          <p:cNvPr id="16" name="Google Shape;16;p4"/>
          <p:cNvSpPr txBox="1">
            <a:spLocks noGrp="1"/>
          </p:cNvSpPr>
          <p:nvPr>
            <p:ph type="sldNum" idx="12"/>
          </p:nvPr>
        </p:nvSpPr>
        <p:spPr>
          <a:xfrm>
            <a:off x="5730200" y="6479803"/>
            <a:ext cx="731600" cy="3784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27550505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30.xml"/><Relationship Id="rId3" Type="http://schemas.openxmlformats.org/officeDocument/2006/relationships/slideLayout" Target="../slideLayouts/slideLayout125.xml"/><Relationship Id="rId7" Type="http://schemas.openxmlformats.org/officeDocument/2006/relationships/slideLayout" Target="../slideLayouts/slideLayout129.xml"/><Relationship Id="rId12" Type="http://schemas.openxmlformats.org/officeDocument/2006/relationships/image" Target="../media/image40.jpg"/><Relationship Id="rId2" Type="http://schemas.openxmlformats.org/officeDocument/2006/relationships/slideLayout" Target="../slideLayouts/slideLayout124.xml"/><Relationship Id="rId1" Type="http://schemas.openxmlformats.org/officeDocument/2006/relationships/slideLayout" Target="../slideLayouts/slideLayout123.xml"/><Relationship Id="rId6" Type="http://schemas.openxmlformats.org/officeDocument/2006/relationships/slideLayout" Target="../slideLayouts/slideLayout128.xml"/><Relationship Id="rId11" Type="http://schemas.openxmlformats.org/officeDocument/2006/relationships/theme" Target="../theme/theme10.xml"/><Relationship Id="rId5" Type="http://schemas.openxmlformats.org/officeDocument/2006/relationships/slideLayout" Target="../slideLayouts/slideLayout127.xml"/><Relationship Id="rId10" Type="http://schemas.openxmlformats.org/officeDocument/2006/relationships/slideLayout" Target="../slideLayouts/slideLayout132.xml"/><Relationship Id="rId4" Type="http://schemas.openxmlformats.org/officeDocument/2006/relationships/slideLayout" Target="../slideLayouts/slideLayout126.xml"/><Relationship Id="rId9" Type="http://schemas.openxmlformats.org/officeDocument/2006/relationships/slideLayout" Target="../slideLayouts/slideLayout131.xml"/></Relationships>
</file>

<file path=ppt/slideMasters/_rels/slideMaster11.xml.rels><?xml version="1.0" encoding="UTF-8" standalone="yes"?>
<Relationships xmlns="http://schemas.openxmlformats.org/package/2006/relationships"><Relationship Id="rId26" Type="http://schemas.openxmlformats.org/officeDocument/2006/relationships/slideLayout" Target="../slideLayouts/slideLayout158.xml"/><Relationship Id="rId21" Type="http://schemas.openxmlformats.org/officeDocument/2006/relationships/slideLayout" Target="../slideLayouts/slideLayout153.xml"/><Relationship Id="rId42" Type="http://schemas.openxmlformats.org/officeDocument/2006/relationships/slideLayout" Target="../slideLayouts/slideLayout174.xml"/><Relationship Id="rId47" Type="http://schemas.openxmlformats.org/officeDocument/2006/relationships/slideLayout" Target="../slideLayouts/slideLayout179.xml"/><Relationship Id="rId63" Type="http://schemas.openxmlformats.org/officeDocument/2006/relationships/slideLayout" Target="../slideLayouts/slideLayout195.xml"/><Relationship Id="rId68" Type="http://schemas.openxmlformats.org/officeDocument/2006/relationships/slideLayout" Target="../slideLayouts/slideLayout200.xml"/><Relationship Id="rId84" Type="http://schemas.openxmlformats.org/officeDocument/2006/relationships/slideLayout" Target="../slideLayouts/slideLayout216.xml"/><Relationship Id="rId89" Type="http://schemas.openxmlformats.org/officeDocument/2006/relationships/slideLayout" Target="../slideLayouts/slideLayout221.xml"/><Relationship Id="rId16" Type="http://schemas.openxmlformats.org/officeDocument/2006/relationships/slideLayout" Target="../slideLayouts/slideLayout148.xml"/><Relationship Id="rId11" Type="http://schemas.openxmlformats.org/officeDocument/2006/relationships/slideLayout" Target="../slideLayouts/slideLayout143.xml"/><Relationship Id="rId32" Type="http://schemas.openxmlformats.org/officeDocument/2006/relationships/slideLayout" Target="../slideLayouts/slideLayout164.xml"/><Relationship Id="rId37" Type="http://schemas.openxmlformats.org/officeDocument/2006/relationships/slideLayout" Target="../slideLayouts/slideLayout169.xml"/><Relationship Id="rId53" Type="http://schemas.openxmlformats.org/officeDocument/2006/relationships/slideLayout" Target="../slideLayouts/slideLayout185.xml"/><Relationship Id="rId58" Type="http://schemas.openxmlformats.org/officeDocument/2006/relationships/slideLayout" Target="../slideLayouts/slideLayout190.xml"/><Relationship Id="rId74" Type="http://schemas.openxmlformats.org/officeDocument/2006/relationships/slideLayout" Target="../slideLayouts/slideLayout206.xml"/><Relationship Id="rId79" Type="http://schemas.openxmlformats.org/officeDocument/2006/relationships/slideLayout" Target="../slideLayouts/slideLayout211.xml"/><Relationship Id="rId5" Type="http://schemas.openxmlformats.org/officeDocument/2006/relationships/slideLayout" Target="../slideLayouts/slideLayout137.xml"/><Relationship Id="rId90" Type="http://schemas.openxmlformats.org/officeDocument/2006/relationships/slideLayout" Target="../slideLayouts/slideLayout222.xml"/><Relationship Id="rId14" Type="http://schemas.openxmlformats.org/officeDocument/2006/relationships/slideLayout" Target="../slideLayouts/slideLayout146.xml"/><Relationship Id="rId22" Type="http://schemas.openxmlformats.org/officeDocument/2006/relationships/slideLayout" Target="../slideLayouts/slideLayout154.xml"/><Relationship Id="rId27" Type="http://schemas.openxmlformats.org/officeDocument/2006/relationships/slideLayout" Target="../slideLayouts/slideLayout159.xml"/><Relationship Id="rId30" Type="http://schemas.openxmlformats.org/officeDocument/2006/relationships/slideLayout" Target="../slideLayouts/slideLayout162.xml"/><Relationship Id="rId35" Type="http://schemas.openxmlformats.org/officeDocument/2006/relationships/slideLayout" Target="../slideLayouts/slideLayout167.xml"/><Relationship Id="rId43" Type="http://schemas.openxmlformats.org/officeDocument/2006/relationships/slideLayout" Target="../slideLayouts/slideLayout175.xml"/><Relationship Id="rId48" Type="http://schemas.openxmlformats.org/officeDocument/2006/relationships/slideLayout" Target="../slideLayouts/slideLayout180.xml"/><Relationship Id="rId56" Type="http://schemas.openxmlformats.org/officeDocument/2006/relationships/slideLayout" Target="../slideLayouts/slideLayout188.xml"/><Relationship Id="rId64" Type="http://schemas.openxmlformats.org/officeDocument/2006/relationships/slideLayout" Target="../slideLayouts/slideLayout196.xml"/><Relationship Id="rId69" Type="http://schemas.openxmlformats.org/officeDocument/2006/relationships/slideLayout" Target="../slideLayouts/slideLayout201.xml"/><Relationship Id="rId77" Type="http://schemas.openxmlformats.org/officeDocument/2006/relationships/slideLayout" Target="../slideLayouts/slideLayout209.xml"/><Relationship Id="rId8" Type="http://schemas.openxmlformats.org/officeDocument/2006/relationships/slideLayout" Target="../slideLayouts/slideLayout140.xml"/><Relationship Id="rId51" Type="http://schemas.openxmlformats.org/officeDocument/2006/relationships/slideLayout" Target="../slideLayouts/slideLayout183.xml"/><Relationship Id="rId72" Type="http://schemas.openxmlformats.org/officeDocument/2006/relationships/slideLayout" Target="../slideLayouts/slideLayout204.xml"/><Relationship Id="rId80" Type="http://schemas.openxmlformats.org/officeDocument/2006/relationships/slideLayout" Target="../slideLayouts/slideLayout212.xml"/><Relationship Id="rId85" Type="http://schemas.openxmlformats.org/officeDocument/2006/relationships/slideLayout" Target="../slideLayouts/slideLayout217.xml"/><Relationship Id="rId3" Type="http://schemas.openxmlformats.org/officeDocument/2006/relationships/slideLayout" Target="../slideLayouts/slideLayout135.xml"/><Relationship Id="rId12" Type="http://schemas.openxmlformats.org/officeDocument/2006/relationships/slideLayout" Target="../slideLayouts/slideLayout144.xml"/><Relationship Id="rId17" Type="http://schemas.openxmlformats.org/officeDocument/2006/relationships/slideLayout" Target="../slideLayouts/slideLayout149.xml"/><Relationship Id="rId25" Type="http://schemas.openxmlformats.org/officeDocument/2006/relationships/slideLayout" Target="../slideLayouts/slideLayout157.xml"/><Relationship Id="rId33" Type="http://schemas.openxmlformats.org/officeDocument/2006/relationships/slideLayout" Target="../slideLayouts/slideLayout165.xml"/><Relationship Id="rId38" Type="http://schemas.openxmlformats.org/officeDocument/2006/relationships/slideLayout" Target="../slideLayouts/slideLayout170.xml"/><Relationship Id="rId46" Type="http://schemas.openxmlformats.org/officeDocument/2006/relationships/slideLayout" Target="../slideLayouts/slideLayout178.xml"/><Relationship Id="rId59" Type="http://schemas.openxmlformats.org/officeDocument/2006/relationships/slideLayout" Target="../slideLayouts/slideLayout191.xml"/><Relationship Id="rId67" Type="http://schemas.openxmlformats.org/officeDocument/2006/relationships/slideLayout" Target="../slideLayouts/slideLayout199.xml"/><Relationship Id="rId20" Type="http://schemas.openxmlformats.org/officeDocument/2006/relationships/slideLayout" Target="../slideLayouts/slideLayout152.xml"/><Relationship Id="rId41" Type="http://schemas.openxmlformats.org/officeDocument/2006/relationships/slideLayout" Target="../slideLayouts/slideLayout173.xml"/><Relationship Id="rId54" Type="http://schemas.openxmlformats.org/officeDocument/2006/relationships/slideLayout" Target="../slideLayouts/slideLayout186.xml"/><Relationship Id="rId62" Type="http://schemas.openxmlformats.org/officeDocument/2006/relationships/slideLayout" Target="../slideLayouts/slideLayout194.xml"/><Relationship Id="rId70" Type="http://schemas.openxmlformats.org/officeDocument/2006/relationships/slideLayout" Target="../slideLayouts/slideLayout202.xml"/><Relationship Id="rId75" Type="http://schemas.openxmlformats.org/officeDocument/2006/relationships/slideLayout" Target="../slideLayouts/slideLayout207.xml"/><Relationship Id="rId83" Type="http://schemas.openxmlformats.org/officeDocument/2006/relationships/slideLayout" Target="../slideLayouts/slideLayout215.xml"/><Relationship Id="rId88" Type="http://schemas.openxmlformats.org/officeDocument/2006/relationships/slideLayout" Target="../slideLayouts/slideLayout220.xml"/><Relationship Id="rId91" Type="http://schemas.openxmlformats.org/officeDocument/2006/relationships/slideLayout" Target="../slideLayouts/slideLayout223.xml"/><Relationship Id="rId1" Type="http://schemas.openxmlformats.org/officeDocument/2006/relationships/slideLayout" Target="../slideLayouts/slideLayout133.xml"/><Relationship Id="rId6" Type="http://schemas.openxmlformats.org/officeDocument/2006/relationships/slideLayout" Target="../slideLayouts/slideLayout138.xml"/><Relationship Id="rId15" Type="http://schemas.openxmlformats.org/officeDocument/2006/relationships/slideLayout" Target="../slideLayouts/slideLayout147.xml"/><Relationship Id="rId23" Type="http://schemas.openxmlformats.org/officeDocument/2006/relationships/slideLayout" Target="../slideLayouts/slideLayout155.xml"/><Relationship Id="rId28" Type="http://schemas.openxmlformats.org/officeDocument/2006/relationships/slideLayout" Target="../slideLayouts/slideLayout160.xml"/><Relationship Id="rId36" Type="http://schemas.openxmlformats.org/officeDocument/2006/relationships/slideLayout" Target="../slideLayouts/slideLayout168.xml"/><Relationship Id="rId49" Type="http://schemas.openxmlformats.org/officeDocument/2006/relationships/slideLayout" Target="../slideLayouts/slideLayout181.xml"/><Relationship Id="rId57" Type="http://schemas.openxmlformats.org/officeDocument/2006/relationships/slideLayout" Target="../slideLayouts/slideLayout189.xml"/><Relationship Id="rId10" Type="http://schemas.openxmlformats.org/officeDocument/2006/relationships/slideLayout" Target="../slideLayouts/slideLayout142.xml"/><Relationship Id="rId31" Type="http://schemas.openxmlformats.org/officeDocument/2006/relationships/slideLayout" Target="../slideLayouts/slideLayout163.xml"/><Relationship Id="rId44" Type="http://schemas.openxmlformats.org/officeDocument/2006/relationships/slideLayout" Target="../slideLayouts/slideLayout176.xml"/><Relationship Id="rId52" Type="http://schemas.openxmlformats.org/officeDocument/2006/relationships/slideLayout" Target="../slideLayouts/slideLayout184.xml"/><Relationship Id="rId60" Type="http://schemas.openxmlformats.org/officeDocument/2006/relationships/slideLayout" Target="../slideLayouts/slideLayout192.xml"/><Relationship Id="rId65" Type="http://schemas.openxmlformats.org/officeDocument/2006/relationships/slideLayout" Target="../slideLayouts/slideLayout197.xml"/><Relationship Id="rId73" Type="http://schemas.openxmlformats.org/officeDocument/2006/relationships/slideLayout" Target="../slideLayouts/slideLayout205.xml"/><Relationship Id="rId78" Type="http://schemas.openxmlformats.org/officeDocument/2006/relationships/slideLayout" Target="../slideLayouts/slideLayout210.xml"/><Relationship Id="rId81" Type="http://schemas.openxmlformats.org/officeDocument/2006/relationships/slideLayout" Target="../slideLayouts/slideLayout213.xml"/><Relationship Id="rId86" Type="http://schemas.openxmlformats.org/officeDocument/2006/relationships/slideLayout" Target="../slideLayouts/slideLayout218.xml"/><Relationship Id="rId4" Type="http://schemas.openxmlformats.org/officeDocument/2006/relationships/slideLayout" Target="../slideLayouts/slideLayout136.xml"/><Relationship Id="rId9" Type="http://schemas.openxmlformats.org/officeDocument/2006/relationships/slideLayout" Target="../slideLayouts/slideLayout141.xml"/><Relationship Id="rId13" Type="http://schemas.openxmlformats.org/officeDocument/2006/relationships/slideLayout" Target="../slideLayouts/slideLayout145.xml"/><Relationship Id="rId18" Type="http://schemas.openxmlformats.org/officeDocument/2006/relationships/slideLayout" Target="../slideLayouts/slideLayout150.xml"/><Relationship Id="rId39" Type="http://schemas.openxmlformats.org/officeDocument/2006/relationships/slideLayout" Target="../slideLayouts/slideLayout171.xml"/><Relationship Id="rId34" Type="http://schemas.openxmlformats.org/officeDocument/2006/relationships/slideLayout" Target="../slideLayouts/slideLayout166.xml"/><Relationship Id="rId50" Type="http://schemas.openxmlformats.org/officeDocument/2006/relationships/slideLayout" Target="../slideLayouts/slideLayout182.xml"/><Relationship Id="rId55" Type="http://schemas.openxmlformats.org/officeDocument/2006/relationships/slideLayout" Target="../slideLayouts/slideLayout187.xml"/><Relationship Id="rId76" Type="http://schemas.openxmlformats.org/officeDocument/2006/relationships/slideLayout" Target="../slideLayouts/slideLayout208.xml"/><Relationship Id="rId7" Type="http://schemas.openxmlformats.org/officeDocument/2006/relationships/slideLayout" Target="../slideLayouts/slideLayout139.xml"/><Relationship Id="rId71" Type="http://schemas.openxmlformats.org/officeDocument/2006/relationships/slideLayout" Target="../slideLayouts/slideLayout203.xml"/><Relationship Id="rId92" Type="http://schemas.openxmlformats.org/officeDocument/2006/relationships/theme" Target="../theme/theme11.xml"/><Relationship Id="rId2" Type="http://schemas.openxmlformats.org/officeDocument/2006/relationships/slideLayout" Target="../slideLayouts/slideLayout134.xml"/><Relationship Id="rId29" Type="http://schemas.openxmlformats.org/officeDocument/2006/relationships/slideLayout" Target="../slideLayouts/slideLayout161.xml"/><Relationship Id="rId24" Type="http://schemas.openxmlformats.org/officeDocument/2006/relationships/slideLayout" Target="../slideLayouts/slideLayout156.xml"/><Relationship Id="rId40" Type="http://schemas.openxmlformats.org/officeDocument/2006/relationships/slideLayout" Target="../slideLayouts/slideLayout172.xml"/><Relationship Id="rId45" Type="http://schemas.openxmlformats.org/officeDocument/2006/relationships/slideLayout" Target="../slideLayouts/slideLayout177.xml"/><Relationship Id="rId66" Type="http://schemas.openxmlformats.org/officeDocument/2006/relationships/slideLayout" Target="../slideLayouts/slideLayout198.xml"/><Relationship Id="rId87" Type="http://schemas.openxmlformats.org/officeDocument/2006/relationships/slideLayout" Target="../slideLayouts/slideLayout219.xml"/><Relationship Id="rId61" Type="http://schemas.openxmlformats.org/officeDocument/2006/relationships/slideLayout" Target="../slideLayouts/slideLayout193.xml"/><Relationship Id="rId82" Type="http://schemas.openxmlformats.org/officeDocument/2006/relationships/slideLayout" Target="../slideLayouts/slideLayout214.xml"/><Relationship Id="rId19" Type="http://schemas.openxmlformats.org/officeDocument/2006/relationships/slideLayout" Target="../slideLayouts/slideLayout151.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231.xml"/><Relationship Id="rId13" Type="http://schemas.openxmlformats.org/officeDocument/2006/relationships/slideLayout" Target="../slideLayouts/slideLayout236.xml"/><Relationship Id="rId3" Type="http://schemas.openxmlformats.org/officeDocument/2006/relationships/slideLayout" Target="../slideLayouts/slideLayout226.xml"/><Relationship Id="rId7" Type="http://schemas.openxmlformats.org/officeDocument/2006/relationships/slideLayout" Target="../slideLayouts/slideLayout230.xml"/><Relationship Id="rId12" Type="http://schemas.openxmlformats.org/officeDocument/2006/relationships/slideLayout" Target="../slideLayouts/slideLayout235.xml"/><Relationship Id="rId2" Type="http://schemas.openxmlformats.org/officeDocument/2006/relationships/slideLayout" Target="../slideLayouts/slideLayout225.xml"/><Relationship Id="rId1" Type="http://schemas.openxmlformats.org/officeDocument/2006/relationships/slideLayout" Target="../slideLayouts/slideLayout224.xml"/><Relationship Id="rId6" Type="http://schemas.openxmlformats.org/officeDocument/2006/relationships/slideLayout" Target="../slideLayouts/slideLayout229.xml"/><Relationship Id="rId11" Type="http://schemas.openxmlformats.org/officeDocument/2006/relationships/slideLayout" Target="../slideLayouts/slideLayout234.xml"/><Relationship Id="rId5" Type="http://schemas.openxmlformats.org/officeDocument/2006/relationships/slideLayout" Target="../slideLayouts/slideLayout228.xml"/><Relationship Id="rId10" Type="http://schemas.openxmlformats.org/officeDocument/2006/relationships/slideLayout" Target="../slideLayouts/slideLayout233.xml"/><Relationship Id="rId4" Type="http://schemas.openxmlformats.org/officeDocument/2006/relationships/slideLayout" Target="../slideLayouts/slideLayout227.xml"/><Relationship Id="rId9" Type="http://schemas.openxmlformats.org/officeDocument/2006/relationships/slideLayout" Target="../slideLayouts/slideLayout232.xml"/><Relationship Id="rId14" Type="http://schemas.openxmlformats.org/officeDocument/2006/relationships/theme" Target="../theme/theme12.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244.xml"/><Relationship Id="rId13" Type="http://schemas.openxmlformats.org/officeDocument/2006/relationships/slideLayout" Target="../slideLayouts/slideLayout249.xml"/><Relationship Id="rId3" Type="http://schemas.openxmlformats.org/officeDocument/2006/relationships/slideLayout" Target="../slideLayouts/slideLayout239.xml"/><Relationship Id="rId7" Type="http://schemas.openxmlformats.org/officeDocument/2006/relationships/slideLayout" Target="../slideLayouts/slideLayout243.xml"/><Relationship Id="rId12" Type="http://schemas.openxmlformats.org/officeDocument/2006/relationships/slideLayout" Target="../slideLayouts/slideLayout248.xml"/><Relationship Id="rId2" Type="http://schemas.openxmlformats.org/officeDocument/2006/relationships/slideLayout" Target="../slideLayouts/slideLayout238.xml"/><Relationship Id="rId1" Type="http://schemas.openxmlformats.org/officeDocument/2006/relationships/slideLayout" Target="../slideLayouts/slideLayout237.xml"/><Relationship Id="rId6" Type="http://schemas.openxmlformats.org/officeDocument/2006/relationships/slideLayout" Target="../slideLayouts/slideLayout242.xml"/><Relationship Id="rId11" Type="http://schemas.openxmlformats.org/officeDocument/2006/relationships/slideLayout" Target="../slideLayouts/slideLayout247.xml"/><Relationship Id="rId5" Type="http://schemas.openxmlformats.org/officeDocument/2006/relationships/slideLayout" Target="../slideLayouts/slideLayout241.xml"/><Relationship Id="rId15" Type="http://schemas.openxmlformats.org/officeDocument/2006/relationships/theme" Target="../theme/theme13.xml"/><Relationship Id="rId10" Type="http://schemas.openxmlformats.org/officeDocument/2006/relationships/slideLayout" Target="../slideLayouts/slideLayout246.xml"/><Relationship Id="rId4" Type="http://schemas.openxmlformats.org/officeDocument/2006/relationships/slideLayout" Target="../slideLayouts/slideLayout240.xml"/><Relationship Id="rId9" Type="http://schemas.openxmlformats.org/officeDocument/2006/relationships/slideLayout" Target="../slideLayouts/slideLayout245.xml"/><Relationship Id="rId14" Type="http://schemas.openxmlformats.org/officeDocument/2006/relationships/slideLayout" Target="../slideLayouts/slideLayout250.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258.xml"/><Relationship Id="rId13" Type="http://schemas.openxmlformats.org/officeDocument/2006/relationships/image" Target="../media/image50.gif"/><Relationship Id="rId3" Type="http://schemas.openxmlformats.org/officeDocument/2006/relationships/slideLayout" Target="../slideLayouts/slideLayout253.xml"/><Relationship Id="rId7" Type="http://schemas.openxmlformats.org/officeDocument/2006/relationships/slideLayout" Target="../slideLayouts/slideLayout257.xml"/><Relationship Id="rId12" Type="http://schemas.openxmlformats.org/officeDocument/2006/relationships/theme" Target="../theme/theme14.xml"/><Relationship Id="rId2" Type="http://schemas.openxmlformats.org/officeDocument/2006/relationships/slideLayout" Target="../slideLayouts/slideLayout252.xml"/><Relationship Id="rId1" Type="http://schemas.openxmlformats.org/officeDocument/2006/relationships/slideLayout" Target="../slideLayouts/slideLayout251.xml"/><Relationship Id="rId6" Type="http://schemas.openxmlformats.org/officeDocument/2006/relationships/slideLayout" Target="../slideLayouts/slideLayout256.xml"/><Relationship Id="rId11" Type="http://schemas.openxmlformats.org/officeDocument/2006/relationships/slideLayout" Target="../slideLayouts/slideLayout261.xml"/><Relationship Id="rId5" Type="http://schemas.openxmlformats.org/officeDocument/2006/relationships/slideLayout" Target="../slideLayouts/slideLayout255.xml"/><Relationship Id="rId10" Type="http://schemas.openxmlformats.org/officeDocument/2006/relationships/slideLayout" Target="../slideLayouts/slideLayout260.xml"/><Relationship Id="rId4" Type="http://schemas.openxmlformats.org/officeDocument/2006/relationships/slideLayout" Target="../slideLayouts/slideLayout254.xml"/><Relationship Id="rId9" Type="http://schemas.openxmlformats.org/officeDocument/2006/relationships/slideLayout" Target="../slideLayouts/slideLayout259.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269.xml"/><Relationship Id="rId3" Type="http://schemas.openxmlformats.org/officeDocument/2006/relationships/slideLayout" Target="../slideLayouts/slideLayout264.xml"/><Relationship Id="rId7" Type="http://schemas.openxmlformats.org/officeDocument/2006/relationships/slideLayout" Target="../slideLayouts/slideLayout268.xml"/><Relationship Id="rId2" Type="http://schemas.openxmlformats.org/officeDocument/2006/relationships/slideLayout" Target="../slideLayouts/slideLayout263.xml"/><Relationship Id="rId1" Type="http://schemas.openxmlformats.org/officeDocument/2006/relationships/slideLayout" Target="../slideLayouts/slideLayout262.xml"/><Relationship Id="rId6" Type="http://schemas.openxmlformats.org/officeDocument/2006/relationships/slideLayout" Target="../slideLayouts/slideLayout267.xml"/><Relationship Id="rId5" Type="http://schemas.openxmlformats.org/officeDocument/2006/relationships/slideLayout" Target="../slideLayouts/slideLayout266.xml"/><Relationship Id="rId4" Type="http://schemas.openxmlformats.org/officeDocument/2006/relationships/slideLayout" Target="../slideLayouts/slideLayout265.xml"/><Relationship Id="rId9" Type="http://schemas.openxmlformats.org/officeDocument/2006/relationships/theme" Target="../theme/theme15.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277.xml"/><Relationship Id="rId3" Type="http://schemas.openxmlformats.org/officeDocument/2006/relationships/slideLayout" Target="../slideLayouts/slideLayout272.xml"/><Relationship Id="rId7" Type="http://schemas.openxmlformats.org/officeDocument/2006/relationships/slideLayout" Target="../slideLayouts/slideLayout276.xml"/><Relationship Id="rId12" Type="http://schemas.openxmlformats.org/officeDocument/2006/relationships/theme" Target="../theme/theme16.xml"/><Relationship Id="rId2" Type="http://schemas.openxmlformats.org/officeDocument/2006/relationships/slideLayout" Target="../slideLayouts/slideLayout271.xml"/><Relationship Id="rId1" Type="http://schemas.openxmlformats.org/officeDocument/2006/relationships/slideLayout" Target="../slideLayouts/slideLayout270.xml"/><Relationship Id="rId6" Type="http://schemas.openxmlformats.org/officeDocument/2006/relationships/slideLayout" Target="../slideLayouts/slideLayout275.xml"/><Relationship Id="rId11" Type="http://schemas.openxmlformats.org/officeDocument/2006/relationships/slideLayout" Target="../slideLayouts/slideLayout280.xml"/><Relationship Id="rId5" Type="http://schemas.openxmlformats.org/officeDocument/2006/relationships/slideLayout" Target="../slideLayouts/slideLayout274.xml"/><Relationship Id="rId10" Type="http://schemas.openxmlformats.org/officeDocument/2006/relationships/slideLayout" Target="../slideLayouts/slideLayout279.xml"/><Relationship Id="rId4" Type="http://schemas.openxmlformats.org/officeDocument/2006/relationships/slideLayout" Target="../slideLayouts/slideLayout273.xml"/><Relationship Id="rId9" Type="http://schemas.openxmlformats.org/officeDocument/2006/relationships/slideLayout" Target="../slideLayouts/slideLayout278.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288.xml"/><Relationship Id="rId13" Type="http://schemas.openxmlformats.org/officeDocument/2006/relationships/slideLayout" Target="../slideLayouts/slideLayout293.xml"/><Relationship Id="rId3" Type="http://schemas.openxmlformats.org/officeDocument/2006/relationships/slideLayout" Target="../slideLayouts/slideLayout283.xml"/><Relationship Id="rId7" Type="http://schemas.openxmlformats.org/officeDocument/2006/relationships/slideLayout" Target="../slideLayouts/slideLayout287.xml"/><Relationship Id="rId12" Type="http://schemas.openxmlformats.org/officeDocument/2006/relationships/slideLayout" Target="../slideLayouts/slideLayout292.xml"/><Relationship Id="rId2" Type="http://schemas.openxmlformats.org/officeDocument/2006/relationships/slideLayout" Target="../slideLayouts/slideLayout282.xml"/><Relationship Id="rId1" Type="http://schemas.openxmlformats.org/officeDocument/2006/relationships/slideLayout" Target="../slideLayouts/slideLayout281.xml"/><Relationship Id="rId6" Type="http://schemas.openxmlformats.org/officeDocument/2006/relationships/slideLayout" Target="../slideLayouts/slideLayout286.xml"/><Relationship Id="rId11" Type="http://schemas.openxmlformats.org/officeDocument/2006/relationships/slideLayout" Target="../slideLayouts/slideLayout291.xml"/><Relationship Id="rId5" Type="http://schemas.openxmlformats.org/officeDocument/2006/relationships/slideLayout" Target="../slideLayouts/slideLayout285.xml"/><Relationship Id="rId15" Type="http://schemas.openxmlformats.org/officeDocument/2006/relationships/image" Target="../media/image53.jpg"/><Relationship Id="rId10" Type="http://schemas.openxmlformats.org/officeDocument/2006/relationships/slideLayout" Target="../slideLayouts/slideLayout290.xml"/><Relationship Id="rId4" Type="http://schemas.openxmlformats.org/officeDocument/2006/relationships/slideLayout" Target="../slideLayouts/slideLayout284.xml"/><Relationship Id="rId9" Type="http://schemas.openxmlformats.org/officeDocument/2006/relationships/slideLayout" Target="../slideLayouts/slideLayout289.xml"/><Relationship Id="rId14" Type="http://schemas.openxmlformats.org/officeDocument/2006/relationships/theme" Target="../theme/theme17.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theme" Target="../theme/theme2.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13" Type="http://schemas.openxmlformats.org/officeDocument/2006/relationships/slideLayout" Target="../slideLayouts/slideLayout36.xml"/><Relationship Id="rId18" Type="http://schemas.openxmlformats.org/officeDocument/2006/relationships/image" Target="../media/image4.emf"/><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slideLayout" Target="../slideLayouts/slideLayout35.xml"/><Relationship Id="rId17" Type="http://schemas.openxmlformats.org/officeDocument/2006/relationships/image" Target="../media/image3.emf"/><Relationship Id="rId2" Type="http://schemas.openxmlformats.org/officeDocument/2006/relationships/slideLayout" Target="../slideLayouts/slideLayout25.xml"/><Relationship Id="rId16" Type="http://schemas.openxmlformats.org/officeDocument/2006/relationships/image" Target="../media/image2.emf"/><Relationship Id="rId20" Type="http://schemas.openxmlformats.org/officeDocument/2006/relationships/image" Target="../media/image6.emf"/><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5" Type="http://schemas.openxmlformats.org/officeDocument/2006/relationships/image" Target="../media/image1.png"/><Relationship Id="rId10" Type="http://schemas.openxmlformats.org/officeDocument/2006/relationships/slideLayout" Target="../slideLayouts/slideLayout33.xml"/><Relationship Id="rId19" Type="http://schemas.openxmlformats.org/officeDocument/2006/relationships/image" Target="../media/image5.emf"/><Relationship Id="rId4" Type="http://schemas.openxmlformats.org/officeDocument/2006/relationships/slideLayout" Target="../slideLayouts/slideLayout27.xml"/><Relationship Id="rId9" Type="http://schemas.openxmlformats.org/officeDocument/2006/relationships/slideLayout" Target="../slideLayouts/slideLayout32.xml"/><Relationship Id="rId14" Type="http://schemas.openxmlformats.org/officeDocument/2006/relationships/theme" Target="../theme/theme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4.xml"/><Relationship Id="rId13" Type="http://schemas.openxmlformats.org/officeDocument/2006/relationships/image" Target="../media/image7.jpg"/><Relationship Id="rId3" Type="http://schemas.openxmlformats.org/officeDocument/2006/relationships/slideLayout" Target="../slideLayouts/slideLayout39.xml"/><Relationship Id="rId7" Type="http://schemas.openxmlformats.org/officeDocument/2006/relationships/slideLayout" Target="../slideLayouts/slideLayout43.xml"/><Relationship Id="rId12" Type="http://schemas.openxmlformats.org/officeDocument/2006/relationships/theme" Target="../theme/theme4.xml"/><Relationship Id="rId2" Type="http://schemas.openxmlformats.org/officeDocument/2006/relationships/slideLayout" Target="../slideLayouts/slideLayout38.xml"/><Relationship Id="rId1" Type="http://schemas.openxmlformats.org/officeDocument/2006/relationships/slideLayout" Target="../slideLayouts/slideLayout37.xml"/><Relationship Id="rId6" Type="http://schemas.openxmlformats.org/officeDocument/2006/relationships/slideLayout" Target="../slideLayouts/slideLayout42.xml"/><Relationship Id="rId11" Type="http://schemas.openxmlformats.org/officeDocument/2006/relationships/slideLayout" Target="../slideLayouts/slideLayout47.xml"/><Relationship Id="rId5" Type="http://schemas.openxmlformats.org/officeDocument/2006/relationships/slideLayout" Target="../slideLayouts/slideLayout41.xml"/><Relationship Id="rId10" Type="http://schemas.openxmlformats.org/officeDocument/2006/relationships/slideLayout" Target="../slideLayouts/slideLayout46.xml"/><Relationship Id="rId4" Type="http://schemas.openxmlformats.org/officeDocument/2006/relationships/slideLayout" Target="../slideLayouts/slideLayout40.xml"/><Relationship Id="rId9" Type="http://schemas.openxmlformats.org/officeDocument/2006/relationships/slideLayout" Target="../slideLayouts/slideLayout45.xml"/></Relationships>
</file>

<file path=ppt/slideMasters/_rels/slideMaster5.xml.rels><?xml version="1.0" encoding="UTF-8" standalone="yes"?>
<Relationships xmlns="http://schemas.openxmlformats.org/package/2006/relationships"><Relationship Id="rId13" Type="http://schemas.openxmlformats.org/officeDocument/2006/relationships/slideLayout" Target="../slideLayouts/slideLayout60.xml"/><Relationship Id="rId18" Type="http://schemas.openxmlformats.org/officeDocument/2006/relationships/slideLayout" Target="../slideLayouts/slideLayout65.xml"/><Relationship Id="rId26" Type="http://schemas.openxmlformats.org/officeDocument/2006/relationships/slideLayout" Target="../slideLayouts/slideLayout73.xml"/><Relationship Id="rId21" Type="http://schemas.openxmlformats.org/officeDocument/2006/relationships/slideLayout" Target="../slideLayouts/slideLayout68.xml"/><Relationship Id="rId34" Type="http://schemas.openxmlformats.org/officeDocument/2006/relationships/slideLayout" Target="../slideLayouts/slideLayout81.xml"/><Relationship Id="rId7" Type="http://schemas.openxmlformats.org/officeDocument/2006/relationships/slideLayout" Target="../slideLayouts/slideLayout54.xml"/><Relationship Id="rId12" Type="http://schemas.openxmlformats.org/officeDocument/2006/relationships/slideLayout" Target="../slideLayouts/slideLayout59.xml"/><Relationship Id="rId17" Type="http://schemas.openxmlformats.org/officeDocument/2006/relationships/slideLayout" Target="../slideLayouts/slideLayout64.xml"/><Relationship Id="rId25" Type="http://schemas.openxmlformats.org/officeDocument/2006/relationships/slideLayout" Target="../slideLayouts/slideLayout72.xml"/><Relationship Id="rId33" Type="http://schemas.openxmlformats.org/officeDocument/2006/relationships/slideLayout" Target="../slideLayouts/slideLayout80.xml"/><Relationship Id="rId38" Type="http://schemas.openxmlformats.org/officeDocument/2006/relationships/theme" Target="../theme/theme5.xml"/><Relationship Id="rId2" Type="http://schemas.openxmlformats.org/officeDocument/2006/relationships/slideLayout" Target="../slideLayouts/slideLayout49.xml"/><Relationship Id="rId16" Type="http://schemas.openxmlformats.org/officeDocument/2006/relationships/slideLayout" Target="../slideLayouts/slideLayout63.xml"/><Relationship Id="rId20" Type="http://schemas.openxmlformats.org/officeDocument/2006/relationships/slideLayout" Target="../slideLayouts/slideLayout67.xml"/><Relationship Id="rId29" Type="http://schemas.openxmlformats.org/officeDocument/2006/relationships/slideLayout" Target="../slideLayouts/slideLayout76.xml"/><Relationship Id="rId1" Type="http://schemas.openxmlformats.org/officeDocument/2006/relationships/slideLayout" Target="../slideLayouts/slideLayout48.xml"/><Relationship Id="rId6" Type="http://schemas.openxmlformats.org/officeDocument/2006/relationships/slideLayout" Target="../slideLayouts/slideLayout53.xml"/><Relationship Id="rId11" Type="http://schemas.openxmlformats.org/officeDocument/2006/relationships/slideLayout" Target="../slideLayouts/slideLayout58.xml"/><Relationship Id="rId24" Type="http://schemas.openxmlformats.org/officeDocument/2006/relationships/slideLayout" Target="../slideLayouts/slideLayout71.xml"/><Relationship Id="rId32" Type="http://schemas.openxmlformats.org/officeDocument/2006/relationships/slideLayout" Target="../slideLayouts/slideLayout79.xml"/><Relationship Id="rId37" Type="http://schemas.openxmlformats.org/officeDocument/2006/relationships/slideLayout" Target="../slideLayouts/slideLayout84.xml"/><Relationship Id="rId5" Type="http://schemas.openxmlformats.org/officeDocument/2006/relationships/slideLayout" Target="../slideLayouts/slideLayout52.xml"/><Relationship Id="rId15" Type="http://schemas.openxmlformats.org/officeDocument/2006/relationships/slideLayout" Target="../slideLayouts/slideLayout62.xml"/><Relationship Id="rId23" Type="http://schemas.openxmlformats.org/officeDocument/2006/relationships/slideLayout" Target="../slideLayouts/slideLayout70.xml"/><Relationship Id="rId28" Type="http://schemas.openxmlformats.org/officeDocument/2006/relationships/slideLayout" Target="../slideLayouts/slideLayout75.xml"/><Relationship Id="rId36" Type="http://schemas.openxmlformats.org/officeDocument/2006/relationships/slideLayout" Target="../slideLayouts/slideLayout83.xml"/><Relationship Id="rId10" Type="http://schemas.openxmlformats.org/officeDocument/2006/relationships/slideLayout" Target="../slideLayouts/slideLayout57.xml"/><Relationship Id="rId19" Type="http://schemas.openxmlformats.org/officeDocument/2006/relationships/slideLayout" Target="../slideLayouts/slideLayout66.xml"/><Relationship Id="rId31" Type="http://schemas.openxmlformats.org/officeDocument/2006/relationships/slideLayout" Target="../slideLayouts/slideLayout78.xml"/><Relationship Id="rId4" Type="http://schemas.openxmlformats.org/officeDocument/2006/relationships/slideLayout" Target="../slideLayouts/slideLayout51.xml"/><Relationship Id="rId9" Type="http://schemas.openxmlformats.org/officeDocument/2006/relationships/slideLayout" Target="../slideLayouts/slideLayout56.xml"/><Relationship Id="rId14" Type="http://schemas.openxmlformats.org/officeDocument/2006/relationships/slideLayout" Target="../slideLayouts/slideLayout61.xml"/><Relationship Id="rId22" Type="http://schemas.openxmlformats.org/officeDocument/2006/relationships/slideLayout" Target="../slideLayouts/slideLayout69.xml"/><Relationship Id="rId27" Type="http://schemas.openxmlformats.org/officeDocument/2006/relationships/slideLayout" Target="../slideLayouts/slideLayout74.xml"/><Relationship Id="rId30" Type="http://schemas.openxmlformats.org/officeDocument/2006/relationships/slideLayout" Target="../slideLayouts/slideLayout77.xml"/><Relationship Id="rId35" Type="http://schemas.openxmlformats.org/officeDocument/2006/relationships/slideLayout" Target="../slideLayouts/slideLayout82.xml"/><Relationship Id="rId8" Type="http://schemas.openxmlformats.org/officeDocument/2006/relationships/slideLayout" Target="../slideLayouts/slideLayout55.xml"/><Relationship Id="rId3" Type="http://schemas.openxmlformats.org/officeDocument/2006/relationships/slideLayout" Target="../slideLayouts/slideLayout50.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92.xml"/><Relationship Id="rId3" Type="http://schemas.openxmlformats.org/officeDocument/2006/relationships/slideLayout" Target="../slideLayouts/slideLayout87.xml"/><Relationship Id="rId7" Type="http://schemas.openxmlformats.org/officeDocument/2006/relationships/slideLayout" Target="../slideLayouts/slideLayout91.xml"/><Relationship Id="rId12" Type="http://schemas.openxmlformats.org/officeDocument/2006/relationships/theme" Target="../theme/theme6.xml"/><Relationship Id="rId2" Type="http://schemas.openxmlformats.org/officeDocument/2006/relationships/slideLayout" Target="../slideLayouts/slideLayout86.xml"/><Relationship Id="rId1" Type="http://schemas.openxmlformats.org/officeDocument/2006/relationships/slideLayout" Target="../slideLayouts/slideLayout85.xml"/><Relationship Id="rId6" Type="http://schemas.openxmlformats.org/officeDocument/2006/relationships/slideLayout" Target="../slideLayouts/slideLayout90.xml"/><Relationship Id="rId11" Type="http://schemas.openxmlformats.org/officeDocument/2006/relationships/slideLayout" Target="../slideLayouts/slideLayout95.xml"/><Relationship Id="rId5" Type="http://schemas.openxmlformats.org/officeDocument/2006/relationships/slideLayout" Target="../slideLayouts/slideLayout89.xml"/><Relationship Id="rId10" Type="http://schemas.openxmlformats.org/officeDocument/2006/relationships/slideLayout" Target="../slideLayouts/slideLayout94.xml"/><Relationship Id="rId4" Type="http://schemas.openxmlformats.org/officeDocument/2006/relationships/slideLayout" Target="../slideLayouts/slideLayout88.xml"/><Relationship Id="rId9" Type="http://schemas.openxmlformats.org/officeDocument/2006/relationships/slideLayout" Target="../slideLayouts/slideLayout93.xml"/></Relationships>
</file>

<file path=ppt/slideMasters/_rels/slideMaster7.xml.rels><?xml version="1.0" encoding="UTF-8" standalone="yes"?>
<Relationships xmlns="http://schemas.openxmlformats.org/package/2006/relationships"><Relationship Id="rId2" Type="http://schemas.openxmlformats.org/officeDocument/2006/relationships/theme" Target="../theme/theme7.xml"/><Relationship Id="rId1" Type="http://schemas.openxmlformats.org/officeDocument/2006/relationships/slideLayout" Target="../slideLayouts/slideLayout96.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04.xml"/><Relationship Id="rId13" Type="http://schemas.openxmlformats.org/officeDocument/2006/relationships/slideLayout" Target="../slideLayouts/slideLayout109.xml"/><Relationship Id="rId3" Type="http://schemas.openxmlformats.org/officeDocument/2006/relationships/slideLayout" Target="../slideLayouts/slideLayout99.xml"/><Relationship Id="rId7" Type="http://schemas.openxmlformats.org/officeDocument/2006/relationships/slideLayout" Target="../slideLayouts/slideLayout103.xml"/><Relationship Id="rId12" Type="http://schemas.openxmlformats.org/officeDocument/2006/relationships/slideLayout" Target="../slideLayouts/slideLayout108.xml"/><Relationship Id="rId2" Type="http://schemas.openxmlformats.org/officeDocument/2006/relationships/slideLayout" Target="../slideLayouts/slideLayout98.xml"/><Relationship Id="rId16" Type="http://schemas.openxmlformats.org/officeDocument/2006/relationships/image" Target="../media/image25.jpg"/><Relationship Id="rId1" Type="http://schemas.openxmlformats.org/officeDocument/2006/relationships/slideLayout" Target="../slideLayouts/slideLayout97.xml"/><Relationship Id="rId6" Type="http://schemas.openxmlformats.org/officeDocument/2006/relationships/slideLayout" Target="../slideLayouts/slideLayout102.xml"/><Relationship Id="rId11" Type="http://schemas.openxmlformats.org/officeDocument/2006/relationships/slideLayout" Target="../slideLayouts/slideLayout107.xml"/><Relationship Id="rId5" Type="http://schemas.openxmlformats.org/officeDocument/2006/relationships/slideLayout" Target="../slideLayouts/slideLayout101.xml"/><Relationship Id="rId15" Type="http://schemas.openxmlformats.org/officeDocument/2006/relationships/theme" Target="../theme/theme8.xml"/><Relationship Id="rId10" Type="http://schemas.openxmlformats.org/officeDocument/2006/relationships/slideLayout" Target="../slideLayouts/slideLayout106.xml"/><Relationship Id="rId4" Type="http://schemas.openxmlformats.org/officeDocument/2006/relationships/slideLayout" Target="../slideLayouts/slideLayout100.xml"/><Relationship Id="rId9" Type="http://schemas.openxmlformats.org/officeDocument/2006/relationships/slideLayout" Target="../slideLayouts/slideLayout105.xml"/><Relationship Id="rId14" Type="http://schemas.openxmlformats.org/officeDocument/2006/relationships/slideLayout" Target="../slideLayouts/slideLayout110.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18.xml"/><Relationship Id="rId13" Type="http://schemas.openxmlformats.org/officeDocument/2006/relationships/theme" Target="../theme/theme9.xml"/><Relationship Id="rId3" Type="http://schemas.openxmlformats.org/officeDocument/2006/relationships/slideLayout" Target="../slideLayouts/slideLayout113.xml"/><Relationship Id="rId7" Type="http://schemas.openxmlformats.org/officeDocument/2006/relationships/slideLayout" Target="../slideLayouts/slideLayout117.xml"/><Relationship Id="rId12" Type="http://schemas.openxmlformats.org/officeDocument/2006/relationships/slideLayout" Target="../slideLayouts/slideLayout122.xml"/><Relationship Id="rId2" Type="http://schemas.openxmlformats.org/officeDocument/2006/relationships/slideLayout" Target="../slideLayouts/slideLayout112.xml"/><Relationship Id="rId1" Type="http://schemas.openxmlformats.org/officeDocument/2006/relationships/slideLayout" Target="../slideLayouts/slideLayout111.xml"/><Relationship Id="rId6" Type="http://schemas.openxmlformats.org/officeDocument/2006/relationships/slideLayout" Target="../slideLayouts/slideLayout116.xml"/><Relationship Id="rId11" Type="http://schemas.openxmlformats.org/officeDocument/2006/relationships/slideLayout" Target="../slideLayouts/slideLayout121.xml"/><Relationship Id="rId5" Type="http://schemas.openxmlformats.org/officeDocument/2006/relationships/slideLayout" Target="../slideLayouts/slideLayout115.xml"/><Relationship Id="rId10" Type="http://schemas.openxmlformats.org/officeDocument/2006/relationships/slideLayout" Target="../slideLayouts/slideLayout120.xml"/><Relationship Id="rId4" Type="http://schemas.openxmlformats.org/officeDocument/2006/relationships/slideLayout" Target="../slideLayouts/slideLayout114.xml"/><Relationship Id="rId9" Type="http://schemas.openxmlformats.org/officeDocument/2006/relationships/slideLayout" Target="../slideLayouts/slideLayout11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2B7E0E0-47C6-42EE-8F6C-2867234789DD}" type="datetimeFigureOut">
              <a:rPr lang="en-US" smtClean="0"/>
              <a:t>11/24/2023</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0DF8CF9-B329-4B9E-B729-888513E1CF5D}" type="slidenum">
              <a:rPr lang="en-US" smtClean="0"/>
              <a:t>‹#›</a:t>
            </a:fld>
            <a:endParaRPr lang="en-US"/>
          </a:p>
        </p:txBody>
      </p:sp>
    </p:spTree>
    <p:extLst>
      <p:ext uri="{BB962C8B-B14F-4D97-AF65-F5344CB8AC3E}">
        <p14:creationId xmlns:p14="http://schemas.microsoft.com/office/powerpoint/2010/main" val="3228457798"/>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blipFill>
          <a:blip r:embed="rId12">
            <a:alphaModFix/>
          </a:blip>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1399334" y="1061567"/>
            <a:ext cx="9361200" cy="10004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accent1"/>
              </a:buClr>
              <a:buSzPts val="3000"/>
              <a:buFont typeface="Patrick Hand SC"/>
              <a:buNone/>
              <a:defRPr sz="3000" b="1">
                <a:solidFill>
                  <a:schemeClr val="accent1"/>
                </a:solidFill>
                <a:latin typeface="Patrick Hand SC"/>
                <a:ea typeface="Patrick Hand SC"/>
                <a:cs typeface="Patrick Hand SC"/>
                <a:sym typeface="Patrick Hand SC"/>
              </a:defRPr>
            </a:lvl1pPr>
            <a:lvl2pPr lvl="1">
              <a:spcBef>
                <a:spcPts val="0"/>
              </a:spcBef>
              <a:spcAft>
                <a:spcPts val="0"/>
              </a:spcAft>
              <a:buClr>
                <a:schemeClr val="accent1"/>
              </a:buClr>
              <a:buSzPts val="3000"/>
              <a:buFont typeface="Patrick Hand SC"/>
              <a:buNone/>
              <a:defRPr sz="3000" b="1">
                <a:solidFill>
                  <a:schemeClr val="accent1"/>
                </a:solidFill>
                <a:latin typeface="Patrick Hand SC"/>
                <a:ea typeface="Patrick Hand SC"/>
                <a:cs typeface="Patrick Hand SC"/>
                <a:sym typeface="Patrick Hand SC"/>
              </a:defRPr>
            </a:lvl2pPr>
            <a:lvl3pPr lvl="2">
              <a:spcBef>
                <a:spcPts val="0"/>
              </a:spcBef>
              <a:spcAft>
                <a:spcPts val="0"/>
              </a:spcAft>
              <a:buClr>
                <a:schemeClr val="accent1"/>
              </a:buClr>
              <a:buSzPts val="3000"/>
              <a:buFont typeface="Patrick Hand SC"/>
              <a:buNone/>
              <a:defRPr sz="3000" b="1">
                <a:solidFill>
                  <a:schemeClr val="accent1"/>
                </a:solidFill>
                <a:latin typeface="Patrick Hand SC"/>
                <a:ea typeface="Patrick Hand SC"/>
                <a:cs typeface="Patrick Hand SC"/>
                <a:sym typeface="Patrick Hand SC"/>
              </a:defRPr>
            </a:lvl3pPr>
            <a:lvl4pPr lvl="3">
              <a:spcBef>
                <a:spcPts val="0"/>
              </a:spcBef>
              <a:spcAft>
                <a:spcPts val="0"/>
              </a:spcAft>
              <a:buClr>
                <a:schemeClr val="accent1"/>
              </a:buClr>
              <a:buSzPts val="3000"/>
              <a:buFont typeface="Patrick Hand SC"/>
              <a:buNone/>
              <a:defRPr sz="3000" b="1">
                <a:solidFill>
                  <a:schemeClr val="accent1"/>
                </a:solidFill>
                <a:latin typeface="Patrick Hand SC"/>
                <a:ea typeface="Patrick Hand SC"/>
                <a:cs typeface="Patrick Hand SC"/>
                <a:sym typeface="Patrick Hand SC"/>
              </a:defRPr>
            </a:lvl4pPr>
            <a:lvl5pPr lvl="4">
              <a:spcBef>
                <a:spcPts val="0"/>
              </a:spcBef>
              <a:spcAft>
                <a:spcPts val="0"/>
              </a:spcAft>
              <a:buClr>
                <a:schemeClr val="accent1"/>
              </a:buClr>
              <a:buSzPts val="3000"/>
              <a:buFont typeface="Patrick Hand SC"/>
              <a:buNone/>
              <a:defRPr sz="3000" b="1">
                <a:solidFill>
                  <a:schemeClr val="accent1"/>
                </a:solidFill>
                <a:latin typeface="Patrick Hand SC"/>
                <a:ea typeface="Patrick Hand SC"/>
                <a:cs typeface="Patrick Hand SC"/>
                <a:sym typeface="Patrick Hand SC"/>
              </a:defRPr>
            </a:lvl5pPr>
            <a:lvl6pPr lvl="5">
              <a:spcBef>
                <a:spcPts val="0"/>
              </a:spcBef>
              <a:spcAft>
                <a:spcPts val="0"/>
              </a:spcAft>
              <a:buClr>
                <a:schemeClr val="accent1"/>
              </a:buClr>
              <a:buSzPts val="3000"/>
              <a:buFont typeface="Patrick Hand SC"/>
              <a:buNone/>
              <a:defRPr sz="3000" b="1">
                <a:solidFill>
                  <a:schemeClr val="accent1"/>
                </a:solidFill>
                <a:latin typeface="Patrick Hand SC"/>
                <a:ea typeface="Patrick Hand SC"/>
                <a:cs typeface="Patrick Hand SC"/>
                <a:sym typeface="Patrick Hand SC"/>
              </a:defRPr>
            </a:lvl6pPr>
            <a:lvl7pPr lvl="6">
              <a:spcBef>
                <a:spcPts val="0"/>
              </a:spcBef>
              <a:spcAft>
                <a:spcPts val="0"/>
              </a:spcAft>
              <a:buClr>
                <a:schemeClr val="accent1"/>
              </a:buClr>
              <a:buSzPts val="3000"/>
              <a:buFont typeface="Patrick Hand SC"/>
              <a:buNone/>
              <a:defRPr sz="3000" b="1">
                <a:solidFill>
                  <a:schemeClr val="accent1"/>
                </a:solidFill>
                <a:latin typeface="Patrick Hand SC"/>
                <a:ea typeface="Patrick Hand SC"/>
                <a:cs typeface="Patrick Hand SC"/>
                <a:sym typeface="Patrick Hand SC"/>
              </a:defRPr>
            </a:lvl7pPr>
            <a:lvl8pPr lvl="7">
              <a:spcBef>
                <a:spcPts val="0"/>
              </a:spcBef>
              <a:spcAft>
                <a:spcPts val="0"/>
              </a:spcAft>
              <a:buClr>
                <a:schemeClr val="accent1"/>
              </a:buClr>
              <a:buSzPts val="3000"/>
              <a:buFont typeface="Patrick Hand SC"/>
              <a:buNone/>
              <a:defRPr sz="3000" b="1">
                <a:solidFill>
                  <a:schemeClr val="accent1"/>
                </a:solidFill>
                <a:latin typeface="Patrick Hand SC"/>
                <a:ea typeface="Patrick Hand SC"/>
                <a:cs typeface="Patrick Hand SC"/>
                <a:sym typeface="Patrick Hand SC"/>
              </a:defRPr>
            </a:lvl8pPr>
            <a:lvl9pPr lvl="8">
              <a:spcBef>
                <a:spcPts val="0"/>
              </a:spcBef>
              <a:spcAft>
                <a:spcPts val="0"/>
              </a:spcAft>
              <a:buClr>
                <a:schemeClr val="accent1"/>
              </a:buClr>
              <a:buSzPts val="3000"/>
              <a:buFont typeface="Patrick Hand SC"/>
              <a:buNone/>
              <a:defRPr sz="3000" b="1">
                <a:solidFill>
                  <a:schemeClr val="accent1"/>
                </a:solidFill>
                <a:latin typeface="Patrick Hand SC"/>
                <a:ea typeface="Patrick Hand SC"/>
                <a:cs typeface="Patrick Hand SC"/>
                <a:sym typeface="Patrick Hand SC"/>
              </a:defRPr>
            </a:lvl9pPr>
          </a:lstStyle>
          <a:p>
            <a:endParaRPr/>
          </a:p>
        </p:txBody>
      </p:sp>
      <p:sp>
        <p:nvSpPr>
          <p:cNvPr id="7" name="Google Shape;7;p1"/>
          <p:cNvSpPr txBox="1">
            <a:spLocks noGrp="1"/>
          </p:cNvSpPr>
          <p:nvPr>
            <p:ph type="body" idx="1"/>
          </p:nvPr>
        </p:nvSpPr>
        <p:spPr>
          <a:xfrm>
            <a:off x="1399334" y="1916568"/>
            <a:ext cx="9361200" cy="3609200"/>
          </a:xfrm>
          <a:prstGeom prst="rect">
            <a:avLst/>
          </a:prstGeom>
          <a:noFill/>
          <a:ln>
            <a:noFill/>
          </a:ln>
        </p:spPr>
        <p:txBody>
          <a:bodyPr spcFirstLastPara="1" wrap="square" lIns="91425" tIns="91425" rIns="91425" bIns="91425" anchor="t" anchorCtr="0">
            <a:noAutofit/>
          </a:bodyPr>
          <a:lstStyle>
            <a:lvl1pPr marL="457200" lvl="0" indent="-381000">
              <a:spcBef>
                <a:spcPts val="600"/>
              </a:spcBef>
              <a:spcAft>
                <a:spcPts val="0"/>
              </a:spcAft>
              <a:buClr>
                <a:srgbClr val="2A95B7"/>
              </a:buClr>
              <a:buSzPts val="2400"/>
              <a:buFont typeface="Sniglet"/>
              <a:buChar char="+"/>
              <a:defRPr sz="2400">
                <a:solidFill>
                  <a:srgbClr val="434343"/>
                </a:solidFill>
                <a:latin typeface="Sniglet"/>
                <a:ea typeface="Sniglet"/>
                <a:cs typeface="Sniglet"/>
                <a:sym typeface="Sniglet"/>
              </a:defRPr>
            </a:lvl1pPr>
            <a:lvl2pPr marL="914400" lvl="1" indent="-381000">
              <a:spcBef>
                <a:spcPts val="0"/>
              </a:spcBef>
              <a:spcAft>
                <a:spcPts val="0"/>
              </a:spcAft>
              <a:buClr>
                <a:srgbClr val="2A95B7"/>
              </a:buClr>
              <a:buSzPts val="2400"/>
              <a:buFont typeface="Sniglet"/>
              <a:buChar char="+"/>
              <a:defRPr sz="2400">
                <a:solidFill>
                  <a:srgbClr val="434343"/>
                </a:solidFill>
                <a:latin typeface="Sniglet"/>
                <a:ea typeface="Sniglet"/>
                <a:cs typeface="Sniglet"/>
                <a:sym typeface="Sniglet"/>
              </a:defRPr>
            </a:lvl2pPr>
            <a:lvl3pPr marL="1371600" lvl="2" indent="-381000">
              <a:spcBef>
                <a:spcPts val="0"/>
              </a:spcBef>
              <a:spcAft>
                <a:spcPts val="0"/>
              </a:spcAft>
              <a:buClr>
                <a:srgbClr val="2A95B7"/>
              </a:buClr>
              <a:buSzPts val="2400"/>
              <a:buFont typeface="Sniglet"/>
              <a:buChar char="+"/>
              <a:defRPr sz="2400">
                <a:solidFill>
                  <a:srgbClr val="434343"/>
                </a:solidFill>
                <a:latin typeface="Sniglet"/>
                <a:ea typeface="Sniglet"/>
                <a:cs typeface="Sniglet"/>
                <a:sym typeface="Sniglet"/>
              </a:defRPr>
            </a:lvl3pPr>
            <a:lvl4pPr marL="1828800" lvl="3" indent="-381000">
              <a:spcBef>
                <a:spcPts val="0"/>
              </a:spcBef>
              <a:spcAft>
                <a:spcPts val="0"/>
              </a:spcAft>
              <a:buClr>
                <a:srgbClr val="2A95B7"/>
              </a:buClr>
              <a:buSzPts val="2400"/>
              <a:buFont typeface="Sniglet"/>
              <a:buChar char="+"/>
              <a:defRPr sz="2400">
                <a:solidFill>
                  <a:srgbClr val="434343"/>
                </a:solidFill>
                <a:latin typeface="Sniglet"/>
                <a:ea typeface="Sniglet"/>
                <a:cs typeface="Sniglet"/>
                <a:sym typeface="Sniglet"/>
              </a:defRPr>
            </a:lvl4pPr>
            <a:lvl5pPr marL="2286000" lvl="4" indent="-381000">
              <a:spcBef>
                <a:spcPts val="0"/>
              </a:spcBef>
              <a:spcAft>
                <a:spcPts val="0"/>
              </a:spcAft>
              <a:buClr>
                <a:srgbClr val="2A95B7"/>
              </a:buClr>
              <a:buSzPts val="2400"/>
              <a:buFont typeface="Sniglet"/>
              <a:buChar char="+"/>
              <a:defRPr sz="2400">
                <a:solidFill>
                  <a:srgbClr val="434343"/>
                </a:solidFill>
                <a:latin typeface="Sniglet"/>
                <a:ea typeface="Sniglet"/>
                <a:cs typeface="Sniglet"/>
                <a:sym typeface="Sniglet"/>
              </a:defRPr>
            </a:lvl5pPr>
            <a:lvl6pPr marL="2743200" lvl="5" indent="-381000">
              <a:spcBef>
                <a:spcPts val="0"/>
              </a:spcBef>
              <a:spcAft>
                <a:spcPts val="0"/>
              </a:spcAft>
              <a:buClr>
                <a:srgbClr val="2A95B7"/>
              </a:buClr>
              <a:buSzPts val="2400"/>
              <a:buFont typeface="Sniglet"/>
              <a:buChar char="+"/>
              <a:defRPr sz="2400">
                <a:solidFill>
                  <a:srgbClr val="434343"/>
                </a:solidFill>
                <a:latin typeface="Sniglet"/>
                <a:ea typeface="Sniglet"/>
                <a:cs typeface="Sniglet"/>
                <a:sym typeface="Sniglet"/>
              </a:defRPr>
            </a:lvl6pPr>
            <a:lvl7pPr marL="3200400" lvl="6" indent="-381000">
              <a:spcBef>
                <a:spcPts val="0"/>
              </a:spcBef>
              <a:spcAft>
                <a:spcPts val="0"/>
              </a:spcAft>
              <a:buClr>
                <a:srgbClr val="2A95B7"/>
              </a:buClr>
              <a:buSzPts val="2400"/>
              <a:buFont typeface="Sniglet"/>
              <a:buChar char="+"/>
              <a:defRPr sz="2400">
                <a:solidFill>
                  <a:srgbClr val="434343"/>
                </a:solidFill>
                <a:latin typeface="Sniglet"/>
                <a:ea typeface="Sniglet"/>
                <a:cs typeface="Sniglet"/>
                <a:sym typeface="Sniglet"/>
              </a:defRPr>
            </a:lvl7pPr>
            <a:lvl8pPr marL="3657600" lvl="7" indent="-381000">
              <a:spcBef>
                <a:spcPts val="0"/>
              </a:spcBef>
              <a:spcAft>
                <a:spcPts val="0"/>
              </a:spcAft>
              <a:buClr>
                <a:srgbClr val="434343"/>
              </a:buClr>
              <a:buSzPts val="2400"/>
              <a:buFont typeface="Sniglet"/>
              <a:buChar char="+"/>
              <a:defRPr sz="2400">
                <a:solidFill>
                  <a:srgbClr val="434343"/>
                </a:solidFill>
                <a:latin typeface="Sniglet"/>
                <a:ea typeface="Sniglet"/>
                <a:cs typeface="Sniglet"/>
                <a:sym typeface="Sniglet"/>
              </a:defRPr>
            </a:lvl8pPr>
            <a:lvl9pPr marL="4114800" lvl="8" indent="-381000">
              <a:spcBef>
                <a:spcPts val="0"/>
              </a:spcBef>
              <a:spcAft>
                <a:spcPts val="0"/>
              </a:spcAft>
              <a:buClr>
                <a:srgbClr val="434343"/>
              </a:buClr>
              <a:buSzPts val="2400"/>
              <a:buFont typeface="Sniglet"/>
              <a:buChar char="+"/>
              <a:defRPr sz="2400">
                <a:solidFill>
                  <a:srgbClr val="434343"/>
                </a:solidFill>
                <a:latin typeface="Sniglet"/>
                <a:ea typeface="Sniglet"/>
                <a:cs typeface="Sniglet"/>
                <a:sym typeface="Sniglet"/>
              </a:defRPr>
            </a:lvl9pPr>
          </a:lstStyle>
          <a:p>
            <a:endParaRPr/>
          </a:p>
        </p:txBody>
      </p:sp>
      <p:sp>
        <p:nvSpPr>
          <p:cNvPr id="8" name="Google Shape;8;p1"/>
          <p:cNvSpPr txBox="1">
            <a:spLocks noGrp="1"/>
          </p:cNvSpPr>
          <p:nvPr>
            <p:ph type="sldNum" idx="12"/>
          </p:nvPr>
        </p:nvSpPr>
        <p:spPr>
          <a:xfrm>
            <a:off x="11460401" y="6453000"/>
            <a:ext cx="731600" cy="404800"/>
          </a:xfrm>
          <a:prstGeom prst="rect">
            <a:avLst/>
          </a:prstGeom>
          <a:noFill/>
          <a:ln>
            <a:noFill/>
          </a:ln>
          <a:effectLst>
            <a:outerShdw blurRad="28575" dist="19050" dir="5400000" algn="bl" rotWithShape="0">
              <a:srgbClr val="000000">
                <a:alpha val="25000"/>
              </a:srgbClr>
            </a:outerShdw>
          </a:effectLst>
        </p:spPr>
        <p:txBody>
          <a:bodyPr spcFirstLastPara="1" wrap="square" lIns="91425" tIns="91425" rIns="91425" bIns="91425" anchor="t" anchorCtr="0">
            <a:noAutofit/>
          </a:bodyPr>
          <a:lstStyle>
            <a:lvl1pPr lvl="0" algn="r">
              <a:buNone/>
              <a:defRPr sz="1192">
                <a:solidFill>
                  <a:srgbClr val="FFFFFF"/>
                </a:solidFill>
                <a:latin typeface="Sniglet"/>
                <a:ea typeface="Sniglet"/>
                <a:cs typeface="Sniglet"/>
                <a:sym typeface="Sniglet"/>
              </a:defRPr>
            </a:lvl1pPr>
            <a:lvl2pPr lvl="1" algn="r">
              <a:buNone/>
              <a:defRPr sz="1192">
                <a:solidFill>
                  <a:srgbClr val="FFFFFF"/>
                </a:solidFill>
                <a:latin typeface="Sniglet"/>
                <a:ea typeface="Sniglet"/>
                <a:cs typeface="Sniglet"/>
                <a:sym typeface="Sniglet"/>
              </a:defRPr>
            </a:lvl2pPr>
            <a:lvl3pPr lvl="2" algn="r">
              <a:buNone/>
              <a:defRPr sz="1192">
                <a:solidFill>
                  <a:srgbClr val="FFFFFF"/>
                </a:solidFill>
                <a:latin typeface="Sniglet"/>
                <a:ea typeface="Sniglet"/>
                <a:cs typeface="Sniglet"/>
                <a:sym typeface="Sniglet"/>
              </a:defRPr>
            </a:lvl3pPr>
            <a:lvl4pPr lvl="3" algn="r">
              <a:buNone/>
              <a:defRPr sz="1192">
                <a:solidFill>
                  <a:srgbClr val="FFFFFF"/>
                </a:solidFill>
                <a:latin typeface="Sniglet"/>
                <a:ea typeface="Sniglet"/>
                <a:cs typeface="Sniglet"/>
                <a:sym typeface="Sniglet"/>
              </a:defRPr>
            </a:lvl4pPr>
            <a:lvl5pPr lvl="4" algn="r">
              <a:buNone/>
              <a:defRPr sz="1192">
                <a:solidFill>
                  <a:srgbClr val="FFFFFF"/>
                </a:solidFill>
                <a:latin typeface="Sniglet"/>
                <a:ea typeface="Sniglet"/>
                <a:cs typeface="Sniglet"/>
                <a:sym typeface="Sniglet"/>
              </a:defRPr>
            </a:lvl5pPr>
            <a:lvl6pPr lvl="5" algn="r">
              <a:buNone/>
              <a:defRPr sz="1192">
                <a:solidFill>
                  <a:srgbClr val="FFFFFF"/>
                </a:solidFill>
                <a:latin typeface="Sniglet"/>
                <a:ea typeface="Sniglet"/>
                <a:cs typeface="Sniglet"/>
                <a:sym typeface="Sniglet"/>
              </a:defRPr>
            </a:lvl6pPr>
            <a:lvl7pPr lvl="6" algn="r">
              <a:buNone/>
              <a:defRPr sz="1192">
                <a:solidFill>
                  <a:srgbClr val="FFFFFF"/>
                </a:solidFill>
                <a:latin typeface="Sniglet"/>
                <a:ea typeface="Sniglet"/>
                <a:cs typeface="Sniglet"/>
                <a:sym typeface="Sniglet"/>
              </a:defRPr>
            </a:lvl7pPr>
            <a:lvl8pPr lvl="7" algn="r">
              <a:buNone/>
              <a:defRPr sz="1192">
                <a:solidFill>
                  <a:srgbClr val="FFFFFF"/>
                </a:solidFill>
                <a:latin typeface="Sniglet"/>
                <a:ea typeface="Sniglet"/>
                <a:cs typeface="Sniglet"/>
                <a:sym typeface="Sniglet"/>
              </a:defRPr>
            </a:lvl8pPr>
            <a:lvl9pPr lvl="8" algn="r">
              <a:buNone/>
              <a:defRPr sz="1192">
                <a:solidFill>
                  <a:srgbClr val="FFFFFF"/>
                </a:solidFill>
                <a:latin typeface="Sniglet"/>
                <a:ea typeface="Sniglet"/>
                <a:cs typeface="Sniglet"/>
                <a:sym typeface="Sniglet"/>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840419452"/>
      </p:ext>
    </p:extLst>
  </p:cSld>
  <p:clrMap bg1="lt1" tx1="dk1" bg2="dk2" tx2="lt2" accent1="accent1" accent2="accent2" accent3="accent3" accent4="accent4" accent5="accent5" accent6="accent6" hlink="hlink" folHlink="folHlink"/>
  <p:sldLayoutIdLst>
    <p:sldLayoutId id="2147483887" r:id="rId1"/>
    <p:sldLayoutId id="2147483888" r:id="rId2"/>
    <p:sldLayoutId id="2147483889" r:id="rId3"/>
    <p:sldLayoutId id="2147483890" r:id="rId4"/>
    <p:sldLayoutId id="2147483891" r:id="rId5"/>
    <p:sldLayoutId id="2147483892" r:id="rId6"/>
    <p:sldLayoutId id="2147483893" r:id="rId7"/>
    <p:sldLayoutId id="2147483894" r:id="rId8"/>
    <p:sldLayoutId id="2147483895" r:id="rId9"/>
    <p:sldLayoutId id="2147483896" r:id="rId10"/>
  </p:sldLayoutIdLst>
  <p:transition>
    <p:fade thruBlk="1"/>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4638"/>
            <a:ext cx="109728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2051" name="Rectangle 3"/>
          <p:cNvSpPr>
            <a:spLocks noGrp="1" noChangeArrowheads="1"/>
          </p:cNvSpPr>
          <p:nvPr>
            <p:ph type="body" idx="1"/>
          </p:nvPr>
        </p:nvSpPr>
        <p:spPr bwMode="auto">
          <a:xfrm>
            <a:off x="609600" y="1600201"/>
            <a:ext cx="109728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5060" name="Rectangle 4"/>
          <p:cNvSpPr>
            <a:spLocks noGrp="1" noChangeArrowheads="1"/>
          </p:cNvSpPr>
          <p:nvPr>
            <p:ph type="dt" sz="half" idx="2"/>
          </p:nvPr>
        </p:nvSpPr>
        <p:spPr bwMode="auto">
          <a:xfrm>
            <a:off x="609600" y="6245225"/>
            <a:ext cx="2844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spcBef>
                <a:spcPct val="0"/>
              </a:spcBef>
              <a:buFontTx/>
              <a:buNone/>
              <a:defRPr sz="1400">
                <a:latin typeface="Arial" charset="0"/>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charset="0"/>
              <a:ea typeface="+mn-ea"/>
              <a:cs typeface="+mn-cs"/>
            </a:endParaRPr>
          </a:p>
        </p:txBody>
      </p:sp>
      <p:sp>
        <p:nvSpPr>
          <p:cNvPr id="45061" name="Rectangle 5"/>
          <p:cNvSpPr>
            <a:spLocks noGrp="1" noChangeArrowheads="1"/>
          </p:cNvSpPr>
          <p:nvPr>
            <p:ph type="ftr" sz="quarter" idx="3"/>
          </p:nvPr>
        </p:nvSpPr>
        <p:spPr bwMode="auto">
          <a:xfrm>
            <a:off x="4165600" y="6245225"/>
            <a:ext cx="3860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spcBef>
                <a:spcPct val="0"/>
              </a:spcBef>
              <a:buFontTx/>
              <a:buNone/>
              <a:defRPr sz="1400">
                <a:latin typeface="Arial" charset="0"/>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charset="0"/>
              <a:ea typeface="+mn-ea"/>
              <a:cs typeface="+mn-cs"/>
            </a:endParaRPr>
          </a:p>
        </p:txBody>
      </p:sp>
      <p:sp>
        <p:nvSpPr>
          <p:cNvPr id="45062" name="Rectangle 6"/>
          <p:cNvSpPr>
            <a:spLocks noGrp="1" noChangeArrowheads="1"/>
          </p:cNvSpPr>
          <p:nvPr>
            <p:ph type="sldNum" sz="quarter" idx="4"/>
          </p:nvPr>
        </p:nvSpPr>
        <p:spPr bwMode="auto">
          <a:xfrm>
            <a:off x="8737600" y="6245225"/>
            <a:ext cx="2844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spcBef>
                <a:spcPct val="0"/>
              </a:spcBef>
              <a:buFontTx/>
              <a:buNone/>
              <a:defRPr sz="1400"/>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C1FB1BA9-448A-466D-888E-000648E11133}" type="slidenum">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altLang="en-US" sz="1400" b="0" i="0" u="none" strike="noStrike" kern="1200" cap="none" spc="0" normalizeH="0" baseline="0" noProof="0">
              <a:ln>
                <a:noFill/>
              </a:ln>
              <a:solidFill>
                <a:srgbClr val="000000"/>
              </a:solidFill>
              <a:effectLst/>
              <a:uLnTx/>
              <a:uFillTx/>
              <a:latin typeface="Arial"/>
              <a:ea typeface="+mn-ea"/>
              <a:cs typeface="+mn-cs"/>
            </a:endParaRPr>
          </a:p>
        </p:txBody>
      </p:sp>
    </p:spTree>
    <p:extLst>
      <p:ext uri="{BB962C8B-B14F-4D97-AF65-F5344CB8AC3E}">
        <p14:creationId xmlns:p14="http://schemas.microsoft.com/office/powerpoint/2010/main" val="4274832677"/>
      </p:ext>
    </p:extLst>
  </p:cSld>
  <p:clrMap bg1="lt1" tx1="dk1" bg2="lt2" tx2="dk2" accent1="accent1" accent2="accent2" accent3="accent3" accent4="accent4" accent5="accent5" accent6="accent6" hlink="hlink" folHlink="folHlink"/>
  <p:sldLayoutIdLst>
    <p:sldLayoutId id="2147483898" r:id="rId1"/>
    <p:sldLayoutId id="2147483899" r:id="rId2"/>
    <p:sldLayoutId id="2147483900" r:id="rId3"/>
    <p:sldLayoutId id="2147483901" r:id="rId4"/>
    <p:sldLayoutId id="2147483902" r:id="rId5"/>
    <p:sldLayoutId id="2147483903" r:id="rId6"/>
    <p:sldLayoutId id="2147483904" r:id="rId7"/>
    <p:sldLayoutId id="2147483905" r:id="rId8"/>
    <p:sldLayoutId id="2147483906" r:id="rId9"/>
    <p:sldLayoutId id="2147483907" r:id="rId10"/>
    <p:sldLayoutId id="2147483908" r:id="rId11"/>
    <p:sldLayoutId id="2147483909" r:id="rId12"/>
    <p:sldLayoutId id="2147483910" r:id="rId13"/>
    <p:sldLayoutId id="2147483911" r:id="rId14"/>
    <p:sldLayoutId id="2147483912" r:id="rId15"/>
    <p:sldLayoutId id="2147483913" r:id="rId16"/>
    <p:sldLayoutId id="2147483914" r:id="rId17"/>
    <p:sldLayoutId id="2147483915" r:id="rId18"/>
    <p:sldLayoutId id="2147483916" r:id="rId19"/>
    <p:sldLayoutId id="2147483917" r:id="rId20"/>
    <p:sldLayoutId id="2147483918" r:id="rId21"/>
    <p:sldLayoutId id="2147483919" r:id="rId22"/>
    <p:sldLayoutId id="2147483920" r:id="rId23"/>
    <p:sldLayoutId id="2147483921" r:id="rId24"/>
    <p:sldLayoutId id="2147483922" r:id="rId25"/>
    <p:sldLayoutId id="2147483923" r:id="rId26"/>
    <p:sldLayoutId id="2147483924" r:id="rId27"/>
    <p:sldLayoutId id="2147483925" r:id="rId28"/>
    <p:sldLayoutId id="2147483926" r:id="rId29"/>
    <p:sldLayoutId id="2147483927" r:id="rId30"/>
    <p:sldLayoutId id="2147483928" r:id="rId31"/>
    <p:sldLayoutId id="2147483929" r:id="rId32"/>
    <p:sldLayoutId id="2147483930" r:id="rId33"/>
    <p:sldLayoutId id="2147483931" r:id="rId34"/>
    <p:sldLayoutId id="2147483932" r:id="rId35"/>
    <p:sldLayoutId id="2147483933" r:id="rId36"/>
    <p:sldLayoutId id="2147483934" r:id="rId37"/>
    <p:sldLayoutId id="2147483935" r:id="rId38"/>
    <p:sldLayoutId id="2147483936" r:id="rId39"/>
    <p:sldLayoutId id="2147483937" r:id="rId40"/>
    <p:sldLayoutId id="2147483938" r:id="rId41"/>
    <p:sldLayoutId id="2147483939" r:id="rId42"/>
    <p:sldLayoutId id="2147483940" r:id="rId43"/>
    <p:sldLayoutId id="2147483941" r:id="rId44"/>
    <p:sldLayoutId id="2147483942" r:id="rId45"/>
    <p:sldLayoutId id="2147483943" r:id="rId46"/>
    <p:sldLayoutId id="2147483944" r:id="rId47"/>
    <p:sldLayoutId id="2147483945" r:id="rId48"/>
    <p:sldLayoutId id="2147483946" r:id="rId49"/>
    <p:sldLayoutId id="2147483947" r:id="rId50"/>
    <p:sldLayoutId id="2147483948" r:id="rId51"/>
    <p:sldLayoutId id="2147483949" r:id="rId52"/>
    <p:sldLayoutId id="2147483950" r:id="rId53"/>
    <p:sldLayoutId id="2147483951" r:id="rId54"/>
    <p:sldLayoutId id="2147483952" r:id="rId55"/>
    <p:sldLayoutId id="2147483953" r:id="rId56"/>
    <p:sldLayoutId id="2147483954" r:id="rId57"/>
    <p:sldLayoutId id="2147483955" r:id="rId58"/>
    <p:sldLayoutId id="2147483956" r:id="rId59"/>
    <p:sldLayoutId id="2147483957" r:id="rId60"/>
    <p:sldLayoutId id="2147483958" r:id="rId61"/>
    <p:sldLayoutId id="2147483959" r:id="rId62"/>
    <p:sldLayoutId id="2147483960" r:id="rId63"/>
    <p:sldLayoutId id="2147483961" r:id="rId64"/>
    <p:sldLayoutId id="2147483962" r:id="rId65"/>
    <p:sldLayoutId id="2147483963" r:id="rId66"/>
    <p:sldLayoutId id="2147483964" r:id="rId67"/>
    <p:sldLayoutId id="2147483965" r:id="rId68"/>
    <p:sldLayoutId id="2147483966" r:id="rId69"/>
    <p:sldLayoutId id="2147483967" r:id="rId70"/>
    <p:sldLayoutId id="2147483968" r:id="rId71"/>
    <p:sldLayoutId id="2147483969" r:id="rId72"/>
    <p:sldLayoutId id="2147483970" r:id="rId73"/>
    <p:sldLayoutId id="2147483971" r:id="rId74"/>
    <p:sldLayoutId id="2147483972" r:id="rId75"/>
    <p:sldLayoutId id="2147483973" r:id="rId76"/>
    <p:sldLayoutId id="2147483974" r:id="rId77"/>
    <p:sldLayoutId id="2147483975" r:id="rId78"/>
    <p:sldLayoutId id="2147483976" r:id="rId79"/>
    <p:sldLayoutId id="2147483977" r:id="rId80"/>
    <p:sldLayoutId id="2147483978" r:id="rId81"/>
    <p:sldLayoutId id="2147483979" r:id="rId82"/>
    <p:sldLayoutId id="2147483980" r:id="rId83"/>
    <p:sldLayoutId id="2147483981" r:id="rId84"/>
    <p:sldLayoutId id="2147483982" r:id="rId85"/>
    <p:sldLayoutId id="2147483983" r:id="rId86"/>
    <p:sldLayoutId id="2147483984" r:id="rId87"/>
    <p:sldLayoutId id="2147483985" r:id="rId88"/>
    <p:sldLayoutId id="2147483986" r:id="rId89"/>
    <p:sldLayoutId id="2147483987" r:id="rId90"/>
    <p:sldLayoutId id="2147483988" r:id="rId91"/>
  </p:sldLayoutIdLst>
  <p:transition>
    <p:randomBar dir="vert"/>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4638"/>
            <a:ext cx="109728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2051" name="Rectangle 3"/>
          <p:cNvSpPr>
            <a:spLocks noGrp="1" noChangeArrowheads="1"/>
          </p:cNvSpPr>
          <p:nvPr>
            <p:ph type="body" idx="1"/>
          </p:nvPr>
        </p:nvSpPr>
        <p:spPr bwMode="auto">
          <a:xfrm>
            <a:off x="609600" y="1600201"/>
            <a:ext cx="109728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5060" name="Rectangle 4"/>
          <p:cNvSpPr>
            <a:spLocks noGrp="1" noChangeArrowheads="1"/>
          </p:cNvSpPr>
          <p:nvPr>
            <p:ph type="dt" sz="half" idx="2"/>
          </p:nvPr>
        </p:nvSpPr>
        <p:spPr bwMode="auto">
          <a:xfrm>
            <a:off x="609600" y="6245225"/>
            <a:ext cx="2844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spcBef>
                <a:spcPct val="0"/>
              </a:spcBef>
              <a:buFontTx/>
              <a:buNone/>
              <a:defRPr sz="1400">
                <a:latin typeface="Arial" charset="0"/>
              </a:defRPr>
            </a:lvl1pPr>
          </a:lstStyle>
          <a:p>
            <a:pPr fontAlgn="base">
              <a:spcAft>
                <a:spcPct val="0"/>
              </a:spcAft>
              <a:defRPr/>
            </a:pPr>
            <a:endParaRPr lang="en-US">
              <a:solidFill>
                <a:srgbClr val="000000"/>
              </a:solidFill>
            </a:endParaRPr>
          </a:p>
        </p:txBody>
      </p:sp>
      <p:sp>
        <p:nvSpPr>
          <p:cNvPr id="45061" name="Rectangle 5"/>
          <p:cNvSpPr>
            <a:spLocks noGrp="1" noChangeArrowheads="1"/>
          </p:cNvSpPr>
          <p:nvPr>
            <p:ph type="ftr" sz="quarter" idx="3"/>
          </p:nvPr>
        </p:nvSpPr>
        <p:spPr bwMode="auto">
          <a:xfrm>
            <a:off x="4165600" y="6245225"/>
            <a:ext cx="3860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spcBef>
                <a:spcPct val="0"/>
              </a:spcBef>
              <a:buFontTx/>
              <a:buNone/>
              <a:defRPr sz="1400">
                <a:latin typeface="Arial" charset="0"/>
              </a:defRPr>
            </a:lvl1pPr>
          </a:lstStyle>
          <a:p>
            <a:pPr fontAlgn="base">
              <a:spcAft>
                <a:spcPct val="0"/>
              </a:spcAft>
              <a:defRPr/>
            </a:pPr>
            <a:endParaRPr lang="en-US">
              <a:solidFill>
                <a:srgbClr val="000000"/>
              </a:solidFill>
            </a:endParaRPr>
          </a:p>
        </p:txBody>
      </p:sp>
      <p:sp>
        <p:nvSpPr>
          <p:cNvPr id="45062" name="Rectangle 6"/>
          <p:cNvSpPr>
            <a:spLocks noGrp="1" noChangeArrowheads="1"/>
          </p:cNvSpPr>
          <p:nvPr>
            <p:ph type="sldNum" sz="quarter" idx="4"/>
          </p:nvPr>
        </p:nvSpPr>
        <p:spPr bwMode="auto">
          <a:xfrm>
            <a:off x="8737600" y="6245225"/>
            <a:ext cx="2844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spcBef>
                <a:spcPct val="0"/>
              </a:spcBef>
              <a:buFontTx/>
              <a:buNone/>
              <a:defRPr sz="1400"/>
            </a:lvl1pPr>
          </a:lstStyle>
          <a:p>
            <a:pPr fontAlgn="base">
              <a:spcAft>
                <a:spcPct val="0"/>
              </a:spcAft>
            </a:pPr>
            <a:fld id="{C1FB1BA9-448A-466D-888E-000648E11133}" type="slidenum">
              <a:rPr lang="en-US" altLang="en-US" smtClean="0">
                <a:solidFill>
                  <a:srgbClr val="000000"/>
                </a:solidFill>
              </a:rPr>
              <a:pPr fontAlgn="base">
                <a:spcAft>
                  <a:spcPct val="0"/>
                </a:spcAft>
              </a:pPr>
              <a:t>‹#›</a:t>
            </a:fld>
            <a:endParaRPr lang="en-US" altLang="en-US">
              <a:solidFill>
                <a:srgbClr val="000000"/>
              </a:solidFill>
            </a:endParaRPr>
          </a:p>
        </p:txBody>
      </p:sp>
    </p:spTree>
    <p:extLst>
      <p:ext uri="{BB962C8B-B14F-4D97-AF65-F5344CB8AC3E}">
        <p14:creationId xmlns:p14="http://schemas.microsoft.com/office/powerpoint/2010/main" val="2609179872"/>
      </p:ext>
    </p:extLst>
  </p:cSld>
  <p:clrMap bg1="lt1" tx1="dk1" bg2="lt2" tx2="dk2" accent1="accent1" accent2="accent2" accent3="accent3" accent4="accent4" accent5="accent5" accent6="accent6" hlink="hlink" folHlink="folHlink"/>
  <p:sldLayoutIdLst>
    <p:sldLayoutId id="2147483990" r:id="rId1"/>
    <p:sldLayoutId id="2147483991" r:id="rId2"/>
    <p:sldLayoutId id="2147483992" r:id="rId3"/>
    <p:sldLayoutId id="2147483993" r:id="rId4"/>
    <p:sldLayoutId id="2147483994" r:id="rId5"/>
    <p:sldLayoutId id="2147483995" r:id="rId6"/>
    <p:sldLayoutId id="2147483996" r:id="rId7"/>
    <p:sldLayoutId id="2147483997" r:id="rId8"/>
    <p:sldLayoutId id="2147483998" r:id="rId9"/>
    <p:sldLayoutId id="2147483999" r:id="rId10"/>
    <p:sldLayoutId id="2147484000" r:id="rId11"/>
    <p:sldLayoutId id="2147484001" r:id="rId12"/>
    <p:sldLayoutId id="2147484002" r:id="rId13"/>
  </p:sldLayoutIdLst>
  <p:transition>
    <p:randomBar dir="vert"/>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1155167" y="477847"/>
            <a:ext cx="7501600" cy="1143200"/>
          </a:xfrm>
          <a:prstGeom prst="rect">
            <a:avLst/>
          </a:prstGeom>
          <a:noFill/>
          <a:ln>
            <a:noFill/>
          </a:ln>
        </p:spPr>
        <p:txBody>
          <a:bodyPr spcFirstLastPara="1" wrap="square" lIns="91425" tIns="91425" rIns="91425" bIns="91425" anchor="b" anchorCtr="0">
            <a:noAutofit/>
          </a:bodyPr>
          <a:lstStyle>
            <a:lvl1pPr lvl="0">
              <a:spcBef>
                <a:spcPts val="0"/>
              </a:spcBef>
              <a:spcAft>
                <a:spcPts val="0"/>
              </a:spcAft>
              <a:buClr>
                <a:schemeClr val="dk1"/>
              </a:buClr>
              <a:buSzPts val="2800"/>
              <a:buFont typeface="Inconsolata"/>
              <a:buNone/>
              <a:defRPr sz="2800">
                <a:solidFill>
                  <a:schemeClr val="dk1"/>
                </a:solidFill>
                <a:latin typeface="Inconsolata"/>
                <a:ea typeface="Inconsolata"/>
                <a:cs typeface="Inconsolata"/>
                <a:sym typeface="Inconsolata"/>
              </a:defRPr>
            </a:lvl1pPr>
            <a:lvl2pPr lvl="1">
              <a:spcBef>
                <a:spcPts val="0"/>
              </a:spcBef>
              <a:spcAft>
                <a:spcPts val="0"/>
              </a:spcAft>
              <a:buClr>
                <a:schemeClr val="dk1"/>
              </a:buClr>
              <a:buSzPts val="2800"/>
              <a:buFont typeface="Inconsolata"/>
              <a:buNone/>
              <a:defRPr sz="2800">
                <a:solidFill>
                  <a:schemeClr val="dk1"/>
                </a:solidFill>
                <a:latin typeface="Inconsolata"/>
                <a:ea typeface="Inconsolata"/>
                <a:cs typeface="Inconsolata"/>
                <a:sym typeface="Inconsolata"/>
              </a:defRPr>
            </a:lvl2pPr>
            <a:lvl3pPr lvl="2">
              <a:spcBef>
                <a:spcPts val="0"/>
              </a:spcBef>
              <a:spcAft>
                <a:spcPts val="0"/>
              </a:spcAft>
              <a:buClr>
                <a:schemeClr val="dk1"/>
              </a:buClr>
              <a:buSzPts val="2800"/>
              <a:buFont typeface="Inconsolata"/>
              <a:buNone/>
              <a:defRPr sz="2800">
                <a:solidFill>
                  <a:schemeClr val="dk1"/>
                </a:solidFill>
                <a:latin typeface="Inconsolata"/>
                <a:ea typeface="Inconsolata"/>
                <a:cs typeface="Inconsolata"/>
                <a:sym typeface="Inconsolata"/>
              </a:defRPr>
            </a:lvl3pPr>
            <a:lvl4pPr lvl="3">
              <a:spcBef>
                <a:spcPts val="0"/>
              </a:spcBef>
              <a:spcAft>
                <a:spcPts val="0"/>
              </a:spcAft>
              <a:buClr>
                <a:schemeClr val="dk1"/>
              </a:buClr>
              <a:buSzPts val="2800"/>
              <a:buFont typeface="Inconsolata"/>
              <a:buNone/>
              <a:defRPr sz="2800">
                <a:solidFill>
                  <a:schemeClr val="dk1"/>
                </a:solidFill>
                <a:latin typeface="Inconsolata"/>
                <a:ea typeface="Inconsolata"/>
                <a:cs typeface="Inconsolata"/>
                <a:sym typeface="Inconsolata"/>
              </a:defRPr>
            </a:lvl4pPr>
            <a:lvl5pPr lvl="4">
              <a:spcBef>
                <a:spcPts val="0"/>
              </a:spcBef>
              <a:spcAft>
                <a:spcPts val="0"/>
              </a:spcAft>
              <a:buClr>
                <a:schemeClr val="dk1"/>
              </a:buClr>
              <a:buSzPts val="2800"/>
              <a:buFont typeface="Inconsolata"/>
              <a:buNone/>
              <a:defRPr sz="2800">
                <a:solidFill>
                  <a:schemeClr val="dk1"/>
                </a:solidFill>
                <a:latin typeface="Inconsolata"/>
                <a:ea typeface="Inconsolata"/>
                <a:cs typeface="Inconsolata"/>
                <a:sym typeface="Inconsolata"/>
              </a:defRPr>
            </a:lvl5pPr>
            <a:lvl6pPr lvl="5">
              <a:spcBef>
                <a:spcPts val="0"/>
              </a:spcBef>
              <a:spcAft>
                <a:spcPts val="0"/>
              </a:spcAft>
              <a:buClr>
                <a:schemeClr val="dk1"/>
              </a:buClr>
              <a:buSzPts val="2800"/>
              <a:buFont typeface="Inconsolata"/>
              <a:buNone/>
              <a:defRPr sz="2800">
                <a:solidFill>
                  <a:schemeClr val="dk1"/>
                </a:solidFill>
                <a:latin typeface="Inconsolata"/>
                <a:ea typeface="Inconsolata"/>
                <a:cs typeface="Inconsolata"/>
                <a:sym typeface="Inconsolata"/>
              </a:defRPr>
            </a:lvl6pPr>
            <a:lvl7pPr lvl="6">
              <a:spcBef>
                <a:spcPts val="0"/>
              </a:spcBef>
              <a:spcAft>
                <a:spcPts val="0"/>
              </a:spcAft>
              <a:buClr>
                <a:schemeClr val="dk1"/>
              </a:buClr>
              <a:buSzPts val="2800"/>
              <a:buFont typeface="Inconsolata"/>
              <a:buNone/>
              <a:defRPr sz="2800">
                <a:solidFill>
                  <a:schemeClr val="dk1"/>
                </a:solidFill>
                <a:latin typeface="Inconsolata"/>
                <a:ea typeface="Inconsolata"/>
                <a:cs typeface="Inconsolata"/>
                <a:sym typeface="Inconsolata"/>
              </a:defRPr>
            </a:lvl7pPr>
            <a:lvl8pPr lvl="7">
              <a:spcBef>
                <a:spcPts val="0"/>
              </a:spcBef>
              <a:spcAft>
                <a:spcPts val="0"/>
              </a:spcAft>
              <a:buClr>
                <a:schemeClr val="dk1"/>
              </a:buClr>
              <a:buSzPts val="2800"/>
              <a:buFont typeface="Inconsolata"/>
              <a:buNone/>
              <a:defRPr sz="2800">
                <a:solidFill>
                  <a:schemeClr val="dk1"/>
                </a:solidFill>
                <a:latin typeface="Inconsolata"/>
                <a:ea typeface="Inconsolata"/>
                <a:cs typeface="Inconsolata"/>
                <a:sym typeface="Inconsolata"/>
              </a:defRPr>
            </a:lvl8pPr>
            <a:lvl9pPr lvl="8">
              <a:spcBef>
                <a:spcPts val="0"/>
              </a:spcBef>
              <a:spcAft>
                <a:spcPts val="0"/>
              </a:spcAft>
              <a:buClr>
                <a:schemeClr val="dk1"/>
              </a:buClr>
              <a:buSzPts val="2800"/>
              <a:buFont typeface="Inconsolata"/>
              <a:buNone/>
              <a:defRPr sz="2800">
                <a:solidFill>
                  <a:schemeClr val="dk1"/>
                </a:solidFill>
                <a:latin typeface="Inconsolata"/>
                <a:ea typeface="Inconsolata"/>
                <a:cs typeface="Inconsolata"/>
                <a:sym typeface="Inconsolata"/>
              </a:defRPr>
            </a:lvl9pPr>
          </a:lstStyle>
          <a:p>
            <a:endParaRPr/>
          </a:p>
        </p:txBody>
      </p:sp>
      <p:sp>
        <p:nvSpPr>
          <p:cNvPr id="7" name="Google Shape;7;p1"/>
          <p:cNvSpPr txBox="1">
            <a:spLocks noGrp="1"/>
          </p:cNvSpPr>
          <p:nvPr>
            <p:ph type="body" idx="1"/>
          </p:nvPr>
        </p:nvSpPr>
        <p:spPr>
          <a:xfrm>
            <a:off x="1155167" y="1739391"/>
            <a:ext cx="7501600" cy="4084000"/>
          </a:xfrm>
          <a:prstGeom prst="rect">
            <a:avLst/>
          </a:prstGeom>
          <a:noFill/>
          <a:ln>
            <a:noFill/>
          </a:ln>
        </p:spPr>
        <p:txBody>
          <a:bodyPr spcFirstLastPara="1" wrap="square" lIns="91425" tIns="91425" rIns="91425" bIns="91425" anchor="t" anchorCtr="0">
            <a:noAutofit/>
          </a:bodyPr>
          <a:lstStyle>
            <a:lvl1pPr marL="457200" lvl="0" indent="-317500">
              <a:lnSpc>
                <a:spcPct val="106000"/>
              </a:lnSpc>
              <a:spcBef>
                <a:spcPts val="0"/>
              </a:spcBef>
              <a:spcAft>
                <a:spcPts val="0"/>
              </a:spcAft>
              <a:buClr>
                <a:schemeClr val="dk2"/>
              </a:buClr>
              <a:buSzPts val="1400"/>
              <a:buFont typeface="Pangolin"/>
              <a:buChar char="✗"/>
              <a:defRPr sz="1800">
                <a:solidFill>
                  <a:schemeClr val="dk2"/>
                </a:solidFill>
                <a:latin typeface="Pangolin"/>
                <a:ea typeface="Pangolin"/>
                <a:cs typeface="Pangolin"/>
                <a:sym typeface="Pangolin"/>
              </a:defRPr>
            </a:lvl1pPr>
            <a:lvl2pPr marL="914400" lvl="1" indent="-317500">
              <a:lnSpc>
                <a:spcPct val="106000"/>
              </a:lnSpc>
              <a:spcBef>
                <a:spcPts val="0"/>
              </a:spcBef>
              <a:spcAft>
                <a:spcPts val="0"/>
              </a:spcAft>
              <a:buClr>
                <a:schemeClr val="dk2"/>
              </a:buClr>
              <a:buSzPts val="1400"/>
              <a:buFont typeface="Pangolin"/>
              <a:buChar char="✗"/>
              <a:defRPr sz="1800">
                <a:solidFill>
                  <a:schemeClr val="dk2"/>
                </a:solidFill>
                <a:latin typeface="Pangolin"/>
                <a:ea typeface="Pangolin"/>
                <a:cs typeface="Pangolin"/>
                <a:sym typeface="Pangolin"/>
              </a:defRPr>
            </a:lvl2pPr>
            <a:lvl3pPr marL="1371600" lvl="2" indent="-317500">
              <a:lnSpc>
                <a:spcPct val="106000"/>
              </a:lnSpc>
              <a:spcBef>
                <a:spcPts val="0"/>
              </a:spcBef>
              <a:spcAft>
                <a:spcPts val="0"/>
              </a:spcAft>
              <a:buClr>
                <a:schemeClr val="dk2"/>
              </a:buClr>
              <a:buSzPts val="1400"/>
              <a:buFont typeface="Pangolin"/>
              <a:buChar char="✗"/>
              <a:defRPr sz="1800">
                <a:solidFill>
                  <a:schemeClr val="dk2"/>
                </a:solidFill>
                <a:latin typeface="Pangolin"/>
                <a:ea typeface="Pangolin"/>
                <a:cs typeface="Pangolin"/>
                <a:sym typeface="Pangolin"/>
              </a:defRPr>
            </a:lvl3pPr>
            <a:lvl4pPr marL="1828800" lvl="3" indent="-317500">
              <a:lnSpc>
                <a:spcPct val="106000"/>
              </a:lnSpc>
              <a:spcBef>
                <a:spcPts val="0"/>
              </a:spcBef>
              <a:spcAft>
                <a:spcPts val="0"/>
              </a:spcAft>
              <a:buClr>
                <a:schemeClr val="dk2"/>
              </a:buClr>
              <a:buSzPts val="1400"/>
              <a:buFont typeface="Pangolin"/>
              <a:buChar char="✗"/>
              <a:defRPr sz="1800">
                <a:solidFill>
                  <a:schemeClr val="dk2"/>
                </a:solidFill>
                <a:latin typeface="Pangolin"/>
                <a:ea typeface="Pangolin"/>
                <a:cs typeface="Pangolin"/>
                <a:sym typeface="Pangolin"/>
              </a:defRPr>
            </a:lvl4pPr>
            <a:lvl5pPr marL="2286000" lvl="4" indent="-342900">
              <a:lnSpc>
                <a:spcPct val="106000"/>
              </a:lnSpc>
              <a:spcBef>
                <a:spcPts val="0"/>
              </a:spcBef>
              <a:spcAft>
                <a:spcPts val="0"/>
              </a:spcAft>
              <a:buClr>
                <a:schemeClr val="dk2"/>
              </a:buClr>
              <a:buSzPts val="1800"/>
              <a:buFont typeface="Pangolin"/>
              <a:buChar char="✗"/>
              <a:defRPr sz="1800">
                <a:solidFill>
                  <a:schemeClr val="dk2"/>
                </a:solidFill>
                <a:latin typeface="Pangolin"/>
                <a:ea typeface="Pangolin"/>
                <a:cs typeface="Pangolin"/>
                <a:sym typeface="Pangolin"/>
              </a:defRPr>
            </a:lvl5pPr>
            <a:lvl6pPr marL="2743200" lvl="5" indent="-342900">
              <a:lnSpc>
                <a:spcPct val="106000"/>
              </a:lnSpc>
              <a:spcBef>
                <a:spcPts val="0"/>
              </a:spcBef>
              <a:spcAft>
                <a:spcPts val="0"/>
              </a:spcAft>
              <a:buClr>
                <a:schemeClr val="dk2"/>
              </a:buClr>
              <a:buSzPts val="1800"/>
              <a:buFont typeface="Pangolin"/>
              <a:buChar char="✗"/>
              <a:defRPr sz="1800">
                <a:solidFill>
                  <a:schemeClr val="dk2"/>
                </a:solidFill>
                <a:latin typeface="Pangolin"/>
                <a:ea typeface="Pangolin"/>
                <a:cs typeface="Pangolin"/>
                <a:sym typeface="Pangolin"/>
              </a:defRPr>
            </a:lvl6pPr>
            <a:lvl7pPr marL="3200400" lvl="6" indent="-342900">
              <a:lnSpc>
                <a:spcPct val="106000"/>
              </a:lnSpc>
              <a:spcBef>
                <a:spcPts val="0"/>
              </a:spcBef>
              <a:spcAft>
                <a:spcPts val="0"/>
              </a:spcAft>
              <a:buClr>
                <a:schemeClr val="dk2"/>
              </a:buClr>
              <a:buSzPts val="1800"/>
              <a:buFont typeface="Pangolin"/>
              <a:buChar char="✗"/>
              <a:defRPr sz="1800">
                <a:solidFill>
                  <a:schemeClr val="dk2"/>
                </a:solidFill>
                <a:latin typeface="Pangolin"/>
                <a:ea typeface="Pangolin"/>
                <a:cs typeface="Pangolin"/>
                <a:sym typeface="Pangolin"/>
              </a:defRPr>
            </a:lvl7pPr>
            <a:lvl8pPr marL="3657600" lvl="7" indent="-342900">
              <a:lnSpc>
                <a:spcPct val="106000"/>
              </a:lnSpc>
              <a:spcBef>
                <a:spcPts val="0"/>
              </a:spcBef>
              <a:spcAft>
                <a:spcPts val="0"/>
              </a:spcAft>
              <a:buClr>
                <a:schemeClr val="dk2"/>
              </a:buClr>
              <a:buSzPts val="1800"/>
              <a:buFont typeface="Pangolin"/>
              <a:buChar char="✗"/>
              <a:defRPr sz="1800">
                <a:solidFill>
                  <a:schemeClr val="dk2"/>
                </a:solidFill>
                <a:latin typeface="Pangolin"/>
                <a:ea typeface="Pangolin"/>
                <a:cs typeface="Pangolin"/>
                <a:sym typeface="Pangolin"/>
              </a:defRPr>
            </a:lvl8pPr>
            <a:lvl9pPr marL="4114800" lvl="8" indent="-342900">
              <a:lnSpc>
                <a:spcPct val="106000"/>
              </a:lnSpc>
              <a:spcBef>
                <a:spcPts val="0"/>
              </a:spcBef>
              <a:spcAft>
                <a:spcPts val="0"/>
              </a:spcAft>
              <a:buClr>
                <a:schemeClr val="dk2"/>
              </a:buClr>
              <a:buSzPts val="1800"/>
              <a:buFont typeface="Pangolin"/>
              <a:buChar char="✗"/>
              <a:defRPr sz="1800">
                <a:solidFill>
                  <a:schemeClr val="dk2"/>
                </a:solidFill>
                <a:latin typeface="Pangolin"/>
                <a:ea typeface="Pangolin"/>
                <a:cs typeface="Pangolin"/>
                <a:sym typeface="Pangolin"/>
              </a:defRPr>
            </a:lvl9pPr>
          </a:lstStyle>
          <a:p>
            <a:endParaRPr/>
          </a:p>
        </p:txBody>
      </p:sp>
      <p:sp>
        <p:nvSpPr>
          <p:cNvPr id="8" name="Google Shape;8;p1"/>
          <p:cNvSpPr txBox="1">
            <a:spLocks noGrp="1"/>
          </p:cNvSpPr>
          <p:nvPr>
            <p:ph type="sldNum" idx="12"/>
          </p:nvPr>
        </p:nvSpPr>
        <p:spPr>
          <a:xfrm>
            <a:off x="11621367" y="6235167"/>
            <a:ext cx="570800" cy="622800"/>
          </a:xfrm>
          <a:prstGeom prst="rect">
            <a:avLst/>
          </a:prstGeom>
          <a:noFill/>
          <a:ln>
            <a:noFill/>
          </a:ln>
        </p:spPr>
        <p:txBody>
          <a:bodyPr spcFirstLastPara="1" wrap="square" lIns="91425" tIns="91425" rIns="91425" bIns="91425" anchor="ctr" anchorCtr="0">
            <a:noAutofit/>
          </a:bodyPr>
          <a:lstStyle>
            <a:lvl1pPr lvl="0" algn="ctr">
              <a:buNone/>
              <a:defRPr sz="1733">
                <a:solidFill>
                  <a:srgbClr val="7F6000"/>
                </a:solidFill>
                <a:latin typeface="Inconsolata"/>
                <a:ea typeface="Inconsolata"/>
                <a:cs typeface="Inconsolata"/>
                <a:sym typeface="Inconsolata"/>
              </a:defRPr>
            </a:lvl1pPr>
            <a:lvl2pPr lvl="1" algn="ctr">
              <a:buNone/>
              <a:defRPr sz="1733">
                <a:solidFill>
                  <a:srgbClr val="7F6000"/>
                </a:solidFill>
                <a:latin typeface="Inconsolata"/>
                <a:ea typeface="Inconsolata"/>
                <a:cs typeface="Inconsolata"/>
                <a:sym typeface="Inconsolata"/>
              </a:defRPr>
            </a:lvl2pPr>
            <a:lvl3pPr lvl="2" algn="ctr">
              <a:buNone/>
              <a:defRPr sz="1733">
                <a:solidFill>
                  <a:srgbClr val="7F6000"/>
                </a:solidFill>
                <a:latin typeface="Inconsolata"/>
                <a:ea typeface="Inconsolata"/>
                <a:cs typeface="Inconsolata"/>
                <a:sym typeface="Inconsolata"/>
              </a:defRPr>
            </a:lvl3pPr>
            <a:lvl4pPr lvl="3" algn="ctr">
              <a:buNone/>
              <a:defRPr sz="1733">
                <a:solidFill>
                  <a:srgbClr val="7F6000"/>
                </a:solidFill>
                <a:latin typeface="Inconsolata"/>
                <a:ea typeface="Inconsolata"/>
                <a:cs typeface="Inconsolata"/>
                <a:sym typeface="Inconsolata"/>
              </a:defRPr>
            </a:lvl4pPr>
            <a:lvl5pPr lvl="4" algn="ctr">
              <a:buNone/>
              <a:defRPr sz="1733">
                <a:solidFill>
                  <a:srgbClr val="7F6000"/>
                </a:solidFill>
                <a:latin typeface="Inconsolata"/>
                <a:ea typeface="Inconsolata"/>
                <a:cs typeface="Inconsolata"/>
                <a:sym typeface="Inconsolata"/>
              </a:defRPr>
            </a:lvl5pPr>
            <a:lvl6pPr lvl="5" algn="ctr">
              <a:buNone/>
              <a:defRPr sz="1733">
                <a:solidFill>
                  <a:srgbClr val="7F6000"/>
                </a:solidFill>
                <a:latin typeface="Inconsolata"/>
                <a:ea typeface="Inconsolata"/>
                <a:cs typeface="Inconsolata"/>
                <a:sym typeface="Inconsolata"/>
              </a:defRPr>
            </a:lvl6pPr>
            <a:lvl7pPr lvl="6" algn="ctr">
              <a:buNone/>
              <a:defRPr sz="1733">
                <a:solidFill>
                  <a:srgbClr val="7F6000"/>
                </a:solidFill>
                <a:latin typeface="Inconsolata"/>
                <a:ea typeface="Inconsolata"/>
                <a:cs typeface="Inconsolata"/>
                <a:sym typeface="Inconsolata"/>
              </a:defRPr>
            </a:lvl7pPr>
            <a:lvl8pPr lvl="7" algn="ctr">
              <a:buNone/>
              <a:defRPr sz="1733">
                <a:solidFill>
                  <a:srgbClr val="7F6000"/>
                </a:solidFill>
                <a:latin typeface="Inconsolata"/>
                <a:ea typeface="Inconsolata"/>
                <a:cs typeface="Inconsolata"/>
                <a:sym typeface="Inconsolata"/>
              </a:defRPr>
            </a:lvl8pPr>
            <a:lvl9pPr lvl="8" algn="ctr">
              <a:buNone/>
              <a:defRPr sz="1733">
                <a:solidFill>
                  <a:srgbClr val="7F6000"/>
                </a:solidFill>
                <a:latin typeface="Inconsolata"/>
                <a:ea typeface="Inconsolata"/>
                <a:cs typeface="Inconsolata"/>
                <a:sym typeface="Inconsolata"/>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732084289"/>
      </p:ext>
    </p:extLst>
  </p:cSld>
  <p:clrMap bg1="lt1" tx1="dk1" bg2="dk2" tx2="lt2" accent1="accent1" accent2="accent2" accent3="accent3" accent4="accent4" accent5="accent5" accent6="accent6" hlink="hlink" folHlink="folHlink"/>
  <p:sldLayoutIdLst>
    <p:sldLayoutId id="2147484004" r:id="rId1"/>
    <p:sldLayoutId id="2147484005" r:id="rId2"/>
    <p:sldLayoutId id="2147484006" r:id="rId3"/>
    <p:sldLayoutId id="2147484007" r:id="rId4"/>
    <p:sldLayoutId id="2147484008" r:id="rId5"/>
    <p:sldLayoutId id="2147484009" r:id="rId6"/>
    <p:sldLayoutId id="2147484010" r:id="rId7"/>
    <p:sldLayoutId id="2147484011" r:id="rId8"/>
    <p:sldLayoutId id="2147484012" r:id="rId9"/>
    <p:sldLayoutId id="2147484013" r:id="rId10"/>
    <p:sldLayoutId id="2147484014" r:id="rId11"/>
    <p:sldLayoutId id="2147484015" r:id="rId12"/>
    <p:sldLayoutId id="2147484016" r:id="rId13"/>
    <p:sldLayoutId id="2147484017" r:id="rId14"/>
  </p:sldLayoutIdLst>
  <p:transition>
    <p:fade thruBlk="1"/>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6EA31CD-3FD7-47E8-A06D-C18CA7D01BDD}"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11/24/2023</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C2FDE513-01E4-41C2-BEF9-CC25A4B67402}"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2374968674"/>
      </p:ext>
    </p:extLst>
  </p:cSld>
  <p:clrMap bg1="lt1" tx1="dk1" bg2="lt2" tx2="dk2" accent1="accent1" accent2="accent2" accent3="accent3" accent4="accent4" accent5="accent5" accent6="accent6" hlink="hlink" folHlink="folHlink"/>
  <p:sldLayoutIdLst>
    <p:sldLayoutId id="2147484019" r:id="rId1"/>
    <p:sldLayoutId id="2147484020" r:id="rId2"/>
    <p:sldLayoutId id="2147484021" r:id="rId3"/>
    <p:sldLayoutId id="2147484022" r:id="rId4"/>
    <p:sldLayoutId id="2147484023" r:id="rId5"/>
    <p:sldLayoutId id="2147484024" r:id="rId6"/>
    <p:sldLayoutId id="2147484025" r:id="rId7"/>
    <p:sldLayoutId id="2147484026" r:id="rId8"/>
    <p:sldLayoutId id="2147484027" r:id="rId9"/>
    <p:sldLayoutId id="2147484028" r:id="rId10"/>
    <p:sldLayoutId id="214748402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Fredoka One"/>
              <a:buNone/>
              <a:defRPr sz="2800">
                <a:solidFill>
                  <a:schemeClr val="dk1"/>
                </a:solidFill>
                <a:latin typeface="Fredoka One"/>
                <a:ea typeface="Fredoka One"/>
                <a:cs typeface="Fredoka One"/>
                <a:sym typeface="Fredoka One"/>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dk1"/>
              </a:buClr>
              <a:buSzPts val="1800"/>
              <a:buFont typeface="Muli"/>
              <a:buChar char="●"/>
              <a:defRPr sz="1800">
                <a:solidFill>
                  <a:schemeClr val="dk1"/>
                </a:solidFill>
                <a:latin typeface="Muli"/>
                <a:ea typeface="Muli"/>
                <a:cs typeface="Muli"/>
                <a:sym typeface="Muli"/>
              </a:defRPr>
            </a:lvl1pPr>
            <a:lvl2pPr marL="914400" lvl="1" indent="-317500">
              <a:lnSpc>
                <a:spcPct val="100000"/>
              </a:lnSpc>
              <a:spcBef>
                <a:spcPts val="1600"/>
              </a:spcBef>
              <a:spcAft>
                <a:spcPts val="0"/>
              </a:spcAft>
              <a:buClr>
                <a:schemeClr val="dk1"/>
              </a:buClr>
              <a:buSzPts val="1400"/>
              <a:buFont typeface="Muli"/>
              <a:buChar char="○"/>
              <a:defRPr>
                <a:solidFill>
                  <a:schemeClr val="dk1"/>
                </a:solidFill>
                <a:latin typeface="Muli"/>
                <a:ea typeface="Muli"/>
                <a:cs typeface="Muli"/>
                <a:sym typeface="Muli"/>
              </a:defRPr>
            </a:lvl2pPr>
            <a:lvl3pPr marL="1371600" lvl="2" indent="-317500">
              <a:lnSpc>
                <a:spcPct val="100000"/>
              </a:lnSpc>
              <a:spcBef>
                <a:spcPts val="1600"/>
              </a:spcBef>
              <a:spcAft>
                <a:spcPts val="0"/>
              </a:spcAft>
              <a:buClr>
                <a:schemeClr val="dk1"/>
              </a:buClr>
              <a:buSzPts val="1400"/>
              <a:buFont typeface="Muli"/>
              <a:buChar char="■"/>
              <a:defRPr>
                <a:solidFill>
                  <a:schemeClr val="dk1"/>
                </a:solidFill>
                <a:latin typeface="Muli"/>
                <a:ea typeface="Muli"/>
                <a:cs typeface="Muli"/>
                <a:sym typeface="Muli"/>
              </a:defRPr>
            </a:lvl3pPr>
            <a:lvl4pPr marL="1828800" lvl="3" indent="-317500">
              <a:lnSpc>
                <a:spcPct val="100000"/>
              </a:lnSpc>
              <a:spcBef>
                <a:spcPts val="1600"/>
              </a:spcBef>
              <a:spcAft>
                <a:spcPts val="0"/>
              </a:spcAft>
              <a:buClr>
                <a:schemeClr val="dk1"/>
              </a:buClr>
              <a:buSzPts val="1400"/>
              <a:buFont typeface="Muli"/>
              <a:buChar char="●"/>
              <a:defRPr>
                <a:solidFill>
                  <a:schemeClr val="dk1"/>
                </a:solidFill>
                <a:latin typeface="Muli"/>
                <a:ea typeface="Muli"/>
                <a:cs typeface="Muli"/>
                <a:sym typeface="Muli"/>
              </a:defRPr>
            </a:lvl4pPr>
            <a:lvl5pPr marL="2286000" lvl="4" indent="-317500">
              <a:lnSpc>
                <a:spcPct val="100000"/>
              </a:lnSpc>
              <a:spcBef>
                <a:spcPts val="1600"/>
              </a:spcBef>
              <a:spcAft>
                <a:spcPts val="0"/>
              </a:spcAft>
              <a:buClr>
                <a:schemeClr val="dk1"/>
              </a:buClr>
              <a:buSzPts val="1400"/>
              <a:buFont typeface="Muli"/>
              <a:buChar char="○"/>
              <a:defRPr>
                <a:solidFill>
                  <a:schemeClr val="dk1"/>
                </a:solidFill>
                <a:latin typeface="Muli"/>
                <a:ea typeface="Muli"/>
                <a:cs typeface="Muli"/>
                <a:sym typeface="Muli"/>
              </a:defRPr>
            </a:lvl5pPr>
            <a:lvl6pPr marL="2743200" lvl="5" indent="-317500">
              <a:lnSpc>
                <a:spcPct val="100000"/>
              </a:lnSpc>
              <a:spcBef>
                <a:spcPts val="1600"/>
              </a:spcBef>
              <a:spcAft>
                <a:spcPts val="0"/>
              </a:spcAft>
              <a:buClr>
                <a:schemeClr val="dk1"/>
              </a:buClr>
              <a:buSzPts val="1400"/>
              <a:buFont typeface="Muli"/>
              <a:buChar char="■"/>
              <a:defRPr>
                <a:solidFill>
                  <a:schemeClr val="dk1"/>
                </a:solidFill>
                <a:latin typeface="Muli"/>
                <a:ea typeface="Muli"/>
                <a:cs typeface="Muli"/>
                <a:sym typeface="Muli"/>
              </a:defRPr>
            </a:lvl6pPr>
            <a:lvl7pPr marL="3200400" lvl="6" indent="-317500">
              <a:lnSpc>
                <a:spcPct val="100000"/>
              </a:lnSpc>
              <a:spcBef>
                <a:spcPts val="1600"/>
              </a:spcBef>
              <a:spcAft>
                <a:spcPts val="0"/>
              </a:spcAft>
              <a:buClr>
                <a:schemeClr val="dk1"/>
              </a:buClr>
              <a:buSzPts val="1400"/>
              <a:buFont typeface="Muli"/>
              <a:buChar char="●"/>
              <a:defRPr>
                <a:solidFill>
                  <a:schemeClr val="dk1"/>
                </a:solidFill>
                <a:latin typeface="Muli"/>
                <a:ea typeface="Muli"/>
                <a:cs typeface="Muli"/>
                <a:sym typeface="Muli"/>
              </a:defRPr>
            </a:lvl7pPr>
            <a:lvl8pPr marL="3657600" lvl="7" indent="-317500">
              <a:lnSpc>
                <a:spcPct val="100000"/>
              </a:lnSpc>
              <a:spcBef>
                <a:spcPts val="1600"/>
              </a:spcBef>
              <a:spcAft>
                <a:spcPts val="0"/>
              </a:spcAft>
              <a:buClr>
                <a:schemeClr val="dk1"/>
              </a:buClr>
              <a:buSzPts val="1400"/>
              <a:buFont typeface="Muli"/>
              <a:buChar char="○"/>
              <a:defRPr>
                <a:solidFill>
                  <a:schemeClr val="dk1"/>
                </a:solidFill>
                <a:latin typeface="Muli"/>
                <a:ea typeface="Muli"/>
                <a:cs typeface="Muli"/>
                <a:sym typeface="Muli"/>
              </a:defRPr>
            </a:lvl8pPr>
            <a:lvl9pPr marL="4114800" lvl="8" indent="-317500">
              <a:lnSpc>
                <a:spcPct val="100000"/>
              </a:lnSpc>
              <a:spcBef>
                <a:spcPts val="1600"/>
              </a:spcBef>
              <a:spcAft>
                <a:spcPts val="1600"/>
              </a:spcAft>
              <a:buClr>
                <a:schemeClr val="dk1"/>
              </a:buClr>
              <a:buSzPts val="1400"/>
              <a:buFont typeface="Muli"/>
              <a:buChar char="■"/>
              <a:defRPr>
                <a:solidFill>
                  <a:schemeClr val="dk1"/>
                </a:solidFill>
                <a:latin typeface="Muli"/>
                <a:ea typeface="Muli"/>
                <a:cs typeface="Muli"/>
                <a:sym typeface="Muli"/>
              </a:defRPr>
            </a:lvl9pPr>
          </a:lstStyle>
          <a:p>
            <a:endParaRPr/>
          </a:p>
        </p:txBody>
      </p:sp>
    </p:spTree>
    <p:extLst>
      <p:ext uri="{BB962C8B-B14F-4D97-AF65-F5344CB8AC3E}">
        <p14:creationId xmlns:p14="http://schemas.microsoft.com/office/powerpoint/2010/main" val="3601655515"/>
      </p:ext>
    </p:extLst>
  </p:cSld>
  <p:clrMap bg1="lt1" tx1="dk1" bg2="dk2" tx2="lt2" accent1="accent1" accent2="accent2" accent3="accent3" accent4="accent4" accent5="accent5" accent6="accent6" hlink="hlink" folHlink="folHlink"/>
  <p:sldLayoutIdLst>
    <p:sldLayoutId id="2147484031" r:id="rId1"/>
    <p:sldLayoutId id="2147484032" r:id="rId2"/>
    <p:sldLayoutId id="2147484033" r:id="rId3"/>
    <p:sldLayoutId id="2147484034" r:id="rId4"/>
    <p:sldLayoutId id="2147484035" r:id="rId5"/>
    <p:sldLayoutId id="2147484036" r:id="rId6"/>
    <p:sldLayoutId id="2147484037" r:id="rId7"/>
    <p:sldLayoutId id="2147484038" r:id="rId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 name="日期占位符 3">
            <a:extLst>
              <a:ext uri="{FF2B5EF4-FFF2-40B4-BE49-F238E27FC236}">
                <a16:creationId xmlns:a16="http://schemas.microsoft.com/office/drawing/2014/main" id="{F61AE642-2652-C9BD-B38D-95E2E418FFDF}"/>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ea typeface="+mn-ea"/>
                <a:cs typeface="+mn-cs"/>
              </a:defRPr>
            </a:lvl1pPr>
          </a:lstStyle>
          <a:p>
            <a:pPr>
              <a:defRPr/>
            </a:pPr>
            <a:fld id="{6D164837-AF2C-4FF3-A54A-2C9A485F8CE0}" type="datetimeFigureOut">
              <a:rPr lang="zh-CN" altLang="en-US"/>
              <a:pPr>
                <a:defRPr/>
              </a:pPr>
              <a:t>2023/11/24</a:t>
            </a:fld>
            <a:endParaRPr lang="zh-CN" altLang="en-US"/>
          </a:p>
        </p:txBody>
      </p:sp>
      <p:sp>
        <p:nvSpPr>
          <p:cNvPr id="5" name="页脚占位符 4">
            <a:extLst>
              <a:ext uri="{FF2B5EF4-FFF2-40B4-BE49-F238E27FC236}">
                <a16:creationId xmlns:a16="http://schemas.microsoft.com/office/drawing/2014/main" id="{E514B14E-803F-1FFD-53FE-780A2D741B27}"/>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zh-CN" altLang="en-US"/>
          </a:p>
        </p:txBody>
      </p:sp>
      <p:sp>
        <p:nvSpPr>
          <p:cNvPr id="6" name="灯片编号占位符 5">
            <a:extLst>
              <a:ext uri="{FF2B5EF4-FFF2-40B4-BE49-F238E27FC236}">
                <a16:creationId xmlns:a16="http://schemas.microsoft.com/office/drawing/2014/main" id="{269A5A2E-66C5-411E-5A26-5E0FE518EF98}"/>
              </a:ext>
            </a:extLst>
          </p:cNvPr>
          <p:cNvSpPr>
            <a:spLocks noGrp="1"/>
          </p:cNvSpPr>
          <p:nvPr>
            <p:ph type="sldNum" sz="quarter" idx="4"/>
          </p:nvPr>
        </p:nvSpPr>
        <p:spPr>
          <a:xfrm>
            <a:off x="8610600" y="6356350"/>
            <a:ext cx="27432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fld id="{5818F4AD-967E-4D38-B625-70F904870BE4}" type="slidenum">
              <a:rPr lang="zh-CN" altLang="en-US"/>
              <a:pPr/>
              <a:t>‹#›</a:t>
            </a:fld>
            <a:endParaRPr lang="en-US" altLang="zh-CN"/>
          </a:p>
        </p:txBody>
      </p:sp>
    </p:spTree>
    <p:extLst>
      <p:ext uri="{BB962C8B-B14F-4D97-AF65-F5344CB8AC3E}">
        <p14:creationId xmlns:p14="http://schemas.microsoft.com/office/powerpoint/2010/main" val="184101975"/>
      </p:ext>
    </p:extLst>
  </p:cSld>
  <p:clrMap bg1="lt1" tx1="dk1" bg2="lt2" tx2="dk2" accent1="accent1" accent2="accent2" accent3="accent3" accent4="accent4" accent5="accent5" accent6="accent6" hlink="hlink" folHlink="folHlink"/>
  <p:sldLayoutIdLst>
    <p:sldLayoutId id="2147484040" r:id="rId1"/>
    <p:sldLayoutId id="2147484041" r:id="rId2"/>
    <p:sldLayoutId id="2147484042" r:id="rId3"/>
    <p:sldLayoutId id="2147484043" r:id="rId4"/>
    <p:sldLayoutId id="2147484044" r:id="rId5"/>
    <p:sldLayoutId id="2147484045" r:id="rId6"/>
    <p:sldLayoutId id="2147484046" r:id="rId7"/>
    <p:sldLayoutId id="2147484047" r:id="rId8"/>
    <p:sldLayoutId id="2147484048" r:id="rId9"/>
    <p:sldLayoutId id="2147484049" r:id="rId10"/>
    <p:sldLayoutId id="2147484050" r:id="rId11"/>
  </p:sldLayoutIdLst>
  <p:txStyles>
    <p:titleStyle>
      <a:lvl1pPr algn="l" rtl="0" fontAlgn="base">
        <a:lnSpc>
          <a:spcPct val="90000"/>
        </a:lnSpc>
        <a:spcBef>
          <a:spcPct val="0"/>
        </a:spcBef>
        <a:spcAft>
          <a:spcPct val="0"/>
        </a:spcAft>
        <a:defRPr sz="4400" kern="1200">
          <a:solidFill>
            <a:schemeClr val="tx1"/>
          </a:solidFill>
          <a:latin typeface="+mj-lt"/>
          <a:ea typeface="Arial Unicode MS" pitchFamily="34" charset="-128"/>
          <a:cs typeface="YF补 汉仪夏日体+黑白emoji"/>
        </a:defRPr>
      </a:lvl1pPr>
      <a:lvl2pPr algn="l" rtl="0" fontAlgn="base">
        <a:lnSpc>
          <a:spcPct val="90000"/>
        </a:lnSpc>
        <a:spcBef>
          <a:spcPct val="0"/>
        </a:spcBef>
        <a:spcAft>
          <a:spcPct val="0"/>
        </a:spcAft>
        <a:defRPr sz="4400">
          <a:solidFill>
            <a:schemeClr val="tx1"/>
          </a:solidFill>
          <a:latin typeface="Arial" panose="020B0604020202020204" pitchFamily="34" charset="0"/>
          <a:ea typeface="Arial Unicode MS" pitchFamily="34" charset="-128"/>
          <a:cs typeface="YF补 汉仪夏日体+黑白emoji"/>
        </a:defRPr>
      </a:lvl2pPr>
      <a:lvl3pPr algn="l" rtl="0" fontAlgn="base">
        <a:lnSpc>
          <a:spcPct val="90000"/>
        </a:lnSpc>
        <a:spcBef>
          <a:spcPct val="0"/>
        </a:spcBef>
        <a:spcAft>
          <a:spcPct val="0"/>
        </a:spcAft>
        <a:defRPr sz="4400">
          <a:solidFill>
            <a:schemeClr val="tx1"/>
          </a:solidFill>
          <a:latin typeface="Arial" panose="020B0604020202020204" pitchFamily="34" charset="0"/>
          <a:ea typeface="Arial Unicode MS" pitchFamily="34" charset="-128"/>
          <a:cs typeface="YF补 汉仪夏日体+黑白emoji"/>
        </a:defRPr>
      </a:lvl3pPr>
      <a:lvl4pPr algn="l" rtl="0" fontAlgn="base">
        <a:lnSpc>
          <a:spcPct val="90000"/>
        </a:lnSpc>
        <a:spcBef>
          <a:spcPct val="0"/>
        </a:spcBef>
        <a:spcAft>
          <a:spcPct val="0"/>
        </a:spcAft>
        <a:defRPr sz="4400">
          <a:solidFill>
            <a:schemeClr val="tx1"/>
          </a:solidFill>
          <a:latin typeface="Arial" panose="020B0604020202020204" pitchFamily="34" charset="0"/>
          <a:ea typeface="Arial Unicode MS" pitchFamily="34" charset="-128"/>
          <a:cs typeface="YF补 汉仪夏日体+黑白emoji"/>
        </a:defRPr>
      </a:lvl4pPr>
      <a:lvl5pPr algn="l" rtl="0" fontAlgn="base">
        <a:lnSpc>
          <a:spcPct val="90000"/>
        </a:lnSpc>
        <a:spcBef>
          <a:spcPct val="0"/>
        </a:spcBef>
        <a:spcAft>
          <a:spcPct val="0"/>
        </a:spcAft>
        <a:defRPr sz="4400">
          <a:solidFill>
            <a:schemeClr val="tx1"/>
          </a:solidFill>
          <a:latin typeface="Arial" panose="020B0604020202020204" pitchFamily="34" charset="0"/>
          <a:ea typeface="Arial Unicode MS" pitchFamily="34" charset="-128"/>
          <a:cs typeface="YF补 汉仪夏日体+黑白emoji"/>
        </a:defRPr>
      </a:lvl5pPr>
      <a:lvl6pPr marL="457200" algn="l" rtl="0" fontAlgn="base">
        <a:lnSpc>
          <a:spcPct val="90000"/>
        </a:lnSpc>
        <a:spcBef>
          <a:spcPct val="0"/>
        </a:spcBef>
        <a:spcAft>
          <a:spcPct val="0"/>
        </a:spcAft>
        <a:defRPr sz="4400">
          <a:solidFill>
            <a:schemeClr val="tx1"/>
          </a:solidFill>
          <a:latin typeface="Arial" panose="020B0604020202020204" pitchFamily="34" charset="0"/>
          <a:ea typeface="Arial Unicode MS" pitchFamily="34" charset="-128"/>
          <a:cs typeface="YF补 汉仪夏日体+黑白emoji"/>
        </a:defRPr>
      </a:lvl6pPr>
      <a:lvl7pPr marL="914400" algn="l" rtl="0" fontAlgn="base">
        <a:lnSpc>
          <a:spcPct val="90000"/>
        </a:lnSpc>
        <a:spcBef>
          <a:spcPct val="0"/>
        </a:spcBef>
        <a:spcAft>
          <a:spcPct val="0"/>
        </a:spcAft>
        <a:defRPr sz="4400">
          <a:solidFill>
            <a:schemeClr val="tx1"/>
          </a:solidFill>
          <a:latin typeface="Arial" panose="020B0604020202020204" pitchFamily="34" charset="0"/>
          <a:ea typeface="Arial Unicode MS" pitchFamily="34" charset="-128"/>
          <a:cs typeface="YF补 汉仪夏日体+黑白emoji"/>
        </a:defRPr>
      </a:lvl7pPr>
      <a:lvl8pPr marL="1371600" algn="l" rtl="0" fontAlgn="base">
        <a:lnSpc>
          <a:spcPct val="90000"/>
        </a:lnSpc>
        <a:spcBef>
          <a:spcPct val="0"/>
        </a:spcBef>
        <a:spcAft>
          <a:spcPct val="0"/>
        </a:spcAft>
        <a:defRPr sz="4400">
          <a:solidFill>
            <a:schemeClr val="tx1"/>
          </a:solidFill>
          <a:latin typeface="Arial" panose="020B0604020202020204" pitchFamily="34" charset="0"/>
          <a:ea typeface="Arial Unicode MS" pitchFamily="34" charset="-128"/>
          <a:cs typeface="YF补 汉仪夏日体+黑白emoji"/>
        </a:defRPr>
      </a:lvl8pPr>
      <a:lvl9pPr marL="1828800" algn="l" rtl="0" fontAlgn="base">
        <a:lnSpc>
          <a:spcPct val="90000"/>
        </a:lnSpc>
        <a:spcBef>
          <a:spcPct val="0"/>
        </a:spcBef>
        <a:spcAft>
          <a:spcPct val="0"/>
        </a:spcAft>
        <a:defRPr sz="4400">
          <a:solidFill>
            <a:schemeClr val="tx1"/>
          </a:solidFill>
          <a:latin typeface="Arial" panose="020B0604020202020204" pitchFamily="34" charset="0"/>
          <a:ea typeface="Arial Unicode MS" pitchFamily="34" charset="-128"/>
          <a:cs typeface="YF补 汉仪夏日体+黑白emoji"/>
        </a:defRPr>
      </a:lvl9pPr>
    </p:titleStyle>
    <p:bodyStyle>
      <a:lvl1pPr marL="228600" indent="-228600" algn="l" rtl="0" fontAlgn="base">
        <a:lnSpc>
          <a:spcPct val="90000"/>
        </a:lnSpc>
        <a:spcBef>
          <a:spcPts val="1000"/>
        </a:spcBef>
        <a:spcAft>
          <a:spcPct val="0"/>
        </a:spcAft>
        <a:buFont typeface="Arial" panose="020B0604020202020204" pitchFamily="34" charset="0"/>
        <a:buChar char="•"/>
        <a:defRPr sz="2800" kern="1200">
          <a:solidFill>
            <a:schemeClr val="tx1"/>
          </a:solidFill>
          <a:latin typeface="+mn-lt"/>
          <a:ea typeface="Arial Unicode MS" pitchFamily="34" charset="-128"/>
          <a:cs typeface="YF补 汉仪夏日体+黑白emoji"/>
        </a:defRPr>
      </a:lvl1pPr>
      <a:lvl2pPr marL="685800" indent="-228600" algn="l" rtl="0" fontAlgn="base">
        <a:lnSpc>
          <a:spcPct val="90000"/>
        </a:lnSpc>
        <a:spcBef>
          <a:spcPts val="500"/>
        </a:spcBef>
        <a:spcAft>
          <a:spcPct val="0"/>
        </a:spcAft>
        <a:buFont typeface="Arial" panose="020B0604020202020204" pitchFamily="34" charset="0"/>
        <a:buChar char="•"/>
        <a:defRPr sz="2400" kern="1200">
          <a:solidFill>
            <a:schemeClr val="tx1"/>
          </a:solidFill>
          <a:latin typeface="+mn-lt"/>
          <a:ea typeface="Arial Unicode MS" pitchFamily="34" charset="-128"/>
          <a:cs typeface="YF补 汉仪夏日体+黑白emoji"/>
        </a:defRPr>
      </a:lvl2pPr>
      <a:lvl3pPr marL="1143000" indent="-228600" algn="l" rtl="0" fontAlgn="base">
        <a:lnSpc>
          <a:spcPct val="90000"/>
        </a:lnSpc>
        <a:spcBef>
          <a:spcPts val="500"/>
        </a:spcBef>
        <a:spcAft>
          <a:spcPct val="0"/>
        </a:spcAft>
        <a:buFont typeface="Arial" panose="020B0604020202020204" pitchFamily="34" charset="0"/>
        <a:buChar char="•"/>
        <a:defRPr sz="2000" kern="1200">
          <a:solidFill>
            <a:schemeClr val="tx1"/>
          </a:solidFill>
          <a:latin typeface="+mn-lt"/>
          <a:ea typeface="Arial Unicode MS" pitchFamily="34" charset="-128"/>
          <a:cs typeface="YF补 汉仪夏日体+黑白emoji"/>
        </a:defRPr>
      </a:lvl3pPr>
      <a:lvl4pPr marL="1600200" indent="-228600" algn="l" rtl="0" fontAlgn="base">
        <a:lnSpc>
          <a:spcPct val="90000"/>
        </a:lnSpc>
        <a:spcBef>
          <a:spcPts val="500"/>
        </a:spcBef>
        <a:spcAft>
          <a:spcPct val="0"/>
        </a:spcAft>
        <a:buFont typeface="Arial" panose="020B0604020202020204" pitchFamily="34" charset="0"/>
        <a:buChar char="•"/>
        <a:defRPr kern="1200">
          <a:solidFill>
            <a:schemeClr val="tx1"/>
          </a:solidFill>
          <a:latin typeface="+mn-lt"/>
          <a:ea typeface="Arial Unicode MS" pitchFamily="34" charset="-128"/>
          <a:cs typeface="YF补 汉仪夏日体+黑白emoji"/>
        </a:defRPr>
      </a:lvl4pPr>
      <a:lvl5pPr marL="2057400" indent="-228600" algn="l" rtl="0" fontAlgn="base">
        <a:lnSpc>
          <a:spcPct val="90000"/>
        </a:lnSpc>
        <a:spcBef>
          <a:spcPts val="500"/>
        </a:spcBef>
        <a:spcAft>
          <a:spcPct val="0"/>
        </a:spcAft>
        <a:buFont typeface="Arial" panose="020B0604020202020204" pitchFamily="34" charset="0"/>
        <a:buChar char="•"/>
        <a:defRPr kern="1200">
          <a:solidFill>
            <a:schemeClr val="tx1"/>
          </a:solidFill>
          <a:latin typeface="+mn-lt"/>
          <a:ea typeface="Arial Unicode MS" pitchFamily="34" charset="-128"/>
          <a:cs typeface="YF补 汉仪夏日体+黑白emoji"/>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blipFill>
          <a:blip r:embed="rId15">
            <a:alphaModFix/>
          </a:blip>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1105333" y="702267"/>
            <a:ext cx="9202800" cy="614000"/>
          </a:xfrm>
          <a:prstGeom prst="rect">
            <a:avLst/>
          </a:prstGeom>
          <a:noFill/>
          <a:ln>
            <a:noFill/>
          </a:ln>
        </p:spPr>
        <p:txBody>
          <a:bodyPr spcFirstLastPara="1" wrap="square" lIns="0" tIns="0" rIns="0" bIns="0" anchor="b" anchorCtr="0">
            <a:noAutofit/>
          </a:bodyPr>
          <a:lstStyle>
            <a:lvl1pPr lvl="0">
              <a:lnSpc>
                <a:spcPct val="90000"/>
              </a:lnSpc>
              <a:spcBef>
                <a:spcPts val="0"/>
              </a:spcBef>
              <a:spcAft>
                <a:spcPts val="0"/>
              </a:spcAft>
              <a:buClr>
                <a:schemeClr val="dk1"/>
              </a:buClr>
              <a:buSzPts val="2800"/>
              <a:buFont typeface="Mali"/>
              <a:buNone/>
              <a:defRPr sz="2800">
                <a:solidFill>
                  <a:schemeClr val="dk1"/>
                </a:solidFill>
                <a:latin typeface="Mali"/>
                <a:ea typeface="Mali"/>
                <a:cs typeface="Mali"/>
                <a:sym typeface="Mali"/>
              </a:defRPr>
            </a:lvl1pPr>
            <a:lvl2pPr lvl="1">
              <a:lnSpc>
                <a:spcPct val="90000"/>
              </a:lnSpc>
              <a:spcBef>
                <a:spcPts val="0"/>
              </a:spcBef>
              <a:spcAft>
                <a:spcPts val="0"/>
              </a:spcAft>
              <a:buClr>
                <a:schemeClr val="dk1"/>
              </a:buClr>
              <a:buSzPts val="2800"/>
              <a:buFont typeface="Mali"/>
              <a:buNone/>
              <a:defRPr sz="2800">
                <a:solidFill>
                  <a:schemeClr val="dk1"/>
                </a:solidFill>
                <a:latin typeface="Mali"/>
                <a:ea typeface="Mali"/>
                <a:cs typeface="Mali"/>
                <a:sym typeface="Mali"/>
              </a:defRPr>
            </a:lvl2pPr>
            <a:lvl3pPr lvl="2">
              <a:lnSpc>
                <a:spcPct val="90000"/>
              </a:lnSpc>
              <a:spcBef>
                <a:spcPts val="0"/>
              </a:spcBef>
              <a:spcAft>
                <a:spcPts val="0"/>
              </a:spcAft>
              <a:buClr>
                <a:schemeClr val="dk1"/>
              </a:buClr>
              <a:buSzPts val="2800"/>
              <a:buFont typeface="Mali"/>
              <a:buNone/>
              <a:defRPr sz="2800">
                <a:solidFill>
                  <a:schemeClr val="dk1"/>
                </a:solidFill>
                <a:latin typeface="Mali"/>
                <a:ea typeface="Mali"/>
                <a:cs typeface="Mali"/>
                <a:sym typeface="Mali"/>
              </a:defRPr>
            </a:lvl3pPr>
            <a:lvl4pPr lvl="3">
              <a:lnSpc>
                <a:spcPct val="90000"/>
              </a:lnSpc>
              <a:spcBef>
                <a:spcPts val="0"/>
              </a:spcBef>
              <a:spcAft>
                <a:spcPts val="0"/>
              </a:spcAft>
              <a:buClr>
                <a:schemeClr val="dk1"/>
              </a:buClr>
              <a:buSzPts val="2800"/>
              <a:buFont typeface="Mali"/>
              <a:buNone/>
              <a:defRPr sz="2800">
                <a:solidFill>
                  <a:schemeClr val="dk1"/>
                </a:solidFill>
                <a:latin typeface="Mali"/>
                <a:ea typeface="Mali"/>
                <a:cs typeface="Mali"/>
                <a:sym typeface="Mali"/>
              </a:defRPr>
            </a:lvl4pPr>
            <a:lvl5pPr lvl="4">
              <a:lnSpc>
                <a:spcPct val="90000"/>
              </a:lnSpc>
              <a:spcBef>
                <a:spcPts val="0"/>
              </a:spcBef>
              <a:spcAft>
                <a:spcPts val="0"/>
              </a:spcAft>
              <a:buClr>
                <a:schemeClr val="dk1"/>
              </a:buClr>
              <a:buSzPts val="2800"/>
              <a:buFont typeface="Mali"/>
              <a:buNone/>
              <a:defRPr sz="2800">
                <a:solidFill>
                  <a:schemeClr val="dk1"/>
                </a:solidFill>
                <a:latin typeface="Mali"/>
                <a:ea typeface="Mali"/>
                <a:cs typeface="Mali"/>
                <a:sym typeface="Mali"/>
              </a:defRPr>
            </a:lvl5pPr>
            <a:lvl6pPr lvl="5">
              <a:lnSpc>
                <a:spcPct val="90000"/>
              </a:lnSpc>
              <a:spcBef>
                <a:spcPts val="0"/>
              </a:spcBef>
              <a:spcAft>
                <a:spcPts val="0"/>
              </a:spcAft>
              <a:buClr>
                <a:schemeClr val="dk1"/>
              </a:buClr>
              <a:buSzPts val="2800"/>
              <a:buFont typeface="Mali"/>
              <a:buNone/>
              <a:defRPr sz="2800">
                <a:solidFill>
                  <a:schemeClr val="dk1"/>
                </a:solidFill>
                <a:latin typeface="Mali"/>
                <a:ea typeface="Mali"/>
                <a:cs typeface="Mali"/>
                <a:sym typeface="Mali"/>
              </a:defRPr>
            </a:lvl6pPr>
            <a:lvl7pPr lvl="6">
              <a:lnSpc>
                <a:spcPct val="90000"/>
              </a:lnSpc>
              <a:spcBef>
                <a:spcPts val="0"/>
              </a:spcBef>
              <a:spcAft>
                <a:spcPts val="0"/>
              </a:spcAft>
              <a:buClr>
                <a:schemeClr val="dk1"/>
              </a:buClr>
              <a:buSzPts val="2800"/>
              <a:buFont typeface="Mali"/>
              <a:buNone/>
              <a:defRPr sz="2800">
                <a:solidFill>
                  <a:schemeClr val="dk1"/>
                </a:solidFill>
                <a:latin typeface="Mali"/>
                <a:ea typeface="Mali"/>
                <a:cs typeface="Mali"/>
                <a:sym typeface="Mali"/>
              </a:defRPr>
            </a:lvl7pPr>
            <a:lvl8pPr lvl="7">
              <a:lnSpc>
                <a:spcPct val="90000"/>
              </a:lnSpc>
              <a:spcBef>
                <a:spcPts val="0"/>
              </a:spcBef>
              <a:spcAft>
                <a:spcPts val="0"/>
              </a:spcAft>
              <a:buClr>
                <a:schemeClr val="dk1"/>
              </a:buClr>
              <a:buSzPts val="2800"/>
              <a:buFont typeface="Mali"/>
              <a:buNone/>
              <a:defRPr sz="2800">
                <a:solidFill>
                  <a:schemeClr val="dk1"/>
                </a:solidFill>
                <a:latin typeface="Mali"/>
                <a:ea typeface="Mali"/>
                <a:cs typeface="Mali"/>
                <a:sym typeface="Mali"/>
              </a:defRPr>
            </a:lvl8pPr>
            <a:lvl9pPr lvl="8">
              <a:lnSpc>
                <a:spcPct val="90000"/>
              </a:lnSpc>
              <a:spcBef>
                <a:spcPts val="0"/>
              </a:spcBef>
              <a:spcAft>
                <a:spcPts val="0"/>
              </a:spcAft>
              <a:buClr>
                <a:schemeClr val="dk1"/>
              </a:buClr>
              <a:buSzPts val="2800"/>
              <a:buFont typeface="Mali"/>
              <a:buNone/>
              <a:defRPr sz="2800">
                <a:solidFill>
                  <a:schemeClr val="dk1"/>
                </a:solidFill>
                <a:latin typeface="Mali"/>
                <a:ea typeface="Mali"/>
                <a:cs typeface="Mali"/>
                <a:sym typeface="Mali"/>
              </a:defRPr>
            </a:lvl9pPr>
          </a:lstStyle>
          <a:p>
            <a:endParaRPr/>
          </a:p>
        </p:txBody>
      </p:sp>
      <p:sp>
        <p:nvSpPr>
          <p:cNvPr id="7" name="Google Shape;7;p1"/>
          <p:cNvSpPr txBox="1">
            <a:spLocks noGrp="1"/>
          </p:cNvSpPr>
          <p:nvPr>
            <p:ph type="body" idx="1"/>
          </p:nvPr>
        </p:nvSpPr>
        <p:spPr>
          <a:xfrm>
            <a:off x="1105333" y="1803399"/>
            <a:ext cx="9202800" cy="4455200"/>
          </a:xfrm>
          <a:prstGeom prst="rect">
            <a:avLst/>
          </a:prstGeom>
          <a:noFill/>
          <a:ln>
            <a:noFill/>
          </a:ln>
        </p:spPr>
        <p:txBody>
          <a:bodyPr spcFirstLastPara="1" wrap="square" lIns="0" tIns="0" rIns="0" bIns="0" anchor="t" anchorCtr="0">
            <a:noAutofit/>
          </a:bodyPr>
          <a:lstStyle>
            <a:lvl1pPr marL="457200" lvl="0" indent="-317500">
              <a:lnSpc>
                <a:spcPct val="100000"/>
              </a:lnSpc>
              <a:spcBef>
                <a:spcPts val="600"/>
              </a:spcBef>
              <a:spcAft>
                <a:spcPts val="0"/>
              </a:spcAft>
              <a:buClr>
                <a:schemeClr val="accent5"/>
              </a:buClr>
              <a:buSzPts val="1400"/>
              <a:buFont typeface="Nunito"/>
              <a:buChar char="✘"/>
              <a:defRPr sz="2400">
                <a:solidFill>
                  <a:schemeClr val="dk1"/>
                </a:solidFill>
                <a:latin typeface="Nunito"/>
                <a:ea typeface="Nunito"/>
                <a:cs typeface="Nunito"/>
                <a:sym typeface="Nunito"/>
              </a:defRPr>
            </a:lvl1pPr>
            <a:lvl2pPr marL="914400" lvl="1" indent="-381000">
              <a:lnSpc>
                <a:spcPct val="100000"/>
              </a:lnSpc>
              <a:spcBef>
                <a:spcPts val="1000"/>
              </a:spcBef>
              <a:spcAft>
                <a:spcPts val="0"/>
              </a:spcAft>
              <a:buClr>
                <a:schemeClr val="accent5"/>
              </a:buClr>
              <a:buSzPts val="2400"/>
              <a:buFont typeface="Nunito"/>
              <a:buChar char="-"/>
              <a:defRPr sz="2400">
                <a:solidFill>
                  <a:schemeClr val="dk1"/>
                </a:solidFill>
                <a:latin typeface="Nunito"/>
                <a:ea typeface="Nunito"/>
                <a:cs typeface="Nunito"/>
                <a:sym typeface="Nunito"/>
              </a:defRPr>
            </a:lvl2pPr>
            <a:lvl3pPr marL="1371600" lvl="2" indent="-381000">
              <a:lnSpc>
                <a:spcPct val="100000"/>
              </a:lnSpc>
              <a:spcBef>
                <a:spcPts val="1000"/>
              </a:spcBef>
              <a:spcAft>
                <a:spcPts val="0"/>
              </a:spcAft>
              <a:buClr>
                <a:schemeClr val="accent5"/>
              </a:buClr>
              <a:buSzPts val="2400"/>
              <a:buFont typeface="Nunito"/>
              <a:buChar char="-"/>
              <a:defRPr sz="2400">
                <a:solidFill>
                  <a:schemeClr val="dk1"/>
                </a:solidFill>
                <a:latin typeface="Nunito"/>
                <a:ea typeface="Nunito"/>
                <a:cs typeface="Nunito"/>
                <a:sym typeface="Nunito"/>
              </a:defRPr>
            </a:lvl3pPr>
            <a:lvl4pPr marL="1828800" lvl="3" indent="-381000">
              <a:lnSpc>
                <a:spcPct val="100000"/>
              </a:lnSpc>
              <a:spcBef>
                <a:spcPts val="1000"/>
              </a:spcBef>
              <a:spcAft>
                <a:spcPts val="0"/>
              </a:spcAft>
              <a:buClr>
                <a:schemeClr val="dk1"/>
              </a:buClr>
              <a:buSzPts val="2400"/>
              <a:buFont typeface="Nunito"/>
              <a:buChar char="●"/>
              <a:defRPr sz="2400">
                <a:solidFill>
                  <a:schemeClr val="dk1"/>
                </a:solidFill>
                <a:latin typeface="Nunito"/>
                <a:ea typeface="Nunito"/>
                <a:cs typeface="Nunito"/>
                <a:sym typeface="Nunito"/>
              </a:defRPr>
            </a:lvl4pPr>
            <a:lvl5pPr marL="2286000" lvl="4" indent="-381000">
              <a:lnSpc>
                <a:spcPct val="100000"/>
              </a:lnSpc>
              <a:spcBef>
                <a:spcPts val="1000"/>
              </a:spcBef>
              <a:spcAft>
                <a:spcPts val="0"/>
              </a:spcAft>
              <a:buClr>
                <a:schemeClr val="dk1"/>
              </a:buClr>
              <a:buSzPts val="2400"/>
              <a:buFont typeface="Nunito"/>
              <a:buChar char="○"/>
              <a:defRPr sz="2400">
                <a:solidFill>
                  <a:schemeClr val="dk1"/>
                </a:solidFill>
                <a:latin typeface="Nunito"/>
                <a:ea typeface="Nunito"/>
                <a:cs typeface="Nunito"/>
                <a:sym typeface="Nunito"/>
              </a:defRPr>
            </a:lvl5pPr>
            <a:lvl6pPr marL="2743200" lvl="5" indent="-381000">
              <a:lnSpc>
                <a:spcPct val="100000"/>
              </a:lnSpc>
              <a:spcBef>
                <a:spcPts val="1000"/>
              </a:spcBef>
              <a:spcAft>
                <a:spcPts val="0"/>
              </a:spcAft>
              <a:buClr>
                <a:schemeClr val="dk1"/>
              </a:buClr>
              <a:buSzPts val="2400"/>
              <a:buFont typeface="Nunito"/>
              <a:buChar char="■"/>
              <a:defRPr sz="2400">
                <a:solidFill>
                  <a:schemeClr val="dk1"/>
                </a:solidFill>
                <a:latin typeface="Nunito"/>
                <a:ea typeface="Nunito"/>
                <a:cs typeface="Nunito"/>
                <a:sym typeface="Nunito"/>
              </a:defRPr>
            </a:lvl6pPr>
            <a:lvl7pPr marL="3200400" lvl="6" indent="-381000">
              <a:lnSpc>
                <a:spcPct val="100000"/>
              </a:lnSpc>
              <a:spcBef>
                <a:spcPts val="1000"/>
              </a:spcBef>
              <a:spcAft>
                <a:spcPts val="0"/>
              </a:spcAft>
              <a:buClr>
                <a:schemeClr val="dk1"/>
              </a:buClr>
              <a:buSzPts val="2400"/>
              <a:buFont typeface="Nunito"/>
              <a:buChar char="●"/>
              <a:defRPr sz="2400">
                <a:solidFill>
                  <a:schemeClr val="dk1"/>
                </a:solidFill>
                <a:latin typeface="Nunito"/>
                <a:ea typeface="Nunito"/>
                <a:cs typeface="Nunito"/>
                <a:sym typeface="Nunito"/>
              </a:defRPr>
            </a:lvl7pPr>
            <a:lvl8pPr marL="3657600" lvl="7" indent="-381000">
              <a:lnSpc>
                <a:spcPct val="100000"/>
              </a:lnSpc>
              <a:spcBef>
                <a:spcPts val="1000"/>
              </a:spcBef>
              <a:spcAft>
                <a:spcPts val="0"/>
              </a:spcAft>
              <a:buClr>
                <a:schemeClr val="dk1"/>
              </a:buClr>
              <a:buSzPts val="2400"/>
              <a:buFont typeface="Nunito"/>
              <a:buChar char="○"/>
              <a:defRPr sz="2400">
                <a:solidFill>
                  <a:schemeClr val="dk1"/>
                </a:solidFill>
                <a:latin typeface="Nunito"/>
                <a:ea typeface="Nunito"/>
                <a:cs typeface="Nunito"/>
                <a:sym typeface="Nunito"/>
              </a:defRPr>
            </a:lvl8pPr>
            <a:lvl9pPr marL="4114800" lvl="8" indent="-381000">
              <a:lnSpc>
                <a:spcPct val="100000"/>
              </a:lnSpc>
              <a:spcBef>
                <a:spcPts val="1000"/>
              </a:spcBef>
              <a:spcAft>
                <a:spcPts val="1000"/>
              </a:spcAft>
              <a:buClr>
                <a:schemeClr val="dk1"/>
              </a:buClr>
              <a:buSzPts val="2400"/>
              <a:buFont typeface="Nunito"/>
              <a:buChar char="■"/>
              <a:defRPr sz="2400">
                <a:solidFill>
                  <a:schemeClr val="dk1"/>
                </a:solidFill>
                <a:latin typeface="Nunito"/>
                <a:ea typeface="Nunito"/>
                <a:cs typeface="Nunito"/>
                <a:sym typeface="Nunito"/>
              </a:defRPr>
            </a:lvl9pPr>
          </a:lstStyle>
          <a:p>
            <a:endParaRPr/>
          </a:p>
        </p:txBody>
      </p:sp>
      <p:sp>
        <p:nvSpPr>
          <p:cNvPr id="8" name="Google Shape;8;p1"/>
          <p:cNvSpPr txBox="1">
            <a:spLocks noGrp="1"/>
          </p:cNvSpPr>
          <p:nvPr>
            <p:ph type="sldNum" idx="12"/>
          </p:nvPr>
        </p:nvSpPr>
        <p:spPr>
          <a:xfrm>
            <a:off x="11553372" y="169705"/>
            <a:ext cx="435600" cy="363600"/>
          </a:xfrm>
          <a:prstGeom prst="rect">
            <a:avLst/>
          </a:prstGeom>
          <a:noFill/>
          <a:ln>
            <a:noFill/>
          </a:ln>
        </p:spPr>
        <p:txBody>
          <a:bodyPr spcFirstLastPara="1" wrap="square" lIns="0" tIns="0" rIns="0" bIns="0" anchor="t" anchorCtr="0">
            <a:noAutofit/>
          </a:bodyPr>
          <a:lstStyle>
            <a:lvl1pPr lvl="0" algn="r">
              <a:buNone/>
              <a:defRPr sz="1333">
                <a:solidFill>
                  <a:schemeClr val="dk1"/>
                </a:solidFill>
                <a:latin typeface="Mali"/>
                <a:ea typeface="Mali"/>
                <a:cs typeface="Mali"/>
                <a:sym typeface="Mali"/>
              </a:defRPr>
            </a:lvl1pPr>
            <a:lvl2pPr lvl="1" algn="r">
              <a:buNone/>
              <a:defRPr sz="1333">
                <a:solidFill>
                  <a:schemeClr val="dk1"/>
                </a:solidFill>
                <a:latin typeface="Mali"/>
                <a:ea typeface="Mali"/>
                <a:cs typeface="Mali"/>
                <a:sym typeface="Mali"/>
              </a:defRPr>
            </a:lvl2pPr>
            <a:lvl3pPr lvl="2" algn="r">
              <a:buNone/>
              <a:defRPr sz="1333">
                <a:solidFill>
                  <a:schemeClr val="dk1"/>
                </a:solidFill>
                <a:latin typeface="Mali"/>
                <a:ea typeface="Mali"/>
                <a:cs typeface="Mali"/>
                <a:sym typeface="Mali"/>
              </a:defRPr>
            </a:lvl3pPr>
            <a:lvl4pPr lvl="3" algn="r">
              <a:buNone/>
              <a:defRPr sz="1333">
                <a:solidFill>
                  <a:schemeClr val="dk1"/>
                </a:solidFill>
                <a:latin typeface="Mali"/>
                <a:ea typeface="Mali"/>
                <a:cs typeface="Mali"/>
                <a:sym typeface="Mali"/>
              </a:defRPr>
            </a:lvl4pPr>
            <a:lvl5pPr lvl="4" algn="r">
              <a:buNone/>
              <a:defRPr sz="1333">
                <a:solidFill>
                  <a:schemeClr val="dk1"/>
                </a:solidFill>
                <a:latin typeface="Mali"/>
                <a:ea typeface="Mali"/>
                <a:cs typeface="Mali"/>
                <a:sym typeface="Mali"/>
              </a:defRPr>
            </a:lvl5pPr>
            <a:lvl6pPr lvl="5" algn="r">
              <a:buNone/>
              <a:defRPr sz="1333">
                <a:solidFill>
                  <a:schemeClr val="dk1"/>
                </a:solidFill>
                <a:latin typeface="Mali"/>
                <a:ea typeface="Mali"/>
                <a:cs typeface="Mali"/>
                <a:sym typeface="Mali"/>
              </a:defRPr>
            </a:lvl6pPr>
            <a:lvl7pPr lvl="6" algn="r">
              <a:buNone/>
              <a:defRPr sz="1333">
                <a:solidFill>
                  <a:schemeClr val="dk1"/>
                </a:solidFill>
                <a:latin typeface="Mali"/>
                <a:ea typeface="Mali"/>
                <a:cs typeface="Mali"/>
                <a:sym typeface="Mali"/>
              </a:defRPr>
            </a:lvl7pPr>
            <a:lvl8pPr lvl="7" algn="r">
              <a:buNone/>
              <a:defRPr sz="1333">
                <a:solidFill>
                  <a:schemeClr val="dk1"/>
                </a:solidFill>
                <a:latin typeface="Mali"/>
                <a:ea typeface="Mali"/>
                <a:cs typeface="Mali"/>
                <a:sym typeface="Mali"/>
              </a:defRPr>
            </a:lvl8pPr>
            <a:lvl9pPr lvl="8" algn="r">
              <a:buNone/>
              <a:defRPr sz="1333">
                <a:solidFill>
                  <a:schemeClr val="dk1"/>
                </a:solidFill>
                <a:latin typeface="Mali"/>
                <a:ea typeface="Mali"/>
                <a:cs typeface="Mali"/>
                <a:sym typeface="Mali"/>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067482488"/>
      </p:ext>
    </p:extLst>
  </p:cSld>
  <p:clrMap bg1="lt1" tx1="dk1" bg2="dk2" tx2="lt2" accent1="accent1" accent2="accent2" accent3="accent3" accent4="accent4" accent5="accent5" accent6="accent6" hlink="hlink" folHlink="folHlink"/>
  <p:sldLayoutIdLst>
    <p:sldLayoutId id="2147484065" r:id="rId1"/>
    <p:sldLayoutId id="2147484066" r:id="rId2"/>
    <p:sldLayoutId id="2147484067" r:id="rId3"/>
    <p:sldLayoutId id="2147484068" r:id="rId4"/>
    <p:sldLayoutId id="2147484069" r:id="rId5"/>
    <p:sldLayoutId id="2147484070" r:id="rId6"/>
    <p:sldLayoutId id="2147484071" r:id="rId7"/>
    <p:sldLayoutId id="2147484072" r:id="rId8"/>
    <p:sldLayoutId id="2147484073" r:id="rId9"/>
    <p:sldLayoutId id="2147484074" r:id="rId10"/>
    <p:sldLayoutId id="2147484075" r:id="rId11"/>
    <p:sldLayoutId id="2147484076" r:id="rId12"/>
    <p:sldLayoutId id="2147484077" r:id="rId13"/>
  </p:sldLayoutIdLst>
  <p:transition>
    <p:fade thruBlk="1"/>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gradFill>
          <a:gsLst>
            <a:gs pos="0">
              <a:schemeClr val="accent1"/>
            </a:gs>
            <a:gs pos="33000">
              <a:schemeClr val="accent2"/>
            </a:gs>
            <a:gs pos="100000">
              <a:schemeClr val="accent3"/>
            </a:gs>
          </a:gsLst>
          <a:lin ang="5400012" scaled="0"/>
        </a:gra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1140401" y="1114667"/>
            <a:ext cx="8321200" cy="528400"/>
          </a:xfrm>
          <a:prstGeom prst="rect">
            <a:avLst/>
          </a:prstGeom>
          <a:noFill/>
          <a:ln>
            <a:noFill/>
          </a:ln>
        </p:spPr>
        <p:txBody>
          <a:bodyPr spcFirstLastPara="1" wrap="square" lIns="0" tIns="0" rIns="0" bIns="0" anchor="b" anchorCtr="0">
            <a:noAutofit/>
          </a:bodyPr>
          <a:lstStyle>
            <a:lvl1pPr lvl="0" rtl="0">
              <a:lnSpc>
                <a:spcPct val="90000"/>
              </a:lnSpc>
              <a:spcBef>
                <a:spcPts val="0"/>
              </a:spcBef>
              <a:spcAft>
                <a:spcPts val="0"/>
              </a:spcAft>
              <a:buClr>
                <a:schemeClr val="dk1"/>
              </a:buClr>
              <a:buSzPts val="3200"/>
              <a:buFont typeface="Space Grotesk Light"/>
              <a:buNone/>
              <a:defRPr sz="3200">
                <a:solidFill>
                  <a:schemeClr val="dk1"/>
                </a:solidFill>
                <a:latin typeface="Space Grotesk Light"/>
                <a:ea typeface="Space Grotesk Light"/>
                <a:cs typeface="Space Grotesk Light"/>
                <a:sym typeface="Space Grotesk Light"/>
              </a:defRPr>
            </a:lvl1pPr>
            <a:lvl2pPr lvl="1" rtl="0">
              <a:lnSpc>
                <a:spcPct val="90000"/>
              </a:lnSpc>
              <a:spcBef>
                <a:spcPts val="0"/>
              </a:spcBef>
              <a:spcAft>
                <a:spcPts val="0"/>
              </a:spcAft>
              <a:buClr>
                <a:schemeClr val="dk1"/>
              </a:buClr>
              <a:buSzPts val="3200"/>
              <a:buFont typeface="Space Grotesk Light"/>
              <a:buNone/>
              <a:defRPr sz="3200">
                <a:solidFill>
                  <a:schemeClr val="dk1"/>
                </a:solidFill>
                <a:latin typeface="Space Grotesk Light"/>
                <a:ea typeface="Space Grotesk Light"/>
                <a:cs typeface="Space Grotesk Light"/>
                <a:sym typeface="Space Grotesk Light"/>
              </a:defRPr>
            </a:lvl2pPr>
            <a:lvl3pPr lvl="2" rtl="0">
              <a:lnSpc>
                <a:spcPct val="90000"/>
              </a:lnSpc>
              <a:spcBef>
                <a:spcPts val="0"/>
              </a:spcBef>
              <a:spcAft>
                <a:spcPts val="0"/>
              </a:spcAft>
              <a:buClr>
                <a:schemeClr val="dk1"/>
              </a:buClr>
              <a:buSzPts val="3200"/>
              <a:buFont typeface="Space Grotesk Light"/>
              <a:buNone/>
              <a:defRPr sz="3200">
                <a:solidFill>
                  <a:schemeClr val="dk1"/>
                </a:solidFill>
                <a:latin typeface="Space Grotesk Light"/>
                <a:ea typeface="Space Grotesk Light"/>
                <a:cs typeface="Space Grotesk Light"/>
                <a:sym typeface="Space Grotesk Light"/>
              </a:defRPr>
            </a:lvl3pPr>
            <a:lvl4pPr lvl="3" rtl="0">
              <a:lnSpc>
                <a:spcPct val="90000"/>
              </a:lnSpc>
              <a:spcBef>
                <a:spcPts val="0"/>
              </a:spcBef>
              <a:spcAft>
                <a:spcPts val="0"/>
              </a:spcAft>
              <a:buClr>
                <a:schemeClr val="dk1"/>
              </a:buClr>
              <a:buSzPts val="3200"/>
              <a:buFont typeface="Space Grotesk Light"/>
              <a:buNone/>
              <a:defRPr sz="3200">
                <a:solidFill>
                  <a:schemeClr val="dk1"/>
                </a:solidFill>
                <a:latin typeface="Space Grotesk Light"/>
                <a:ea typeface="Space Grotesk Light"/>
                <a:cs typeface="Space Grotesk Light"/>
                <a:sym typeface="Space Grotesk Light"/>
              </a:defRPr>
            </a:lvl4pPr>
            <a:lvl5pPr lvl="4" rtl="0">
              <a:lnSpc>
                <a:spcPct val="90000"/>
              </a:lnSpc>
              <a:spcBef>
                <a:spcPts val="0"/>
              </a:spcBef>
              <a:spcAft>
                <a:spcPts val="0"/>
              </a:spcAft>
              <a:buClr>
                <a:schemeClr val="dk1"/>
              </a:buClr>
              <a:buSzPts val="3200"/>
              <a:buFont typeface="Space Grotesk Light"/>
              <a:buNone/>
              <a:defRPr sz="3200">
                <a:solidFill>
                  <a:schemeClr val="dk1"/>
                </a:solidFill>
                <a:latin typeface="Space Grotesk Light"/>
                <a:ea typeface="Space Grotesk Light"/>
                <a:cs typeface="Space Grotesk Light"/>
                <a:sym typeface="Space Grotesk Light"/>
              </a:defRPr>
            </a:lvl5pPr>
            <a:lvl6pPr lvl="5" rtl="0">
              <a:lnSpc>
                <a:spcPct val="90000"/>
              </a:lnSpc>
              <a:spcBef>
                <a:spcPts val="0"/>
              </a:spcBef>
              <a:spcAft>
                <a:spcPts val="0"/>
              </a:spcAft>
              <a:buClr>
                <a:schemeClr val="dk1"/>
              </a:buClr>
              <a:buSzPts val="3200"/>
              <a:buFont typeface="Space Grotesk Light"/>
              <a:buNone/>
              <a:defRPr sz="3200">
                <a:solidFill>
                  <a:schemeClr val="dk1"/>
                </a:solidFill>
                <a:latin typeface="Space Grotesk Light"/>
                <a:ea typeface="Space Grotesk Light"/>
                <a:cs typeface="Space Grotesk Light"/>
                <a:sym typeface="Space Grotesk Light"/>
              </a:defRPr>
            </a:lvl6pPr>
            <a:lvl7pPr lvl="6" rtl="0">
              <a:lnSpc>
                <a:spcPct val="90000"/>
              </a:lnSpc>
              <a:spcBef>
                <a:spcPts val="0"/>
              </a:spcBef>
              <a:spcAft>
                <a:spcPts val="0"/>
              </a:spcAft>
              <a:buClr>
                <a:schemeClr val="dk1"/>
              </a:buClr>
              <a:buSzPts val="3200"/>
              <a:buFont typeface="Space Grotesk Light"/>
              <a:buNone/>
              <a:defRPr sz="3200">
                <a:solidFill>
                  <a:schemeClr val="dk1"/>
                </a:solidFill>
                <a:latin typeface="Space Grotesk Light"/>
                <a:ea typeface="Space Grotesk Light"/>
                <a:cs typeface="Space Grotesk Light"/>
                <a:sym typeface="Space Grotesk Light"/>
              </a:defRPr>
            </a:lvl7pPr>
            <a:lvl8pPr lvl="7" rtl="0">
              <a:lnSpc>
                <a:spcPct val="90000"/>
              </a:lnSpc>
              <a:spcBef>
                <a:spcPts val="0"/>
              </a:spcBef>
              <a:spcAft>
                <a:spcPts val="0"/>
              </a:spcAft>
              <a:buClr>
                <a:schemeClr val="dk1"/>
              </a:buClr>
              <a:buSzPts val="3200"/>
              <a:buFont typeface="Space Grotesk Light"/>
              <a:buNone/>
              <a:defRPr sz="3200">
                <a:solidFill>
                  <a:schemeClr val="dk1"/>
                </a:solidFill>
                <a:latin typeface="Space Grotesk Light"/>
                <a:ea typeface="Space Grotesk Light"/>
                <a:cs typeface="Space Grotesk Light"/>
                <a:sym typeface="Space Grotesk Light"/>
              </a:defRPr>
            </a:lvl8pPr>
            <a:lvl9pPr lvl="8" rtl="0">
              <a:lnSpc>
                <a:spcPct val="90000"/>
              </a:lnSpc>
              <a:spcBef>
                <a:spcPts val="0"/>
              </a:spcBef>
              <a:spcAft>
                <a:spcPts val="0"/>
              </a:spcAft>
              <a:buClr>
                <a:schemeClr val="dk1"/>
              </a:buClr>
              <a:buSzPts val="3200"/>
              <a:buFont typeface="Space Grotesk Light"/>
              <a:buNone/>
              <a:defRPr sz="3200">
                <a:solidFill>
                  <a:schemeClr val="dk1"/>
                </a:solidFill>
                <a:latin typeface="Space Grotesk Light"/>
                <a:ea typeface="Space Grotesk Light"/>
                <a:cs typeface="Space Grotesk Light"/>
                <a:sym typeface="Space Grotesk Light"/>
              </a:defRPr>
            </a:lvl9pPr>
          </a:lstStyle>
          <a:p>
            <a:endParaRPr/>
          </a:p>
        </p:txBody>
      </p:sp>
      <p:sp>
        <p:nvSpPr>
          <p:cNvPr id="7" name="Google Shape;7;p1"/>
          <p:cNvSpPr txBox="1">
            <a:spLocks noGrp="1"/>
          </p:cNvSpPr>
          <p:nvPr>
            <p:ph type="body" idx="1"/>
          </p:nvPr>
        </p:nvSpPr>
        <p:spPr>
          <a:xfrm>
            <a:off x="1140401" y="2071767"/>
            <a:ext cx="8321200" cy="3778800"/>
          </a:xfrm>
          <a:prstGeom prst="rect">
            <a:avLst/>
          </a:prstGeom>
          <a:noFill/>
          <a:ln>
            <a:noFill/>
          </a:ln>
        </p:spPr>
        <p:txBody>
          <a:bodyPr spcFirstLastPara="1" wrap="square" lIns="0" tIns="0" rIns="0" bIns="0" anchor="t" anchorCtr="0">
            <a:noAutofit/>
          </a:bodyPr>
          <a:lstStyle>
            <a:lvl1pPr marL="457200" lvl="0" indent="-368300" rtl="0">
              <a:lnSpc>
                <a:spcPct val="115000"/>
              </a:lnSpc>
              <a:spcBef>
                <a:spcPts val="0"/>
              </a:spcBef>
              <a:spcAft>
                <a:spcPts val="0"/>
              </a:spcAft>
              <a:buClr>
                <a:schemeClr val="accent1"/>
              </a:buClr>
              <a:buSzPts val="2200"/>
              <a:buFont typeface="Space Grotesk Light"/>
              <a:buChar char="➢"/>
              <a:defRPr sz="2200">
                <a:solidFill>
                  <a:schemeClr val="dk1"/>
                </a:solidFill>
                <a:latin typeface="Space Grotesk Light"/>
                <a:ea typeface="Space Grotesk Light"/>
                <a:cs typeface="Space Grotesk Light"/>
                <a:sym typeface="Space Grotesk Light"/>
              </a:defRPr>
            </a:lvl1pPr>
            <a:lvl2pPr marL="914400" lvl="1" indent="-368300" rtl="0">
              <a:lnSpc>
                <a:spcPct val="115000"/>
              </a:lnSpc>
              <a:spcBef>
                <a:spcPts val="800"/>
              </a:spcBef>
              <a:spcAft>
                <a:spcPts val="0"/>
              </a:spcAft>
              <a:buClr>
                <a:schemeClr val="accent1"/>
              </a:buClr>
              <a:buSzPts val="2200"/>
              <a:buFont typeface="Space Grotesk Light"/>
              <a:buChar char="▻"/>
              <a:defRPr sz="2200">
                <a:solidFill>
                  <a:schemeClr val="dk1"/>
                </a:solidFill>
                <a:latin typeface="Space Grotesk Light"/>
                <a:ea typeface="Space Grotesk Light"/>
                <a:cs typeface="Space Grotesk Light"/>
                <a:sym typeface="Space Grotesk Light"/>
              </a:defRPr>
            </a:lvl2pPr>
            <a:lvl3pPr marL="1371600" lvl="2" indent="-368300" rtl="0">
              <a:lnSpc>
                <a:spcPct val="115000"/>
              </a:lnSpc>
              <a:spcBef>
                <a:spcPts val="800"/>
              </a:spcBef>
              <a:spcAft>
                <a:spcPts val="0"/>
              </a:spcAft>
              <a:buClr>
                <a:schemeClr val="dk1"/>
              </a:buClr>
              <a:buSzPts val="2200"/>
              <a:buFont typeface="Space Grotesk Light"/>
              <a:buChar char="■"/>
              <a:defRPr sz="2200">
                <a:solidFill>
                  <a:schemeClr val="dk1"/>
                </a:solidFill>
                <a:latin typeface="Space Grotesk Light"/>
                <a:ea typeface="Space Grotesk Light"/>
                <a:cs typeface="Space Grotesk Light"/>
                <a:sym typeface="Space Grotesk Light"/>
              </a:defRPr>
            </a:lvl3pPr>
            <a:lvl4pPr marL="1828800" lvl="3" indent="-368300" rtl="0">
              <a:lnSpc>
                <a:spcPct val="115000"/>
              </a:lnSpc>
              <a:spcBef>
                <a:spcPts val="800"/>
              </a:spcBef>
              <a:spcAft>
                <a:spcPts val="0"/>
              </a:spcAft>
              <a:buClr>
                <a:schemeClr val="dk1"/>
              </a:buClr>
              <a:buSzPts val="2200"/>
              <a:buFont typeface="Space Grotesk Light"/>
              <a:buChar char="●"/>
              <a:defRPr sz="2200">
                <a:solidFill>
                  <a:schemeClr val="dk1"/>
                </a:solidFill>
                <a:latin typeface="Space Grotesk Light"/>
                <a:ea typeface="Space Grotesk Light"/>
                <a:cs typeface="Space Grotesk Light"/>
                <a:sym typeface="Space Grotesk Light"/>
              </a:defRPr>
            </a:lvl4pPr>
            <a:lvl5pPr marL="2286000" lvl="4" indent="-368300" rtl="0">
              <a:lnSpc>
                <a:spcPct val="115000"/>
              </a:lnSpc>
              <a:spcBef>
                <a:spcPts val="800"/>
              </a:spcBef>
              <a:spcAft>
                <a:spcPts val="0"/>
              </a:spcAft>
              <a:buClr>
                <a:schemeClr val="dk1"/>
              </a:buClr>
              <a:buSzPts val="2200"/>
              <a:buFont typeface="Space Grotesk Light"/>
              <a:buChar char="○"/>
              <a:defRPr sz="2200">
                <a:solidFill>
                  <a:schemeClr val="dk1"/>
                </a:solidFill>
                <a:latin typeface="Space Grotesk Light"/>
                <a:ea typeface="Space Grotesk Light"/>
                <a:cs typeface="Space Grotesk Light"/>
                <a:sym typeface="Space Grotesk Light"/>
              </a:defRPr>
            </a:lvl5pPr>
            <a:lvl6pPr marL="2743200" lvl="5" indent="-368300" rtl="0">
              <a:lnSpc>
                <a:spcPct val="115000"/>
              </a:lnSpc>
              <a:spcBef>
                <a:spcPts val="800"/>
              </a:spcBef>
              <a:spcAft>
                <a:spcPts val="0"/>
              </a:spcAft>
              <a:buClr>
                <a:schemeClr val="dk1"/>
              </a:buClr>
              <a:buSzPts val="2200"/>
              <a:buFont typeface="Space Grotesk Light"/>
              <a:buChar char="■"/>
              <a:defRPr sz="2200">
                <a:solidFill>
                  <a:schemeClr val="dk1"/>
                </a:solidFill>
                <a:latin typeface="Space Grotesk Light"/>
                <a:ea typeface="Space Grotesk Light"/>
                <a:cs typeface="Space Grotesk Light"/>
                <a:sym typeface="Space Grotesk Light"/>
              </a:defRPr>
            </a:lvl6pPr>
            <a:lvl7pPr marL="3200400" lvl="6" indent="-368300" rtl="0">
              <a:lnSpc>
                <a:spcPct val="115000"/>
              </a:lnSpc>
              <a:spcBef>
                <a:spcPts val="800"/>
              </a:spcBef>
              <a:spcAft>
                <a:spcPts val="0"/>
              </a:spcAft>
              <a:buClr>
                <a:schemeClr val="dk1"/>
              </a:buClr>
              <a:buSzPts val="2200"/>
              <a:buFont typeface="Space Grotesk Light"/>
              <a:buChar char="●"/>
              <a:defRPr sz="2200">
                <a:solidFill>
                  <a:schemeClr val="dk1"/>
                </a:solidFill>
                <a:latin typeface="Space Grotesk Light"/>
                <a:ea typeface="Space Grotesk Light"/>
                <a:cs typeface="Space Grotesk Light"/>
                <a:sym typeface="Space Grotesk Light"/>
              </a:defRPr>
            </a:lvl7pPr>
            <a:lvl8pPr marL="3657600" lvl="7" indent="-368300" rtl="0">
              <a:lnSpc>
                <a:spcPct val="115000"/>
              </a:lnSpc>
              <a:spcBef>
                <a:spcPts val="800"/>
              </a:spcBef>
              <a:spcAft>
                <a:spcPts val="0"/>
              </a:spcAft>
              <a:buClr>
                <a:schemeClr val="dk1"/>
              </a:buClr>
              <a:buSzPts val="2200"/>
              <a:buFont typeface="Space Grotesk Light"/>
              <a:buChar char="○"/>
              <a:defRPr sz="2200">
                <a:solidFill>
                  <a:schemeClr val="dk1"/>
                </a:solidFill>
                <a:latin typeface="Space Grotesk Light"/>
                <a:ea typeface="Space Grotesk Light"/>
                <a:cs typeface="Space Grotesk Light"/>
                <a:sym typeface="Space Grotesk Light"/>
              </a:defRPr>
            </a:lvl8pPr>
            <a:lvl9pPr marL="4114800" lvl="8" indent="-368300" rtl="0">
              <a:lnSpc>
                <a:spcPct val="115000"/>
              </a:lnSpc>
              <a:spcBef>
                <a:spcPts val="800"/>
              </a:spcBef>
              <a:spcAft>
                <a:spcPts val="800"/>
              </a:spcAft>
              <a:buClr>
                <a:schemeClr val="dk1"/>
              </a:buClr>
              <a:buSzPts val="2200"/>
              <a:buFont typeface="Space Grotesk Light"/>
              <a:buChar char="■"/>
              <a:defRPr sz="2200">
                <a:solidFill>
                  <a:schemeClr val="dk1"/>
                </a:solidFill>
                <a:latin typeface="Space Grotesk Light"/>
                <a:ea typeface="Space Grotesk Light"/>
                <a:cs typeface="Space Grotesk Light"/>
                <a:sym typeface="Space Grotesk Light"/>
              </a:defRPr>
            </a:lvl9pPr>
          </a:lstStyle>
          <a:p>
            <a:endParaRPr/>
          </a:p>
        </p:txBody>
      </p:sp>
      <p:sp>
        <p:nvSpPr>
          <p:cNvPr id="8" name="Google Shape;8;p1"/>
          <p:cNvSpPr txBox="1">
            <a:spLocks noGrp="1"/>
          </p:cNvSpPr>
          <p:nvPr>
            <p:ph type="sldNum" idx="12"/>
          </p:nvPr>
        </p:nvSpPr>
        <p:spPr>
          <a:xfrm>
            <a:off x="5730201" y="6129935"/>
            <a:ext cx="731600" cy="524800"/>
          </a:xfrm>
          <a:prstGeom prst="rect">
            <a:avLst/>
          </a:prstGeom>
          <a:noFill/>
          <a:ln>
            <a:noFill/>
          </a:ln>
        </p:spPr>
        <p:txBody>
          <a:bodyPr spcFirstLastPara="1" wrap="square" lIns="0" tIns="0" rIns="0" bIns="0" anchor="ctr" anchorCtr="0">
            <a:noAutofit/>
          </a:bodyPr>
          <a:lstStyle>
            <a:lvl1pPr lvl="0" algn="ctr" rtl="0">
              <a:buNone/>
              <a:defRPr sz="1408">
                <a:solidFill>
                  <a:schemeClr val="accent1"/>
                </a:solidFill>
                <a:latin typeface="Space Grotesk Light"/>
                <a:ea typeface="Space Grotesk Light"/>
                <a:cs typeface="Space Grotesk Light"/>
                <a:sym typeface="Space Grotesk Light"/>
              </a:defRPr>
            </a:lvl1pPr>
            <a:lvl2pPr lvl="1" algn="ctr" rtl="0">
              <a:buNone/>
              <a:defRPr sz="1408">
                <a:solidFill>
                  <a:schemeClr val="accent1"/>
                </a:solidFill>
                <a:latin typeface="Space Grotesk Light"/>
                <a:ea typeface="Space Grotesk Light"/>
                <a:cs typeface="Space Grotesk Light"/>
                <a:sym typeface="Space Grotesk Light"/>
              </a:defRPr>
            </a:lvl2pPr>
            <a:lvl3pPr lvl="2" algn="ctr" rtl="0">
              <a:buNone/>
              <a:defRPr sz="1408">
                <a:solidFill>
                  <a:schemeClr val="accent1"/>
                </a:solidFill>
                <a:latin typeface="Space Grotesk Light"/>
                <a:ea typeface="Space Grotesk Light"/>
                <a:cs typeface="Space Grotesk Light"/>
                <a:sym typeface="Space Grotesk Light"/>
              </a:defRPr>
            </a:lvl3pPr>
            <a:lvl4pPr lvl="3" algn="ctr" rtl="0">
              <a:buNone/>
              <a:defRPr sz="1408">
                <a:solidFill>
                  <a:schemeClr val="accent1"/>
                </a:solidFill>
                <a:latin typeface="Space Grotesk Light"/>
                <a:ea typeface="Space Grotesk Light"/>
                <a:cs typeface="Space Grotesk Light"/>
                <a:sym typeface="Space Grotesk Light"/>
              </a:defRPr>
            </a:lvl4pPr>
            <a:lvl5pPr lvl="4" algn="ctr" rtl="0">
              <a:buNone/>
              <a:defRPr sz="1408">
                <a:solidFill>
                  <a:schemeClr val="accent1"/>
                </a:solidFill>
                <a:latin typeface="Space Grotesk Light"/>
                <a:ea typeface="Space Grotesk Light"/>
                <a:cs typeface="Space Grotesk Light"/>
                <a:sym typeface="Space Grotesk Light"/>
              </a:defRPr>
            </a:lvl5pPr>
            <a:lvl6pPr lvl="5" algn="ctr" rtl="0">
              <a:buNone/>
              <a:defRPr sz="1408">
                <a:solidFill>
                  <a:schemeClr val="accent1"/>
                </a:solidFill>
                <a:latin typeface="Space Grotesk Light"/>
                <a:ea typeface="Space Grotesk Light"/>
                <a:cs typeface="Space Grotesk Light"/>
                <a:sym typeface="Space Grotesk Light"/>
              </a:defRPr>
            </a:lvl6pPr>
            <a:lvl7pPr lvl="6" algn="ctr" rtl="0">
              <a:buNone/>
              <a:defRPr sz="1408">
                <a:solidFill>
                  <a:schemeClr val="accent1"/>
                </a:solidFill>
                <a:latin typeface="Space Grotesk Light"/>
                <a:ea typeface="Space Grotesk Light"/>
                <a:cs typeface="Space Grotesk Light"/>
                <a:sym typeface="Space Grotesk Light"/>
              </a:defRPr>
            </a:lvl7pPr>
            <a:lvl8pPr lvl="7" algn="ctr" rtl="0">
              <a:buNone/>
              <a:defRPr sz="1408">
                <a:solidFill>
                  <a:schemeClr val="accent1"/>
                </a:solidFill>
                <a:latin typeface="Space Grotesk Light"/>
                <a:ea typeface="Space Grotesk Light"/>
                <a:cs typeface="Space Grotesk Light"/>
                <a:sym typeface="Space Grotesk Light"/>
              </a:defRPr>
            </a:lvl8pPr>
            <a:lvl9pPr lvl="8" algn="ctr" rtl="0">
              <a:buNone/>
              <a:defRPr sz="1408">
                <a:solidFill>
                  <a:schemeClr val="accent1"/>
                </a:solidFill>
                <a:latin typeface="Space Grotesk Light"/>
                <a:ea typeface="Space Grotesk Light"/>
                <a:cs typeface="Space Grotesk Light"/>
                <a:sym typeface="Space Grotesk Light"/>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567567955"/>
      </p:ext>
    </p:extLst>
  </p:cSld>
  <p:clrMap bg1="lt1" tx1="dk1" bg2="dk2" tx2="lt2" accent1="accent1" accent2="accent2" accent3="accent3" accent4="accent4" accent5="accent5" accent6="accent6" hlink="hlink" folHlink="folHlink"/>
  <p:sldLayoutIdLst>
    <p:sldLayoutId id="2147483674" r:id="rId1"/>
    <p:sldLayoutId id="2147483675" r:id="rId2"/>
    <p:sldLayoutId id="2147483676" r:id="rId3"/>
    <p:sldLayoutId id="2147483677" r:id="rId4"/>
    <p:sldLayoutId id="2147483678" r:id="rId5"/>
    <p:sldLayoutId id="2147483679" r:id="rId6"/>
    <p:sldLayoutId id="2147483680" r:id="rId7"/>
    <p:sldLayoutId id="2147483681" r:id="rId8"/>
    <p:sldLayoutId id="2147483682" r:id="rId9"/>
    <p:sldLayoutId id="2147483683" r:id="rId10"/>
    <p:sldLayoutId id="2147483684" r:id="rId11"/>
  </p:sldLayoutIdLst>
  <p:transition>
    <p:fade thruBlk="1"/>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14" name="图片 13">
            <a:extLst>
              <a:ext uri="{FF2B5EF4-FFF2-40B4-BE49-F238E27FC236}">
                <a16:creationId xmlns:a16="http://schemas.microsoft.com/office/drawing/2014/main" id="{17CAA4B6-7102-430B-A202-7221145AB4C2}"/>
              </a:ext>
            </a:extLst>
          </p:cNvPr>
          <p:cNvPicPr>
            <a:picLocks noChangeAspect="1"/>
          </p:cNvPicPr>
          <p:nvPr userDrawn="1"/>
        </p:nvPicPr>
        <p:blipFill rotWithShape="1">
          <a:blip r:embed="rId15" cstate="print">
            <a:extLst>
              <a:ext uri="{28A0092B-C50C-407E-A947-70E740481C1C}">
                <a14:useLocalDpi xmlns:a14="http://schemas.microsoft.com/office/drawing/2010/main" val="0"/>
              </a:ext>
            </a:extLst>
          </a:blip>
          <a:srcRect l="5572" t="18492" r="5572" b="14366"/>
          <a:stretch/>
        </p:blipFill>
        <p:spPr>
          <a:xfrm>
            <a:off x="0" y="12700"/>
            <a:ext cx="12192000" cy="6845300"/>
          </a:xfrm>
          <a:prstGeom prst="rect">
            <a:avLst/>
          </a:prstGeom>
        </p:spPr>
      </p:pic>
      <p:pic>
        <p:nvPicPr>
          <p:cNvPr id="9" name="图片 8">
            <a:extLst>
              <a:ext uri="{FF2B5EF4-FFF2-40B4-BE49-F238E27FC236}">
                <a16:creationId xmlns:a16="http://schemas.microsoft.com/office/drawing/2014/main" id="{CDC4D4C5-4695-4A81-AEDB-A9DAC17F03D5}"/>
              </a:ext>
            </a:extLst>
          </p:cNvPr>
          <p:cNvPicPr>
            <a:picLocks noChangeAspect="1"/>
          </p:cNvPicPr>
          <p:nvPr userDrawn="1"/>
        </p:nvPicPr>
        <p:blipFill>
          <a:blip r:embed="rId16"/>
          <a:stretch>
            <a:fillRect/>
          </a:stretch>
        </p:blipFill>
        <p:spPr>
          <a:xfrm>
            <a:off x="7621545" y="2694141"/>
            <a:ext cx="1074405" cy="1255291"/>
          </a:xfrm>
          <a:prstGeom prst="rect">
            <a:avLst/>
          </a:prstGeom>
        </p:spPr>
      </p:pic>
      <p:pic>
        <p:nvPicPr>
          <p:cNvPr id="10" name="图片 9">
            <a:extLst>
              <a:ext uri="{FF2B5EF4-FFF2-40B4-BE49-F238E27FC236}">
                <a16:creationId xmlns:a16="http://schemas.microsoft.com/office/drawing/2014/main" id="{C6B22C73-CB3A-4D5F-A354-B4BC2A44F4B3}"/>
              </a:ext>
            </a:extLst>
          </p:cNvPr>
          <p:cNvPicPr>
            <a:picLocks noChangeAspect="1"/>
          </p:cNvPicPr>
          <p:nvPr userDrawn="1"/>
        </p:nvPicPr>
        <p:blipFill>
          <a:blip r:embed="rId17"/>
          <a:stretch>
            <a:fillRect/>
          </a:stretch>
        </p:blipFill>
        <p:spPr>
          <a:xfrm rot="19092273">
            <a:off x="5969039" y="3535273"/>
            <a:ext cx="958588" cy="832716"/>
          </a:xfrm>
          <a:prstGeom prst="rect">
            <a:avLst/>
          </a:prstGeom>
        </p:spPr>
      </p:pic>
      <p:pic>
        <p:nvPicPr>
          <p:cNvPr id="11" name="图片 10">
            <a:extLst>
              <a:ext uri="{FF2B5EF4-FFF2-40B4-BE49-F238E27FC236}">
                <a16:creationId xmlns:a16="http://schemas.microsoft.com/office/drawing/2014/main" id="{2FE88D25-8D4A-412E-AD3D-0F8BCBC51B4A}"/>
              </a:ext>
            </a:extLst>
          </p:cNvPr>
          <p:cNvPicPr>
            <a:picLocks noChangeAspect="1"/>
          </p:cNvPicPr>
          <p:nvPr userDrawn="1"/>
        </p:nvPicPr>
        <p:blipFill>
          <a:blip r:embed="rId18"/>
          <a:stretch>
            <a:fillRect/>
          </a:stretch>
        </p:blipFill>
        <p:spPr>
          <a:xfrm>
            <a:off x="5478546" y="2363843"/>
            <a:ext cx="1249202" cy="957943"/>
          </a:xfrm>
          <a:prstGeom prst="rect">
            <a:avLst/>
          </a:prstGeom>
        </p:spPr>
      </p:pic>
      <p:pic>
        <p:nvPicPr>
          <p:cNvPr id="12" name="图片 11">
            <a:extLst>
              <a:ext uri="{FF2B5EF4-FFF2-40B4-BE49-F238E27FC236}">
                <a16:creationId xmlns:a16="http://schemas.microsoft.com/office/drawing/2014/main" id="{4A9075CD-A1EE-4172-8AD1-315DB9617712}"/>
              </a:ext>
            </a:extLst>
          </p:cNvPr>
          <p:cNvPicPr>
            <a:picLocks noChangeAspect="1"/>
          </p:cNvPicPr>
          <p:nvPr userDrawn="1"/>
        </p:nvPicPr>
        <p:blipFill>
          <a:blip r:embed="rId19"/>
          <a:stretch>
            <a:fillRect/>
          </a:stretch>
        </p:blipFill>
        <p:spPr>
          <a:xfrm>
            <a:off x="1667797" y="4337189"/>
            <a:ext cx="834103" cy="728303"/>
          </a:xfrm>
          <a:prstGeom prst="rect">
            <a:avLst/>
          </a:prstGeom>
        </p:spPr>
      </p:pic>
      <p:pic>
        <p:nvPicPr>
          <p:cNvPr id="13" name="图片 12">
            <a:extLst>
              <a:ext uri="{FF2B5EF4-FFF2-40B4-BE49-F238E27FC236}">
                <a16:creationId xmlns:a16="http://schemas.microsoft.com/office/drawing/2014/main" id="{5CD8F5F7-0EAB-4A58-88E9-007D8AD8404D}"/>
              </a:ext>
            </a:extLst>
          </p:cNvPr>
          <p:cNvPicPr>
            <a:picLocks noChangeAspect="1"/>
          </p:cNvPicPr>
          <p:nvPr userDrawn="1"/>
        </p:nvPicPr>
        <p:blipFill>
          <a:blip r:embed="rId20"/>
          <a:stretch>
            <a:fillRect/>
          </a:stretch>
        </p:blipFill>
        <p:spPr>
          <a:xfrm>
            <a:off x="3488071" y="2471057"/>
            <a:ext cx="1787050" cy="1485494"/>
          </a:xfrm>
          <a:prstGeom prst="rect">
            <a:avLst/>
          </a:prstGeom>
        </p:spPr>
      </p:pic>
      <p:sp>
        <p:nvSpPr>
          <p:cNvPr id="15" name="矩形 14">
            <a:extLst>
              <a:ext uri="{FF2B5EF4-FFF2-40B4-BE49-F238E27FC236}">
                <a16:creationId xmlns:a16="http://schemas.microsoft.com/office/drawing/2014/main" id="{93AE9060-CBEC-4F37-84ED-FEC5B3A64DC8}"/>
              </a:ext>
            </a:extLst>
          </p:cNvPr>
          <p:cNvSpPr/>
          <p:nvPr userDrawn="1"/>
        </p:nvSpPr>
        <p:spPr>
          <a:xfrm>
            <a:off x="0" y="12700"/>
            <a:ext cx="12192000" cy="6858000"/>
          </a:xfrm>
          <a:prstGeom prst="rect">
            <a:avLst/>
          </a:prstGeom>
          <a:solidFill>
            <a:srgbClr val="F6F0E1">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Tree>
    <p:extLst>
      <p:ext uri="{BB962C8B-B14F-4D97-AF65-F5344CB8AC3E}">
        <p14:creationId xmlns:p14="http://schemas.microsoft.com/office/powerpoint/2010/main" val="3569739457"/>
      </p:ext>
    </p:extLst>
  </p:cSld>
  <p:clrMap bg1="lt1" tx1="dk1" bg2="lt2" tx2="dk2" accent1="accent1" accent2="accent2" accent3="accent3" accent4="accent4" accent5="accent5" accent6="accent6" hlink="hlink" folHlink="folHlink"/>
  <p:sldLayoutIdLst>
    <p:sldLayoutId id="2147483686" r:id="rId1"/>
    <p:sldLayoutId id="2147483687" r:id="rId2"/>
    <p:sldLayoutId id="2147483688" r:id="rId3"/>
    <p:sldLayoutId id="2147483689" r:id="rId4"/>
    <p:sldLayoutId id="2147483690" r:id="rId5"/>
    <p:sldLayoutId id="2147483691" r:id="rId6"/>
    <p:sldLayoutId id="2147483692" r:id="rId7"/>
    <p:sldLayoutId id="2147483693" r:id="rId8"/>
    <p:sldLayoutId id="2147483694" r:id="rId9"/>
    <p:sldLayoutId id="2147483695" r:id="rId10"/>
    <p:sldLayoutId id="2147483696" r:id="rId11"/>
    <p:sldLayoutId id="2147483697" r:id="rId12"/>
    <p:sldLayoutId id="2147483698" r:id="rId1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a:blip r:embed="rId13">
            <a:alphaModFix/>
          </a:blip>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1140401" y="1114667"/>
            <a:ext cx="7283600" cy="528400"/>
          </a:xfrm>
          <a:prstGeom prst="rect">
            <a:avLst/>
          </a:prstGeom>
          <a:noFill/>
          <a:ln>
            <a:noFill/>
          </a:ln>
          <a:effectLst>
            <a:outerShdw blurRad="142875" algn="bl" rotWithShape="0">
              <a:srgbClr val="0072FF"/>
            </a:outerShdw>
          </a:effectLst>
        </p:spPr>
        <p:txBody>
          <a:bodyPr spcFirstLastPara="1" wrap="square" lIns="0" tIns="0" rIns="0" bIns="0" anchor="ctr" anchorCtr="0">
            <a:noAutofit/>
          </a:bodyPr>
          <a:lstStyle>
            <a:lvl1pPr marL="0" marR="0" lvl="0" indent="0" algn="l" rtl="0">
              <a:lnSpc>
                <a:spcPct val="80000"/>
              </a:lnSpc>
              <a:spcBef>
                <a:spcPts val="0"/>
              </a:spcBef>
              <a:spcAft>
                <a:spcPts val="0"/>
              </a:spcAft>
              <a:buClr>
                <a:schemeClr val="dk1"/>
              </a:buClr>
              <a:buSzPts val="3200"/>
              <a:buFont typeface="Vidaloka"/>
              <a:buNone/>
              <a:defRPr sz="3200">
                <a:solidFill>
                  <a:schemeClr val="dk1"/>
                </a:solidFill>
                <a:latin typeface="Vidaloka"/>
                <a:ea typeface="Vidaloka"/>
                <a:cs typeface="Vidaloka"/>
                <a:sym typeface="Vidaloka"/>
              </a:defRPr>
            </a:lvl1pPr>
            <a:lvl2pPr lvl="1" rtl="0">
              <a:lnSpc>
                <a:spcPct val="80000"/>
              </a:lnSpc>
              <a:spcBef>
                <a:spcPts val="0"/>
              </a:spcBef>
              <a:spcAft>
                <a:spcPts val="0"/>
              </a:spcAft>
              <a:buClr>
                <a:schemeClr val="dk1"/>
              </a:buClr>
              <a:buSzPts val="3200"/>
              <a:buFont typeface="Vidaloka"/>
              <a:buNone/>
              <a:defRPr sz="3200">
                <a:solidFill>
                  <a:schemeClr val="dk1"/>
                </a:solidFill>
                <a:latin typeface="Vidaloka"/>
                <a:ea typeface="Vidaloka"/>
                <a:cs typeface="Vidaloka"/>
                <a:sym typeface="Vidaloka"/>
              </a:defRPr>
            </a:lvl2pPr>
            <a:lvl3pPr lvl="2" rtl="0">
              <a:lnSpc>
                <a:spcPct val="80000"/>
              </a:lnSpc>
              <a:spcBef>
                <a:spcPts val="0"/>
              </a:spcBef>
              <a:spcAft>
                <a:spcPts val="0"/>
              </a:spcAft>
              <a:buClr>
                <a:schemeClr val="dk1"/>
              </a:buClr>
              <a:buSzPts val="3200"/>
              <a:buFont typeface="Vidaloka"/>
              <a:buNone/>
              <a:defRPr sz="3200">
                <a:solidFill>
                  <a:schemeClr val="dk1"/>
                </a:solidFill>
                <a:latin typeface="Vidaloka"/>
                <a:ea typeface="Vidaloka"/>
                <a:cs typeface="Vidaloka"/>
                <a:sym typeface="Vidaloka"/>
              </a:defRPr>
            </a:lvl3pPr>
            <a:lvl4pPr lvl="3" rtl="0">
              <a:lnSpc>
                <a:spcPct val="80000"/>
              </a:lnSpc>
              <a:spcBef>
                <a:spcPts val="0"/>
              </a:spcBef>
              <a:spcAft>
                <a:spcPts val="0"/>
              </a:spcAft>
              <a:buClr>
                <a:schemeClr val="dk1"/>
              </a:buClr>
              <a:buSzPts val="3200"/>
              <a:buFont typeface="Vidaloka"/>
              <a:buNone/>
              <a:defRPr sz="3200">
                <a:solidFill>
                  <a:schemeClr val="dk1"/>
                </a:solidFill>
                <a:latin typeface="Vidaloka"/>
                <a:ea typeface="Vidaloka"/>
                <a:cs typeface="Vidaloka"/>
                <a:sym typeface="Vidaloka"/>
              </a:defRPr>
            </a:lvl4pPr>
            <a:lvl5pPr lvl="4" rtl="0">
              <a:lnSpc>
                <a:spcPct val="80000"/>
              </a:lnSpc>
              <a:spcBef>
                <a:spcPts val="0"/>
              </a:spcBef>
              <a:spcAft>
                <a:spcPts val="0"/>
              </a:spcAft>
              <a:buClr>
                <a:schemeClr val="dk1"/>
              </a:buClr>
              <a:buSzPts val="3200"/>
              <a:buFont typeface="Vidaloka"/>
              <a:buNone/>
              <a:defRPr sz="3200">
                <a:solidFill>
                  <a:schemeClr val="dk1"/>
                </a:solidFill>
                <a:latin typeface="Vidaloka"/>
                <a:ea typeface="Vidaloka"/>
                <a:cs typeface="Vidaloka"/>
                <a:sym typeface="Vidaloka"/>
              </a:defRPr>
            </a:lvl5pPr>
            <a:lvl6pPr lvl="5" rtl="0">
              <a:lnSpc>
                <a:spcPct val="80000"/>
              </a:lnSpc>
              <a:spcBef>
                <a:spcPts val="0"/>
              </a:spcBef>
              <a:spcAft>
                <a:spcPts val="0"/>
              </a:spcAft>
              <a:buClr>
                <a:schemeClr val="dk1"/>
              </a:buClr>
              <a:buSzPts val="3200"/>
              <a:buFont typeface="Vidaloka"/>
              <a:buNone/>
              <a:defRPr sz="3200">
                <a:solidFill>
                  <a:schemeClr val="dk1"/>
                </a:solidFill>
                <a:latin typeface="Vidaloka"/>
                <a:ea typeface="Vidaloka"/>
                <a:cs typeface="Vidaloka"/>
                <a:sym typeface="Vidaloka"/>
              </a:defRPr>
            </a:lvl6pPr>
            <a:lvl7pPr lvl="6" rtl="0">
              <a:lnSpc>
                <a:spcPct val="80000"/>
              </a:lnSpc>
              <a:spcBef>
                <a:spcPts val="0"/>
              </a:spcBef>
              <a:spcAft>
                <a:spcPts val="0"/>
              </a:spcAft>
              <a:buClr>
                <a:schemeClr val="dk1"/>
              </a:buClr>
              <a:buSzPts val="3200"/>
              <a:buFont typeface="Vidaloka"/>
              <a:buNone/>
              <a:defRPr sz="3200">
                <a:solidFill>
                  <a:schemeClr val="dk1"/>
                </a:solidFill>
                <a:latin typeface="Vidaloka"/>
                <a:ea typeface="Vidaloka"/>
                <a:cs typeface="Vidaloka"/>
                <a:sym typeface="Vidaloka"/>
              </a:defRPr>
            </a:lvl7pPr>
            <a:lvl8pPr lvl="7" rtl="0">
              <a:lnSpc>
                <a:spcPct val="80000"/>
              </a:lnSpc>
              <a:spcBef>
                <a:spcPts val="0"/>
              </a:spcBef>
              <a:spcAft>
                <a:spcPts val="0"/>
              </a:spcAft>
              <a:buClr>
                <a:schemeClr val="dk1"/>
              </a:buClr>
              <a:buSzPts val="3200"/>
              <a:buFont typeface="Vidaloka"/>
              <a:buNone/>
              <a:defRPr sz="3200">
                <a:solidFill>
                  <a:schemeClr val="dk1"/>
                </a:solidFill>
                <a:latin typeface="Vidaloka"/>
                <a:ea typeface="Vidaloka"/>
                <a:cs typeface="Vidaloka"/>
                <a:sym typeface="Vidaloka"/>
              </a:defRPr>
            </a:lvl8pPr>
            <a:lvl9pPr lvl="8" rtl="0">
              <a:lnSpc>
                <a:spcPct val="80000"/>
              </a:lnSpc>
              <a:spcBef>
                <a:spcPts val="0"/>
              </a:spcBef>
              <a:spcAft>
                <a:spcPts val="0"/>
              </a:spcAft>
              <a:buClr>
                <a:schemeClr val="dk1"/>
              </a:buClr>
              <a:buSzPts val="3200"/>
              <a:buFont typeface="Vidaloka"/>
              <a:buNone/>
              <a:defRPr sz="3200">
                <a:solidFill>
                  <a:schemeClr val="dk1"/>
                </a:solidFill>
                <a:latin typeface="Vidaloka"/>
                <a:ea typeface="Vidaloka"/>
                <a:cs typeface="Vidaloka"/>
                <a:sym typeface="Vidaloka"/>
              </a:defRPr>
            </a:lvl9pPr>
          </a:lstStyle>
          <a:p>
            <a:endParaRPr/>
          </a:p>
        </p:txBody>
      </p:sp>
      <p:sp>
        <p:nvSpPr>
          <p:cNvPr id="7" name="Google Shape;7;p1"/>
          <p:cNvSpPr txBox="1">
            <a:spLocks noGrp="1"/>
          </p:cNvSpPr>
          <p:nvPr>
            <p:ph type="body" idx="1"/>
          </p:nvPr>
        </p:nvSpPr>
        <p:spPr>
          <a:xfrm>
            <a:off x="1140401" y="1805264"/>
            <a:ext cx="7283600" cy="4045200"/>
          </a:xfrm>
          <a:prstGeom prst="rect">
            <a:avLst/>
          </a:prstGeom>
          <a:noFill/>
          <a:ln>
            <a:noFill/>
          </a:ln>
        </p:spPr>
        <p:txBody>
          <a:bodyPr spcFirstLastPara="1" wrap="square" lIns="0" tIns="0" rIns="0" bIns="0" anchor="t" anchorCtr="0">
            <a:noAutofit/>
          </a:bodyPr>
          <a:lstStyle>
            <a:lvl1pPr marL="457200" lvl="0" indent="-355600" rtl="0">
              <a:spcBef>
                <a:spcPts val="600"/>
              </a:spcBef>
              <a:spcAft>
                <a:spcPts val="0"/>
              </a:spcAft>
              <a:buClr>
                <a:schemeClr val="accent6"/>
              </a:buClr>
              <a:buSzPts val="2000"/>
              <a:buFont typeface="Lora"/>
              <a:buChar char="✦"/>
              <a:defRPr sz="2400">
                <a:solidFill>
                  <a:schemeClr val="dk1"/>
                </a:solidFill>
                <a:latin typeface="Lora"/>
                <a:ea typeface="Lora"/>
                <a:cs typeface="Lora"/>
                <a:sym typeface="Lora"/>
              </a:defRPr>
            </a:lvl1pPr>
            <a:lvl2pPr marL="914400" lvl="1" indent="-355600" rtl="0">
              <a:spcBef>
                <a:spcPts val="0"/>
              </a:spcBef>
              <a:spcAft>
                <a:spcPts val="0"/>
              </a:spcAft>
              <a:buClr>
                <a:schemeClr val="accent4"/>
              </a:buClr>
              <a:buSzPts val="2000"/>
              <a:buFont typeface="Lora"/>
              <a:buChar char="✧"/>
              <a:defRPr sz="2400">
                <a:solidFill>
                  <a:schemeClr val="dk1"/>
                </a:solidFill>
                <a:latin typeface="Lora"/>
                <a:ea typeface="Lora"/>
                <a:cs typeface="Lora"/>
                <a:sym typeface="Lora"/>
              </a:defRPr>
            </a:lvl2pPr>
            <a:lvl3pPr marL="1371600" lvl="2" indent="-381000" rtl="0">
              <a:spcBef>
                <a:spcPts val="0"/>
              </a:spcBef>
              <a:spcAft>
                <a:spcPts val="0"/>
              </a:spcAft>
              <a:buClr>
                <a:schemeClr val="accent5"/>
              </a:buClr>
              <a:buSzPts val="2400"/>
              <a:buFont typeface="Lora"/>
              <a:buChar char="■"/>
              <a:defRPr sz="2400">
                <a:solidFill>
                  <a:schemeClr val="dk1"/>
                </a:solidFill>
                <a:latin typeface="Lora"/>
                <a:ea typeface="Lora"/>
                <a:cs typeface="Lora"/>
                <a:sym typeface="Lora"/>
              </a:defRPr>
            </a:lvl3pPr>
            <a:lvl4pPr marL="1828800" lvl="3" indent="-381000" rtl="0">
              <a:spcBef>
                <a:spcPts val="0"/>
              </a:spcBef>
              <a:spcAft>
                <a:spcPts val="0"/>
              </a:spcAft>
              <a:buClr>
                <a:schemeClr val="dk1"/>
              </a:buClr>
              <a:buSzPts val="2400"/>
              <a:buFont typeface="Lora"/>
              <a:buChar char="●"/>
              <a:defRPr sz="2400">
                <a:solidFill>
                  <a:schemeClr val="dk1"/>
                </a:solidFill>
                <a:latin typeface="Lora"/>
                <a:ea typeface="Lora"/>
                <a:cs typeface="Lora"/>
                <a:sym typeface="Lora"/>
              </a:defRPr>
            </a:lvl4pPr>
            <a:lvl5pPr marL="2286000" lvl="4" indent="-381000" rtl="0">
              <a:spcBef>
                <a:spcPts val="0"/>
              </a:spcBef>
              <a:spcAft>
                <a:spcPts val="0"/>
              </a:spcAft>
              <a:buClr>
                <a:schemeClr val="dk1"/>
              </a:buClr>
              <a:buSzPts val="2400"/>
              <a:buFont typeface="Lora"/>
              <a:buChar char="○"/>
              <a:defRPr sz="2400">
                <a:solidFill>
                  <a:schemeClr val="dk1"/>
                </a:solidFill>
                <a:latin typeface="Lora"/>
                <a:ea typeface="Lora"/>
                <a:cs typeface="Lora"/>
                <a:sym typeface="Lora"/>
              </a:defRPr>
            </a:lvl5pPr>
            <a:lvl6pPr marL="2743200" lvl="5" indent="-381000" rtl="0">
              <a:spcBef>
                <a:spcPts val="0"/>
              </a:spcBef>
              <a:spcAft>
                <a:spcPts val="0"/>
              </a:spcAft>
              <a:buClr>
                <a:schemeClr val="dk1"/>
              </a:buClr>
              <a:buSzPts val="2400"/>
              <a:buFont typeface="Lora"/>
              <a:buChar char="■"/>
              <a:defRPr sz="2400">
                <a:solidFill>
                  <a:schemeClr val="dk1"/>
                </a:solidFill>
                <a:latin typeface="Lora"/>
                <a:ea typeface="Lora"/>
                <a:cs typeface="Lora"/>
                <a:sym typeface="Lora"/>
              </a:defRPr>
            </a:lvl6pPr>
            <a:lvl7pPr marL="3200400" lvl="6" indent="-381000" rtl="0">
              <a:spcBef>
                <a:spcPts val="0"/>
              </a:spcBef>
              <a:spcAft>
                <a:spcPts val="0"/>
              </a:spcAft>
              <a:buClr>
                <a:schemeClr val="dk1"/>
              </a:buClr>
              <a:buSzPts val="2400"/>
              <a:buFont typeface="Lora"/>
              <a:buChar char="●"/>
              <a:defRPr sz="2400">
                <a:solidFill>
                  <a:schemeClr val="dk1"/>
                </a:solidFill>
                <a:latin typeface="Lora"/>
                <a:ea typeface="Lora"/>
                <a:cs typeface="Lora"/>
                <a:sym typeface="Lora"/>
              </a:defRPr>
            </a:lvl7pPr>
            <a:lvl8pPr marL="3657600" lvl="7" indent="-381000" rtl="0">
              <a:spcBef>
                <a:spcPts val="0"/>
              </a:spcBef>
              <a:spcAft>
                <a:spcPts val="0"/>
              </a:spcAft>
              <a:buClr>
                <a:schemeClr val="dk1"/>
              </a:buClr>
              <a:buSzPts val="2400"/>
              <a:buFont typeface="Lora"/>
              <a:buChar char="○"/>
              <a:defRPr sz="2400">
                <a:solidFill>
                  <a:schemeClr val="dk1"/>
                </a:solidFill>
                <a:latin typeface="Lora"/>
                <a:ea typeface="Lora"/>
                <a:cs typeface="Lora"/>
                <a:sym typeface="Lora"/>
              </a:defRPr>
            </a:lvl8pPr>
            <a:lvl9pPr marL="4114800" lvl="8" indent="-381000" rtl="0">
              <a:spcBef>
                <a:spcPts val="0"/>
              </a:spcBef>
              <a:spcAft>
                <a:spcPts val="0"/>
              </a:spcAft>
              <a:buClr>
                <a:schemeClr val="dk1"/>
              </a:buClr>
              <a:buSzPts val="2400"/>
              <a:buFont typeface="Lora"/>
              <a:buChar char="■"/>
              <a:defRPr sz="2400">
                <a:solidFill>
                  <a:schemeClr val="dk1"/>
                </a:solidFill>
                <a:latin typeface="Lora"/>
                <a:ea typeface="Lora"/>
                <a:cs typeface="Lora"/>
                <a:sym typeface="Lora"/>
              </a:defRPr>
            </a:lvl9pPr>
          </a:lstStyle>
          <a:p>
            <a:endParaRPr/>
          </a:p>
        </p:txBody>
      </p:sp>
      <p:sp>
        <p:nvSpPr>
          <p:cNvPr id="8" name="Google Shape;8;p1"/>
          <p:cNvSpPr txBox="1">
            <a:spLocks noGrp="1"/>
          </p:cNvSpPr>
          <p:nvPr>
            <p:ph type="sldNum" idx="12"/>
          </p:nvPr>
        </p:nvSpPr>
        <p:spPr>
          <a:xfrm>
            <a:off x="11205846" y="6231535"/>
            <a:ext cx="731600" cy="524800"/>
          </a:xfrm>
          <a:prstGeom prst="rect">
            <a:avLst/>
          </a:prstGeom>
          <a:noFill/>
          <a:ln>
            <a:noFill/>
          </a:ln>
          <a:effectLst>
            <a:outerShdw blurRad="114300" algn="bl" rotWithShape="0">
              <a:srgbClr val="FFFF00"/>
            </a:outerShdw>
          </a:effectLst>
        </p:spPr>
        <p:txBody>
          <a:bodyPr spcFirstLastPara="1" wrap="square" lIns="0" tIns="0" rIns="0" bIns="0" anchor="ctr" anchorCtr="0">
            <a:noAutofit/>
          </a:bodyPr>
          <a:lstStyle>
            <a:lvl1pPr lvl="0" algn="r" rtl="0">
              <a:buNone/>
              <a:defRPr sz="1408">
                <a:solidFill>
                  <a:schemeClr val="accent5"/>
                </a:solidFill>
                <a:latin typeface="Vidaloka"/>
                <a:ea typeface="Vidaloka"/>
                <a:cs typeface="Vidaloka"/>
                <a:sym typeface="Vidaloka"/>
              </a:defRPr>
            </a:lvl1pPr>
            <a:lvl2pPr lvl="1" algn="r" rtl="0">
              <a:buNone/>
              <a:defRPr sz="1408">
                <a:solidFill>
                  <a:schemeClr val="accent5"/>
                </a:solidFill>
                <a:latin typeface="Vidaloka"/>
                <a:ea typeface="Vidaloka"/>
                <a:cs typeface="Vidaloka"/>
                <a:sym typeface="Vidaloka"/>
              </a:defRPr>
            </a:lvl2pPr>
            <a:lvl3pPr lvl="2" algn="r" rtl="0">
              <a:buNone/>
              <a:defRPr sz="1408">
                <a:solidFill>
                  <a:schemeClr val="accent5"/>
                </a:solidFill>
                <a:latin typeface="Vidaloka"/>
                <a:ea typeface="Vidaloka"/>
                <a:cs typeface="Vidaloka"/>
                <a:sym typeface="Vidaloka"/>
              </a:defRPr>
            </a:lvl3pPr>
            <a:lvl4pPr lvl="3" algn="r" rtl="0">
              <a:buNone/>
              <a:defRPr sz="1408">
                <a:solidFill>
                  <a:schemeClr val="accent5"/>
                </a:solidFill>
                <a:latin typeface="Vidaloka"/>
                <a:ea typeface="Vidaloka"/>
                <a:cs typeface="Vidaloka"/>
                <a:sym typeface="Vidaloka"/>
              </a:defRPr>
            </a:lvl4pPr>
            <a:lvl5pPr lvl="4" algn="r" rtl="0">
              <a:buNone/>
              <a:defRPr sz="1408">
                <a:solidFill>
                  <a:schemeClr val="accent5"/>
                </a:solidFill>
                <a:latin typeface="Vidaloka"/>
                <a:ea typeface="Vidaloka"/>
                <a:cs typeface="Vidaloka"/>
                <a:sym typeface="Vidaloka"/>
              </a:defRPr>
            </a:lvl5pPr>
            <a:lvl6pPr lvl="5" algn="r" rtl="0">
              <a:buNone/>
              <a:defRPr sz="1408">
                <a:solidFill>
                  <a:schemeClr val="accent5"/>
                </a:solidFill>
                <a:latin typeface="Vidaloka"/>
                <a:ea typeface="Vidaloka"/>
                <a:cs typeface="Vidaloka"/>
                <a:sym typeface="Vidaloka"/>
              </a:defRPr>
            </a:lvl6pPr>
            <a:lvl7pPr lvl="6" algn="r" rtl="0">
              <a:buNone/>
              <a:defRPr sz="1408">
                <a:solidFill>
                  <a:schemeClr val="accent5"/>
                </a:solidFill>
                <a:latin typeface="Vidaloka"/>
                <a:ea typeface="Vidaloka"/>
                <a:cs typeface="Vidaloka"/>
                <a:sym typeface="Vidaloka"/>
              </a:defRPr>
            </a:lvl7pPr>
            <a:lvl8pPr lvl="7" algn="r" rtl="0">
              <a:buNone/>
              <a:defRPr sz="1408">
                <a:solidFill>
                  <a:schemeClr val="accent5"/>
                </a:solidFill>
                <a:latin typeface="Vidaloka"/>
                <a:ea typeface="Vidaloka"/>
                <a:cs typeface="Vidaloka"/>
                <a:sym typeface="Vidaloka"/>
              </a:defRPr>
            </a:lvl8pPr>
            <a:lvl9pPr lvl="8" algn="r" rtl="0">
              <a:buNone/>
              <a:defRPr sz="1408">
                <a:solidFill>
                  <a:schemeClr val="accent5"/>
                </a:solidFill>
                <a:latin typeface="Vidaloka"/>
                <a:ea typeface="Vidaloka"/>
                <a:cs typeface="Vidaloka"/>
                <a:sym typeface="Vidaloka"/>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830301361"/>
      </p:ext>
    </p:extLst>
  </p:cSld>
  <p:clrMap bg1="lt1" tx1="dk1" bg2="dk2" tx2="lt2" accent1="accent1" accent2="accent2" accent3="accent3" accent4="accent4" accent5="accent5" accent6="accent6" hlink="hlink" folHlink="folHlink"/>
  <p:sldLayoutIdLst>
    <p:sldLayoutId id="2147483700" r:id="rId1"/>
    <p:sldLayoutId id="2147483701" r:id="rId2"/>
    <p:sldLayoutId id="2147483702" r:id="rId3"/>
    <p:sldLayoutId id="2147483703" r:id="rId4"/>
    <p:sldLayoutId id="2147483704" r:id="rId5"/>
    <p:sldLayoutId id="2147483705" r:id="rId6"/>
    <p:sldLayoutId id="2147483706" r:id="rId7"/>
    <p:sldLayoutId id="2147483707" r:id="rId8"/>
    <p:sldLayoutId id="2147483708" r:id="rId9"/>
    <p:sldLayoutId id="2147483709" r:id="rId10"/>
    <p:sldLayoutId id="2147483710" r:id="rId11"/>
  </p:sldLayoutIdLst>
  <p:transition>
    <p:fade thruBlk="1"/>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2" name="9Slide.vn - 2019">
            <a:extLst>
              <a:ext uri="{FF2B5EF4-FFF2-40B4-BE49-F238E27FC236}">
                <a16:creationId xmlns:a16="http://schemas.microsoft.com/office/drawing/2014/main" id="{4474BEAE-85D5-4033-AAAA-DDEC28E2B492}"/>
              </a:ext>
            </a:extLst>
          </p:cNvPr>
          <p:cNvSpPr txBox="1"/>
          <p:nvPr userDrawn="1"/>
        </p:nvSpPr>
        <p:spPr>
          <a:xfrm>
            <a:off x="0" y="-1604665"/>
            <a:ext cx="12192000" cy="461665"/>
          </a:xfrm>
          <a:prstGeom prst="rect">
            <a:avLst/>
          </a:prstGeom>
          <a:noFill/>
        </p:spPr>
        <p:txBody>
          <a:bodyPr vert="horz"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CFCFCF"/>
                </a:solidFill>
                <a:effectLst/>
                <a:uLnTx/>
                <a:uFillTx/>
                <a:latin typeface="Arial"/>
                <a:ea typeface="+mn-ea"/>
                <a:cs typeface="+mn-cs"/>
              </a:rPr>
              <a:t>www.9slide.vn</a:t>
            </a:r>
          </a:p>
        </p:txBody>
      </p:sp>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accent3"/>
              </a:buClr>
              <a:buSzPts val="3000"/>
              <a:buFont typeface="Caveat Brush"/>
              <a:buNone/>
              <a:defRPr sz="3000" b="1">
                <a:solidFill>
                  <a:schemeClr val="accent3"/>
                </a:solidFill>
                <a:latin typeface="Caveat Brush"/>
                <a:ea typeface="Caveat Brush"/>
                <a:cs typeface="Caveat Brush"/>
                <a:sym typeface="Caveat Brush"/>
              </a:defRPr>
            </a:lvl1pPr>
            <a:lvl2pPr lvl="1">
              <a:spcBef>
                <a:spcPts val="0"/>
              </a:spcBef>
              <a:spcAft>
                <a:spcPts val="0"/>
              </a:spcAft>
              <a:buClr>
                <a:schemeClr val="accent3"/>
              </a:buClr>
              <a:buSzPts val="3000"/>
              <a:buFont typeface="Caveat Brush"/>
              <a:buNone/>
              <a:defRPr sz="3000">
                <a:solidFill>
                  <a:schemeClr val="accent3"/>
                </a:solidFill>
                <a:latin typeface="Caveat Brush"/>
                <a:ea typeface="Caveat Brush"/>
                <a:cs typeface="Caveat Brush"/>
                <a:sym typeface="Caveat Brush"/>
              </a:defRPr>
            </a:lvl2pPr>
            <a:lvl3pPr lvl="2">
              <a:spcBef>
                <a:spcPts val="0"/>
              </a:spcBef>
              <a:spcAft>
                <a:spcPts val="0"/>
              </a:spcAft>
              <a:buClr>
                <a:schemeClr val="accent3"/>
              </a:buClr>
              <a:buSzPts val="3000"/>
              <a:buFont typeface="Caveat Brush"/>
              <a:buNone/>
              <a:defRPr sz="3000">
                <a:solidFill>
                  <a:schemeClr val="accent3"/>
                </a:solidFill>
                <a:latin typeface="Caveat Brush"/>
                <a:ea typeface="Caveat Brush"/>
                <a:cs typeface="Caveat Brush"/>
                <a:sym typeface="Caveat Brush"/>
              </a:defRPr>
            </a:lvl3pPr>
            <a:lvl4pPr lvl="3">
              <a:spcBef>
                <a:spcPts val="0"/>
              </a:spcBef>
              <a:spcAft>
                <a:spcPts val="0"/>
              </a:spcAft>
              <a:buClr>
                <a:schemeClr val="accent3"/>
              </a:buClr>
              <a:buSzPts val="3000"/>
              <a:buFont typeface="Caveat Brush"/>
              <a:buNone/>
              <a:defRPr sz="3000">
                <a:solidFill>
                  <a:schemeClr val="accent3"/>
                </a:solidFill>
                <a:latin typeface="Caveat Brush"/>
                <a:ea typeface="Caveat Brush"/>
                <a:cs typeface="Caveat Brush"/>
                <a:sym typeface="Caveat Brush"/>
              </a:defRPr>
            </a:lvl4pPr>
            <a:lvl5pPr lvl="4">
              <a:spcBef>
                <a:spcPts val="0"/>
              </a:spcBef>
              <a:spcAft>
                <a:spcPts val="0"/>
              </a:spcAft>
              <a:buClr>
                <a:schemeClr val="accent3"/>
              </a:buClr>
              <a:buSzPts val="3000"/>
              <a:buFont typeface="Caveat Brush"/>
              <a:buNone/>
              <a:defRPr sz="3000">
                <a:solidFill>
                  <a:schemeClr val="accent3"/>
                </a:solidFill>
                <a:latin typeface="Caveat Brush"/>
                <a:ea typeface="Caveat Brush"/>
                <a:cs typeface="Caveat Brush"/>
                <a:sym typeface="Caveat Brush"/>
              </a:defRPr>
            </a:lvl5pPr>
            <a:lvl6pPr lvl="5">
              <a:spcBef>
                <a:spcPts val="0"/>
              </a:spcBef>
              <a:spcAft>
                <a:spcPts val="0"/>
              </a:spcAft>
              <a:buClr>
                <a:schemeClr val="accent3"/>
              </a:buClr>
              <a:buSzPts val="3000"/>
              <a:buFont typeface="Caveat Brush"/>
              <a:buNone/>
              <a:defRPr sz="3000">
                <a:solidFill>
                  <a:schemeClr val="accent3"/>
                </a:solidFill>
                <a:latin typeface="Caveat Brush"/>
                <a:ea typeface="Caveat Brush"/>
                <a:cs typeface="Caveat Brush"/>
                <a:sym typeface="Caveat Brush"/>
              </a:defRPr>
            </a:lvl6pPr>
            <a:lvl7pPr lvl="6">
              <a:spcBef>
                <a:spcPts val="0"/>
              </a:spcBef>
              <a:spcAft>
                <a:spcPts val="0"/>
              </a:spcAft>
              <a:buClr>
                <a:schemeClr val="accent3"/>
              </a:buClr>
              <a:buSzPts val="3000"/>
              <a:buFont typeface="Caveat Brush"/>
              <a:buNone/>
              <a:defRPr sz="3000">
                <a:solidFill>
                  <a:schemeClr val="accent3"/>
                </a:solidFill>
                <a:latin typeface="Caveat Brush"/>
                <a:ea typeface="Caveat Brush"/>
                <a:cs typeface="Caveat Brush"/>
                <a:sym typeface="Caveat Brush"/>
              </a:defRPr>
            </a:lvl7pPr>
            <a:lvl8pPr lvl="7">
              <a:spcBef>
                <a:spcPts val="0"/>
              </a:spcBef>
              <a:spcAft>
                <a:spcPts val="0"/>
              </a:spcAft>
              <a:buClr>
                <a:schemeClr val="accent3"/>
              </a:buClr>
              <a:buSzPts val="3000"/>
              <a:buFont typeface="Caveat Brush"/>
              <a:buNone/>
              <a:defRPr sz="3000">
                <a:solidFill>
                  <a:schemeClr val="accent3"/>
                </a:solidFill>
                <a:latin typeface="Caveat Brush"/>
                <a:ea typeface="Caveat Brush"/>
                <a:cs typeface="Caveat Brush"/>
                <a:sym typeface="Caveat Brush"/>
              </a:defRPr>
            </a:lvl8pPr>
            <a:lvl9pPr lvl="8">
              <a:spcBef>
                <a:spcPts val="0"/>
              </a:spcBef>
              <a:spcAft>
                <a:spcPts val="0"/>
              </a:spcAft>
              <a:buClr>
                <a:schemeClr val="accent3"/>
              </a:buClr>
              <a:buSzPts val="3000"/>
              <a:buFont typeface="Caveat Brush"/>
              <a:buNone/>
              <a:defRPr sz="3000">
                <a:solidFill>
                  <a:schemeClr val="accent3"/>
                </a:solidFill>
                <a:latin typeface="Caveat Brush"/>
                <a:ea typeface="Caveat Brush"/>
                <a:cs typeface="Caveat Brush"/>
                <a:sym typeface="Caveat Brush"/>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23850">
              <a:lnSpc>
                <a:spcPct val="115000"/>
              </a:lnSpc>
              <a:spcBef>
                <a:spcPts val="0"/>
              </a:spcBef>
              <a:spcAft>
                <a:spcPts val="0"/>
              </a:spcAft>
              <a:buClr>
                <a:schemeClr val="accent3"/>
              </a:buClr>
              <a:buSzPts val="1500"/>
              <a:buFont typeface="Raleway"/>
              <a:buChar char="●"/>
              <a:defRPr sz="1500">
                <a:solidFill>
                  <a:schemeClr val="accent3"/>
                </a:solidFill>
                <a:latin typeface="Raleway"/>
                <a:ea typeface="Raleway"/>
                <a:cs typeface="Raleway"/>
                <a:sym typeface="Raleway"/>
              </a:defRPr>
            </a:lvl1pPr>
            <a:lvl2pPr marL="914400" lvl="1" indent="-323850">
              <a:lnSpc>
                <a:spcPct val="115000"/>
              </a:lnSpc>
              <a:spcBef>
                <a:spcPts val="1600"/>
              </a:spcBef>
              <a:spcAft>
                <a:spcPts val="0"/>
              </a:spcAft>
              <a:buClr>
                <a:schemeClr val="accent3"/>
              </a:buClr>
              <a:buSzPts val="1500"/>
              <a:buFont typeface="Raleway"/>
              <a:buChar char="○"/>
              <a:defRPr sz="1500">
                <a:solidFill>
                  <a:schemeClr val="accent3"/>
                </a:solidFill>
                <a:latin typeface="Raleway"/>
                <a:ea typeface="Raleway"/>
                <a:cs typeface="Raleway"/>
                <a:sym typeface="Raleway"/>
              </a:defRPr>
            </a:lvl2pPr>
            <a:lvl3pPr marL="1371600" lvl="2" indent="-323850">
              <a:lnSpc>
                <a:spcPct val="115000"/>
              </a:lnSpc>
              <a:spcBef>
                <a:spcPts val="1600"/>
              </a:spcBef>
              <a:spcAft>
                <a:spcPts val="0"/>
              </a:spcAft>
              <a:buClr>
                <a:schemeClr val="accent3"/>
              </a:buClr>
              <a:buSzPts val="1500"/>
              <a:buFont typeface="Raleway"/>
              <a:buChar char="■"/>
              <a:defRPr sz="1500">
                <a:solidFill>
                  <a:schemeClr val="accent3"/>
                </a:solidFill>
                <a:latin typeface="Raleway"/>
                <a:ea typeface="Raleway"/>
                <a:cs typeface="Raleway"/>
                <a:sym typeface="Raleway"/>
              </a:defRPr>
            </a:lvl3pPr>
            <a:lvl4pPr marL="1828800" lvl="3" indent="-323850">
              <a:lnSpc>
                <a:spcPct val="115000"/>
              </a:lnSpc>
              <a:spcBef>
                <a:spcPts val="1600"/>
              </a:spcBef>
              <a:spcAft>
                <a:spcPts val="0"/>
              </a:spcAft>
              <a:buClr>
                <a:schemeClr val="accent3"/>
              </a:buClr>
              <a:buSzPts val="1500"/>
              <a:buFont typeface="Raleway"/>
              <a:buChar char="●"/>
              <a:defRPr sz="1500">
                <a:solidFill>
                  <a:schemeClr val="accent3"/>
                </a:solidFill>
                <a:latin typeface="Raleway"/>
                <a:ea typeface="Raleway"/>
                <a:cs typeface="Raleway"/>
                <a:sym typeface="Raleway"/>
              </a:defRPr>
            </a:lvl4pPr>
            <a:lvl5pPr marL="2286000" lvl="4" indent="-323850">
              <a:lnSpc>
                <a:spcPct val="115000"/>
              </a:lnSpc>
              <a:spcBef>
                <a:spcPts val="1600"/>
              </a:spcBef>
              <a:spcAft>
                <a:spcPts val="0"/>
              </a:spcAft>
              <a:buClr>
                <a:schemeClr val="accent3"/>
              </a:buClr>
              <a:buSzPts val="1500"/>
              <a:buFont typeface="Raleway"/>
              <a:buChar char="○"/>
              <a:defRPr sz="1500">
                <a:solidFill>
                  <a:schemeClr val="accent3"/>
                </a:solidFill>
                <a:latin typeface="Raleway"/>
                <a:ea typeface="Raleway"/>
                <a:cs typeface="Raleway"/>
                <a:sym typeface="Raleway"/>
              </a:defRPr>
            </a:lvl5pPr>
            <a:lvl6pPr marL="2743200" lvl="5" indent="-323850">
              <a:lnSpc>
                <a:spcPct val="115000"/>
              </a:lnSpc>
              <a:spcBef>
                <a:spcPts val="1600"/>
              </a:spcBef>
              <a:spcAft>
                <a:spcPts val="0"/>
              </a:spcAft>
              <a:buClr>
                <a:schemeClr val="accent3"/>
              </a:buClr>
              <a:buSzPts val="1500"/>
              <a:buFont typeface="Raleway"/>
              <a:buChar char="■"/>
              <a:defRPr sz="1500">
                <a:solidFill>
                  <a:schemeClr val="accent3"/>
                </a:solidFill>
                <a:latin typeface="Raleway"/>
                <a:ea typeface="Raleway"/>
                <a:cs typeface="Raleway"/>
                <a:sym typeface="Raleway"/>
              </a:defRPr>
            </a:lvl6pPr>
            <a:lvl7pPr marL="3200400" lvl="6" indent="-323850">
              <a:lnSpc>
                <a:spcPct val="115000"/>
              </a:lnSpc>
              <a:spcBef>
                <a:spcPts val="1600"/>
              </a:spcBef>
              <a:spcAft>
                <a:spcPts val="0"/>
              </a:spcAft>
              <a:buClr>
                <a:schemeClr val="accent3"/>
              </a:buClr>
              <a:buSzPts val="1500"/>
              <a:buFont typeface="Raleway"/>
              <a:buChar char="●"/>
              <a:defRPr sz="1500">
                <a:solidFill>
                  <a:schemeClr val="accent3"/>
                </a:solidFill>
                <a:latin typeface="Raleway"/>
                <a:ea typeface="Raleway"/>
                <a:cs typeface="Raleway"/>
                <a:sym typeface="Raleway"/>
              </a:defRPr>
            </a:lvl7pPr>
            <a:lvl8pPr marL="3657600" lvl="7" indent="-323850">
              <a:lnSpc>
                <a:spcPct val="115000"/>
              </a:lnSpc>
              <a:spcBef>
                <a:spcPts val="1600"/>
              </a:spcBef>
              <a:spcAft>
                <a:spcPts val="0"/>
              </a:spcAft>
              <a:buClr>
                <a:schemeClr val="accent3"/>
              </a:buClr>
              <a:buSzPts val="1500"/>
              <a:buFont typeface="Raleway"/>
              <a:buChar char="○"/>
              <a:defRPr sz="1500">
                <a:solidFill>
                  <a:schemeClr val="accent3"/>
                </a:solidFill>
                <a:latin typeface="Raleway"/>
                <a:ea typeface="Raleway"/>
                <a:cs typeface="Raleway"/>
                <a:sym typeface="Raleway"/>
              </a:defRPr>
            </a:lvl8pPr>
            <a:lvl9pPr marL="4114800" lvl="8" indent="-323850">
              <a:lnSpc>
                <a:spcPct val="115000"/>
              </a:lnSpc>
              <a:spcBef>
                <a:spcPts val="1600"/>
              </a:spcBef>
              <a:spcAft>
                <a:spcPts val="1600"/>
              </a:spcAft>
              <a:buClr>
                <a:schemeClr val="accent3"/>
              </a:buClr>
              <a:buSzPts val="1500"/>
              <a:buFont typeface="Raleway"/>
              <a:buChar char="■"/>
              <a:defRPr sz="1500">
                <a:solidFill>
                  <a:schemeClr val="accent3"/>
                </a:solidFill>
                <a:latin typeface="Raleway"/>
                <a:ea typeface="Raleway"/>
                <a:cs typeface="Raleway"/>
                <a:sym typeface="Raleway"/>
              </a:defRPr>
            </a:lvl9pPr>
          </a:lstStyle>
          <a:p>
            <a:endParaRPr/>
          </a:p>
        </p:txBody>
      </p:sp>
    </p:spTree>
    <p:extLst>
      <p:ext uri="{BB962C8B-B14F-4D97-AF65-F5344CB8AC3E}">
        <p14:creationId xmlns:p14="http://schemas.microsoft.com/office/powerpoint/2010/main" val="546177192"/>
      </p:ext>
    </p:extLst>
  </p:cSld>
  <p:clrMap bg1="lt1" tx1="dk1" bg2="dk2" tx2="lt2" accent1="accent1" accent2="accent2" accent3="accent3" accent4="accent4" accent5="accent5" accent6="accent6" hlink="hlink" folHlink="folHlink"/>
  <p:sldLayoutIdLst>
    <p:sldLayoutId id="2147483712" r:id="rId1"/>
    <p:sldLayoutId id="2147483713" r:id="rId2"/>
    <p:sldLayoutId id="2147483714" r:id="rId3"/>
    <p:sldLayoutId id="2147483715" r:id="rId4"/>
    <p:sldLayoutId id="2147483716" r:id="rId5"/>
    <p:sldLayoutId id="2147483717" r:id="rId6"/>
    <p:sldLayoutId id="2147483718" r:id="rId7"/>
    <p:sldLayoutId id="2147483719" r:id="rId8"/>
    <p:sldLayoutId id="2147483720" r:id="rId9"/>
    <p:sldLayoutId id="2147483721" r:id="rId10"/>
    <p:sldLayoutId id="2147483722" r:id="rId11"/>
    <p:sldLayoutId id="2147483723" r:id="rId12"/>
    <p:sldLayoutId id="2147483724" r:id="rId13"/>
    <p:sldLayoutId id="2147483725" r:id="rId14"/>
    <p:sldLayoutId id="2147483726" r:id="rId15"/>
    <p:sldLayoutId id="2147483727" r:id="rId16"/>
    <p:sldLayoutId id="2147483728" r:id="rId17"/>
    <p:sldLayoutId id="2147483729" r:id="rId18"/>
    <p:sldLayoutId id="2147483730" r:id="rId19"/>
    <p:sldLayoutId id="2147483731" r:id="rId20"/>
    <p:sldLayoutId id="2147483732" r:id="rId21"/>
    <p:sldLayoutId id="2147483733" r:id="rId22"/>
    <p:sldLayoutId id="2147483734" r:id="rId23"/>
    <p:sldLayoutId id="2147483735" r:id="rId24"/>
    <p:sldLayoutId id="2147483736" r:id="rId25"/>
    <p:sldLayoutId id="2147483737" r:id="rId26"/>
    <p:sldLayoutId id="2147483738" r:id="rId27"/>
    <p:sldLayoutId id="2147483739" r:id="rId28"/>
    <p:sldLayoutId id="2147483740" r:id="rId29"/>
    <p:sldLayoutId id="2147483741" r:id="rId30"/>
    <p:sldLayoutId id="2147483742" r:id="rId31"/>
    <p:sldLayoutId id="2147483743" r:id="rId32"/>
    <p:sldLayoutId id="2147483744" r:id="rId33"/>
    <p:sldLayoutId id="2147483745" r:id="rId34"/>
    <p:sldLayoutId id="2147483746" r:id="rId35"/>
    <p:sldLayoutId id="2147483747" r:id="rId36"/>
    <p:sldLayoutId id="2147483748" r:id="rId3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F9CADB-83A5-44DC-AED2-E594961D74B5}"/>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5B66C83B-56A9-464E-8D4B-7CC163B6CA5C}"/>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D86191B-C996-45D6-9A5B-2AD351BE9B50}"/>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A99CDECB-F96C-421E-B90E-48A290C1B04E}"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11/24/2023</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B84BF53C-299A-4649-A59E-80EA1267AD6B}"/>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044B68A2-E602-4E6F-B243-DB188D33BF2A}"/>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61FB6F42-B5A6-4200-A3DD-4A08C0B483DA}"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13587542"/>
      </p:ext>
    </p:extLst>
  </p:cSld>
  <p:clrMap bg1="lt1" tx1="dk1" bg2="lt2" tx2="dk2" accent1="accent1" accent2="accent2" accent3="accent3" accent4="accent4" accent5="accent5" accent6="accent6" hlink="hlink" folHlink="folHlink"/>
  <p:sldLayoutIdLst>
    <p:sldLayoutId id="2147483750" r:id="rId1"/>
    <p:sldLayoutId id="2147483751" r:id="rId2"/>
    <p:sldLayoutId id="2147483752" r:id="rId3"/>
    <p:sldLayoutId id="2147483753" r:id="rId4"/>
    <p:sldLayoutId id="2147483754" r:id="rId5"/>
    <p:sldLayoutId id="2147483755" r:id="rId6"/>
    <p:sldLayoutId id="2147483756" r:id="rId7"/>
    <p:sldLayoutId id="2147483757" r:id="rId8"/>
    <p:sldLayoutId id="2147483758" r:id="rId9"/>
    <p:sldLayoutId id="2147483759" r:id="rId10"/>
    <p:sldLayoutId id="2147483760"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078340180"/>
      </p:ext>
    </p:extLst>
  </p:cSld>
  <p:clrMap bg1="lt1" tx1="dk1" bg2="lt2" tx2="dk2" accent1="accent1" accent2="accent2" accent3="accent3" accent4="accent4" accent5="accent5" accent6="accent6" hlink="hlink" folHlink="folHlink"/>
  <p:sldLayoutIdLst>
    <p:sldLayoutId id="2147483800" r:id="rId1"/>
  </p:sldLayoutIdLst>
  <p:txStyles>
    <p:titleStyle>
      <a:lvl1pPr algn="ctr" defTabSz="990570" rtl="0" eaLnBrk="1" latinLnBrk="1" hangingPunct="1">
        <a:spcBef>
          <a:spcPct val="0"/>
        </a:spcBef>
        <a:buNone/>
        <a:defRPr sz="4767" kern="1200">
          <a:solidFill>
            <a:schemeClr val="tx1"/>
          </a:solidFill>
          <a:latin typeface="+mj-lt"/>
          <a:ea typeface="+mj-ea"/>
          <a:cs typeface="+mj-cs"/>
        </a:defRPr>
      </a:lvl1pPr>
    </p:titleStyle>
    <p:bodyStyle>
      <a:lvl1pPr marL="371464" indent="-371464" algn="l" defTabSz="990570" rtl="0" eaLnBrk="1" latinLnBrk="1" hangingPunct="1">
        <a:spcBef>
          <a:spcPct val="20000"/>
        </a:spcBef>
        <a:buFont typeface="Arial" pitchFamily="34" charset="0"/>
        <a:buChar char="•"/>
        <a:defRPr sz="3467" kern="1200">
          <a:solidFill>
            <a:schemeClr val="tx1"/>
          </a:solidFill>
          <a:latin typeface="+mn-lt"/>
          <a:ea typeface="+mn-ea"/>
          <a:cs typeface="+mn-cs"/>
        </a:defRPr>
      </a:lvl1pPr>
      <a:lvl2pPr marL="804838" indent="-309553" algn="l" defTabSz="990570" rtl="0" eaLnBrk="1" latinLnBrk="1" hangingPunct="1">
        <a:spcBef>
          <a:spcPct val="20000"/>
        </a:spcBef>
        <a:buFont typeface="Arial" pitchFamily="34" charset="0"/>
        <a:buChar char="–"/>
        <a:defRPr sz="3033" kern="1200">
          <a:solidFill>
            <a:schemeClr val="tx1"/>
          </a:solidFill>
          <a:latin typeface="+mn-lt"/>
          <a:ea typeface="+mn-ea"/>
          <a:cs typeface="+mn-cs"/>
        </a:defRPr>
      </a:lvl2pPr>
      <a:lvl3pPr marL="1238212" indent="-247642" algn="l" defTabSz="990570" rtl="0" eaLnBrk="1" latinLnBrk="1" hangingPunct="1">
        <a:spcBef>
          <a:spcPct val="20000"/>
        </a:spcBef>
        <a:buFont typeface="Arial" pitchFamily="34" charset="0"/>
        <a:buChar char="•"/>
        <a:defRPr sz="2600" kern="1200">
          <a:solidFill>
            <a:schemeClr val="tx1"/>
          </a:solidFill>
          <a:latin typeface="+mn-lt"/>
          <a:ea typeface="+mn-ea"/>
          <a:cs typeface="+mn-cs"/>
        </a:defRPr>
      </a:lvl3pPr>
      <a:lvl4pPr marL="1733497" indent="-247642" algn="l" defTabSz="990570" rtl="0" eaLnBrk="1" latinLnBrk="1" hangingPunct="1">
        <a:spcBef>
          <a:spcPct val="20000"/>
        </a:spcBef>
        <a:buFont typeface="Arial" pitchFamily="34" charset="0"/>
        <a:buChar char="–"/>
        <a:defRPr sz="2167" kern="1200">
          <a:solidFill>
            <a:schemeClr val="tx1"/>
          </a:solidFill>
          <a:latin typeface="+mn-lt"/>
          <a:ea typeface="+mn-ea"/>
          <a:cs typeface="+mn-cs"/>
        </a:defRPr>
      </a:lvl4pPr>
      <a:lvl5pPr marL="2228781" indent="-247642" algn="l" defTabSz="990570" rtl="0" eaLnBrk="1" latinLnBrk="1" hangingPunct="1">
        <a:spcBef>
          <a:spcPct val="20000"/>
        </a:spcBef>
        <a:buFont typeface="Arial" pitchFamily="34" charset="0"/>
        <a:buChar char="»"/>
        <a:defRPr sz="2167" kern="1200">
          <a:solidFill>
            <a:schemeClr val="tx1"/>
          </a:solidFill>
          <a:latin typeface="+mn-lt"/>
          <a:ea typeface="+mn-ea"/>
          <a:cs typeface="+mn-cs"/>
        </a:defRPr>
      </a:lvl5pPr>
      <a:lvl6pPr marL="2724066" indent="-247642" algn="l" defTabSz="990570" rtl="0" eaLnBrk="1" latinLnBrk="1" hangingPunct="1">
        <a:spcBef>
          <a:spcPct val="20000"/>
        </a:spcBef>
        <a:buFont typeface="Arial" pitchFamily="34" charset="0"/>
        <a:buChar char="•"/>
        <a:defRPr sz="2167" kern="1200">
          <a:solidFill>
            <a:schemeClr val="tx1"/>
          </a:solidFill>
          <a:latin typeface="+mn-lt"/>
          <a:ea typeface="+mn-ea"/>
          <a:cs typeface="+mn-cs"/>
        </a:defRPr>
      </a:lvl6pPr>
      <a:lvl7pPr marL="3219351" indent="-247642" algn="l" defTabSz="990570" rtl="0" eaLnBrk="1" latinLnBrk="1" hangingPunct="1">
        <a:spcBef>
          <a:spcPct val="20000"/>
        </a:spcBef>
        <a:buFont typeface="Arial" pitchFamily="34" charset="0"/>
        <a:buChar char="•"/>
        <a:defRPr sz="2167" kern="1200">
          <a:solidFill>
            <a:schemeClr val="tx1"/>
          </a:solidFill>
          <a:latin typeface="+mn-lt"/>
          <a:ea typeface="+mn-ea"/>
          <a:cs typeface="+mn-cs"/>
        </a:defRPr>
      </a:lvl7pPr>
      <a:lvl8pPr marL="3714636" indent="-247642" algn="l" defTabSz="990570" rtl="0" eaLnBrk="1" latinLnBrk="1" hangingPunct="1">
        <a:spcBef>
          <a:spcPct val="20000"/>
        </a:spcBef>
        <a:buFont typeface="Arial" pitchFamily="34" charset="0"/>
        <a:buChar char="•"/>
        <a:defRPr sz="2167" kern="1200">
          <a:solidFill>
            <a:schemeClr val="tx1"/>
          </a:solidFill>
          <a:latin typeface="+mn-lt"/>
          <a:ea typeface="+mn-ea"/>
          <a:cs typeface="+mn-cs"/>
        </a:defRPr>
      </a:lvl8pPr>
      <a:lvl9pPr marL="4209920" indent="-247642" algn="l" defTabSz="990570" rtl="0" eaLnBrk="1" latinLnBrk="1" hangingPunct="1">
        <a:spcBef>
          <a:spcPct val="20000"/>
        </a:spcBef>
        <a:buFont typeface="Arial" pitchFamily="34" charset="0"/>
        <a:buChar char="•"/>
        <a:defRPr sz="2167" kern="1200">
          <a:solidFill>
            <a:schemeClr val="tx1"/>
          </a:solidFill>
          <a:latin typeface="+mn-lt"/>
          <a:ea typeface="+mn-ea"/>
          <a:cs typeface="+mn-cs"/>
        </a:defRPr>
      </a:lvl9pPr>
    </p:bodyStyle>
    <p:otherStyle>
      <a:defPPr>
        <a:defRPr lang="ko-KR"/>
      </a:defPPr>
      <a:lvl1pPr marL="0" algn="l" defTabSz="990570" rtl="0" eaLnBrk="1" latinLnBrk="1" hangingPunct="1">
        <a:defRPr sz="1950" kern="1200">
          <a:solidFill>
            <a:schemeClr val="tx1"/>
          </a:solidFill>
          <a:latin typeface="+mn-lt"/>
          <a:ea typeface="+mn-ea"/>
          <a:cs typeface="+mn-cs"/>
        </a:defRPr>
      </a:lvl1pPr>
      <a:lvl2pPr marL="495285" algn="l" defTabSz="990570" rtl="0" eaLnBrk="1" latinLnBrk="1" hangingPunct="1">
        <a:defRPr sz="1950" kern="1200">
          <a:solidFill>
            <a:schemeClr val="tx1"/>
          </a:solidFill>
          <a:latin typeface="+mn-lt"/>
          <a:ea typeface="+mn-ea"/>
          <a:cs typeface="+mn-cs"/>
        </a:defRPr>
      </a:lvl2pPr>
      <a:lvl3pPr marL="990570" algn="l" defTabSz="990570" rtl="0" eaLnBrk="1" latinLnBrk="1" hangingPunct="1">
        <a:defRPr sz="1950" kern="1200">
          <a:solidFill>
            <a:schemeClr val="tx1"/>
          </a:solidFill>
          <a:latin typeface="+mn-lt"/>
          <a:ea typeface="+mn-ea"/>
          <a:cs typeface="+mn-cs"/>
        </a:defRPr>
      </a:lvl3pPr>
      <a:lvl4pPr marL="1485854" algn="l" defTabSz="990570" rtl="0" eaLnBrk="1" latinLnBrk="1" hangingPunct="1">
        <a:defRPr sz="1950" kern="1200">
          <a:solidFill>
            <a:schemeClr val="tx1"/>
          </a:solidFill>
          <a:latin typeface="+mn-lt"/>
          <a:ea typeface="+mn-ea"/>
          <a:cs typeface="+mn-cs"/>
        </a:defRPr>
      </a:lvl4pPr>
      <a:lvl5pPr marL="1981139" algn="l" defTabSz="990570" rtl="0" eaLnBrk="1" latinLnBrk="1" hangingPunct="1">
        <a:defRPr sz="1950" kern="1200">
          <a:solidFill>
            <a:schemeClr val="tx1"/>
          </a:solidFill>
          <a:latin typeface="+mn-lt"/>
          <a:ea typeface="+mn-ea"/>
          <a:cs typeface="+mn-cs"/>
        </a:defRPr>
      </a:lvl5pPr>
      <a:lvl6pPr marL="2476424" algn="l" defTabSz="990570" rtl="0" eaLnBrk="1" latinLnBrk="1" hangingPunct="1">
        <a:defRPr sz="1950" kern="1200">
          <a:solidFill>
            <a:schemeClr val="tx1"/>
          </a:solidFill>
          <a:latin typeface="+mn-lt"/>
          <a:ea typeface="+mn-ea"/>
          <a:cs typeface="+mn-cs"/>
        </a:defRPr>
      </a:lvl6pPr>
      <a:lvl7pPr marL="2971709" algn="l" defTabSz="990570" rtl="0" eaLnBrk="1" latinLnBrk="1" hangingPunct="1">
        <a:defRPr sz="1950" kern="1200">
          <a:solidFill>
            <a:schemeClr val="tx1"/>
          </a:solidFill>
          <a:latin typeface="+mn-lt"/>
          <a:ea typeface="+mn-ea"/>
          <a:cs typeface="+mn-cs"/>
        </a:defRPr>
      </a:lvl7pPr>
      <a:lvl8pPr marL="3466993" algn="l" defTabSz="990570" rtl="0" eaLnBrk="1" latinLnBrk="1" hangingPunct="1">
        <a:defRPr sz="1950" kern="1200">
          <a:solidFill>
            <a:schemeClr val="tx1"/>
          </a:solidFill>
          <a:latin typeface="+mn-lt"/>
          <a:ea typeface="+mn-ea"/>
          <a:cs typeface="+mn-cs"/>
        </a:defRPr>
      </a:lvl8pPr>
      <a:lvl9pPr marL="3962278" algn="l" defTabSz="990570" rtl="0" eaLnBrk="1" latinLnBrk="1" hangingPunct="1">
        <a:defRPr sz="195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blipFill>
          <a:blip r:embed="rId16">
            <a:alphaModFix/>
          </a:blip>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609600" y="-30163"/>
            <a:ext cx="10972800" cy="1143200"/>
          </a:xfrm>
          <a:prstGeom prst="rect">
            <a:avLst/>
          </a:prstGeom>
          <a:noFill/>
          <a:ln>
            <a:noFill/>
          </a:ln>
        </p:spPr>
        <p:txBody>
          <a:bodyPr spcFirstLastPara="1" wrap="square" lIns="91425" tIns="91425" rIns="91425" bIns="91425" anchor="ctr" anchorCtr="0">
            <a:noAutofit/>
          </a:bodyPr>
          <a:lstStyle>
            <a:lvl1pPr lvl="0" algn="ctr">
              <a:spcBef>
                <a:spcPts val="0"/>
              </a:spcBef>
              <a:spcAft>
                <a:spcPts val="0"/>
              </a:spcAft>
              <a:buClr>
                <a:schemeClr val="dk1"/>
              </a:buClr>
              <a:buSzPts val="2400"/>
              <a:buFont typeface="Permanent Marker"/>
              <a:buNone/>
              <a:defRPr sz="2400">
                <a:solidFill>
                  <a:schemeClr val="dk1"/>
                </a:solidFill>
                <a:latin typeface="Permanent Marker"/>
                <a:ea typeface="Permanent Marker"/>
                <a:cs typeface="Permanent Marker"/>
                <a:sym typeface="Permanent Marker"/>
              </a:defRPr>
            </a:lvl1pPr>
            <a:lvl2pPr lvl="1" algn="ctr">
              <a:spcBef>
                <a:spcPts val="0"/>
              </a:spcBef>
              <a:spcAft>
                <a:spcPts val="0"/>
              </a:spcAft>
              <a:buClr>
                <a:schemeClr val="dk1"/>
              </a:buClr>
              <a:buSzPts val="2400"/>
              <a:buFont typeface="Permanent Marker"/>
              <a:buNone/>
              <a:defRPr sz="2400">
                <a:solidFill>
                  <a:schemeClr val="dk1"/>
                </a:solidFill>
                <a:latin typeface="Permanent Marker"/>
                <a:ea typeface="Permanent Marker"/>
                <a:cs typeface="Permanent Marker"/>
                <a:sym typeface="Permanent Marker"/>
              </a:defRPr>
            </a:lvl2pPr>
            <a:lvl3pPr lvl="2" algn="ctr">
              <a:spcBef>
                <a:spcPts val="0"/>
              </a:spcBef>
              <a:spcAft>
                <a:spcPts val="0"/>
              </a:spcAft>
              <a:buClr>
                <a:schemeClr val="dk1"/>
              </a:buClr>
              <a:buSzPts val="2400"/>
              <a:buFont typeface="Permanent Marker"/>
              <a:buNone/>
              <a:defRPr sz="2400">
                <a:solidFill>
                  <a:schemeClr val="dk1"/>
                </a:solidFill>
                <a:latin typeface="Permanent Marker"/>
                <a:ea typeface="Permanent Marker"/>
                <a:cs typeface="Permanent Marker"/>
                <a:sym typeface="Permanent Marker"/>
              </a:defRPr>
            </a:lvl3pPr>
            <a:lvl4pPr lvl="3" algn="ctr">
              <a:spcBef>
                <a:spcPts val="0"/>
              </a:spcBef>
              <a:spcAft>
                <a:spcPts val="0"/>
              </a:spcAft>
              <a:buClr>
                <a:schemeClr val="dk1"/>
              </a:buClr>
              <a:buSzPts val="2400"/>
              <a:buFont typeface="Permanent Marker"/>
              <a:buNone/>
              <a:defRPr sz="2400">
                <a:solidFill>
                  <a:schemeClr val="dk1"/>
                </a:solidFill>
                <a:latin typeface="Permanent Marker"/>
                <a:ea typeface="Permanent Marker"/>
                <a:cs typeface="Permanent Marker"/>
                <a:sym typeface="Permanent Marker"/>
              </a:defRPr>
            </a:lvl4pPr>
            <a:lvl5pPr lvl="4" algn="ctr">
              <a:spcBef>
                <a:spcPts val="0"/>
              </a:spcBef>
              <a:spcAft>
                <a:spcPts val="0"/>
              </a:spcAft>
              <a:buClr>
                <a:schemeClr val="dk1"/>
              </a:buClr>
              <a:buSzPts val="2400"/>
              <a:buFont typeface="Permanent Marker"/>
              <a:buNone/>
              <a:defRPr sz="2400">
                <a:solidFill>
                  <a:schemeClr val="dk1"/>
                </a:solidFill>
                <a:latin typeface="Permanent Marker"/>
                <a:ea typeface="Permanent Marker"/>
                <a:cs typeface="Permanent Marker"/>
                <a:sym typeface="Permanent Marker"/>
              </a:defRPr>
            </a:lvl5pPr>
            <a:lvl6pPr lvl="5" algn="ctr">
              <a:spcBef>
                <a:spcPts val="0"/>
              </a:spcBef>
              <a:spcAft>
                <a:spcPts val="0"/>
              </a:spcAft>
              <a:buClr>
                <a:schemeClr val="dk1"/>
              </a:buClr>
              <a:buSzPts val="2400"/>
              <a:buFont typeface="Permanent Marker"/>
              <a:buNone/>
              <a:defRPr sz="2400">
                <a:solidFill>
                  <a:schemeClr val="dk1"/>
                </a:solidFill>
                <a:latin typeface="Permanent Marker"/>
                <a:ea typeface="Permanent Marker"/>
                <a:cs typeface="Permanent Marker"/>
                <a:sym typeface="Permanent Marker"/>
              </a:defRPr>
            </a:lvl6pPr>
            <a:lvl7pPr lvl="6" algn="ctr">
              <a:spcBef>
                <a:spcPts val="0"/>
              </a:spcBef>
              <a:spcAft>
                <a:spcPts val="0"/>
              </a:spcAft>
              <a:buClr>
                <a:schemeClr val="dk1"/>
              </a:buClr>
              <a:buSzPts val="2400"/>
              <a:buFont typeface="Permanent Marker"/>
              <a:buNone/>
              <a:defRPr sz="2400">
                <a:solidFill>
                  <a:schemeClr val="dk1"/>
                </a:solidFill>
                <a:latin typeface="Permanent Marker"/>
                <a:ea typeface="Permanent Marker"/>
                <a:cs typeface="Permanent Marker"/>
                <a:sym typeface="Permanent Marker"/>
              </a:defRPr>
            </a:lvl7pPr>
            <a:lvl8pPr lvl="7" algn="ctr">
              <a:spcBef>
                <a:spcPts val="0"/>
              </a:spcBef>
              <a:spcAft>
                <a:spcPts val="0"/>
              </a:spcAft>
              <a:buClr>
                <a:schemeClr val="dk1"/>
              </a:buClr>
              <a:buSzPts val="2400"/>
              <a:buFont typeface="Permanent Marker"/>
              <a:buNone/>
              <a:defRPr sz="2400">
                <a:solidFill>
                  <a:schemeClr val="dk1"/>
                </a:solidFill>
                <a:latin typeface="Permanent Marker"/>
                <a:ea typeface="Permanent Marker"/>
                <a:cs typeface="Permanent Marker"/>
                <a:sym typeface="Permanent Marker"/>
              </a:defRPr>
            </a:lvl8pPr>
            <a:lvl9pPr lvl="8" algn="ctr">
              <a:spcBef>
                <a:spcPts val="0"/>
              </a:spcBef>
              <a:spcAft>
                <a:spcPts val="0"/>
              </a:spcAft>
              <a:buClr>
                <a:schemeClr val="dk1"/>
              </a:buClr>
              <a:buSzPts val="2400"/>
              <a:buFont typeface="Permanent Marker"/>
              <a:buNone/>
              <a:defRPr sz="2400">
                <a:solidFill>
                  <a:schemeClr val="dk1"/>
                </a:solidFill>
                <a:latin typeface="Permanent Marker"/>
                <a:ea typeface="Permanent Marker"/>
                <a:cs typeface="Permanent Marker"/>
                <a:sym typeface="Permanent Marker"/>
              </a:defRPr>
            </a:lvl9pPr>
          </a:lstStyle>
          <a:p>
            <a:endParaRPr/>
          </a:p>
        </p:txBody>
      </p:sp>
      <p:sp>
        <p:nvSpPr>
          <p:cNvPr id="7" name="Google Shape;7;p1"/>
          <p:cNvSpPr txBox="1">
            <a:spLocks noGrp="1"/>
          </p:cNvSpPr>
          <p:nvPr>
            <p:ph type="body" idx="1"/>
          </p:nvPr>
        </p:nvSpPr>
        <p:spPr>
          <a:xfrm>
            <a:off x="1215600" y="1600200"/>
            <a:ext cx="9760800" cy="4967600"/>
          </a:xfrm>
          <a:prstGeom prst="rect">
            <a:avLst/>
          </a:prstGeom>
          <a:noFill/>
          <a:ln>
            <a:noFill/>
          </a:ln>
        </p:spPr>
        <p:txBody>
          <a:bodyPr spcFirstLastPara="1" wrap="square" lIns="91425" tIns="91425" rIns="91425" bIns="91425" anchor="t" anchorCtr="0">
            <a:noAutofit/>
          </a:bodyPr>
          <a:lstStyle>
            <a:lvl1pPr marL="457200" lvl="0" indent="-381000">
              <a:spcBef>
                <a:spcPts val="600"/>
              </a:spcBef>
              <a:spcAft>
                <a:spcPts val="0"/>
              </a:spcAft>
              <a:buClr>
                <a:schemeClr val="dk2"/>
              </a:buClr>
              <a:buSzPts val="2400"/>
              <a:buFont typeface="Source Sans Pro"/>
              <a:buChar char="▸"/>
              <a:defRPr sz="2400">
                <a:solidFill>
                  <a:schemeClr val="dk1"/>
                </a:solidFill>
                <a:latin typeface="Source Sans Pro"/>
                <a:ea typeface="Source Sans Pro"/>
                <a:cs typeface="Source Sans Pro"/>
                <a:sym typeface="Source Sans Pro"/>
              </a:defRPr>
            </a:lvl1pPr>
            <a:lvl2pPr marL="914400" lvl="1" indent="-381000">
              <a:spcBef>
                <a:spcPts val="0"/>
              </a:spcBef>
              <a:spcAft>
                <a:spcPts val="0"/>
              </a:spcAft>
              <a:buClr>
                <a:schemeClr val="dk2"/>
              </a:buClr>
              <a:buSzPts val="2400"/>
              <a:buFont typeface="Source Sans Pro"/>
              <a:buChar char="○"/>
              <a:defRPr sz="2400">
                <a:solidFill>
                  <a:schemeClr val="dk1"/>
                </a:solidFill>
                <a:latin typeface="Source Sans Pro"/>
                <a:ea typeface="Source Sans Pro"/>
                <a:cs typeface="Source Sans Pro"/>
                <a:sym typeface="Source Sans Pro"/>
              </a:defRPr>
            </a:lvl2pPr>
            <a:lvl3pPr marL="1371600" lvl="2" indent="-381000">
              <a:spcBef>
                <a:spcPts val="0"/>
              </a:spcBef>
              <a:spcAft>
                <a:spcPts val="0"/>
              </a:spcAft>
              <a:buClr>
                <a:schemeClr val="dk2"/>
              </a:buClr>
              <a:buSzPts val="2400"/>
              <a:buFont typeface="Source Sans Pro"/>
              <a:buChar char="■"/>
              <a:defRPr sz="2400">
                <a:solidFill>
                  <a:schemeClr val="dk1"/>
                </a:solidFill>
                <a:latin typeface="Source Sans Pro"/>
                <a:ea typeface="Source Sans Pro"/>
                <a:cs typeface="Source Sans Pro"/>
                <a:sym typeface="Source Sans Pro"/>
              </a:defRPr>
            </a:lvl3pPr>
            <a:lvl4pPr marL="1828800" lvl="3" indent="-381000">
              <a:spcBef>
                <a:spcPts val="0"/>
              </a:spcBef>
              <a:spcAft>
                <a:spcPts val="0"/>
              </a:spcAft>
              <a:buClr>
                <a:schemeClr val="dk1"/>
              </a:buClr>
              <a:buSzPts val="2400"/>
              <a:buFont typeface="Source Sans Pro"/>
              <a:buChar char="●"/>
              <a:defRPr sz="2400">
                <a:solidFill>
                  <a:schemeClr val="dk1"/>
                </a:solidFill>
                <a:latin typeface="Source Sans Pro"/>
                <a:ea typeface="Source Sans Pro"/>
                <a:cs typeface="Source Sans Pro"/>
                <a:sym typeface="Source Sans Pro"/>
              </a:defRPr>
            </a:lvl4pPr>
            <a:lvl5pPr marL="2286000" lvl="4" indent="-381000">
              <a:spcBef>
                <a:spcPts val="0"/>
              </a:spcBef>
              <a:spcAft>
                <a:spcPts val="0"/>
              </a:spcAft>
              <a:buClr>
                <a:schemeClr val="dk1"/>
              </a:buClr>
              <a:buSzPts val="2400"/>
              <a:buFont typeface="Source Sans Pro"/>
              <a:buChar char="○"/>
              <a:defRPr sz="2400">
                <a:solidFill>
                  <a:schemeClr val="dk1"/>
                </a:solidFill>
                <a:latin typeface="Source Sans Pro"/>
                <a:ea typeface="Source Sans Pro"/>
                <a:cs typeface="Source Sans Pro"/>
                <a:sym typeface="Source Sans Pro"/>
              </a:defRPr>
            </a:lvl5pPr>
            <a:lvl6pPr marL="2743200" lvl="5" indent="-381000">
              <a:spcBef>
                <a:spcPts val="0"/>
              </a:spcBef>
              <a:spcAft>
                <a:spcPts val="0"/>
              </a:spcAft>
              <a:buClr>
                <a:schemeClr val="dk1"/>
              </a:buClr>
              <a:buSzPts val="2400"/>
              <a:buFont typeface="Source Sans Pro"/>
              <a:buChar char="■"/>
              <a:defRPr sz="2400">
                <a:solidFill>
                  <a:schemeClr val="dk1"/>
                </a:solidFill>
                <a:latin typeface="Source Sans Pro"/>
                <a:ea typeface="Source Sans Pro"/>
                <a:cs typeface="Source Sans Pro"/>
                <a:sym typeface="Source Sans Pro"/>
              </a:defRPr>
            </a:lvl6pPr>
            <a:lvl7pPr marL="3200400" lvl="6" indent="-381000">
              <a:spcBef>
                <a:spcPts val="0"/>
              </a:spcBef>
              <a:spcAft>
                <a:spcPts val="0"/>
              </a:spcAft>
              <a:buClr>
                <a:schemeClr val="dk1"/>
              </a:buClr>
              <a:buSzPts val="2400"/>
              <a:buFont typeface="Source Sans Pro"/>
              <a:buChar char="●"/>
              <a:defRPr sz="2400">
                <a:solidFill>
                  <a:schemeClr val="dk1"/>
                </a:solidFill>
                <a:latin typeface="Source Sans Pro"/>
                <a:ea typeface="Source Sans Pro"/>
                <a:cs typeface="Source Sans Pro"/>
                <a:sym typeface="Source Sans Pro"/>
              </a:defRPr>
            </a:lvl7pPr>
            <a:lvl8pPr marL="3657600" lvl="7" indent="-381000">
              <a:spcBef>
                <a:spcPts val="0"/>
              </a:spcBef>
              <a:spcAft>
                <a:spcPts val="0"/>
              </a:spcAft>
              <a:buClr>
                <a:schemeClr val="dk1"/>
              </a:buClr>
              <a:buSzPts val="2400"/>
              <a:buFont typeface="Source Sans Pro"/>
              <a:buChar char="○"/>
              <a:defRPr sz="2400">
                <a:solidFill>
                  <a:schemeClr val="dk1"/>
                </a:solidFill>
                <a:latin typeface="Source Sans Pro"/>
                <a:ea typeface="Source Sans Pro"/>
                <a:cs typeface="Source Sans Pro"/>
                <a:sym typeface="Source Sans Pro"/>
              </a:defRPr>
            </a:lvl8pPr>
            <a:lvl9pPr marL="4114800" lvl="8" indent="-381000">
              <a:spcBef>
                <a:spcPts val="0"/>
              </a:spcBef>
              <a:spcAft>
                <a:spcPts val="0"/>
              </a:spcAft>
              <a:buClr>
                <a:schemeClr val="dk1"/>
              </a:buClr>
              <a:buSzPts val="2400"/>
              <a:buFont typeface="Source Sans Pro"/>
              <a:buChar char="■"/>
              <a:defRPr sz="2400">
                <a:solidFill>
                  <a:schemeClr val="dk1"/>
                </a:solidFill>
                <a:latin typeface="Source Sans Pro"/>
                <a:ea typeface="Source Sans Pro"/>
                <a:cs typeface="Source Sans Pro"/>
                <a:sym typeface="Source Sans Pro"/>
              </a:defRPr>
            </a:lvl9pPr>
          </a:lstStyle>
          <a:p>
            <a:endParaRPr/>
          </a:p>
        </p:txBody>
      </p:sp>
      <p:sp>
        <p:nvSpPr>
          <p:cNvPr id="8" name="Google Shape;8;p1"/>
          <p:cNvSpPr txBox="1">
            <a:spLocks noGrp="1"/>
          </p:cNvSpPr>
          <p:nvPr>
            <p:ph type="sldNum" idx="12"/>
          </p:nvPr>
        </p:nvSpPr>
        <p:spPr>
          <a:xfrm>
            <a:off x="5730200" y="6479803"/>
            <a:ext cx="731600" cy="378400"/>
          </a:xfrm>
          <a:prstGeom prst="rect">
            <a:avLst/>
          </a:prstGeom>
          <a:noFill/>
          <a:ln>
            <a:noFill/>
          </a:ln>
        </p:spPr>
        <p:txBody>
          <a:bodyPr spcFirstLastPara="1" wrap="square" lIns="91425" tIns="91425" rIns="91425" bIns="91425" anchor="t" anchorCtr="0">
            <a:noAutofit/>
          </a:bodyPr>
          <a:lstStyle>
            <a:lvl1pPr lvl="0" algn="ctr">
              <a:buNone/>
              <a:defRPr sz="1600">
                <a:solidFill>
                  <a:schemeClr val="dk2"/>
                </a:solidFill>
                <a:latin typeface="Permanent Marker"/>
                <a:ea typeface="Permanent Marker"/>
                <a:cs typeface="Permanent Marker"/>
                <a:sym typeface="Permanent Marker"/>
              </a:defRPr>
            </a:lvl1pPr>
            <a:lvl2pPr lvl="1" algn="ctr">
              <a:buNone/>
              <a:defRPr sz="1600">
                <a:solidFill>
                  <a:schemeClr val="dk2"/>
                </a:solidFill>
                <a:latin typeface="Permanent Marker"/>
                <a:ea typeface="Permanent Marker"/>
                <a:cs typeface="Permanent Marker"/>
                <a:sym typeface="Permanent Marker"/>
              </a:defRPr>
            </a:lvl2pPr>
            <a:lvl3pPr lvl="2" algn="ctr">
              <a:buNone/>
              <a:defRPr sz="1600">
                <a:solidFill>
                  <a:schemeClr val="dk2"/>
                </a:solidFill>
                <a:latin typeface="Permanent Marker"/>
                <a:ea typeface="Permanent Marker"/>
                <a:cs typeface="Permanent Marker"/>
                <a:sym typeface="Permanent Marker"/>
              </a:defRPr>
            </a:lvl3pPr>
            <a:lvl4pPr lvl="3" algn="ctr">
              <a:buNone/>
              <a:defRPr sz="1600">
                <a:solidFill>
                  <a:schemeClr val="dk2"/>
                </a:solidFill>
                <a:latin typeface="Permanent Marker"/>
                <a:ea typeface="Permanent Marker"/>
                <a:cs typeface="Permanent Marker"/>
                <a:sym typeface="Permanent Marker"/>
              </a:defRPr>
            </a:lvl4pPr>
            <a:lvl5pPr lvl="4" algn="ctr">
              <a:buNone/>
              <a:defRPr sz="1600">
                <a:solidFill>
                  <a:schemeClr val="dk2"/>
                </a:solidFill>
                <a:latin typeface="Permanent Marker"/>
                <a:ea typeface="Permanent Marker"/>
                <a:cs typeface="Permanent Marker"/>
                <a:sym typeface="Permanent Marker"/>
              </a:defRPr>
            </a:lvl5pPr>
            <a:lvl6pPr lvl="5" algn="ctr">
              <a:buNone/>
              <a:defRPr sz="1600">
                <a:solidFill>
                  <a:schemeClr val="dk2"/>
                </a:solidFill>
                <a:latin typeface="Permanent Marker"/>
                <a:ea typeface="Permanent Marker"/>
                <a:cs typeface="Permanent Marker"/>
                <a:sym typeface="Permanent Marker"/>
              </a:defRPr>
            </a:lvl6pPr>
            <a:lvl7pPr lvl="6" algn="ctr">
              <a:buNone/>
              <a:defRPr sz="1600">
                <a:solidFill>
                  <a:schemeClr val="dk2"/>
                </a:solidFill>
                <a:latin typeface="Permanent Marker"/>
                <a:ea typeface="Permanent Marker"/>
                <a:cs typeface="Permanent Marker"/>
                <a:sym typeface="Permanent Marker"/>
              </a:defRPr>
            </a:lvl7pPr>
            <a:lvl8pPr lvl="7" algn="ctr">
              <a:buNone/>
              <a:defRPr sz="1600">
                <a:solidFill>
                  <a:schemeClr val="dk2"/>
                </a:solidFill>
                <a:latin typeface="Permanent Marker"/>
                <a:ea typeface="Permanent Marker"/>
                <a:cs typeface="Permanent Marker"/>
                <a:sym typeface="Permanent Marker"/>
              </a:defRPr>
            </a:lvl8pPr>
            <a:lvl9pPr lvl="8" algn="ctr">
              <a:buNone/>
              <a:defRPr sz="1600">
                <a:solidFill>
                  <a:schemeClr val="dk2"/>
                </a:solidFill>
                <a:latin typeface="Permanent Marker"/>
                <a:ea typeface="Permanent Marker"/>
                <a:cs typeface="Permanent Marker"/>
                <a:sym typeface="Permanent Marker"/>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957752560"/>
      </p:ext>
    </p:extLst>
  </p:cSld>
  <p:clrMap bg1="lt1" tx1="dk1" bg2="dk2" tx2="lt2" accent1="accent1" accent2="accent2" accent3="accent3" accent4="accent4" accent5="accent5" accent6="accent6" hlink="hlink" folHlink="folHlink"/>
  <p:sldLayoutIdLst>
    <p:sldLayoutId id="2147483802" r:id="rId1"/>
    <p:sldLayoutId id="2147483803" r:id="rId2"/>
    <p:sldLayoutId id="2147483804" r:id="rId3"/>
    <p:sldLayoutId id="2147483805" r:id="rId4"/>
    <p:sldLayoutId id="2147483806" r:id="rId5"/>
    <p:sldLayoutId id="2147483807" r:id="rId6"/>
    <p:sldLayoutId id="2147483808" r:id="rId7"/>
    <p:sldLayoutId id="2147483809" r:id="rId8"/>
    <p:sldLayoutId id="2147483810" r:id="rId9"/>
    <p:sldLayoutId id="2147483811" r:id="rId10"/>
    <p:sldLayoutId id="2147483812" r:id="rId11"/>
    <p:sldLayoutId id="2147483813" r:id="rId12"/>
    <p:sldLayoutId id="2147483814" r:id="rId13"/>
    <p:sldLayoutId id="2147483815" r:id="rId14"/>
  </p:sldLayoutIdLst>
  <p:transition>
    <p:fade thruBlk="1"/>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1155167" y="477847"/>
            <a:ext cx="7501600" cy="1143200"/>
          </a:xfrm>
          <a:prstGeom prst="rect">
            <a:avLst/>
          </a:prstGeom>
          <a:noFill/>
          <a:ln>
            <a:noFill/>
          </a:ln>
        </p:spPr>
        <p:txBody>
          <a:bodyPr spcFirstLastPara="1" wrap="square" lIns="91425" tIns="91425" rIns="91425" bIns="91425" anchor="b" anchorCtr="0">
            <a:noAutofit/>
          </a:bodyPr>
          <a:lstStyle>
            <a:lvl1pPr lvl="0">
              <a:spcBef>
                <a:spcPts val="0"/>
              </a:spcBef>
              <a:spcAft>
                <a:spcPts val="0"/>
              </a:spcAft>
              <a:buClr>
                <a:schemeClr val="dk1"/>
              </a:buClr>
              <a:buSzPts val="2800"/>
              <a:buFont typeface="Inconsolata"/>
              <a:buNone/>
              <a:defRPr sz="2800">
                <a:solidFill>
                  <a:schemeClr val="dk1"/>
                </a:solidFill>
                <a:latin typeface="Inconsolata"/>
                <a:ea typeface="Inconsolata"/>
                <a:cs typeface="Inconsolata"/>
                <a:sym typeface="Inconsolata"/>
              </a:defRPr>
            </a:lvl1pPr>
            <a:lvl2pPr lvl="1">
              <a:spcBef>
                <a:spcPts val="0"/>
              </a:spcBef>
              <a:spcAft>
                <a:spcPts val="0"/>
              </a:spcAft>
              <a:buClr>
                <a:schemeClr val="dk1"/>
              </a:buClr>
              <a:buSzPts val="2800"/>
              <a:buFont typeface="Inconsolata"/>
              <a:buNone/>
              <a:defRPr sz="2800">
                <a:solidFill>
                  <a:schemeClr val="dk1"/>
                </a:solidFill>
                <a:latin typeface="Inconsolata"/>
                <a:ea typeface="Inconsolata"/>
                <a:cs typeface="Inconsolata"/>
                <a:sym typeface="Inconsolata"/>
              </a:defRPr>
            </a:lvl2pPr>
            <a:lvl3pPr lvl="2">
              <a:spcBef>
                <a:spcPts val="0"/>
              </a:spcBef>
              <a:spcAft>
                <a:spcPts val="0"/>
              </a:spcAft>
              <a:buClr>
                <a:schemeClr val="dk1"/>
              </a:buClr>
              <a:buSzPts val="2800"/>
              <a:buFont typeface="Inconsolata"/>
              <a:buNone/>
              <a:defRPr sz="2800">
                <a:solidFill>
                  <a:schemeClr val="dk1"/>
                </a:solidFill>
                <a:latin typeface="Inconsolata"/>
                <a:ea typeface="Inconsolata"/>
                <a:cs typeface="Inconsolata"/>
                <a:sym typeface="Inconsolata"/>
              </a:defRPr>
            </a:lvl3pPr>
            <a:lvl4pPr lvl="3">
              <a:spcBef>
                <a:spcPts val="0"/>
              </a:spcBef>
              <a:spcAft>
                <a:spcPts val="0"/>
              </a:spcAft>
              <a:buClr>
                <a:schemeClr val="dk1"/>
              </a:buClr>
              <a:buSzPts val="2800"/>
              <a:buFont typeface="Inconsolata"/>
              <a:buNone/>
              <a:defRPr sz="2800">
                <a:solidFill>
                  <a:schemeClr val="dk1"/>
                </a:solidFill>
                <a:latin typeface="Inconsolata"/>
                <a:ea typeface="Inconsolata"/>
                <a:cs typeface="Inconsolata"/>
                <a:sym typeface="Inconsolata"/>
              </a:defRPr>
            </a:lvl4pPr>
            <a:lvl5pPr lvl="4">
              <a:spcBef>
                <a:spcPts val="0"/>
              </a:spcBef>
              <a:spcAft>
                <a:spcPts val="0"/>
              </a:spcAft>
              <a:buClr>
                <a:schemeClr val="dk1"/>
              </a:buClr>
              <a:buSzPts val="2800"/>
              <a:buFont typeface="Inconsolata"/>
              <a:buNone/>
              <a:defRPr sz="2800">
                <a:solidFill>
                  <a:schemeClr val="dk1"/>
                </a:solidFill>
                <a:latin typeface="Inconsolata"/>
                <a:ea typeface="Inconsolata"/>
                <a:cs typeface="Inconsolata"/>
                <a:sym typeface="Inconsolata"/>
              </a:defRPr>
            </a:lvl5pPr>
            <a:lvl6pPr lvl="5">
              <a:spcBef>
                <a:spcPts val="0"/>
              </a:spcBef>
              <a:spcAft>
                <a:spcPts val="0"/>
              </a:spcAft>
              <a:buClr>
                <a:schemeClr val="dk1"/>
              </a:buClr>
              <a:buSzPts val="2800"/>
              <a:buFont typeface="Inconsolata"/>
              <a:buNone/>
              <a:defRPr sz="2800">
                <a:solidFill>
                  <a:schemeClr val="dk1"/>
                </a:solidFill>
                <a:latin typeface="Inconsolata"/>
                <a:ea typeface="Inconsolata"/>
                <a:cs typeface="Inconsolata"/>
                <a:sym typeface="Inconsolata"/>
              </a:defRPr>
            </a:lvl6pPr>
            <a:lvl7pPr lvl="6">
              <a:spcBef>
                <a:spcPts val="0"/>
              </a:spcBef>
              <a:spcAft>
                <a:spcPts val="0"/>
              </a:spcAft>
              <a:buClr>
                <a:schemeClr val="dk1"/>
              </a:buClr>
              <a:buSzPts val="2800"/>
              <a:buFont typeface="Inconsolata"/>
              <a:buNone/>
              <a:defRPr sz="2800">
                <a:solidFill>
                  <a:schemeClr val="dk1"/>
                </a:solidFill>
                <a:latin typeface="Inconsolata"/>
                <a:ea typeface="Inconsolata"/>
                <a:cs typeface="Inconsolata"/>
                <a:sym typeface="Inconsolata"/>
              </a:defRPr>
            </a:lvl7pPr>
            <a:lvl8pPr lvl="7">
              <a:spcBef>
                <a:spcPts val="0"/>
              </a:spcBef>
              <a:spcAft>
                <a:spcPts val="0"/>
              </a:spcAft>
              <a:buClr>
                <a:schemeClr val="dk1"/>
              </a:buClr>
              <a:buSzPts val="2800"/>
              <a:buFont typeface="Inconsolata"/>
              <a:buNone/>
              <a:defRPr sz="2800">
                <a:solidFill>
                  <a:schemeClr val="dk1"/>
                </a:solidFill>
                <a:latin typeface="Inconsolata"/>
                <a:ea typeface="Inconsolata"/>
                <a:cs typeface="Inconsolata"/>
                <a:sym typeface="Inconsolata"/>
              </a:defRPr>
            </a:lvl8pPr>
            <a:lvl9pPr lvl="8">
              <a:spcBef>
                <a:spcPts val="0"/>
              </a:spcBef>
              <a:spcAft>
                <a:spcPts val="0"/>
              </a:spcAft>
              <a:buClr>
                <a:schemeClr val="dk1"/>
              </a:buClr>
              <a:buSzPts val="2800"/>
              <a:buFont typeface="Inconsolata"/>
              <a:buNone/>
              <a:defRPr sz="2800">
                <a:solidFill>
                  <a:schemeClr val="dk1"/>
                </a:solidFill>
                <a:latin typeface="Inconsolata"/>
                <a:ea typeface="Inconsolata"/>
                <a:cs typeface="Inconsolata"/>
                <a:sym typeface="Inconsolata"/>
              </a:defRPr>
            </a:lvl9pPr>
          </a:lstStyle>
          <a:p>
            <a:endParaRPr/>
          </a:p>
        </p:txBody>
      </p:sp>
      <p:sp>
        <p:nvSpPr>
          <p:cNvPr id="7" name="Google Shape;7;p1"/>
          <p:cNvSpPr txBox="1">
            <a:spLocks noGrp="1"/>
          </p:cNvSpPr>
          <p:nvPr>
            <p:ph type="body" idx="1"/>
          </p:nvPr>
        </p:nvSpPr>
        <p:spPr>
          <a:xfrm>
            <a:off x="1155167" y="1739391"/>
            <a:ext cx="7501600" cy="4084000"/>
          </a:xfrm>
          <a:prstGeom prst="rect">
            <a:avLst/>
          </a:prstGeom>
          <a:noFill/>
          <a:ln>
            <a:noFill/>
          </a:ln>
        </p:spPr>
        <p:txBody>
          <a:bodyPr spcFirstLastPara="1" wrap="square" lIns="91425" tIns="91425" rIns="91425" bIns="91425" anchor="t" anchorCtr="0">
            <a:noAutofit/>
          </a:bodyPr>
          <a:lstStyle>
            <a:lvl1pPr marL="457200" lvl="0" indent="-317500">
              <a:lnSpc>
                <a:spcPct val="106000"/>
              </a:lnSpc>
              <a:spcBef>
                <a:spcPts val="0"/>
              </a:spcBef>
              <a:spcAft>
                <a:spcPts val="0"/>
              </a:spcAft>
              <a:buClr>
                <a:schemeClr val="dk2"/>
              </a:buClr>
              <a:buSzPts val="1400"/>
              <a:buFont typeface="Pangolin"/>
              <a:buChar char="✗"/>
              <a:defRPr sz="1800">
                <a:solidFill>
                  <a:schemeClr val="dk2"/>
                </a:solidFill>
                <a:latin typeface="Pangolin"/>
                <a:ea typeface="Pangolin"/>
                <a:cs typeface="Pangolin"/>
                <a:sym typeface="Pangolin"/>
              </a:defRPr>
            </a:lvl1pPr>
            <a:lvl2pPr marL="914400" lvl="1" indent="-317500">
              <a:lnSpc>
                <a:spcPct val="106000"/>
              </a:lnSpc>
              <a:spcBef>
                <a:spcPts val="0"/>
              </a:spcBef>
              <a:spcAft>
                <a:spcPts val="0"/>
              </a:spcAft>
              <a:buClr>
                <a:schemeClr val="dk2"/>
              </a:buClr>
              <a:buSzPts val="1400"/>
              <a:buFont typeface="Pangolin"/>
              <a:buChar char="✗"/>
              <a:defRPr sz="1800">
                <a:solidFill>
                  <a:schemeClr val="dk2"/>
                </a:solidFill>
                <a:latin typeface="Pangolin"/>
                <a:ea typeface="Pangolin"/>
                <a:cs typeface="Pangolin"/>
                <a:sym typeface="Pangolin"/>
              </a:defRPr>
            </a:lvl2pPr>
            <a:lvl3pPr marL="1371600" lvl="2" indent="-317500">
              <a:lnSpc>
                <a:spcPct val="106000"/>
              </a:lnSpc>
              <a:spcBef>
                <a:spcPts val="0"/>
              </a:spcBef>
              <a:spcAft>
                <a:spcPts val="0"/>
              </a:spcAft>
              <a:buClr>
                <a:schemeClr val="dk2"/>
              </a:buClr>
              <a:buSzPts val="1400"/>
              <a:buFont typeface="Pangolin"/>
              <a:buChar char="✗"/>
              <a:defRPr sz="1800">
                <a:solidFill>
                  <a:schemeClr val="dk2"/>
                </a:solidFill>
                <a:latin typeface="Pangolin"/>
                <a:ea typeface="Pangolin"/>
                <a:cs typeface="Pangolin"/>
                <a:sym typeface="Pangolin"/>
              </a:defRPr>
            </a:lvl3pPr>
            <a:lvl4pPr marL="1828800" lvl="3" indent="-317500">
              <a:lnSpc>
                <a:spcPct val="106000"/>
              </a:lnSpc>
              <a:spcBef>
                <a:spcPts val="0"/>
              </a:spcBef>
              <a:spcAft>
                <a:spcPts val="0"/>
              </a:spcAft>
              <a:buClr>
                <a:schemeClr val="dk2"/>
              </a:buClr>
              <a:buSzPts val="1400"/>
              <a:buFont typeface="Pangolin"/>
              <a:buChar char="✗"/>
              <a:defRPr sz="1800">
                <a:solidFill>
                  <a:schemeClr val="dk2"/>
                </a:solidFill>
                <a:latin typeface="Pangolin"/>
                <a:ea typeface="Pangolin"/>
                <a:cs typeface="Pangolin"/>
                <a:sym typeface="Pangolin"/>
              </a:defRPr>
            </a:lvl4pPr>
            <a:lvl5pPr marL="2286000" lvl="4" indent="-342900">
              <a:lnSpc>
                <a:spcPct val="106000"/>
              </a:lnSpc>
              <a:spcBef>
                <a:spcPts val="0"/>
              </a:spcBef>
              <a:spcAft>
                <a:spcPts val="0"/>
              </a:spcAft>
              <a:buClr>
                <a:schemeClr val="dk2"/>
              </a:buClr>
              <a:buSzPts val="1800"/>
              <a:buFont typeface="Pangolin"/>
              <a:buChar char="✗"/>
              <a:defRPr sz="1800">
                <a:solidFill>
                  <a:schemeClr val="dk2"/>
                </a:solidFill>
                <a:latin typeface="Pangolin"/>
                <a:ea typeface="Pangolin"/>
                <a:cs typeface="Pangolin"/>
                <a:sym typeface="Pangolin"/>
              </a:defRPr>
            </a:lvl5pPr>
            <a:lvl6pPr marL="2743200" lvl="5" indent="-342900">
              <a:lnSpc>
                <a:spcPct val="106000"/>
              </a:lnSpc>
              <a:spcBef>
                <a:spcPts val="0"/>
              </a:spcBef>
              <a:spcAft>
                <a:spcPts val="0"/>
              </a:spcAft>
              <a:buClr>
                <a:schemeClr val="dk2"/>
              </a:buClr>
              <a:buSzPts val="1800"/>
              <a:buFont typeface="Pangolin"/>
              <a:buChar char="✗"/>
              <a:defRPr sz="1800">
                <a:solidFill>
                  <a:schemeClr val="dk2"/>
                </a:solidFill>
                <a:latin typeface="Pangolin"/>
                <a:ea typeface="Pangolin"/>
                <a:cs typeface="Pangolin"/>
                <a:sym typeface="Pangolin"/>
              </a:defRPr>
            </a:lvl6pPr>
            <a:lvl7pPr marL="3200400" lvl="6" indent="-342900">
              <a:lnSpc>
                <a:spcPct val="106000"/>
              </a:lnSpc>
              <a:spcBef>
                <a:spcPts val="0"/>
              </a:spcBef>
              <a:spcAft>
                <a:spcPts val="0"/>
              </a:spcAft>
              <a:buClr>
                <a:schemeClr val="dk2"/>
              </a:buClr>
              <a:buSzPts val="1800"/>
              <a:buFont typeface="Pangolin"/>
              <a:buChar char="✗"/>
              <a:defRPr sz="1800">
                <a:solidFill>
                  <a:schemeClr val="dk2"/>
                </a:solidFill>
                <a:latin typeface="Pangolin"/>
                <a:ea typeface="Pangolin"/>
                <a:cs typeface="Pangolin"/>
                <a:sym typeface="Pangolin"/>
              </a:defRPr>
            </a:lvl7pPr>
            <a:lvl8pPr marL="3657600" lvl="7" indent="-342900">
              <a:lnSpc>
                <a:spcPct val="106000"/>
              </a:lnSpc>
              <a:spcBef>
                <a:spcPts val="0"/>
              </a:spcBef>
              <a:spcAft>
                <a:spcPts val="0"/>
              </a:spcAft>
              <a:buClr>
                <a:schemeClr val="dk2"/>
              </a:buClr>
              <a:buSzPts val="1800"/>
              <a:buFont typeface="Pangolin"/>
              <a:buChar char="✗"/>
              <a:defRPr sz="1800">
                <a:solidFill>
                  <a:schemeClr val="dk2"/>
                </a:solidFill>
                <a:latin typeface="Pangolin"/>
                <a:ea typeface="Pangolin"/>
                <a:cs typeface="Pangolin"/>
                <a:sym typeface="Pangolin"/>
              </a:defRPr>
            </a:lvl8pPr>
            <a:lvl9pPr marL="4114800" lvl="8" indent="-342900">
              <a:lnSpc>
                <a:spcPct val="106000"/>
              </a:lnSpc>
              <a:spcBef>
                <a:spcPts val="0"/>
              </a:spcBef>
              <a:spcAft>
                <a:spcPts val="0"/>
              </a:spcAft>
              <a:buClr>
                <a:schemeClr val="dk2"/>
              </a:buClr>
              <a:buSzPts val="1800"/>
              <a:buFont typeface="Pangolin"/>
              <a:buChar char="✗"/>
              <a:defRPr sz="1800">
                <a:solidFill>
                  <a:schemeClr val="dk2"/>
                </a:solidFill>
                <a:latin typeface="Pangolin"/>
                <a:ea typeface="Pangolin"/>
                <a:cs typeface="Pangolin"/>
                <a:sym typeface="Pangolin"/>
              </a:defRPr>
            </a:lvl9pPr>
          </a:lstStyle>
          <a:p>
            <a:endParaRPr/>
          </a:p>
        </p:txBody>
      </p:sp>
      <p:sp>
        <p:nvSpPr>
          <p:cNvPr id="8" name="Google Shape;8;p1"/>
          <p:cNvSpPr txBox="1">
            <a:spLocks noGrp="1"/>
          </p:cNvSpPr>
          <p:nvPr>
            <p:ph type="sldNum" idx="12"/>
          </p:nvPr>
        </p:nvSpPr>
        <p:spPr>
          <a:xfrm>
            <a:off x="11621367" y="6235167"/>
            <a:ext cx="570800" cy="622800"/>
          </a:xfrm>
          <a:prstGeom prst="rect">
            <a:avLst/>
          </a:prstGeom>
          <a:noFill/>
          <a:ln>
            <a:noFill/>
          </a:ln>
        </p:spPr>
        <p:txBody>
          <a:bodyPr spcFirstLastPara="1" wrap="square" lIns="91425" tIns="91425" rIns="91425" bIns="91425" anchor="ctr" anchorCtr="0">
            <a:noAutofit/>
          </a:bodyPr>
          <a:lstStyle>
            <a:lvl1pPr lvl="0" algn="ctr">
              <a:buNone/>
              <a:defRPr sz="1733">
                <a:solidFill>
                  <a:srgbClr val="7F6000"/>
                </a:solidFill>
                <a:latin typeface="Inconsolata"/>
                <a:ea typeface="Inconsolata"/>
                <a:cs typeface="Inconsolata"/>
                <a:sym typeface="Inconsolata"/>
              </a:defRPr>
            </a:lvl1pPr>
            <a:lvl2pPr lvl="1" algn="ctr">
              <a:buNone/>
              <a:defRPr sz="1733">
                <a:solidFill>
                  <a:srgbClr val="7F6000"/>
                </a:solidFill>
                <a:latin typeface="Inconsolata"/>
                <a:ea typeface="Inconsolata"/>
                <a:cs typeface="Inconsolata"/>
                <a:sym typeface="Inconsolata"/>
              </a:defRPr>
            </a:lvl2pPr>
            <a:lvl3pPr lvl="2" algn="ctr">
              <a:buNone/>
              <a:defRPr sz="1733">
                <a:solidFill>
                  <a:srgbClr val="7F6000"/>
                </a:solidFill>
                <a:latin typeface="Inconsolata"/>
                <a:ea typeface="Inconsolata"/>
                <a:cs typeface="Inconsolata"/>
                <a:sym typeface="Inconsolata"/>
              </a:defRPr>
            </a:lvl3pPr>
            <a:lvl4pPr lvl="3" algn="ctr">
              <a:buNone/>
              <a:defRPr sz="1733">
                <a:solidFill>
                  <a:srgbClr val="7F6000"/>
                </a:solidFill>
                <a:latin typeface="Inconsolata"/>
                <a:ea typeface="Inconsolata"/>
                <a:cs typeface="Inconsolata"/>
                <a:sym typeface="Inconsolata"/>
              </a:defRPr>
            </a:lvl4pPr>
            <a:lvl5pPr lvl="4" algn="ctr">
              <a:buNone/>
              <a:defRPr sz="1733">
                <a:solidFill>
                  <a:srgbClr val="7F6000"/>
                </a:solidFill>
                <a:latin typeface="Inconsolata"/>
                <a:ea typeface="Inconsolata"/>
                <a:cs typeface="Inconsolata"/>
                <a:sym typeface="Inconsolata"/>
              </a:defRPr>
            </a:lvl5pPr>
            <a:lvl6pPr lvl="5" algn="ctr">
              <a:buNone/>
              <a:defRPr sz="1733">
                <a:solidFill>
                  <a:srgbClr val="7F6000"/>
                </a:solidFill>
                <a:latin typeface="Inconsolata"/>
                <a:ea typeface="Inconsolata"/>
                <a:cs typeface="Inconsolata"/>
                <a:sym typeface="Inconsolata"/>
              </a:defRPr>
            </a:lvl6pPr>
            <a:lvl7pPr lvl="6" algn="ctr">
              <a:buNone/>
              <a:defRPr sz="1733">
                <a:solidFill>
                  <a:srgbClr val="7F6000"/>
                </a:solidFill>
                <a:latin typeface="Inconsolata"/>
                <a:ea typeface="Inconsolata"/>
                <a:cs typeface="Inconsolata"/>
                <a:sym typeface="Inconsolata"/>
              </a:defRPr>
            </a:lvl7pPr>
            <a:lvl8pPr lvl="7" algn="ctr">
              <a:buNone/>
              <a:defRPr sz="1733">
                <a:solidFill>
                  <a:srgbClr val="7F6000"/>
                </a:solidFill>
                <a:latin typeface="Inconsolata"/>
                <a:ea typeface="Inconsolata"/>
                <a:cs typeface="Inconsolata"/>
                <a:sym typeface="Inconsolata"/>
              </a:defRPr>
            </a:lvl8pPr>
            <a:lvl9pPr lvl="8" algn="ctr">
              <a:buNone/>
              <a:defRPr sz="1733">
                <a:solidFill>
                  <a:srgbClr val="7F6000"/>
                </a:solidFill>
                <a:latin typeface="Inconsolata"/>
                <a:ea typeface="Inconsolata"/>
                <a:cs typeface="Inconsolata"/>
                <a:sym typeface="Inconsolata"/>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87782283"/>
      </p:ext>
    </p:extLst>
  </p:cSld>
  <p:clrMap bg1="lt1" tx1="dk1" bg2="dk2" tx2="lt2" accent1="accent1" accent2="accent2" accent3="accent3" accent4="accent4" accent5="accent5" accent6="accent6" hlink="hlink" folHlink="folHlink"/>
  <p:sldLayoutIdLst>
    <p:sldLayoutId id="2147483817" r:id="rId1"/>
    <p:sldLayoutId id="2147483818" r:id="rId2"/>
    <p:sldLayoutId id="2147483819" r:id="rId3"/>
    <p:sldLayoutId id="2147483820" r:id="rId4"/>
    <p:sldLayoutId id="2147483821" r:id="rId5"/>
    <p:sldLayoutId id="2147483822" r:id="rId6"/>
    <p:sldLayoutId id="2147483823" r:id="rId7"/>
    <p:sldLayoutId id="2147483824" r:id="rId8"/>
    <p:sldLayoutId id="2147483825" r:id="rId9"/>
    <p:sldLayoutId id="2147483827" r:id="rId10"/>
    <p:sldLayoutId id="2147483828" r:id="rId11"/>
    <p:sldLayoutId id="2147483829" r:id="rId12"/>
  </p:sldLayoutIdLst>
  <p:transition>
    <p:fade thruBlk="1"/>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62.png"/><Relationship Id="rId3" Type="http://schemas.openxmlformats.org/officeDocument/2006/relationships/image" Target="../media/image57.jpeg"/><Relationship Id="rId7" Type="http://schemas.openxmlformats.org/officeDocument/2006/relationships/image" Target="../media/image61.jpg"/><Relationship Id="rId2" Type="http://schemas.openxmlformats.org/officeDocument/2006/relationships/notesSlide" Target="../notesSlides/notesSlide1.xml"/><Relationship Id="rId1" Type="http://schemas.openxmlformats.org/officeDocument/2006/relationships/slideLayout" Target="../slideLayouts/slideLayout12.xml"/><Relationship Id="rId6" Type="http://schemas.openxmlformats.org/officeDocument/2006/relationships/image" Target="../media/image60.gif"/><Relationship Id="rId5" Type="http://schemas.openxmlformats.org/officeDocument/2006/relationships/image" Target="../media/image59.png"/><Relationship Id="rId4" Type="http://schemas.openxmlformats.org/officeDocument/2006/relationships/image" Target="../media/image58.gif"/></Relationships>
</file>

<file path=ppt/slides/_rels/slide10.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image" Target="../media/image81.png"/><Relationship Id="rId1" Type="http://schemas.openxmlformats.org/officeDocument/2006/relationships/slideLayout" Target="../slideLayouts/slideLayout134.xml"/><Relationship Id="rId4" Type="http://schemas.openxmlformats.org/officeDocument/2006/relationships/image" Target="../media/image83.jpeg"/></Relationships>
</file>

<file path=ppt/slides/_rels/slide11.xml.rels><?xml version="1.0" encoding="UTF-8" standalone="yes"?>
<Relationships xmlns="http://schemas.openxmlformats.org/package/2006/relationships"><Relationship Id="rId8" Type="http://schemas.openxmlformats.org/officeDocument/2006/relationships/diagramColors" Target="../diagrams/colors1.xml"/><Relationship Id="rId3" Type="http://schemas.openxmlformats.org/officeDocument/2006/relationships/slideLayout" Target="../slideLayouts/slideLayout262.xml"/><Relationship Id="rId7" Type="http://schemas.openxmlformats.org/officeDocument/2006/relationships/diagramQuickStyle" Target="../diagrams/quickStyle1.xml"/><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diagramLayout" Target="../diagrams/layout1.xml"/><Relationship Id="rId5" Type="http://schemas.openxmlformats.org/officeDocument/2006/relationships/diagramData" Target="../diagrams/data1.xml"/><Relationship Id="rId4" Type="http://schemas.openxmlformats.org/officeDocument/2006/relationships/notesSlide" Target="../notesSlides/notesSlide5.xml"/><Relationship Id="rId9" Type="http://schemas.microsoft.com/office/2007/relationships/diagramDrawing" Target="../diagrams/drawing1.xml"/></Relationships>
</file>

<file path=ppt/slides/_rels/slide12.xml.rels><?xml version="1.0" encoding="UTF-8" standalone="yes"?>
<Relationships xmlns="http://schemas.openxmlformats.org/package/2006/relationships"><Relationship Id="rId3" Type="http://schemas.openxmlformats.org/officeDocument/2006/relationships/slideLayout" Target="../slideLayouts/slideLayout26.xml"/><Relationship Id="rId2" Type="http://schemas.openxmlformats.org/officeDocument/2006/relationships/audio" Target="../media/media1.mp3"/><Relationship Id="rId1" Type="http://schemas.microsoft.com/office/2007/relationships/media" Target="../media/media1.mp3"/><Relationship Id="rId5" Type="http://schemas.openxmlformats.org/officeDocument/2006/relationships/image" Target="../media/image88.png"/><Relationship Id="rId4" Type="http://schemas.openxmlformats.org/officeDocument/2006/relationships/image" Target="../media/image87.jpeg"/></Relationships>
</file>

<file path=ppt/slides/_rels/slide13.xml.rels><?xml version="1.0" encoding="UTF-8" standalone="yes"?>
<Relationships xmlns="http://schemas.openxmlformats.org/package/2006/relationships"><Relationship Id="rId3" Type="http://schemas.openxmlformats.org/officeDocument/2006/relationships/slideLayout" Target="../slideLayouts/slideLayout26.xml"/><Relationship Id="rId2" Type="http://schemas.openxmlformats.org/officeDocument/2006/relationships/audio" Target="../media/media1.mp3"/><Relationship Id="rId1" Type="http://schemas.microsoft.com/office/2007/relationships/media" Target="../media/media1.mp3"/><Relationship Id="rId5" Type="http://schemas.openxmlformats.org/officeDocument/2006/relationships/image" Target="../media/image88.png"/><Relationship Id="rId4" Type="http://schemas.openxmlformats.org/officeDocument/2006/relationships/image" Target="../media/image89.jpeg"/></Relationships>
</file>

<file path=ppt/slides/_rels/slide14.xml.rels><?xml version="1.0" encoding="UTF-8" standalone="yes"?>
<Relationships xmlns="http://schemas.openxmlformats.org/package/2006/relationships"><Relationship Id="rId8" Type="http://schemas.openxmlformats.org/officeDocument/2006/relationships/diagramColors" Target="../diagrams/colors2.xml"/><Relationship Id="rId3" Type="http://schemas.openxmlformats.org/officeDocument/2006/relationships/slideLayout" Target="../slideLayouts/slideLayout262.xml"/><Relationship Id="rId7" Type="http://schemas.openxmlformats.org/officeDocument/2006/relationships/diagramQuickStyle" Target="../diagrams/quickStyle2.xml"/><Relationship Id="rId2" Type="http://schemas.openxmlformats.org/officeDocument/2006/relationships/tags" Target="../tags/tag4.xml"/><Relationship Id="rId1" Type="http://schemas.openxmlformats.org/officeDocument/2006/relationships/tags" Target="../tags/tag3.xml"/><Relationship Id="rId6" Type="http://schemas.openxmlformats.org/officeDocument/2006/relationships/diagramLayout" Target="../diagrams/layout2.xml"/><Relationship Id="rId5" Type="http://schemas.openxmlformats.org/officeDocument/2006/relationships/diagramData" Target="../diagrams/data2.xml"/><Relationship Id="rId4" Type="http://schemas.openxmlformats.org/officeDocument/2006/relationships/notesSlide" Target="../notesSlides/notesSlide6.xml"/><Relationship Id="rId9" Type="http://schemas.microsoft.com/office/2007/relationships/diagramDrawing" Target="../diagrams/drawing2.xml"/></Relationships>
</file>

<file path=ppt/slides/_rels/slide15.xml.rels><?xml version="1.0" encoding="UTF-8" standalone="yes"?>
<Relationships xmlns="http://schemas.openxmlformats.org/package/2006/relationships"><Relationship Id="rId3" Type="http://schemas.openxmlformats.org/officeDocument/2006/relationships/image" Target="../media/image91.jpeg"/><Relationship Id="rId7" Type="http://schemas.microsoft.com/office/2007/relationships/hdphoto" Target="../media/hdphoto2.wdp"/><Relationship Id="rId2" Type="http://schemas.openxmlformats.org/officeDocument/2006/relationships/image" Target="../media/image90.gif"/><Relationship Id="rId1" Type="http://schemas.openxmlformats.org/officeDocument/2006/relationships/slideLayout" Target="../slideLayouts/slideLayout2.xml"/><Relationship Id="rId6" Type="http://schemas.openxmlformats.org/officeDocument/2006/relationships/image" Target="../media/image93.png"/><Relationship Id="rId5" Type="http://schemas.microsoft.com/office/2007/relationships/hdphoto" Target="../media/hdphoto1.wdp"/><Relationship Id="rId4" Type="http://schemas.openxmlformats.org/officeDocument/2006/relationships/image" Target="../media/image92.png"/></Relationships>
</file>

<file path=ppt/slides/_rels/slide16.xml.rels><?xml version="1.0" encoding="UTF-8" standalone="yes"?>
<Relationships xmlns="http://schemas.openxmlformats.org/package/2006/relationships"><Relationship Id="rId2" Type="http://schemas.openxmlformats.org/officeDocument/2006/relationships/image" Target="../media/image80.png"/><Relationship Id="rId1" Type="http://schemas.openxmlformats.org/officeDocument/2006/relationships/slideLayout" Target="../slideLayouts/slideLayout96.xml"/></Relationships>
</file>

<file path=ppt/slides/_rels/slide17.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7.xml"/><Relationship Id="rId1" Type="http://schemas.openxmlformats.org/officeDocument/2006/relationships/slideLayout" Target="../slideLayouts/slideLayout107.xml"/><Relationship Id="rId5" Type="http://schemas.openxmlformats.org/officeDocument/2006/relationships/image" Target="../media/image96.jpeg"/><Relationship Id="rId4" Type="http://schemas.openxmlformats.org/officeDocument/2006/relationships/image" Target="../media/image95.png"/></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21.xml"/></Relationships>
</file>

<file path=ppt/slides/_rels/slide19.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9.xml"/><Relationship Id="rId1" Type="http://schemas.openxmlformats.org/officeDocument/2006/relationships/slideLayout" Target="../slideLayouts/slideLayout116.xml"/><Relationship Id="rId5" Type="http://schemas.openxmlformats.org/officeDocument/2006/relationships/image" Target="../media/image96.jpeg"/><Relationship Id="rId4" Type="http://schemas.openxmlformats.org/officeDocument/2006/relationships/image" Target="../media/image95.png"/></Relationships>
</file>

<file path=ppt/slides/_rels/slide2.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2.xml"/><Relationship Id="rId1" Type="http://schemas.openxmlformats.org/officeDocument/2006/relationships/slideLayout" Target="../slideLayouts/slideLayout14.xml"/><Relationship Id="rId4" Type="http://schemas.openxmlformats.org/officeDocument/2006/relationships/image" Target="../media/image63.png"/></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75.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75.xml"/></Relationships>
</file>

<file path=ppt/slides/_rels/slide22.xml.rels><?xml version="1.0" encoding="UTF-8" standalone="yes"?>
<Relationships xmlns="http://schemas.openxmlformats.org/package/2006/relationships"><Relationship Id="rId2" Type="http://schemas.openxmlformats.org/officeDocument/2006/relationships/image" Target="../media/image97.png"/><Relationship Id="rId1" Type="http://schemas.openxmlformats.org/officeDocument/2006/relationships/slideLayout" Target="../slideLayouts/slideLayout275.xml"/></Relationships>
</file>

<file path=ppt/slides/_rels/slide23.xml.rels><?xml version="1.0" encoding="UTF-8" standalone="yes"?>
<Relationships xmlns="http://schemas.openxmlformats.org/package/2006/relationships"><Relationship Id="rId3" Type="http://schemas.openxmlformats.org/officeDocument/2006/relationships/image" Target="../media/image80.png"/><Relationship Id="rId7" Type="http://schemas.openxmlformats.org/officeDocument/2006/relationships/image" Target="../media/image102.jpeg"/><Relationship Id="rId2" Type="http://schemas.openxmlformats.org/officeDocument/2006/relationships/image" Target="../media/image98.png"/><Relationship Id="rId1" Type="http://schemas.openxmlformats.org/officeDocument/2006/relationships/slideLayout" Target="../slideLayouts/slideLayout26.xml"/><Relationship Id="rId6" Type="http://schemas.openxmlformats.org/officeDocument/2006/relationships/image" Target="../media/image101.jpeg"/><Relationship Id="rId5" Type="http://schemas.openxmlformats.org/officeDocument/2006/relationships/image" Target="../media/image100.png"/><Relationship Id="rId4" Type="http://schemas.openxmlformats.org/officeDocument/2006/relationships/image" Target="../media/image99.png"/></Relationships>
</file>

<file path=ppt/slides/_rels/slide24.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12.xml"/><Relationship Id="rId1" Type="http://schemas.openxmlformats.org/officeDocument/2006/relationships/slideLayout" Target="../slideLayouts/slideLayout275.xml"/><Relationship Id="rId4" Type="http://schemas.openxmlformats.org/officeDocument/2006/relationships/image" Target="../media/image104.jpeg"/></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75.xml"/></Relationships>
</file>

<file path=ppt/slides/_rels/slide26.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notesSlide" Target="../notesSlides/notesSlide14.xml"/><Relationship Id="rId1" Type="http://schemas.openxmlformats.org/officeDocument/2006/relationships/slideLayout" Target="../slideLayouts/slideLayout239.xml"/><Relationship Id="rId5" Type="http://schemas.openxmlformats.org/officeDocument/2006/relationships/image" Target="../media/image107.jpeg"/><Relationship Id="rId4" Type="http://schemas.openxmlformats.org/officeDocument/2006/relationships/image" Target="../media/image106.jpe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75.xml"/></Relationships>
</file>

<file path=ppt/slides/_rels/slide28.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image" Target="../media/image108.jpg"/><Relationship Id="rId1" Type="http://schemas.openxmlformats.org/officeDocument/2006/relationships/slideLayout" Target="../slideLayouts/slideLayout26.xml"/></Relationships>
</file>

<file path=ppt/slides/_rels/slide29.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notesSlide" Target="../notesSlides/notesSlide15.xml"/><Relationship Id="rId1" Type="http://schemas.openxmlformats.org/officeDocument/2006/relationships/slideLayout" Target="../slideLayouts/slideLayout114.xml"/></Relationships>
</file>

<file path=ppt/slides/_rels/slide3.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audio" Target="../media/audio2.wav"/><Relationship Id="rId1" Type="http://schemas.openxmlformats.org/officeDocument/2006/relationships/slideLayout" Target="../slideLayouts/slideLayout26.xml"/><Relationship Id="rId6" Type="http://schemas.openxmlformats.org/officeDocument/2006/relationships/image" Target="../media/image67.jpeg"/><Relationship Id="rId5" Type="http://schemas.openxmlformats.org/officeDocument/2006/relationships/image" Target="../media/image66.jpeg"/><Relationship Id="rId4" Type="http://schemas.openxmlformats.org/officeDocument/2006/relationships/image" Target="../media/image65.jpeg"/></Relationships>
</file>

<file path=ppt/slides/_rels/slide30.xml.rels><?xml version="1.0" encoding="UTF-8" standalone="yes"?>
<Relationships xmlns="http://schemas.openxmlformats.org/package/2006/relationships"><Relationship Id="rId3" Type="http://schemas.openxmlformats.org/officeDocument/2006/relationships/slideLayout" Target="../slideLayouts/slideLayout132.xml"/><Relationship Id="rId7" Type="http://schemas.openxmlformats.org/officeDocument/2006/relationships/image" Target="../media/image80.png"/><Relationship Id="rId2" Type="http://schemas.openxmlformats.org/officeDocument/2006/relationships/video" Target="../media/media2.mp4"/><Relationship Id="rId1" Type="http://schemas.microsoft.com/office/2007/relationships/media" Target="../media/media2.mp4"/><Relationship Id="rId6" Type="http://schemas.openxmlformats.org/officeDocument/2006/relationships/image" Target="../media/image111.png"/><Relationship Id="rId5" Type="http://schemas.openxmlformats.org/officeDocument/2006/relationships/image" Target="../media/image110.jpg"/><Relationship Id="rId4" Type="http://schemas.openxmlformats.org/officeDocument/2006/relationships/notesSlide" Target="../notesSlides/notesSlide16.xml"/></Relationships>
</file>

<file path=ppt/slides/_rels/slide31.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image" Target="../media/image81.png"/><Relationship Id="rId1" Type="http://schemas.openxmlformats.org/officeDocument/2006/relationships/slideLayout" Target="../slideLayouts/slideLayout134.xml"/><Relationship Id="rId4" Type="http://schemas.openxmlformats.org/officeDocument/2006/relationships/image" Target="../media/image83.jpeg"/></Relationships>
</file>

<file path=ppt/slides/_rels/slide32.xml.rels><?xml version="1.0" encoding="UTF-8" standalone="yes"?>
<Relationships xmlns="http://schemas.openxmlformats.org/package/2006/relationships"><Relationship Id="rId3" Type="http://schemas.openxmlformats.org/officeDocument/2006/relationships/image" Target="../media/image112.jpg"/><Relationship Id="rId2" Type="http://schemas.openxmlformats.org/officeDocument/2006/relationships/notesSlide" Target="../notesSlides/notesSlide17.xml"/><Relationship Id="rId1" Type="http://schemas.openxmlformats.org/officeDocument/2006/relationships/slideLayout" Target="../slideLayouts/slideLayout285.xml"/><Relationship Id="rId5" Type="http://schemas.openxmlformats.org/officeDocument/2006/relationships/image" Target="../media/image114.png"/><Relationship Id="rId4" Type="http://schemas.openxmlformats.org/officeDocument/2006/relationships/image" Target="../media/image113.png"/></Relationships>
</file>

<file path=ppt/slides/_rels/slide33.xml.rels><?xml version="1.0" encoding="UTF-8" standalone="yes"?>
<Relationships xmlns="http://schemas.openxmlformats.org/package/2006/relationships"><Relationship Id="rId2" Type="http://schemas.openxmlformats.org/officeDocument/2006/relationships/image" Target="../media/image115.png"/><Relationship Id="rId1" Type="http://schemas.openxmlformats.org/officeDocument/2006/relationships/slideLayout" Target="../slideLayouts/slideLayout285.xml"/></Relationships>
</file>

<file path=ppt/slides/_rels/slide34.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image" Target="../media/image90.gif"/><Relationship Id="rId1" Type="http://schemas.openxmlformats.org/officeDocument/2006/relationships/slideLayout" Target="../slideLayouts/slideLayout252.xml"/></Relationships>
</file>

<file path=ppt/slides/_rels/slide4.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audio" Target="../media/audio2.wav"/><Relationship Id="rId1" Type="http://schemas.openxmlformats.org/officeDocument/2006/relationships/slideLayout" Target="../slideLayouts/slideLayout26.xml"/><Relationship Id="rId6" Type="http://schemas.openxmlformats.org/officeDocument/2006/relationships/image" Target="../media/image71.jpeg"/><Relationship Id="rId5" Type="http://schemas.openxmlformats.org/officeDocument/2006/relationships/image" Target="../media/image70.jpeg"/><Relationship Id="rId4" Type="http://schemas.openxmlformats.org/officeDocument/2006/relationships/image" Target="../media/image69.png"/></Relationships>
</file>

<file path=ppt/slides/_rels/slide5.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audio" Target="../media/audio2.wav"/><Relationship Id="rId1" Type="http://schemas.openxmlformats.org/officeDocument/2006/relationships/slideLayout" Target="../slideLayouts/slideLayout26.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45.xml"/></Relationships>
</file>

<file path=ppt/slides/_rels/slide7.xml.rels><?xml version="1.0" encoding="UTF-8" standalone="yes"?>
<Relationships xmlns="http://schemas.openxmlformats.org/package/2006/relationships"><Relationship Id="rId8" Type="http://schemas.openxmlformats.org/officeDocument/2006/relationships/image" Target="../media/image78.jpeg"/><Relationship Id="rId3" Type="http://schemas.openxmlformats.org/officeDocument/2006/relationships/image" Target="../media/image73.png"/><Relationship Id="rId7" Type="http://schemas.openxmlformats.org/officeDocument/2006/relationships/image" Target="../media/image77.jpeg"/><Relationship Id="rId2" Type="http://schemas.openxmlformats.org/officeDocument/2006/relationships/notesSlide" Target="../notesSlides/notesSlide4.xml"/><Relationship Id="rId1" Type="http://schemas.openxmlformats.org/officeDocument/2006/relationships/slideLayout" Target="../slideLayouts/slideLayout48.xml"/><Relationship Id="rId6" Type="http://schemas.openxmlformats.org/officeDocument/2006/relationships/image" Target="../media/image76.jpeg"/><Relationship Id="rId5" Type="http://schemas.openxmlformats.org/officeDocument/2006/relationships/image" Target="../media/image75.gif"/><Relationship Id="rId4" Type="http://schemas.openxmlformats.org/officeDocument/2006/relationships/image" Target="../media/image74.png"/></Relationships>
</file>

<file path=ppt/slides/_rels/slide8.xml.rels><?xml version="1.0" encoding="UTF-8" standalone="yes"?>
<Relationships xmlns="http://schemas.openxmlformats.org/package/2006/relationships"><Relationship Id="rId2" Type="http://schemas.openxmlformats.org/officeDocument/2006/relationships/image" Target="../media/image79.jpeg"/><Relationship Id="rId1" Type="http://schemas.openxmlformats.org/officeDocument/2006/relationships/slideLayout" Target="../slideLayouts/slideLayout85.xml"/></Relationships>
</file>

<file path=ppt/slides/_rels/slide9.xml.rels><?xml version="1.0" encoding="UTF-8" standalone="yes"?>
<Relationships xmlns="http://schemas.openxmlformats.org/package/2006/relationships"><Relationship Id="rId2" Type="http://schemas.openxmlformats.org/officeDocument/2006/relationships/image" Target="../media/image80.png"/><Relationship Id="rId1" Type="http://schemas.openxmlformats.org/officeDocument/2006/relationships/slideLayout" Target="../slideLayouts/slideLayout9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8" name="Picture 10" descr="Tuyển tập hình nền PowerPoint đẹp nhất, background ảnh nền PowerPoint đẹp">
            <a:extLst>
              <a:ext uri="{FF2B5EF4-FFF2-40B4-BE49-F238E27FC236}">
                <a16:creationId xmlns:a16="http://schemas.microsoft.com/office/drawing/2014/main" id="{6EDEAC0E-6570-45E7-93DA-E7FCDFA6DA33}"/>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6671" b="18196"/>
          <a:stretch/>
        </p:blipFill>
        <p:spPr bwMode="auto">
          <a:xfrm>
            <a:off x="0" y="0"/>
            <a:ext cx="12183859" cy="6872625"/>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 𖤍 ⊱⊲╾────┈┈╼⊳⊰ | BTS Familyㅇㅅㅇ Amino">
            <a:extLst>
              <a:ext uri="{FF2B5EF4-FFF2-40B4-BE49-F238E27FC236}">
                <a16:creationId xmlns:a16="http://schemas.microsoft.com/office/drawing/2014/main" id="{60A6674F-A0BF-41BB-B0FA-1B68A0F789C4}"/>
              </a:ext>
            </a:extLst>
          </p:cNvPr>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a:off x="8125040" y="184935"/>
            <a:ext cx="4229100" cy="4572000"/>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3C9FF981-AEBB-4568-B0BB-3F81FF38F81B}"/>
              </a:ext>
            </a:extLst>
          </p:cNvPr>
          <p:cNvSpPr txBox="1"/>
          <p:nvPr/>
        </p:nvSpPr>
        <p:spPr>
          <a:xfrm>
            <a:off x="4589608" y="882467"/>
            <a:ext cx="2868093" cy="86177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5000" b="1" i="0" u="none" strike="noStrike" kern="1200" cap="none" spc="0" normalizeH="0" baseline="0" noProof="0" dirty="0" err="1">
                <a:ln>
                  <a:noFill/>
                </a:ln>
                <a:solidFill>
                  <a:srgbClr val="A50543"/>
                </a:solidFill>
                <a:effectLst/>
                <a:uLnTx/>
                <a:uFillTx/>
                <a:latin typeface="UTM Beautiful Caps" panose="02040603050506020204" pitchFamily="18" charset="0"/>
                <a:ea typeface="+mn-ea"/>
                <a:cs typeface="+mn-cs"/>
              </a:rPr>
              <a:t>Chào</a:t>
            </a:r>
            <a:r>
              <a:rPr kumimoji="0" lang="en-US" sz="5000" b="1" i="0" u="none" strike="noStrike" kern="1200" cap="none" spc="0" normalizeH="0" baseline="0" noProof="0" dirty="0">
                <a:ln>
                  <a:noFill/>
                </a:ln>
                <a:solidFill>
                  <a:srgbClr val="A50543"/>
                </a:solidFill>
                <a:effectLst/>
                <a:uLnTx/>
                <a:uFillTx/>
                <a:latin typeface="UTM Beautiful Caps" panose="02040603050506020204" pitchFamily="18" charset="0"/>
                <a:ea typeface="+mn-ea"/>
                <a:cs typeface="+mn-cs"/>
              </a:rPr>
              <a:t> </a:t>
            </a:r>
            <a:r>
              <a:rPr kumimoji="0" lang="en-US" sz="5000" b="1" i="0" u="none" strike="noStrike" kern="1200" cap="none" spc="0" normalizeH="0" baseline="0" noProof="0" dirty="0" err="1">
                <a:ln>
                  <a:noFill/>
                </a:ln>
                <a:solidFill>
                  <a:srgbClr val="A50543"/>
                </a:solidFill>
                <a:effectLst/>
                <a:uLnTx/>
                <a:uFillTx/>
                <a:latin typeface="UTM Beautiful Caps" panose="02040603050506020204" pitchFamily="18" charset="0"/>
                <a:ea typeface="+mn-ea"/>
                <a:cs typeface="+mn-cs"/>
              </a:rPr>
              <a:t>mừng</a:t>
            </a:r>
            <a:endParaRPr kumimoji="0" lang="en-US" sz="5000" b="1" i="0" u="none" strike="noStrike" kern="1200" cap="none" spc="0" normalizeH="0" baseline="0" noProof="0" dirty="0">
              <a:ln>
                <a:noFill/>
              </a:ln>
              <a:solidFill>
                <a:srgbClr val="A50543"/>
              </a:solidFill>
              <a:effectLst/>
              <a:uLnTx/>
              <a:uFillTx/>
              <a:latin typeface="UTM Beautiful Caps" panose="02040603050506020204" pitchFamily="18" charset="0"/>
              <a:ea typeface="+mn-ea"/>
              <a:cs typeface="+mn-cs"/>
            </a:endParaRPr>
          </a:p>
        </p:txBody>
      </p:sp>
      <p:pic>
        <p:nvPicPr>
          <p:cNvPr id="15" name="Picture 6" descr="⊱⊲╾┈┈────╼⊳⊰ 𖤍 ⊱⊲╾────┈┈╼⊳⊰ | BTS Familyㅇㅅㅇ Amino">
            <a:extLst>
              <a:ext uri="{FF2B5EF4-FFF2-40B4-BE49-F238E27FC236}">
                <a16:creationId xmlns:a16="http://schemas.microsoft.com/office/drawing/2014/main" id="{7F8F6C51-6C95-492A-A55B-D327390FE219}"/>
              </a:ext>
            </a:extLst>
          </p:cNvPr>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a:off x="961809" y="1663249"/>
            <a:ext cx="2978948" cy="3220484"/>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Children Back To School Clipart , Free Transparent Clipart - ClipartKey">
            <a:extLst>
              <a:ext uri="{FF2B5EF4-FFF2-40B4-BE49-F238E27FC236}">
                <a16:creationId xmlns:a16="http://schemas.microsoft.com/office/drawing/2014/main" id="{6A9D9D4E-5F3A-4B9A-8B80-CAEA2529908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94131" y="2236359"/>
            <a:ext cx="6859048" cy="4572000"/>
          </a:xfrm>
          <a:prstGeom prst="rect">
            <a:avLst/>
          </a:prstGeom>
          <a:noFill/>
          <a:extLst>
            <a:ext uri="{909E8E84-426E-40DD-AFC4-6F175D3DCCD1}">
              <a14:hiddenFill xmlns:a14="http://schemas.microsoft.com/office/drawing/2010/main">
                <a:solidFill>
                  <a:srgbClr val="FFFFFF"/>
                </a:solidFill>
              </a14:hiddenFill>
            </a:ext>
          </a:extLst>
        </p:spPr>
      </p:pic>
      <p:sp>
        <p:nvSpPr>
          <p:cNvPr id="19" name="TextBox 18">
            <a:extLst>
              <a:ext uri="{FF2B5EF4-FFF2-40B4-BE49-F238E27FC236}">
                <a16:creationId xmlns:a16="http://schemas.microsoft.com/office/drawing/2014/main" id="{A860D29C-2270-44CE-925D-B0411FCA4EDF}"/>
              </a:ext>
            </a:extLst>
          </p:cNvPr>
          <p:cNvSpPr txBox="1"/>
          <p:nvPr/>
        </p:nvSpPr>
        <p:spPr>
          <a:xfrm>
            <a:off x="4819847" y="4852131"/>
            <a:ext cx="297600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UTM Androgyne" panose="02040603050506020204" pitchFamily="18" charset="0"/>
                <a:ea typeface="+mn-ea"/>
                <a:cs typeface="+mn-cs"/>
              </a:rPr>
              <a:t>GV: </a:t>
            </a:r>
            <a:r>
              <a:rPr kumimoji="0" lang="en-US" sz="2400" b="0" i="0" u="none" strike="noStrike" kern="1200" cap="none" spc="0" normalizeH="0" baseline="0" noProof="0" dirty="0" err="1">
                <a:ln>
                  <a:noFill/>
                </a:ln>
                <a:solidFill>
                  <a:prstClr val="white"/>
                </a:solidFill>
                <a:effectLst/>
                <a:uLnTx/>
                <a:uFillTx/>
                <a:latin typeface="UTM Androgyne" panose="02040603050506020204" pitchFamily="18" charset="0"/>
                <a:ea typeface="+mn-ea"/>
                <a:cs typeface="+mn-cs"/>
              </a:rPr>
              <a:t>Bùi</a:t>
            </a:r>
            <a:r>
              <a:rPr kumimoji="0" lang="en-US" sz="2400" b="0" i="0" u="none" strike="noStrike" kern="1200" cap="none" spc="0" normalizeH="0" baseline="0" noProof="0" dirty="0">
                <a:ln>
                  <a:noFill/>
                </a:ln>
                <a:solidFill>
                  <a:prstClr val="white"/>
                </a:solidFill>
                <a:effectLst/>
                <a:uLnTx/>
                <a:uFillTx/>
                <a:latin typeface="UTM Androgyne" panose="02040603050506020204" pitchFamily="18" charset="0"/>
                <a:ea typeface="+mn-ea"/>
                <a:cs typeface="+mn-cs"/>
              </a:rPr>
              <a:t> </a:t>
            </a:r>
            <a:r>
              <a:rPr kumimoji="0" lang="en-US" sz="2400" b="0" i="0" u="none" strike="noStrike" kern="1200" cap="none" spc="0" normalizeH="0" baseline="0" noProof="0" dirty="0" err="1">
                <a:ln>
                  <a:noFill/>
                </a:ln>
                <a:solidFill>
                  <a:prstClr val="white"/>
                </a:solidFill>
                <a:effectLst/>
                <a:uLnTx/>
                <a:uFillTx/>
                <a:latin typeface="UTM Androgyne" panose="02040603050506020204" pitchFamily="18" charset="0"/>
                <a:ea typeface="+mn-ea"/>
                <a:cs typeface="+mn-cs"/>
              </a:rPr>
              <a:t>Thị</a:t>
            </a:r>
            <a:r>
              <a:rPr kumimoji="0" lang="en-US" sz="2400" b="0" i="0" u="none" strike="noStrike" kern="1200" cap="none" spc="0" normalizeH="0" baseline="0" noProof="0" dirty="0">
                <a:ln>
                  <a:noFill/>
                </a:ln>
                <a:solidFill>
                  <a:prstClr val="white"/>
                </a:solidFill>
                <a:effectLst/>
                <a:uLnTx/>
                <a:uFillTx/>
                <a:latin typeface="UTM Androgyne" panose="02040603050506020204" pitchFamily="18" charset="0"/>
                <a:ea typeface="+mn-ea"/>
                <a:cs typeface="+mn-cs"/>
              </a:rPr>
              <a:t> </a:t>
            </a:r>
            <a:r>
              <a:rPr kumimoji="0" lang="en-US" sz="2400" b="0" i="0" u="none" strike="noStrike" kern="1200" cap="none" spc="0" normalizeH="0" baseline="0" noProof="0" dirty="0" err="1">
                <a:ln>
                  <a:noFill/>
                </a:ln>
                <a:solidFill>
                  <a:prstClr val="white"/>
                </a:solidFill>
                <a:effectLst/>
                <a:uLnTx/>
                <a:uFillTx/>
                <a:latin typeface="UTM Androgyne" panose="02040603050506020204" pitchFamily="18" charset="0"/>
                <a:ea typeface="+mn-ea"/>
                <a:cs typeface="+mn-cs"/>
              </a:rPr>
              <a:t>Vân</a:t>
            </a:r>
            <a:r>
              <a:rPr kumimoji="0" lang="en-US" sz="2400" b="0" i="0" u="none" strike="noStrike" kern="1200" cap="none" spc="0" normalizeH="0" baseline="0" noProof="0" dirty="0">
                <a:ln>
                  <a:noFill/>
                </a:ln>
                <a:solidFill>
                  <a:prstClr val="white"/>
                </a:solidFill>
                <a:effectLst/>
                <a:uLnTx/>
                <a:uFillTx/>
                <a:latin typeface="UTM Androgyne" panose="02040603050506020204" pitchFamily="18" charset="0"/>
                <a:ea typeface="+mn-ea"/>
                <a:cs typeface="+mn-cs"/>
              </a:rPr>
              <a:t> Anh</a:t>
            </a:r>
          </a:p>
        </p:txBody>
      </p:sp>
      <p:pic>
        <p:nvPicPr>
          <p:cNvPr id="20" name="Picture 6" descr="⊱⊲╾┈┈────╼⊳⊰ 𖤍 ⊱⊲╾────┈┈╼⊳⊰ | BTS Familyㅇㅅㅇ Amino">
            <a:extLst>
              <a:ext uri="{FF2B5EF4-FFF2-40B4-BE49-F238E27FC236}">
                <a16:creationId xmlns:a16="http://schemas.microsoft.com/office/drawing/2014/main" id="{E001BCDF-D85D-463C-8B25-B25A29FB1E29}"/>
              </a:ext>
            </a:extLst>
          </p:cNvPr>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a:off x="440121" y="4423252"/>
            <a:ext cx="3347569" cy="3220484"/>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10">
            <a:extLst>
              <a:ext uri="{FF2B5EF4-FFF2-40B4-BE49-F238E27FC236}">
                <a16:creationId xmlns:a16="http://schemas.microsoft.com/office/drawing/2014/main" id="{CC7A455B-974D-461A-B816-E7E8257181FC}"/>
              </a:ext>
            </a:extLst>
          </p:cNvPr>
          <p:cNvSpPr txBox="1"/>
          <p:nvPr/>
        </p:nvSpPr>
        <p:spPr>
          <a:xfrm>
            <a:off x="4196395" y="4390276"/>
            <a:ext cx="4104009"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UTM Avo" panose="02040603050506020204" pitchFamily="18" charset="0"/>
                <a:ea typeface="+mn-ea"/>
                <a:cs typeface="+mn-cs"/>
              </a:rPr>
              <a:t>MÔN GIÁO DỤC CÔNG DÂN 7</a:t>
            </a:r>
          </a:p>
        </p:txBody>
      </p:sp>
      <p:pic>
        <p:nvPicPr>
          <p:cNvPr id="2050" name="Picture 2" descr="Nichole Shinn — Home">
            <a:extLst>
              <a:ext uri="{FF2B5EF4-FFF2-40B4-BE49-F238E27FC236}">
                <a16:creationId xmlns:a16="http://schemas.microsoft.com/office/drawing/2014/main" id="{BF14B3FD-2C14-4CDE-A5DA-7112DAF6A1EF}"/>
              </a:ext>
            </a:extLst>
          </p:cNvPr>
          <p:cNvPicPr>
            <a:picLocks noChangeAspect="1" noChangeArrowheads="1" noCrop="1"/>
          </p:cNvPicPr>
          <p:nvPr/>
        </p:nvPicPr>
        <p:blipFill>
          <a:blip r:embed="rId6">
            <a:extLst>
              <a:ext uri="{28A0092B-C50C-407E-A947-70E740481C1C}">
                <a14:useLocalDpi xmlns:a14="http://schemas.microsoft.com/office/drawing/2010/main" val="0"/>
              </a:ext>
            </a:extLst>
          </a:blip>
          <a:srcRect/>
          <a:stretch>
            <a:fillRect/>
          </a:stretch>
        </p:blipFill>
        <p:spPr bwMode="auto">
          <a:xfrm>
            <a:off x="9722" y="266700"/>
            <a:ext cx="4810125" cy="4810125"/>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Nichole Shinn — Home">
            <a:extLst>
              <a:ext uri="{FF2B5EF4-FFF2-40B4-BE49-F238E27FC236}">
                <a16:creationId xmlns:a16="http://schemas.microsoft.com/office/drawing/2014/main" id="{0BC36FE3-CFC5-437A-833D-2484627850E5}"/>
              </a:ext>
            </a:extLst>
          </p:cNvPr>
          <p:cNvPicPr>
            <a:picLocks noChangeAspect="1" noChangeArrowheads="1" noCrop="1"/>
          </p:cNvPicPr>
          <p:nvPr/>
        </p:nvPicPr>
        <p:blipFill>
          <a:blip r:embed="rId6">
            <a:extLst>
              <a:ext uri="{28A0092B-C50C-407E-A947-70E740481C1C}">
                <a14:useLocalDpi xmlns:a14="http://schemas.microsoft.com/office/drawing/2010/main" val="0"/>
              </a:ext>
            </a:extLst>
          </a:blip>
          <a:srcRect/>
          <a:stretch>
            <a:fillRect/>
          </a:stretch>
        </p:blipFill>
        <p:spPr bwMode="auto">
          <a:xfrm>
            <a:off x="6989511" y="-93248"/>
            <a:ext cx="4810125" cy="4810125"/>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1">
            <a:extLst>
              <a:ext uri="{FF2B5EF4-FFF2-40B4-BE49-F238E27FC236}">
                <a16:creationId xmlns:a16="http://schemas.microsoft.com/office/drawing/2014/main" id="{68258B2D-F232-41D5-A5BC-2B52404ABB6D}"/>
              </a:ext>
            </a:extLst>
          </p:cNvPr>
          <p:cNvPicPr/>
          <p:nvPr/>
        </p:nvPicPr>
        <p:blipFill>
          <a:blip r:embed="rId7">
            <a:extLst>
              <a:ext uri="{28A0092B-C50C-407E-A947-70E740481C1C}">
                <a14:useLocalDpi xmlns:a14="http://schemas.microsoft.com/office/drawing/2010/main" val="0"/>
              </a:ext>
            </a:extLst>
          </a:blip>
          <a:srcRect/>
          <a:stretch/>
        </p:blipFill>
        <p:spPr bwMode="auto">
          <a:xfrm>
            <a:off x="7469992" y="5304222"/>
            <a:ext cx="771811" cy="940999"/>
          </a:xfrm>
          <a:prstGeom prst="rect">
            <a:avLst/>
          </a:prstGeom>
          <a:noFill/>
          <a:ln>
            <a:noFill/>
          </a:ln>
        </p:spPr>
      </p:pic>
      <p:sp>
        <p:nvSpPr>
          <p:cNvPr id="3" name="AutoShape 4" descr="Hình Nền ppt Đẹp Nhất 2021 ❤️ Tải Hình Nền Powerpoint 3D">
            <a:extLst>
              <a:ext uri="{FF2B5EF4-FFF2-40B4-BE49-F238E27FC236}">
                <a16:creationId xmlns:a16="http://schemas.microsoft.com/office/drawing/2014/main" id="{953CCD98-95E5-48B4-8A14-79E8E79BD21B}"/>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AutoShape 6" descr="Hình Nền ppt Đẹp Nhất 2021 ❤️ Tải Hình Nền Powerpoint 3D">
            <a:extLst>
              <a:ext uri="{FF2B5EF4-FFF2-40B4-BE49-F238E27FC236}">
                <a16:creationId xmlns:a16="http://schemas.microsoft.com/office/drawing/2014/main" id="{4151F16F-125C-4F8F-A842-F1EC8A65CD7C}"/>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AutoShape 8" descr="Hình Nền ppt Đẹp Nhất 2021 ❤️ Tải Hình Nền Powerpoint 3D">
            <a:extLst>
              <a:ext uri="{FF2B5EF4-FFF2-40B4-BE49-F238E27FC236}">
                <a16:creationId xmlns:a16="http://schemas.microsoft.com/office/drawing/2014/main" id="{F6CBBCF9-6668-4DF4-8261-2552E7707268}"/>
              </a:ext>
            </a:extLst>
          </p:cNvPr>
          <p:cNvSpPr>
            <a:spLocks noChangeAspect="1" noChangeArrowheads="1"/>
          </p:cNvSpPr>
          <p:nvPr/>
        </p:nvSpPr>
        <p:spPr bwMode="auto">
          <a:xfrm>
            <a:off x="6248400" y="35814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 name="Rectangle 1">
            <a:extLst>
              <a:ext uri="{FF2B5EF4-FFF2-40B4-BE49-F238E27FC236}">
                <a16:creationId xmlns:a16="http://schemas.microsoft.com/office/drawing/2014/main" id="{2EDCAFA3-0313-4336-94F3-2729A3E085F7}"/>
              </a:ext>
            </a:extLst>
          </p:cNvPr>
          <p:cNvSpPr/>
          <p:nvPr/>
        </p:nvSpPr>
        <p:spPr>
          <a:xfrm>
            <a:off x="-877824" y="1472853"/>
            <a:ext cx="53051" cy="45719"/>
          </a:xfrm>
          <a:prstGeom prst="rect">
            <a:avLst/>
          </a:prstGeom>
          <a:solidFill>
            <a:srgbClr val="B2DEE4"/>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9" name="Picture 8" descr="Logo&#10;&#10;Description automatically generated">
            <a:extLst>
              <a:ext uri="{FF2B5EF4-FFF2-40B4-BE49-F238E27FC236}">
                <a16:creationId xmlns:a16="http://schemas.microsoft.com/office/drawing/2014/main" id="{CC517972-C3D5-4AA6-B555-D4A5BF757496}"/>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414438" y="51894"/>
            <a:ext cx="1378613" cy="1138311"/>
          </a:xfrm>
          <a:prstGeom prst="rect">
            <a:avLst/>
          </a:prstGeom>
        </p:spPr>
      </p:pic>
      <p:sp>
        <p:nvSpPr>
          <p:cNvPr id="23" name="TextBox 22">
            <a:extLst>
              <a:ext uri="{FF2B5EF4-FFF2-40B4-BE49-F238E27FC236}">
                <a16:creationId xmlns:a16="http://schemas.microsoft.com/office/drawing/2014/main" id="{97AE0153-4C25-4FCC-9AA0-FC7C777B9881}"/>
              </a:ext>
            </a:extLst>
          </p:cNvPr>
          <p:cNvSpPr txBox="1"/>
          <p:nvPr/>
        </p:nvSpPr>
        <p:spPr>
          <a:xfrm>
            <a:off x="1683290" y="420588"/>
            <a:ext cx="2590453" cy="7386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70C0"/>
                </a:solidFill>
                <a:effectLst/>
                <a:uLnTx/>
                <a:uFillTx/>
                <a:latin typeface="Cambria" panose="02040503050406030204" pitchFamily="18" charset="0"/>
                <a:ea typeface="Cambria" panose="02040503050406030204" pitchFamily="18" charset="0"/>
                <a:cs typeface="Times New Roman" panose="02020603050405020304" pitchFamily="18" charset="0"/>
              </a:rPr>
              <a:t>TRƯỜNG THCS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a:ln>
                  <a:noFill/>
                </a:ln>
                <a:solidFill>
                  <a:srgbClr val="0070C0"/>
                </a:solidFill>
                <a:effectLst/>
                <a:uLnTx/>
                <a:uFillTx/>
                <a:latin typeface="Cambria" panose="02040503050406030204" pitchFamily="18" charset="0"/>
                <a:ea typeface="Cambria" panose="02040503050406030204" pitchFamily="18" charset="0"/>
                <a:cs typeface="Times New Roman" panose="02020603050405020304" pitchFamily="18" charset="0"/>
              </a:rPr>
              <a:t>TUYẾT NGHĨA</a:t>
            </a:r>
          </a:p>
        </p:txBody>
      </p:sp>
      <p:sp>
        <p:nvSpPr>
          <p:cNvPr id="24" name="TextBox 23">
            <a:extLst>
              <a:ext uri="{FF2B5EF4-FFF2-40B4-BE49-F238E27FC236}">
                <a16:creationId xmlns:a16="http://schemas.microsoft.com/office/drawing/2014/main" id="{C3E304B4-F267-42E9-87C1-7F07C31F82AF}"/>
              </a:ext>
            </a:extLst>
          </p:cNvPr>
          <p:cNvSpPr txBox="1"/>
          <p:nvPr/>
        </p:nvSpPr>
        <p:spPr>
          <a:xfrm>
            <a:off x="2148183" y="1921544"/>
            <a:ext cx="8648521" cy="523220"/>
          </a:xfrm>
          <a:prstGeom prst="rect">
            <a:avLst/>
          </a:prstGeom>
          <a:solidFill>
            <a:srgbClr val="B2DEE4"/>
          </a:solidFill>
          <a:ln>
            <a:no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w="12700">
                  <a:solidFill>
                    <a:prstClr val="white"/>
                  </a:solidFill>
                </a:ln>
                <a:solidFill>
                  <a:srgbClr val="4472C4">
                    <a:lumMod val="25000"/>
                  </a:srgbClr>
                </a:solidFill>
                <a:effectLst/>
                <a:uLnTx/>
                <a:uFillTx/>
                <a:latin typeface="UTM Cookies" panose="02040603050506020204" pitchFamily="18" charset="0"/>
                <a:ea typeface="+mn-ea"/>
                <a:cs typeface="+mn-cs"/>
              </a:rPr>
              <a:t>QUÝ THẦY </a:t>
            </a:r>
            <a:r>
              <a:rPr kumimoji="0" lang="en-US" sz="2800" b="0" i="0" u="none" strike="noStrike" kern="1200" cap="none" spc="0" normalizeH="0" baseline="0" noProof="0" dirty="0">
                <a:ln w="3175">
                  <a:solidFill>
                    <a:prstClr val="white"/>
                  </a:solidFill>
                </a:ln>
                <a:solidFill>
                  <a:srgbClr val="4472C4">
                    <a:lumMod val="25000"/>
                  </a:srgbClr>
                </a:solidFill>
                <a:effectLst/>
                <a:uLnTx/>
                <a:uFillTx/>
                <a:latin typeface="UTM Cookies" panose="02040603050506020204" pitchFamily="18" charset="0"/>
                <a:ea typeface="+mn-ea"/>
                <a:cs typeface="+mn-cs"/>
              </a:rPr>
              <a:t>CÔ VÀ CÁC EM HỌC SINH ĐẾN VỚI TIẾT HỌC</a:t>
            </a:r>
          </a:p>
        </p:txBody>
      </p:sp>
    </p:spTree>
    <p:extLst>
      <p:ext uri="{BB962C8B-B14F-4D97-AF65-F5344CB8AC3E}">
        <p14:creationId xmlns:p14="http://schemas.microsoft.com/office/powerpoint/2010/main" val="851359402"/>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129455" y="1"/>
            <a:ext cx="9209314" cy="6857999"/>
            <a:chOff x="114868" y="-346472"/>
            <a:chExt cx="7805125" cy="7426902"/>
          </a:xfrm>
        </p:grpSpPr>
        <p:pic>
          <p:nvPicPr>
            <p:cNvPr id="6" name="Google Shape;154;p8"/>
            <p:cNvPicPr preferRelativeResize="0"/>
            <p:nvPr/>
          </p:nvPicPr>
          <p:blipFill rotWithShape="1">
            <a:blip r:embed="rId2">
              <a:alphaModFix/>
            </a:blip>
            <a:srcRect l="16992" t="-937" r="50159" b="17086"/>
            <a:stretch/>
          </p:blipFill>
          <p:spPr>
            <a:xfrm>
              <a:off x="114868" y="-346472"/>
              <a:ext cx="7805125" cy="6999519"/>
            </a:xfrm>
            <a:prstGeom prst="rect">
              <a:avLst/>
            </a:prstGeom>
            <a:noFill/>
            <a:ln>
              <a:noFill/>
            </a:ln>
          </p:spPr>
        </p:pic>
        <p:pic>
          <p:nvPicPr>
            <p:cNvPr id="7" name="Google Shape;155;p8"/>
            <p:cNvPicPr preferRelativeResize="0"/>
            <p:nvPr/>
          </p:nvPicPr>
          <p:blipFill rotWithShape="1">
            <a:blip r:embed="rId3">
              <a:alphaModFix/>
            </a:blip>
            <a:srcRect/>
            <a:stretch/>
          </p:blipFill>
          <p:spPr>
            <a:xfrm>
              <a:off x="3068240" y="4750073"/>
              <a:ext cx="2072846" cy="2330357"/>
            </a:xfrm>
            <a:prstGeom prst="rect">
              <a:avLst/>
            </a:prstGeom>
            <a:noFill/>
            <a:ln>
              <a:noFill/>
            </a:ln>
          </p:spPr>
        </p:pic>
      </p:grpSp>
      <p:sp>
        <p:nvSpPr>
          <p:cNvPr id="8" name="Rectangle 7"/>
          <p:cNvSpPr/>
          <p:nvPr/>
        </p:nvSpPr>
        <p:spPr>
          <a:xfrm>
            <a:off x="619739" y="2157466"/>
            <a:ext cx="7252571" cy="560474"/>
          </a:xfrm>
          <a:prstGeom prst="rect">
            <a:avLst/>
          </a:prstGeom>
        </p:spPr>
        <p:txBody>
          <a:bodyPr wrap="square">
            <a:spAutoFit/>
          </a:bodyPr>
          <a:lstStyle/>
          <a:p>
            <a:pPr marL="0" marR="0" lvl="0" indent="0" algn="ctr" defTabSz="457200" rtl="0" eaLnBrk="1" fontAlgn="auto" latinLnBrk="0" hangingPunct="1">
              <a:lnSpc>
                <a:spcPct val="110000"/>
              </a:lnSpc>
              <a:spcBef>
                <a:spcPts val="0"/>
              </a:spcBef>
              <a:spcAft>
                <a:spcPts val="400"/>
              </a:spcAft>
              <a:buClr>
                <a:srgbClr val="000000"/>
              </a:buClr>
              <a:buSzPts val="1200"/>
              <a:buFontTx/>
              <a:buNone/>
              <a:tabLst>
                <a:tab pos="373380" algn="l"/>
              </a:tabLst>
              <a:defRPr/>
            </a:pPr>
            <a:r>
              <a:rPr kumimoji="0" lang="en-US" sz="3000" b="1" i="0" u="none" strike="noStrike" kern="1200" cap="none" spc="0" normalizeH="0" baseline="0" noProof="0" dirty="0">
                <a:ln>
                  <a:noFill/>
                </a:ln>
                <a:solidFill>
                  <a:srgbClr val="002060"/>
                </a:solidFill>
                <a:effectLst/>
                <a:uLnTx/>
                <a:uFillTx/>
                <a:latin typeface="SVN-Comic Sans MS" panose="02040603050506020204" pitchFamily="18" charset="0"/>
                <a:ea typeface="Arial" panose="020B0604020202020204" pitchFamily="34" charset="0"/>
                <a:cs typeface="Times New Roman" panose="02020603050405020304" pitchFamily="18" charset="0"/>
              </a:rPr>
              <a:t>CÂU</a:t>
            </a:r>
            <a:r>
              <a:rPr kumimoji="0" lang="en-US" sz="3000" b="1" i="0" u="none" strike="noStrike" kern="1200" cap="none" spc="0" normalizeH="0" noProof="0" dirty="0">
                <a:ln>
                  <a:noFill/>
                </a:ln>
                <a:solidFill>
                  <a:srgbClr val="002060"/>
                </a:solidFill>
                <a:effectLst/>
                <a:uLnTx/>
                <a:uFillTx/>
                <a:latin typeface="SVN-Comic Sans MS" panose="02040603050506020204" pitchFamily="18" charset="0"/>
                <a:ea typeface="Arial" panose="020B0604020202020204" pitchFamily="34" charset="0"/>
                <a:cs typeface="Times New Roman" panose="02020603050405020304" pitchFamily="18" charset="0"/>
              </a:rPr>
              <a:t> CHUYỆN “LỜI HỨA”</a:t>
            </a:r>
            <a:endParaRPr kumimoji="0" lang="en-US" sz="3000" b="1" i="0" u="none" strike="noStrike" kern="1200" cap="none" spc="0" normalizeH="0" baseline="0" noProof="0" dirty="0">
              <a:ln>
                <a:noFill/>
              </a:ln>
              <a:solidFill>
                <a:srgbClr val="002060"/>
              </a:solidFill>
              <a:effectLst/>
              <a:uLnTx/>
              <a:uFillTx/>
              <a:latin typeface="SVN-Comic Sans MS" panose="02040603050506020204" pitchFamily="18" charset="0"/>
              <a:ea typeface="Arial" panose="020B0604020202020204" pitchFamily="34" charset="0"/>
              <a:cs typeface="Times New Roman" panose="02020603050405020304" pitchFamily="18" charset="0"/>
            </a:endParaRPr>
          </a:p>
        </p:txBody>
      </p:sp>
      <p:pic>
        <p:nvPicPr>
          <p:cNvPr id="9" name="Shape 95"/>
          <p:cNvPicPr/>
          <p:nvPr/>
        </p:nvPicPr>
        <p:blipFill>
          <a:blip r:embed="rId4"/>
          <a:stretch/>
        </p:blipFill>
        <p:spPr>
          <a:xfrm>
            <a:off x="8755266" y="1040525"/>
            <a:ext cx="3436733" cy="2794357"/>
          </a:xfrm>
          <a:prstGeom prst="rect">
            <a:avLst/>
          </a:prstGeom>
        </p:spPr>
      </p:pic>
      <p:sp>
        <p:nvSpPr>
          <p:cNvPr id="11" name="Rectangle: Rounded Corners 1">
            <a:extLst>
              <a:ext uri="{FF2B5EF4-FFF2-40B4-BE49-F238E27FC236}">
                <a16:creationId xmlns:a16="http://schemas.microsoft.com/office/drawing/2014/main" id="{49368C2B-08BB-4567-BA27-2402FAA3C31F}"/>
              </a:ext>
            </a:extLst>
          </p:cNvPr>
          <p:cNvSpPr/>
          <p:nvPr/>
        </p:nvSpPr>
        <p:spPr>
          <a:xfrm>
            <a:off x="2706528" y="223056"/>
            <a:ext cx="3743198" cy="983352"/>
          </a:xfrm>
          <a:prstGeom prst="roundRect">
            <a:avLst/>
          </a:prstGeom>
          <a:solidFill>
            <a:schemeClr val="accent2">
              <a:lumMod val="20000"/>
              <a:lumOff val="80000"/>
            </a:schemeClr>
          </a:solidFill>
          <a:effectLst>
            <a:glow rad="139700">
              <a:schemeClr val="accent2">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165100" algn="just" defTabSz="914400" rtl="0" eaLnBrk="1" fontAlgn="auto" latinLnBrk="0" hangingPunct="1">
              <a:lnSpc>
                <a:spcPct val="130000"/>
              </a:lnSpc>
              <a:spcBef>
                <a:spcPts val="0"/>
              </a:spcBef>
              <a:spcAft>
                <a:spcPts val="200"/>
              </a:spcAft>
              <a:buClrTx/>
              <a:buSzTx/>
              <a:buFontTx/>
              <a:buNone/>
              <a:tabLst/>
              <a:defRPr/>
            </a:pPr>
            <a:endParaRPr kumimoji="0" lang="en-US" sz="3200" b="1" i="0" u="none" strike="noStrike" kern="1200" cap="none" spc="0" normalizeH="0" baseline="0" noProof="0" dirty="0">
              <a:ln>
                <a:noFill/>
              </a:ln>
              <a:solidFill>
                <a:srgbClr val="FF0000"/>
              </a:solidFill>
              <a:effectLst/>
              <a:uLnTx/>
              <a:uFillTx/>
              <a:latin typeface="UTM Avo" panose="02040603050506020204" pitchFamily="18" charset="0"/>
              <a:ea typeface="Times New Roman" panose="02020603050405020304" pitchFamily="18" charset="0"/>
              <a:cs typeface="+mn-cs"/>
            </a:endParaRPr>
          </a:p>
          <a:p>
            <a:pPr marL="0" marR="0" lvl="0" indent="165100" algn="ctr" defTabSz="914400" rtl="0" eaLnBrk="1" fontAlgn="auto" latinLnBrk="0" hangingPunct="1">
              <a:lnSpc>
                <a:spcPct val="130000"/>
              </a:lnSpc>
              <a:spcBef>
                <a:spcPts val="0"/>
              </a:spcBef>
              <a:spcAft>
                <a:spcPts val="200"/>
              </a:spcAft>
              <a:buClrTx/>
              <a:buSzTx/>
              <a:buFontTx/>
              <a:buNone/>
              <a:tabLst/>
              <a:defRPr/>
            </a:pPr>
            <a:r>
              <a:rPr lang="en-US" sz="3200" b="1" dirty="0">
                <a:solidFill>
                  <a:srgbClr val="FF0000"/>
                </a:solidFill>
                <a:latin typeface="UTM Avo" panose="02040603050506020204" pitchFamily="18" charset="0"/>
                <a:ea typeface="Times New Roman" panose="02020603050405020304" pitchFamily="18" charset="0"/>
              </a:rPr>
              <a:t>ĐÓNG</a:t>
            </a:r>
            <a:r>
              <a:rPr lang="en-US" sz="3600" b="1" dirty="0">
                <a:solidFill>
                  <a:srgbClr val="FF0000"/>
                </a:solidFill>
                <a:latin typeface="UTM Avo" panose="02040603050506020204" pitchFamily="18" charset="0"/>
                <a:ea typeface="Times New Roman" panose="02020603050405020304" pitchFamily="18" charset="0"/>
                <a:cs typeface="Times New Roman" panose="02020603050405020304" pitchFamily="18" charset="0"/>
              </a:rPr>
              <a:t> VAI</a:t>
            </a:r>
            <a:endParaRPr kumimoji="0" lang="en-US" sz="3600" b="1" i="0" u="none" strike="noStrike" kern="1200" cap="none" spc="0" normalizeH="0" baseline="0" noProof="0" dirty="0">
              <a:ln>
                <a:noFill/>
              </a:ln>
              <a:solidFill>
                <a:srgbClr val="FF0000"/>
              </a:solidFill>
              <a:effectLst/>
              <a:uLnTx/>
              <a:uFillTx/>
              <a:latin typeface="UTM Avo" panose="02040603050506020204" pitchFamily="18" charset="0"/>
              <a:ea typeface="Arial" panose="020B0604020202020204" pitchFamily="34" charset="0"/>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srgbClr val="FF0000"/>
              </a:solidFill>
              <a:effectLst/>
              <a:uLnTx/>
              <a:uFillTx/>
              <a:latin typeface="UTM Avo" panose="02040603050506020204" pitchFamily="18" charset="0"/>
              <a:ea typeface="Times New Roman" panose="02020603050405020304" pitchFamily="18" charset="0"/>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UTM Avo" panose="02040603050506020204" pitchFamily="18" charset="0"/>
                <a:ea typeface="Times New Roman" panose="02020603050405020304" pitchFamily="18" charset="0"/>
                <a:cs typeface="+mn-cs"/>
              </a:rPr>
              <a:t> </a:t>
            </a:r>
          </a:p>
        </p:txBody>
      </p:sp>
      <p:sp>
        <p:nvSpPr>
          <p:cNvPr id="10" name="Rectangle 9">
            <a:extLst>
              <a:ext uri="{FF2B5EF4-FFF2-40B4-BE49-F238E27FC236}">
                <a16:creationId xmlns:a16="http://schemas.microsoft.com/office/drawing/2014/main" id="{85A963F7-C29E-425E-82EE-31688C547989}"/>
              </a:ext>
            </a:extLst>
          </p:cNvPr>
          <p:cNvSpPr/>
          <p:nvPr/>
        </p:nvSpPr>
        <p:spPr>
          <a:xfrm>
            <a:off x="1515799" y="2683381"/>
            <a:ext cx="5473556" cy="2237857"/>
          </a:xfrm>
          <a:prstGeom prst="rect">
            <a:avLst/>
          </a:prstGeom>
        </p:spPr>
        <p:txBody>
          <a:bodyPr wrap="square">
            <a:spAutoFit/>
          </a:bodyPr>
          <a:lstStyle/>
          <a:p>
            <a:pPr marL="0" marR="0" lvl="0" indent="0" algn="just" defTabSz="457200" rtl="0" eaLnBrk="1" fontAlgn="auto" latinLnBrk="0" hangingPunct="1">
              <a:lnSpc>
                <a:spcPct val="110000"/>
              </a:lnSpc>
              <a:spcBef>
                <a:spcPts val="0"/>
              </a:spcBef>
              <a:spcAft>
                <a:spcPts val="400"/>
              </a:spcAft>
              <a:buClr>
                <a:srgbClr val="000000"/>
              </a:buClr>
              <a:buSzPts val="1200"/>
              <a:buFontTx/>
              <a:buNone/>
              <a:tabLst>
                <a:tab pos="373380" algn="l"/>
              </a:tabLst>
              <a:defRPr/>
            </a:pPr>
            <a:r>
              <a:rPr kumimoji="0" lang="en-US" sz="3000" b="0" i="0" u="none" strike="noStrike" kern="1200" cap="none" spc="0" normalizeH="0" baseline="0" noProof="0" dirty="0" err="1">
                <a:ln>
                  <a:noFill/>
                </a:ln>
                <a:solidFill>
                  <a:srgbClr val="002060"/>
                </a:solidFill>
                <a:effectLst/>
                <a:uLnTx/>
                <a:uFillTx/>
                <a:latin typeface="SVN-Comic Sans MS" panose="02040603050506020204" pitchFamily="18" charset="0"/>
                <a:ea typeface="Arial" panose="020B0604020202020204" pitchFamily="34" charset="0"/>
                <a:cs typeface="Times New Roman" panose="02020603050405020304" pitchFamily="18" charset="0"/>
              </a:rPr>
              <a:t>Nhân</a:t>
            </a:r>
            <a:r>
              <a:rPr kumimoji="0" lang="en-US" sz="3000" b="0" i="0" u="none" strike="noStrike" kern="1200" cap="none" spc="0" normalizeH="0" noProof="0" dirty="0">
                <a:ln>
                  <a:noFill/>
                </a:ln>
                <a:solidFill>
                  <a:srgbClr val="002060"/>
                </a:solidFill>
                <a:effectLst/>
                <a:uLnTx/>
                <a:uFillTx/>
                <a:latin typeface="SVN-Comic Sans MS" panose="02040603050506020204" pitchFamily="18" charset="0"/>
                <a:ea typeface="Arial" panose="020B0604020202020204" pitchFamily="34" charset="0"/>
                <a:cs typeface="Times New Roman" panose="02020603050405020304" pitchFamily="18" charset="0"/>
              </a:rPr>
              <a:t> </a:t>
            </a:r>
            <a:r>
              <a:rPr kumimoji="0" lang="en-US" sz="3000" b="0" i="0" u="none" strike="noStrike" kern="1200" cap="none" spc="0" normalizeH="0" noProof="0" dirty="0" err="1">
                <a:ln>
                  <a:noFill/>
                </a:ln>
                <a:solidFill>
                  <a:srgbClr val="002060"/>
                </a:solidFill>
                <a:effectLst/>
                <a:uLnTx/>
                <a:uFillTx/>
                <a:latin typeface="SVN-Comic Sans MS" panose="02040603050506020204" pitchFamily="18" charset="0"/>
                <a:ea typeface="Arial" panose="020B0604020202020204" pitchFamily="34" charset="0"/>
                <a:cs typeface="Times New Roman" panose="02020603050405020304" pitchFamily="18" charset="0"/>
              </a:rPr>
              <a:t>vật</a:t>
            </a:r>
            <a:r>
              <a:rPr kumimoji="0" lang="en-US" sz="3000" b="0" i="0" u="none" strike="noStrike" kern="1200" cap="none" spc="0" normalizeH="0" noProof="0" dirty="0">
                <a:ln>
                  <a:noFill/>
                </a:ln>
                <a:solidFill>
                  <a:srgbClr val="002060"/>
                </a:solidFill>
                <a:effectLst/>
                <a:uLnTx/>
                <a:uFillTx/>
                <a:latin typeface="SVN-Comic Sans MS" panose="02040603050506020204" pitchFamily="18" charset="0"/>
                <a:ea typeface="Arial" panose="020B0604020202020204" pitchFamily="34" charset="0"/>
                <a:cs typeface="Times New Roman" panose="02020603050405020304" pitchFamily="18" charset="0"/>
              </a:rPr>
              <a:t>:</a:t>
            </a:r>
            <a:endParaRPr kumimoji="0" lang="en-US" sz="3000" b="0" i="0" u="none" strike="noStrike" kern="1200" cap="none" spc="0" normalizeH="0" baseline="0" noProof="0" dirty="0">
              <a:ln>
                <a:noFill/>
              </a:ln>
              <a:solidFill>
                <a:srgbClr val="002060"/>
              </a:solidFill>
              <a:effectLst/>
              <a:uLnTx/>
              <a:uFillTx/>
              <a:latin typeface="SVN-Comic Sans MS" panose="02040603050506020204" pitchFamily="18" charset="0"/>
              <a:ea typeface="Arial" panose="020B0604020202020204" pitchFamily="34" charset="0"/>
              <a:cs typeface="Times New Roman" panose="02020603050405020304" pitchFamily="18" charset="0"/>
            </a:endParaRPr>
          </a:p>
          <a:p>
            <a:pPr marL="571500" marR="0" lvl="0" indent="-571500" algn="just" defTabSz="457200" rtl="0" eaLnBrk="1" fontAlgn="auto" latinLnBrk="0" hangingPunct="1">
              <a:lnSpc>
                <a:spcPct val="110000"/>
              </a:lnSpc>
              <a:spcBef>
                <a:spcPts val="0"/>
              </a:spcBef>
              <a:spcAft>
                <a:spcPts val="400"/>
              </a:spcAft>
              <a:buClr>
                <a:srgbClr val="000000"/>
              </a:buClr>
              <a:buSzPts val="1200"/>
              <a:buFont typeface="Wingdings" panose="05000000000000000000" pitchFamily="2" charset="2"/>
              <a:buChar char="q"/>
              <a:tabLst>
                <a:tab pos="373380" algn="l"/>
              </a:tabLst>
              <a:defRPr/>
            </a:pPr>
            <a:r>
              <a:rPr kumimoji="0" lang="en-US" sz="3000" b="0" i="0" u="none" strike="noStrike" kern="1200" cap="none" spc="0" normalizeH="0" baseline="0" noProof="0" dirty="0" err="1">
                <a:ln>
                  <a:noFill/>
                </a:ln>
                <a:solidFill>
                  <a:srgbClr val="002060"/>
                </a:solidFill>
                <a:effectLst/>
                <a:uLnTx/>
                <a:uFillTx/>
                <a:latin typeface="SVN-Comic Sans MS" panose="02040603050506020204" pitchFamily="18" charset="0"/>
                <a:ea typeface="Arial" panose="020B0604020202020204" pitchFamily="34" charset="0"/>
                <a:cs typeface="Times New Roman" panose="02020603050405020304" pitchFamily="18" charset="0"/>
              </a:rPr>
              <a:t>Người</a:t>
            </a:r>
            <a:r>
              <a:rPr kumimoji="0" lang="en-US" sz="3000" b="0" i="0" u="none" strike="noStrike" kern="1200" cap="none" spc="0" normalizeH="0" noProof="0" dirty="0">
                <a:ln>
                  <a:noFill/>
                </a:ln>
                <a:solidFill>
                  <a:srgbClr val="002060"/>
                </a:solidFill>
                <a:effectLst/>
                <a:uLnTx/>
                <a:uFillTx/>
                <a:latin typeface="SVN-Comic Sans MS" panose="02040603050506020204" pitchFamily="18" charset="0"/>
                <a:ea typeface="Arial" panose="020B0604020202020204" pitchFamily="34" charset="0"/>
                <a:cs typeface="Times New Roman" panose="02020603050405020304" pitchFamily="18" charset="0"/>
              </a:rPr>
              <a:t> </a:t>
            </a:r>
            <a:r>
              <a:rPr kumimoji="0" lang="en-US" sz="3000" b="0" i="0" u="none" strike="noStrike" kern="1200" cap="none" spc="0" normalizeH="0" noProof="0" dirty="0" err="1">
                <a:ln>
                  <a:noFill/>
                </a:ln>
                <a:solidFill>
                  <a:srgbClr val="002060"/>
                </a:solidFill>
                <a:effectLst/>
                <a:uLnTx/>
                <a:uFillTx/>
                <a:latin typeface="SVN-Comic Sans MS" panose="02040603050506020204" pitchFamily="18" charset="0"/>
                <a:ea typeface="Arial" panose="020B0604020202020204" pitchFamily="34" charset="0"/>
                <a:cs typeface="Times New Roman" panose="02020603050405020304" pitchFamily="18" charset="0"/>
              </a:rPr>
              <a:t>dẫn</a:t>
            </a:r>
            <a:r>
              <a:rPr kumimoji="0" lang="en-US" sz="3000" b="0" i="0" u="none" strike="noStrike" kern="1200" cap="none" spc="0" normalizeH="0" noProof="0" dirty="0">
                <a:ln>
                  <a:noFill/>
                </a:ln>
                <a:solidFill>
                  <a:srgbClr val="002060"/>
                </a:solidFill>
                <a:effectLst/>
                <a:uLnTx/>
                <a:uFillTx/>
                <a:latin typeface="SVN-Comic Sans MS" panose="02040603050506020204" pitchFamily="18" charset="0"/>
                <a:ea typeface="Arial" panose="020B0604020202020204" pitchFamily="34" charset="0"/>
                <a:cs typeface="Times New Roman" panose="02020603050405020304" pitchFamily="18" charset="0"/>
              </a:rPr>
              <a:t> </a:t>
            </a:r>
            <a:r>
              <a:rPr kumimoji="0" lang="en-US" sz="3000" b="0" i="0" u="none" strike="noStrike" kern="1200" cap="none" spc="0" normalizeH="0" noProof="0" dirty="0" err="1">
                <a:ln>
                  <a:noFill/>
                </a:ln>
                <a:solidFill>
                  <a:srgbClr val="002060"/>
                </a:solidFill>
                <a:effectLst/>
                <a:uLnTx/>
                <a:uFillTx/>
                <a:latin typeface="SVN-Comic Sans MS" panose="02040603050506020204" pitchFamily="18" charset="0"/>
                <a:ea typeface="Arial" panose="020B0604020202020204" pitchFamily="34" charset="0"/>
                <a:cs typeface="Times New Roman" panose="02020603050405020304" pitchFamily="18" charset="0"/>
              </a:rPr>
              <a:t>chuyện</a:t>
            </a:r>
            <a:r>
              <a:rPr kumimoji="0" lang="en-US" sz="3000" b="0" i="0" u="none" strike="noStrike" kern="1200" cap="none" spc="0" normalizeH="0" noProof="0" dirty="0">
                <a:ln>
                  <a:noFill/>
                </a:ln>
                <a:solidFill>
                  <a:srgbClr val="002060"/>
                </a:solidFill>
                <a:effectLst/>
                <a:uLnTx/>
                <a:uFillTx/>
                <a:latin typeface="SVN-Comic Sans MS" panose="02040603050506020204" pitchFamily="18" charset="0"/>
                <a:ea typeface="Arial" panose="020B0604020202020204" pitchFamily="34" charset="0"/>
                <a:cs typeface="Times New Roman" panose="02020603050405020304" pitchFamily="18" charset="0"/>
              </a:rPr>
              <a:t>.</a:t>
            </a:r>
            <a:endParaRPr kumimoji="0" lang="en-US" sz="3000" b="0" i="0" u="none" strike="noStrike" kern="1200" cap="none" spc="0" normalizeH="0" baseline="0" noProof="0" dirty="0">
              <a:ln>
                <a:noFill/>
              </a:ln>
              <a:solidFill>
                <a:srgbClr val="002060"/>
              </a:solidFill>
              <a:effectLst/>
              <a:uLnTx/>
              <a:uFillTx/>
              <a:latin typeface="SVN-Comic Sans MS" panose="02040603050506020204" pitchFamily="18" charset="0"/>
              <a:ea typeface="Arial" panose="020B0604020202020204" pitchFamily="34" charset="0"/>
              <a:cs typeface="Times New Roman" panose="02020603050405020304" pitchFamily="18" charset="0"/>
            </a:endParaRPr>
          </a:p>
          <a:p>
            <a:pPr marL="571500" marR="0" lvl="0" indent="-571500" algn="just" defTabSz="457200" rtl="0" eaLnBrk="1" fontAlgn="auto" latinLnBrk="0" hangingPunct="1">
              <a:lnSpc>
                <a:spcPct val="110000"/>
              </a:lnSpc>
              <a:spcBef>
                <a:spcPts val="0"/>
              </a:spcBef>
              <a:spcAft>
                <a:spcPts val="400"/>
              </a:spcAft>
              <a:buClr>
                <a:srgbClr val="000000"/>
              </a:buClr>
              <a:buSzPts val="1200"/>
              <a:buFont typeface="Wingdings" panose="05000000000000000000" pitchFamily="2" charset="2"/>
              <a:buChar char="q"/>
              <a:tabLst>
                <a:tab pos="373380" algn="l"/>
              </a:tabLst>
              <a:defRPr/>
            </a:pPr>
            <a:r>
              <a:rPr lang="en-US" sz="3000" noProof="0" dirty="0" err="1">
                <a:solidFill>
                  <a:srgbClr val="002060"/>
                </a:solidFill>
                <a:latin typeface="SVN-Comic Sans MS" panose="02040603050506020204" pitchFamily="18" charset="0"/>
                <a:ea typeface="Arial" panose="020B0604020202020204" pitchFamily="34" charset="0"/>
                <a:cs typeface="Times New Roman" panose="02020603050405020304" pitchFamily="18" charset="0"/>
              </a:rPr>
              <a:t>Cô</a:t>
            </a:r>
            <a:r>
              <a:rPr lang="en-US" sz="3000" noProof="0" dirty="0">
                <a:solidFill>
                  <a:srgbClr val="002060"/>
                </a:solidFill>
                <a:latin typeface="SVN-Comic Sans MS" panose="02040603050506020204" pitchFamily="18" charset="0"/>
                <a:ea typeface="Arial" panose="020B0604020202020204" pitchFamily="34" charset="0"/>
                <a:cs typeface="Times New Roman" panose="02020603050405020304" pitchFamily="18" charset="0"/>
              </a:rPr>
              <a:t> </a:t>
            </a:r>
            <a:r>
              <a:rPr lang="en-US" sz="3000" noProof="0" dirty="0" err="1">
                <a:solidFill>
                  <a:srgbClr val="002060"/>
                </a:solidFill>
                <a:latin typeface="SVN-Comic Sans MS" panose="02040603050506020204" pitchFamily="18" charset="0"/>
                <a:ea typeface="Arial" panose="020B0604020202020204" pitchFamily="34" charset="0"/>
                <a:cs typeface="Times New Roman" panose="02020603050405020304" pitchFamily="18" charset="0"/>
              </a:rPr>
              <a:t>bán</a:t>
            </a:r>
            <a:r>
              <a:rPr lang="en-US" sz="3000" noProof="0" dirty="0">
                <a:solidFill>
                  <a:srgbClr val="002060"/>
                </a:solidFill>
                <a:latin typeface="SVN-Comic Sans MS" panose="02040603050506020204" pitchFamily="18" charset="0"/>
                <a:ea typeface="Arial" panose="020B0604020202020204" pitchFamily="34" charset="0"/>
                <a:cs typeface="Times New Roman" panose="02020603050405020304" pitchFamily="18" charset="0"/>
              </a:rPr>
              <a:t> </a:t>
            </a:r>
            <a:r>
              <a:rPr lang="en-US" sz="3000" noProof="0" dirty="0" err="1">
                <a:solidFill>
                  <a:srgbClr val="002060"/>
                </a:solidFill>
                <a:latin typeface="SVN-Comic Sans MS" panose="02040603050506020204" pitchFamily="18" charset="0"/>
                <a:ea typeface="Arial" panose="020B0604020202020204" pitchFamily="34" charset="0"/>
                <a:cs typeface="Times New Roman" panose="02020603050405020304" pitchFamily="18" charset="0"/>
              </a:rPr>
              <a:t>vé</a:t>
            </a:r>
            <a:r>
              <a:rPr kumimoji="0" lang="en-US" sz="3000" b="0" i="0" u="none" strike="noStrike" kern="1200" cap="none" spc="0" normalizeH="0" baseline="0" noProof="0" dirty="0">
                <a:ln>
                  <a:noFill/>
                </a:ln>
                <a:solidFill>
                  <a:srgbClr val="002060"/>
                </a:solidFill>
                <a:effectLst/>
                <a:uLnTx/>
                <a:uFillTx/>
                <a:latin typeface="SVN-Comic Sans MS" panose="02040603050506020204" pitchFamily="18" charset="0"/>
                <a:ea typeface="Arial" panose="020B0604020202020204" pitchFamily="34" charset="0"/>
                <a:cs typeface="Times New Roman" panose="02020603050405020304" pitchFamily="18" charset="0"/>
              </a:rPr>
              <a:t>.</a:t>
            </a:r>
          </a:p>
          <a:p>
            <a:pPr marL="571500" marR="0" lvl="0" indent="-571500" algn="just" defTabSz="457200" rtl="0" eaLnBrk="1" fontAlgn="auto" latinLnBrk="0" hangingPunct="1">
              <a:lnSpc>
                <a:spcPct val="110000"/>
              </a:lnSpc>
              <a:spcBef>
                <a:spcPts val="0"/>
              </a:spcBef>
              <a:spcAft>
                <a:spcPts val="400"/>
              </a:spcAft>
              <a:buClr>
                <a:srgbClr val="000000"/>
              </a:buClr>
              <a:buSzPts val="1200"/>
              <a:buFont typeface="Wingdings" panose="05000000000000000000" pitchFamily="2" charset="2"/>
              <a:buChar char="q"/>
              <a:tabLst>
                <a:tab pos="373380" algn="l"/>
              </a:tabLst>
              <a:defRPr/>
            </a:pPr>
            <a:r>
              <a:rPr kumimoji="0" lang="en-US" sz="3000" b="0" i="0" u="none" strike="noStrike" kern="1200" cap="none" spc="0" normalizeH="0" baseline="0" noProof="0" dirty="0">
                <a:ln>
                  <a:noFill/>
                </a:ln>
                <a:solidFill>
                  <a:srgbClr val="002060"/>
                </a:solidFill>
                <a:effectLst/>
                <a:uLnTx/>
                <a:uFillTx/>
                <a:latin typeface="SVN-Comic Sans MS" panose="02040603050506020204" pitchFamily="18" charset="0"/>
                <a:ea typeface="Arial" panose="020B0604020202020204" pitchFamily="34" charset="0"/>
                <a:cs typeface="Times New Roman" panose="02020603050405020304" pitchFamily="18" charset="0"/>
              </a:rPr>
              <a:t>Hai </a:t>
            </a:r>
            <a:r>
              <a:rPr kumimoji="0" lang="en-US" sz="3000" b="0" i="0" u="none" strike="noStrike" kern="1200" cap="none" spc="0" normalizeH="0" baseline="0" noProof="0" dirty="0" err="1">
                <a:ln>
                  <a:noFill/>
                </a:ln>
                <a:solidFill>
                  <a:srgbClr val="002060"/>
                </a:solidFill>
                <a:effectLst/>
                <a:uLnTx/>
                <a:uFillTx/>
                <a:latin typeface="SVN-Comic Sans MS" panose="02040603050506020204" pitchFamily="18" charset="0"/>
                <a:ea typeface="Arial" panose="020B0604020202020204" pitchFamily="34" charset="0"/>
                <a:cs typeface="Times New Roman" panose="02020603050405020304" pitchFamily="18" charset="0"/>
              </a:rPr>
              <a:t>ông</a:t>
            </a:r>
            <a:r>
              <a:rPr kumimoji="0" lang="en-US" sz="3000" b="0" i="0" u="none" strike="noStrike" kern="1200" cap="none" spc="0" normalizeH="0" noProof="0" dirty="0">
                <a:ln>
                  <a:noFill/>
                </a:ln>
                <a:solidFill>
                  <a:srgbClr val="002060"/>
                </a:solidFill>
                <a:effectLst/>
                <a:uLnTx/>
                <a:uFillTx/>
                <a:latin typeface="SVN-Comic Sans MS" panose="02040603050506020204" pitchFamily="18" charset="0"/>
                <a:ea typeface="Arial" panose="020B0604020202020204" pitchFamily="34" charset="0"/>
                <a:cs typeface="Times New Roman" panose="02020603050405020304" pitchFamily="18" charset="0"/>
              </a:rPr>
              <a:t> </a:t>
            </a:r>
            <a:r>
              <a:rPr kumimoji="0" lang="en-US" sz="3000" b="0" i="0" u="none" strike="noStrike" kern="1200" cap="none" spc="0" normalizeH="0" noProof="0" dirty="0" err="1">
                <a:ln>
                  <a:noFill/>
                </a:ln>
                <a:solidFill>
                  <a:srgbClr val="002060"/>
                </a:solidFill>
                <a:effectLst/>
                <a:uLnTx/>
                <a:uFillTx/>
                <a:latin typeface="SVN-Comic Sans MS" panose="02040603050506020204" pitchFamily="18" charset="0"/>
                <a:ea typeface="Arial" panose="020B0604020202020204" pitchFamily="34" charset="0"/>
                <a:cs typeface="Times New Roman" panose="02020603050405020304" pitchFamily="18" charset="0"/>
              </a:rPr>
              <a:t>cháu</a:t>
            </a:r>
            <a:r>
              <a:rPr kumimoji="0" lang="en-US" sz="3000" b="0" i="0" u="none" strike="noStrike" kern="1200" cap="none" spc="0" normalizeH="0" baseline="0" noProof="0" dirty="0">
                <a:ln>
                  <a:noFill/>
                </a:ln>
                <a:solidFill>
                  <a:srgbClr val="002060"/>
                </a:solidFill>
                <a:effectLst/>
                <a:uLnTx/>
                <a:uFillTx/>
                <a:latin typeface="SVN-Comic Sans MS" panose="02040603050506020204" pitchFamily="18" charset="0"/>
                <a:ea typeface="Arial" panose="020B0604020202020204" pitchFamily="34" charset="0"/>
                <a:cs typeface="Times New Roman" panose="02020603050405020304" pitchFamily="18" charset="0"/>
              </a:rPr>
              <a:t>.</a:t>
            </a:r>
          </a:p>
        </p:txBody>
      </p:sp>
    </p:spTree>
    <p:extLst>
      <p:ext uri="{BB962C8B-B14F-4D97-AF65-F5344CB8AC3E}">
        <p14:creationId xmlns:p14="http://schemas.microsoft.com/office/powerpoint/2010/main" val="2905821544"/>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inVertical)">
                                      <p:cBhvr>
                                        <p:cTn id="7" dur="500"/>
                                        <p:tgtEl>
                                          <p:spTgt spid="11"/>
                                        </p:tgtEl>
                                      </p:cBhvr>
                                    </p:animEffect>
                                  </p:childTnLst>
                                </p:cTn>
                              </p:par>
                              <p:par>
                                <p:cTn id="8" presetID="16" presetClass="entr" presetSubtype="2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par>
                                <p:cTn id="11" presetID="16" presetClass="entr" presetSubtype="21" fill="hold"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barn(inVertical)">
                                      <p:cBhvr>
                                        <p:cTn id="13" dur="500"/>
                                        <p:tgtEl>
                                          <p:spTgt spid="9"/>
                                        </p:tgtEl>
                                      </p:cBhvr>
                                    </p:animEffec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8"/>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1" grpId="0" animBg="1"/>
      <p:bldP spid="10"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05"/>
        <p:cNvGrpSpPr/>
        <p:nvPr/>
      </p:nvGrpSpPr>
      <p:grpSpPr>
        <a:xfrm>
          <a:off x="0" y="0"/>
          <a:ext cx="0" cy="0"/>
          <a:chOff x="0" y="0"/>
          <a:chExt cx="0" cy="0"/>
        </a:xfrm>
      </p:grpSpPr>
      <p:graphicFrame>
        <p:nvGraphicFramePr>
          <p:cNvPr id="2" name="Content Placeholder 4">
            <a:extLst>
              <a:ext uri="{FF2B5EF4-FFF2-40B4-BE49-F238E27FC236}">
                <a16:creationId xmlns:a16="http://schemas.microsoft.com/office/drawing/2014/main" id="{DCD0B9C6-0973-6F18-2C63-E92B39395B14}"/>
              </a:ext>
            </a:extLst>
          </p:cNvPr>
          <p:cNvGraphicFramePr>
            <a:graphicFrameLocks/>
          </p:cNvGraphicFramePr>
          <p:nvPr>
            <p:custDataLst>
              <p:tags r:id="rId1"/>
            </p:custDataLst>
            <p:extLst>
              <p:ext uri="{D42A27DB-BD31-4B8C-83A1-F6EECF244321}">
                <p14:modId xmlns:p14="http://schemas.microsoft.com/office/powerpoint/2010/main" val="3416260208"/>
              </p:ext>
            </p:extLst>
          </p:nvPr>
        </p:nvGraphicFramePr>
        <p:xfrm>
          <a:off x="547683" y="1557672"/>
          <a:ext cx="7658996" cy="4517922"/>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
        <p:nvSpPr>
          <p:cNvPr id="5" name="Title 1">
            <a:extLst>
              <a:ext uri="{FF2B5EF4-FFF2-40B4-BE49-F238E27FC236}">
                <a16:creationId xmlns:a16="http://schemas.microsoft.com/office/drawing/2014/main" id="{D936CAF0-D0BF-555A-ED40-20CA8314B0C2}"/>
              </a:ext>
            </a:extLst>
          </p:cNvPr>
          <p:cNvSpPr txBox="1">
            <a:spLocks/>
          </p:cNvSpPr>
          <p:nvPr>
            <p:custDataLst>
              <p:tags r:id="rId2"/>
            </p:custDataLst>
          </p:nvPr>
        </p:nvSpPr>
        <p:spPr>
          <a:xfrm>
            <a:off x="914400" y="634182"/>
            <a:ext cx="6975987" cy="752168"/>
          </a:xfrm>
          <a:prstGeom prst="rect">
            <a:avLst/>
          </a:prstGeom>
          <a:gradFill rotWithShape="1">
            <a:gsLst>
              <a:gs pos="0">
                <a:srgbClr val="C0504D">
                  <a:shade val="51000"/>
                  <a:satMod val="130000"/>
                </a:srgbClr>
              </a:gs>
              <a:gs pos="80000">
                <a:srgbClr val="C0504D">
                  <a:shade val="93000"/>
                  <a:satMod val="130000"/>
                </a:srgbClr>
              </a:gs>
              <a:gs pos="100000">
                <a:srgbClr val="C0504D">
                  <a:shade val="94000"/>
                  <a:satMod val="135000"/>
                </a:srgbClr>
              </a:gs>
            </a:gsLst>
            <a:lin ang="16200000" scaled="0"/>
          </a:gra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txBody>
          <a:bodyPr vert="horz" lIns="91440" tIns="45720" rIns="91440" bIns="45720" rtlCol="0" anchor="ctr">
            <a:normAutofit fontScale="62500" lnSpcReduction="20000"/>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5400" b="1" i="0" u="none" strike="noStrike" kern="0" cap="none" spc="0" normalizeH="0" baseline="0" noProof="0" dirty="0">
                <a:ln>
                  <a:noFill/>
                </a:ln>
                <a:solidFill>
                  <a:prstClr val="white"/>
                </a:solidFill>
                <a:effectLst/>
                <a:uLnTx/>
                <a:uFillTx/>
                <a:latin typeface="Calibri"/>
                <a:ea typeface="+mn-ea"/>
                <a:cs typeface="+mn-cs"/>
              </a:rPr>
              <a:t>PHIẾU HỌC TẬP – </a:t>
            </a:r>
            <a:r>
              <a:rPr kumimoji="0" lang="en-US" sz="5400" b="1" i="0" u="none" strike="noStrike" kern="0" cap="none" spc="0" normalizeH="0" baseline="0" noProof="0" dirty="0" err="1">
                <a:ln>
                  <a:noFill/>
                </a:ln>
                <a:solidFill>
                  <a:prstClr val="white"/>
                </a:solidFill>
                <a:effectLst/>
                <a:uLnTx/>
                <a:uFillTx/>
                <a:latin typeface="Calibri"/>
                <a:ea typeface="+mn-ea"/>
                <a:cs typeface="+mn-cs"/>
              </a:rPr>
              <a:t>Thảo</a:t>
            </a:r>
            <a:r>
              <a:rPr kumimoji="0" lang="en-US" sz="5400" b="1" i="0" u="none" strike="noStrike" kern="0" cap="none" spc="0" normalizeH="0" baseline="0" noProof="0" dirty="0">
                <a:ln>
                  <a:noFill/>
                </a:ln>
                <a:solidFill>
                  <a:prstClr val="white"/>
                </a:solidFill>
                <a:effectLst/>
                <a:uLnTx/>
                <a:uFillTx/>
                <a:latin typeface="Calibri"/>
                <a:ea typeface="+mn-ea"/>
                <a:cs typeface="+mn-cs"/>
              </a:rPr>
              <a:t> </a:t>
            </a:r>
            <a:r>
              <a:rPr kumimoji="0" lang="en-US" sz="5400" b="1" i="0" u="none" strike="noStrike" kern="0" cap="none" spc="0" normalizeH="0" baseline="0" noProof="0" dirty="0" err="1">
                <a:ln>
                  <a:noFill/>
                </a:ln>
                <a:solidFill>
                  <a:prstClr val="white"/>
                </a:solidFill>
                <a:effectLst/>
                <a:uLnTx/>
                <a:uFillTx/>
                <a:latin typeface="Calibri"/>
                <a:ea typeface="+mn-ea"/>
                <a:cs typeface="+mn-cs"/>
              </a:rPr>
              <a:t>luận</a:t>
            </a:r>
            <a:r>
              <a:rPr kumimoji="0" lang="en-US" sz="5400" b="1" i="0" u="none" strike="noStrike" kern="0" cap="none" spc="0" normalizeH="0" noProof="0" dirty="0">
                <a:ln>
                  <a:noFill/>
                </a:ln>
                <a:solidFill>
                  <a:prstClr val="white"/>
                </a:solidFill>
                <a:effectLst/>
                <a:uLnTx/>
                <a:uFillTx/>
                <a:latin typeface="Calibri"/>
                <a:ea typeface="+mn-ea"/>
                <a:cs typeface="+mn-cs"/>
              </a:rPr>
              <a:t> </a:t>
            </a:r>
            <a:r>
              <a:rPr kumimoji="0" lang="en-US" sz="5400" b="1" i="0" u="none" strike="noStrike" kern="0" cap="none" spc="0" normalizeH="0" noProof="0" dirty="0" err="1">
                <a:ln>
                  <a:noFill/>
                </a:ln>
                <a:solidFill>
                  <a:prstClr val="white"/>
                </a:solidFill>
                <a:effectLst/>
                <a:uLnTx/>
                <a:uFillTx/>
                <a:latin typeface="Calibri"/>
                <a:ea typeface="+mn-ea"/>
                <a:cs typeface="+mn-cs"/>
              </a:rPr>
              <a:t>theo</a:t>
            </a:r>
            <a:r>
              <a:rPr kumimoji="0" lang="en-US" sz="5400" b="1" i="0" u="none" strike="noStrike" kern="0" cap="none" spc="0" normalizeH="0" noProof="0" dirty="0">
                <a:ln>
                  <a:noFill/>
                </a:ln>
                <a:solidFill>
                  <a:prstClr val="white"/>
                </a:solidFill>
                <a:effectLst/>
                <a:uLnTx/>
                <a:uFillTx/>
                <a:latin typeface="Calibri"/>
                <a:ea typeface="+mn-ea"/>
                <a:cs typeface="+mn-cs"/>
              </a:rPr>
              <a:t> </a:t>
            </a:r>
            <a:r>
              <a:rPr kumimoji="0" lang="en-US" sz="5400" b="1" i="0" u="none" strike="noStrike" kern="0" cap="none" spc="0" normalizeH="0" noProof="0" dirty="0" err="1">
                <a:ln>
                  <a:noFill/>
                </a:ln>
                <a:solidFill>
                  <a:prstClr val="white"/>
                </a:solidFill>
                <a:effectLst/>
                <a:uLnTx/>
                <a:uFillTx/>
                <a:latin typeface="Calibri"/>
                <a:ea typeface="+mn-ea"/>
                <a:cs typeface="+mn-cs"/>
              </a:rPr>
              <a:t>cặp</a:t>
            </a:r>
            <a:endParaRPr kumimoji="0" lang="en-US" sz="5400" b="1" i="0" u="none" strike="noStrike" kern="0" cap="none" spc="0" normalizeH="0" baseline="0" noProof="0" dirty="0">
              <a:ln>
                <a:noFill/>
              </a:ln>
              <a:solidFill>
                <a:prstClr val="white"/>
              </a:solidFill>
              <a:effectLst/>
              <a:uLnTx/>
              <a:uFillTx/>
              <a:latin typeface="Calibri"/>
              <a:ea typeface="+mn-ea"/>
              <a:cs typeface="+mn-cs"/>
            </a:endParaRPr>
          </a:p>
        </p:txBody>
      </p:sp>
      <p:grpSp>
        <p:nvGrpSpPr>
          <p:cNvPr id="6" name="Google Shape;109;p22">
            <a:extLst>
              <a:ext uri="{FF2B5EF4-FFF2-40B4-BE49-F238E27FC236}">
                <a16:creationId xmlns:a16="http://schemas.microsoft.com/office/drawing/2014/main" id="{8356CF31-14BB-32FB-AE09-A40A4DC9E009}"/>
              </a:ext>
            </a:extLst>
          </p:cNvPr>
          <p:cNvGrpSpPr/>
          <p:nvPr/>
        </p:nvGrpSpPr>
        <p:grpSpPr>
          <a:xfrm>
            <a:off x="7555107" y="2231422"/>
            <a:ext cx="4945441" cy="4646716"/>
            <a:chOff x="3954190" y="29053"/>
            <a:chExt cx="5772215" cy="5192664"/>
          </a:xfrm>
        </p:grpSpPr>
        <p:sp>
          <p:nvSpPr>
            <p:cNvPr id="7" name="Google Shape;110;p22">
              <a:extLst>
                <a:ext uri="{FF2B5EF4-FFF2-40B4-BE49-F238E27FC236}">
                  <a16:creationId xmlns:a16="http://schemas.microsoft.com/office/drawing/2014/main" id="{16B913BD-E12B-561E-506F-BD7485FC1F46}"/>
                </a:ext>
              </a:extLst>
            </p:cNvPr>
            <p:cNvSpPr/>
            <p:nvPr/>
          </p:nvSpPr>
          <p:spPr>
            <a:xfrm>
              <a:off x="7844736" y="2248241"/>
              <a:ext cx="1881669" cy="2973476"/>
            </a:xfrm>
            <a:custGeom>
              <a:avLst/>
              <a:gdLst/>
              <a:ahLst/>
              <a:cxnLst/>
              <a:rect l="l" t="t" r="r" b="b"/>
              <a:pathLst>
                <a:path w="24030" h="37973" extrusionOk="0">
                  <a:moveTo>
                    <a:pt x="0" y="1"/>
                  </a:moveTo>
                  <a:lnTo>
                    <a:pt x="5519" y="17870"/>
                  </a:lnTo>
                  <a:lnTo>
                    <a:pt x="13393" y="37973"/>
                  </a:lnTo>
                  <a:lnTo>
                    <a:pt x="24030" y="32695"/>
                  </a:lnTo>
                  <a:cubicBezTo>
                    <a:pt x="15708" y="6141"/>
                    <a:pt x="1" y="1"/>
                    <a:pt x="0" y="1"/>
                  </a:cubicBezTo>
                  <a:close/>
                </a:path>
              </a:pathLst>
            </a:custGeom>
            <a:solidFill>
              <a:srgbClr val="EEDA36"/>
            </a:solidFill>
            <a:ln w="19050" cap="flat" cmpd="sng">
              <a:solidFill>
                <a:srgbClr val="000000"/>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8" name="Google Shape;111;p22">
              <a:extLst>
                <a:ext uri="{FF2B5EF4-FFF2-40B4-BE49-F238E27FC236}">
                  <a16:creationId xmlns:a16="http://schemas.microsoft.com/office/drawing/2014/main" id="{3161849E-1BA2-E7BE-DA4D-58EF7C8554D1}"/>
                </a:ext>
              </a:extLst>
            </p:cNvPr>
            <p:cNvSpPr/>
            <p:nvPr/>
          </p:nvSpPr>
          <p:spPr>
            <a:xfrm>
              <a:off x="3968677" y="2097737"/>
              <a:ext cx="1609011" cy="1694677"/>
            </a:xfrm>
            <a:custGeom>
              <a:avLst/>
              <a:gdLst/>
              <a:ahLst/>
              <a:cxnLst/>
              <a:rect l="l" t="t" r="r" b="b"/>
              <a:pathLst>
                <a:path w="20548" h="21642" extrusionOk="0">
                  <a:moveTo>
                    <a:pt x="12565" y="1"/>
                  </a:moveTo>
                  <a:cubicBezTo>
                    <a:pt x="12377" y="1"/>
                    <a:pt x="12122" y="165"/>
                    <a:pt x="11773" y="428"/>
                  </a:cubicBezTo>
                  <a:cubicBezTo>
                    <a:pt x="10995" y="1013"/>
                    <a:pt x="10642" y="3018"/>
                    <a:pt x="10616" y="3332"/>
                  </a:cubicBezTo>
                  <a:cubicBezTo>
                    <a:pt x="10613" y="3375"/>
                    <a:pt x="10592" y="3394"/>
                    <a:pt x="10558" y="3394"/>
                  </a:cubicBezTo>
                  <a:cubicBezTo>
                    <a:pt x="10339" y="3394"/>
                    <a:pt x="9548" y="2618"/>
                    <a:pt x="8838" y="2255"/>
                  </a:cubicBezTo>
                  <a:cubicBezTo>
                    <a:pt x="8017" y="1837"/>
                    <a:pt x="5575" y="480"/>
                    <a:pt x="4436" y="215"/>
                  </a:cubicBezTo>
                  <a:cubicBezTo>
                    <a:pt x="4219" y="165"/>
                    <a:pt x="4031" y="144"/>
                    <a:pt x="3869" y="144"/>
                  </a:cubicBezTo>
                  <a:cubicBezTo>
                    <a:pt x="3174" y="144"/>
                    <a:pt x="2941" y="534"/>
                    <a:pt x="2928" y="731"/>
                  </a:cubicBezTo>
                  <a:cubicBezTo>
                    <a:pt x="2913" y="975"/>
                    <a:pt x="3225" y="1664"/>
                    <a:pt x="3225" y="1664"/>
                  </a:cubicBezTo>
                  <a:cubicBezTo>
                    <a:pt x="3225" y="1664"/>
                    <a:pt x="2969" y="1602"/>
                    <a:pt x="2647" y="1602"/>
                  </a:cubicBezTo>
                  <a:cubicBezTo>
                    <a:pt x="2395" y="1602"/>
                    <a:pt x="2103" y="1640"/>
                    <a:pt x="1863" y="1775"/>
                  </a:cubicBezTo>
                  <a:cubicBezTo>
                    <a:pt x="1319" y="2084"/>
                    <a:pt x="1884" y="2912"/>
                    <a:pt x="1884" y="2912"/>
                  </a:cubicBezTo>
                  <a:cubicBezTo>
                    <a:pt x="1884" y="2912"/>
                    <a:pt x="1794" y="2876"/>
                    <a:pt x="1661" y="2876"/>
                  </a:cubicBezTo>
                  <a:cubicBezTo>
                    <a:pt x="1482" y="2876"/>
                    <a:pt x="1226" y="2942"/>
                    <a:pt x="1013" y="3253"/>
                  </a:cubicBezTo>
                  <a:cubicBezTo>
                    <a:pt x="643" y="3793"/>
                    <a:pt x="1442" y="4283"/>
                    <a:pt x="1442" y="4283"/>
                  </a:cubicBezTo>
                  <a:cubicBezTo>
                    <a:pt x="1442" y="4283"/>
                    <a:pt x="1224" y="4155"/>
                    <a:pt x="970" y="4155"/>
                  </a:cubicBezTo>
                  <a:cubicBezTo>
                    <a:pt x="743" y="4155"/>
                    <a:pt x="488" y="4257"/>
                    <a:pt x="331" y="4643"/>
                  </a:cubicBezTo>
                  <a:cubicBezTo>
                    <a:pt x="0" y="5463"/>
                    <a:pt x="2676" y="7182"/>
                    <a:pt x="2676" y="7182"/>
                  </a:cubicBezTo>
                  <a:cubicBezTo>
                    <a:pt x="4044" y="8246"/>
                    <a:pt x="6304" y="11020"/>
                    <a:pt x="6354" y="11090"/>
                  </a:cubicBezTo>
                  <a:cubicBezTo>
                    <a:pt x="6407" y="11161"/>
                    <a:pt x="13369" y="21641"/>
                    <a:pt x="13369" y="21641"/>
                  </a:cubicBezTo>
                  <a:lnTo>
                    <a:pt x="20547" y="15800"/>
                  </a:lnTo>
                  <a:cubicBezTo>
                    <a:pt x="20547" y="15800"/>
                    <a:pt x="19815" y="14868"/>
                    <a:pt x="18223" y="13018"/>
                  </a:cubicBezTo>
                  <a:cubicBezTo>
                    <a:pt x="16631" y="11167"/>
                    <a:pt x="16115" y="9645"/>
                    <a:pt x="14608" y="7360"/>
                  </a:cubicBezTo>
                  <a:cubicBezTo>
                    <a:pt x="13101" y="5075"/>
                    <a:pt x="13138" y="1975"/>
                    <a:pt x="13000" y="861"/>
                  </a:cubicBezTo>
                  <a:cubicBezTo>
                    <a:pt x="12924" y="248"/>
                    <a:pt x="12795" y="1"/>
                    <a:pt x="12565" y="1"/>
                  </a:cubicBezTo>
                  <a:close/>
                </a:path>
              </a:pathLst>
            </a:custGeom>
            <a:solidFill>
              <a:srgbClr val="FFFFFF"/>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9" name="Google Shape;112;p22">
              <a:extLst>
                <a:ext uri="{FF2B5EF4-FFF2-40B4-BE49-F238E27FC236}">
                  <a16:creationId xmlns:a16="http://schemas.microsoft.com/office/drawing/2014/main" id="{8D3FF703-9759-71B1-E176-7545766C2E1D}"/>
                </a:ext>
              </a:extLst>
            </p:cNvPr>
            <p:cNvSpPr/>
            <p:nvPr/>
          </p:nvSpPr>
          <p:spPr>
            <a:xfrm>
              <a:off x="3993030" y="2314879"/>
              <a:ext cx="523782" cy="212911"/>
            </a:xfrm>
            <a:custGeom>
              <a:avLst/>
              <a:gdLst/>
              <a:ahLst/>
              <a:cxnLst/>
              <a:rect l="l" t="t" r="r" b="b"/>
              <a:pathLst>
                <a:path w="6689" h="2719" fill="none" extrusionOk="0">
                  <a:moveTo>
                    <a:pt x="893" y="1453"/>
                  </a:moveTo>
                  <a:cubicBezTo>
                    <a:pt x="893" y="1453"/>
                    <a:pt x="1" y="1"/>
                    <a:pt x="1670" y="178"/>
                  </a:cubicBezTo>
                  <a:cubicBezTo>
                    <a:pt x="3338" y="356"/>
                    <a:pt x="5600" y="1900"/>
                    <a:pt x="6689" y="2719"/>
                  </a:cubicBezTo>
                </a:path>
              </a:pathLst>
            </a:custGeom>
            <a:noFill/>
            <a:ln w="19050" cap="flat" cmpd="sng">
              <a:solidFill>
                <a:srgbClr val="000000"/>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10" name="Google Shape;113;p22">
              <a:extLst>
                <a:ext uri="{FF2B5EF4-FFF2-40B4-BE49-F238E27FC236}">
                  <a16:creationId xmlns:a16="http://schemas.microsoft.com/office/drawing/2014/main" id="{C7D03E1D-CFC2-030C-832E-07CC20849CE3}"/>
                </a:ext>
              </a:extLst>
            </p:cNvPr>
            <p:cNvSpPr/>
            <p:nvPr/>
          </p:nvSpPr>
          <p:spPr>
            <a:xfrm>
              <a:off x="3954190" y="1993668"/>
              <a:ext cx="1626317" cy="1801485"/>
            </a:xfrm>
            <a:custGeom>
              <a:avLst/>
              <a:gdLst/>
              <a:ahLst/>
              <a:cxnLst/>
              <a:rect l="l" t="t" r="r" b="b"/>
              <a:pathLst>
                <a:path w="20769" h="23006" fill="none" extrusionOk="0">
                  <a:moveTo>
                    <a:pt x="9003" y="10107"/>
                  </a:moveTo>
                  <a:cubicBezTo>
                    <a:pt x="9003" y="10107"/>
                    <a:pt x="8393" y="8244"/>
                    <a:pt x="11052" y="7472"/>
                  </a:cubicBezTo>
                  <a:cubicBezTo>
                    <a:pt x="11052" y="7472"/>
                    <a:pt x="10039" y="3514"/>
                    <a:pt x="11958" y="1757"/>
                  </a:cubicBezTo>
                  <a:cubicBezTo>
                    <a:pt x="13878" y="0"/>
                    <a:pt x="12833" y="4524"/>
                    <a:pt x="14118" y="7280"/>
                  </a:cubicBezTo>
                  <a:cubicBezTo>
                    <a:pt x="15401" y="10036"/>
                    <a:pt x="16855" y="12696"/>
                    <a:pt x="18222" y="14145"/>
                  </a:cubicBezTo>
                  <a:cubicBezTo>
                    <a:pt x="19588" y="15595"/>
                    <a:pt x="20769" y="17177"/>
                    <a:pt x="20769" y="17177"/>
                  </a:cubicBezTo>
                  <a:lnTo>
                    <a:pt x="13510" y="23006"/>
                  </a:lnTo>
                  <a:cubicBezTo>
                    <a:pt x="13510" y="23006"/>
                    <a:pt x="11029" y="19237"/>
                    <a:pt x="7204" y="13387"/>
                  </a:cubicBezTo>
                  <a:cubicBezTo>
                    <a:pt x="3378" y="7538"/>
                    <a:pt x="1" y="7410"/>
                    <a:pt x="516" y="5971"/>
                  </a:cubicBezTo>
                  <a:cubicBezTo>
                    <a:pt x="1148" y="4204"/>
                    <a:pt x="5656" y="8365"/>
                    <a:pt x="5656" y="8365"/>
                  </a:cubicBezTo>
                </a:path>
              </a:pathLst>
            </a:custGeom>
            <a:noFill/>
            <a:ln w="19050" cap="flat" cmpd="sng">
              <a:solidFill>
                <a:srgbClr val="000000"/>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11" name="Google Shape;114;p22">
              <a:extLst>
                <a:ext uri="{FF2B5EF4-FFF2-40B4-BE49-F238E27FC236}">
                  <a16:creationId xmlns:a16="http://schemas.microsoft.com/office/drawing/2014/main" id="{BFBAFC34-6A54-A88E-33C3-0DC9AFBD5DD0}"/>
                </a:ext>
              </a:extLst>
            </p:cNvPr>
            <p:cNvSpPr/>
            <p:nvPr/>
          </p:nvSpPr>
          <p:spPr>
            <a:xfrm>
              <a:off x="4056379" y="2220442"/>
              <a:ext cx="536468" cy="198816"/>
            </a:xfrm>
            <a:custGeom>
              <a:avLst/>
              <a:gdLst/>
              <a:ahLst/>
              <a:cxnLst/>
              <a:rect l="l" t="t" r="r" b="b"/>
              <a:pathLst>
                <a:path w="6851" h="2539" fill="none" extrusionOk="0">
                  <a:moveTo>
                    <a:pt x="861" y="1384"/>
                  </a:moveTo>
                  <a:cubicBezTo>
                    <a:pt x="861" y="1384"/>
                    <a:pt x="0" y="328"/>
                    <a:pt x="1092" y="50"/>
                  </a:cubicBezTo>
                  <a:cubicBezTo>
                    <a:pt x="1274" y="4"/>
                    <a:pt x="1499" y="1"/>
                    <a:pt x="1760" y="35"/>
                  </a:cubicBezTo>
                  <a:cubicBezTo>
                    <a:pt x="3075" y="205"/>
                    <a:pt x="5257" y="1308"/>
                    <a:pt x="6850" y="2538"/>
                  </a:cubicBezTo>
                </a:path>
              </a:pathLst>
            </a:custGeom>
            <a:noFill/>
            <a:ln w="19050" cap="flat" cmpd="sng">
              <a:solidFill>
                <a:srgbClr val="000000"/>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12" name="Google Shape;115;p22">
              <a:extLst>
                <a:ext uri="{FF2B5EF4-FFF2-40B4-BE49-F238E27FC236}">
                  <a16:creationId xmlns:a16="http://schemas.microsoft.com/office/drawing/2014/main" id="{B945DB0D-79C4-8604-3700-CDF13AEBACEF}"/>
                </a:ext>
              </a:extLst>
            </p:cNvPr>
            <p:cNvSpPr/>
            <p:nvPr/>
          </p:nvSpPr>
          <p:spPr>
            <a:xfrm>
              <a:off x="4176109" y="2102200"/>
              <a:ext cx="624717" cy="279862"/>
            </a:xfrm>
            <a:custGeom>
              <a:avLst/>
              <a:gdLst/>
              <a:ahLst/>
              <a:cxnLst/>
              <a:rect l="l" t="t" r="r" b="b"/>
              <a:pathLst>
                <a:path w="7978" h="3574" fill="none" extrusionOk="0">
                  <a:moveTo>
                    <a:pt x="7977" y="3574"/>
                  </a:moveTo>
                  <a:cubicBezTo>
                    <a:pt x="7977" y="3574"/>
                    <a:pt x="4854" y="657"/>
                    <a:pt x="1289" y="174"/>
                  </a:cubicBezTo>
                  <a:cubicBezTo>
                    <a:pt x="0" y="1"/>
                    <a:pt x="54" y="1286"/>
                    <a:pt x="1320" y="1821"/>
                  </a:cubicBezTo>
                </a:path>
              </a:pathLst>
            </a:custGeom>
            <a:noFill/>
            <a:ln w="19050" cap="flat" cmpd="sng">
              <a:solidFill>
                <a:srgbClr val="000000"/>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13" name="Google Shape;116;p22">
              <a:extLst>
                <a:ext uri="{FF2B5EF4-FFF2-40B4-BE49-F238E27FC236}">
                  <a16:creationId xmlns:a16="http://schemas.microsoft.com/office/drawing/2014/main" id="{EACFA12A-ECA0-8462-6F55-E1BE37247ACE}"/>
                </a:ext>
              </a:extLst>
            </p:cNvPr>
            <p:cNvSpPr/>
            <p:nvPr/>
          </p:nvSpPr>
          <p:spPr>
            <a:xfrm>
              <a:off x="4665364" y="2275491"/>
              <a:ext cx="2481407" cy="2316967"/>
            </a:xfrm>
            <a:custGeom>
              <a:avLst/>
              <a:gdLst/>
              <a:ahLst/>
              <a:cxnLst/>
              <a:rect l="l" t="t" r="r" b="b"/>
              <a:pathLst>
                <a:path w="31689" h="29589" extrusionOk="0">
                  <a:moveTo>
                    <a:pt x="13847" y="14669"/>
                  </a:moveTo>
                  <a:lnTo>
                    <a:pt x="16876" y="17196"/>
                  </a:lnTo>
                  <a:cubicBezTo>
                    <a:pt x="15866" y="16517"/>
                    <a:pt x="14833" y="15629"/>
                    <a:pt x="13847" y="14669"/>
                  </a:cubicBezTo>
                  <a:close/>
                  <a:moveTo>
                    <a:pt x="31689" y="1"/>
                  </a:moveTo>
                  <a:cubicBezTo>
                    <a:pt x="31688" y="1"/>
                    <a:pt x="29465" y="1194"/>
                    <a:pt x="27683" y="2803"/>
                  </a:cubicBezTo>
                  <a:cubicBezTo>
                    <a:pt x="24756" y="5446"/>
                    <a:pt x="19643" y="10169"/>
                    <a:pt x="13847" y="14669"/>
                  </a:cubicBezTo>
                  <a:cubicBezTo>
                    <a:pt x="10636" y="11547"/>
                    <a:pt x="7891" y="7658"/>
                    <a:pt x="7891" y="7658"/>
                  </a:cubicBezTo>
                  <a:lnTo>
                    <a:pt x="0" y="14416"/>
                  </a:lnTo>
                  <a:cubicBezTo>
                    <a:pt x="0" y="14416"/>
                    <a:pt x="8607" y="27775"/>
                    <a:pt x="13776" y="29445"/>
                  </a:cubicBezTo>
                  <a:cubicBezTo>
                    <a:pt x="14078" y="29542"/>
                    <a:pt x="14403" y="29588"/>
                    <a:pt x="14747" y="29588"/>
                  </a:cubicBezTo>
                  <a:cubicBezTo>
                    <a:pt x="20286" y="29588"/>
                    <a:pt x="30759" y="17677"/>
                    <a:pt x="30759" y="17677"/>
                  </a:cubicBezTo>
                  <a:lnTo>
                    <a:pt x="31689" y="1"/>
                  </a:lnTo>
                  <a:close/>
                </a:path>
              </a:pathLst>
            </a:custGeom>
            <a:solidFill>
              <a:srgbClr val="EEDA36"/>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14" name="Google Shape;117;p22">
              <a:extLst>
                <a:ext uri="{FF2B5EF4-FFF2-40B4-BE49-F238E27FC236}">
                  <a16:creationId xmlns:a16="http://schemas.microsoft.com/office/drawing/2014/main" id="{E9364741-4884-578C-563C-DC15ED5F4972}"/>
                </a:ext>
              </a:extLst>
            </p:cNvPr>
            <p:cNvSpPr/>
            <p:nvPr/>
          </p:nvSpPr>
          <p:spPr>
            <a:xfrm>
              <a:off x="4665364" y="2275491"/>
              <a:ext cx="2481407" cy="2436460"/>
            </a:xfrm>
            <a:custGeom>
              <a:avLst/>
              <a:gdLst/>
              <a:ahLst/>
              <a:cxnLst/>
              <a:rect l="l" t="t" r="r" b="b"/>
              <a:pathLst>
                <a:path w="31689" h="31115" fill="none" extrusionOk="0">
                  <a:moveTo>
                    <a:pt x="16876" y="17196"/>
                  </a:moveTo>
                  <a:cubicBezTo>
                    <a:pt x="15866" y="16517"/>
                    <a:pt x="14833" y="15629"/>
                    <a:pt x="13847" y="14669"/>
                  </a:cubicBezTo>
                  <a:cubicBezTo>
                    <a:pt x="10636" y="11547"/>
                    <a:pt x="7891" y="7658"/>
                    <a:pt x="7891" y="7658"/>
                  </a:cubicBezTo>
                  <a:lnTo>
                    <a:pt x="0" y="14416"/>
                  </a:lnTo>
                  <a:cubicBezTo>
                    <a:pt x="0" y="14416"/>
                    <a:pt x="8607" y="27775"/>
                    <a:pt x="13776" y="29445"/>
                  </a:cubicBezTo>
                  <a:cubicBezTo>
                    <a:pt x="18944" y="31114"/>
                    <a:pt x="30759" y="17677"/>
                    <a:pt x="30759" y="17677"/>
                  </a:cubicBezTo>
                  <a:lnTo>
                    <a:pt x="31689" y="1"/>
                  </a:lnTo>
                  <a:cubicBezTo>
                    <a:pt x="31689" y="1"/>
                    <a:pt x="29465" y="1194"/>
                    <a:pt x="27683" y="2803"/>
                  </a:cubicBezTo>
                  <a:cubicBezTo>
                    <a:pt x="24756" y="5446"/>
                    <a:pt x="19643" y="10169"/>
                    <a:pt x="13847" y="14669"/>
                  </a:cubicBezTo>
                </a:path>
              </a:pathLst>
            </a:custGeom>
            <a:noFill/>
            <a:ln w="19050" cap="flat" cmpd="sng">
              <a:solidFill>
                <a:srgbClr val="000000"/>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15" name="Google Shape;118;p22">
              <a:extLst>
                <a:ext uri="{FF2B5EF4-FFF2-40B4-BE49-F238E27FC236}">
                  <a16:creationId xmlns:a16="http://schemas.microsoft.com/office/drawing/2014/main" id="{47053204-8CCB-968C-E096-9F8B5F1F71BC}"/>
                </a:ext>
              </a:extLst>
            </p:cNvPr>
            <p:cNvSpPr/>
            <p:nvPr/>
          </p:nvSpPr>
          <p:spPr>
            <a:xfrm>
              <a:off x="4665364" y="2875157"/>
              <a:ext cx="819540" cy="816095"/>
            </a:xfrm>
            <a:custGeom>
              <a:avLst/>
              <a:gdLst/>
              <a:ahLst/>
              <a:cxnLst/>
              <a:rect l="l" t="t" r="r" b="b"/>
              <a:pathLst>
                <a:path w="10466" h="10422" extrusionOk="0">
                  <a:moveTo>
                    <a:pt x="7891" y="0"/>
                  </a:moveTo>
                  <a:lnTo>
                    <a:pt x="0" y="6758"/>
                  </a:lnTo>
                  <a:cubicBezTo>
                    <a:pt x="0" y="6758"/>
                    <a:pt x="1001" y="8311"/>
                    <a:pt x="2522" y="10421"/>
                  </a:cubicBezTo>
                  <a:lnTo>
                    <a:pt x="10465" y="3318"/>
                  </a:lnTo>
                  <a:cubicBezTo>
                    <a:pt x="8926" y="1465"/>
                    <a:pt x="7891" y="0"/>
                    <a:pt x="7891" y="0"/>
                  </a:cubicBezTo>
                  <a:close/>
                </a:path>
              </a:pathLst>
            </a:custGeom>
            <a:solidFill>
              <a:srgbClr val="FFFFFF"/>
            </a:solidFill>
            <a:ln w="19050" cap="flat" cmpd="sng">
              <a:solidFill>
                <a:srgbClr val="000000"/>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16" name="Google Shape;119;p22">
              <a:extLst>
                <a:ext uri="{FF2B5EF4-FFF2-40B4-BE49-F238E27FC236}">
                  <a16:creationId xmlns:a16="http://schemas.microsoft.com/office/drawing/2014/main" id="{32E1EBDD-AE9E-13B5-6DBE-3BF8131CD9FA}"/>
                </a:ext>
              </a:extLst>
            </p:cNvPr>
            <p:cNvSpPr/>
            <p:nvPr/>
          </p:nvSpPr>
          <p:spPr>
            <a:xfrm>
              <a:off x="5245688" y="3033883"/>
              <a:ext cx="87388" cy="84178"/>
            </a:xfrm>
            <a:custGeom>
              <a:avLst/>
              <a:gdLst/>
              <a:ahLst/>
              <a:cxnLst/>
              <a:rect l="l" t="t" r="r" b="b"/>
              <a:pathLst>
                <a:path w="1116" h="1075" extrusionOk="0">
                  <a:moveTo>
                    <a:pt x="580" y="0"/>
                  </a:moveTo>
                  <a:cubicBezTo>
                    <a:pt x="362" y="0"/>
                    <a:pt x="166" y="132"/>
                    <a:pt x="83" y="333"/>
                  </a:cubicBezTo>
                  <a:cubicBezTo>
                    <a:pt x="0" y="533"/>
                    <a:pt x="46" y="764"/>
                    <a:pt x="200" y="918"/>
                  </a:cubicBezTo>
                  <a:cubicBezTo>
                    <a:pt x="303" y="1020"/>
                    <a:pt x="440" y="1074"/>
                    <a:pt x="579" y="1074"/>
                  </a:cubicBezTo>
                  <a:cubicBezTo>
                    <a:pt x="648" y="1074"/>
                    <a:pt x="718" y="1061"/>
                    <a:pt x="785" y="1033"/>
                  </a:cubicBezTo>
                  <a:cubicBezTo>
                    <a:pt x="986" y="950"/>
                    <a:pt x="1116" y="754"/>
                    <a:pt x="1116" y="537"/>
                  </a:cubicBezTo>
                  <a:cubicBezTo>
                    <a:pt x="1116" y="241"/>
                    <a:pt x="876" y="0"/>
                    <a:pt x="580" y="0"/>
                  </a:cubicBezTo>
                  <a:close/>
                </a:path>
              </a:pathLst>
            </a:custGeom>
            <a:solidFill>
              <a:srgbClr val="FFFFFF"/>
            </a:solidFill>
            <a:ln w="19050" cap="flat" cmpd="sng">
              <a:solidFill>
                <a:srgbClr val="000000"/>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17" name="Google Shape;120;p22">
              <a:extLst>
                <a:ext uri="{FF2B5EF4-FFF2-40B4-BE49-F238E27FC236}">
                  <a16:creationId xmlns:a16="http://schemas.microsoft.com/office/drawing/2014/main" id="{5704E60A-A8FA-4100-031D-75A04F7EE582}"/>
                </a:ext>
              </a:extLst>
            </p:cNvPr>
            <p:cNvSpPr/>
            <p:nvPr/>
          </p:nvSpPr>
          <p:spPr>
            <a:xfrm>
              <a:off x="6234221" y="2174555"/>
              <a:ext cx="2590956" cy="2727128"/>
            </a:xfrm>
            <a:custGeom>
              <a:avLst/>
              <a:gdLst/>
              <a:ahLst/>
              <a:cxnLst/>
              <a:rect l="l" t="t" r="r" b="b"/>
              <a:pathLst>
                <a:path w="33088" h="34827" extrusionOk="0">
                  <a:moveTo>
                    <a:pt x="16544" y="1"/>
                  </a:moveTo>
                  <a:cubicBezTo>
                    <a:pt x="7407" y="1"/>
                    <a:pt x="1" y="14113"/>
                    <a:pt x="1" y="31521"/>
                  </a:cubicBezTo>
                  <a:cubicBezTo>
                    <a:pt x="1" y="31669"/>
                    <a:pt x="1" y="34680"/>
                    <a:pt x="1" y="34827"/>
                  </a:cubicBezTo>
                  <a:lnTo>
                    <a:pt x="33087" y="34827"/>
                  </a:lnTo>
                  <a:cubicBezTo>
                    <a:pt x="33088" y="34680"/>
                    <a:pt x="33087" y="31669"/>
                    <a:pt x="33087" y="31521"/>
                  </a:cubicBezTo>
                  <a:cubicBezTo>
                    <a:pt x="33087" y="14113"/>
                    <a:pt x="25680" y="1"/>
                    <a:pt x="16544" y="1"/>
                  </a:cubicBezTo>
                  <a:close/>
                </a:path>
              </a:pathLst>
            </a:custGeom>
            <a:solidFill>
              <a:srgbClr val="EEDA36"/>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18" name="Google Shape;121;p22">
              <a:extLst>
                <a:ext uri="{FF2B5EF4-FFF2-40B4-BE49-F238E27FC236}">
                  <a16:creationId xmlns:a16="http://schemas.microsoft.com/office/drawing/2014/main" id="{1788419A-E04F-88AA-A723-EE00F0DF03B0}"/>
                </a:ext>
              </a:extLst>
            </p:cNvPr>
            <p:cNvSpPr/>
            <p:nvPr/>
          </p:nvSpPr>
          <p:spPr>
            <a:xfrm>
              <a:off x="7525484" y="2793249"/>
              <a:ext cx="78" cy="2108440"/>
            </a:xfrm>
            <a:custGeom>
              <a:avLst/>
              <a:gdLst/>
              <a:ahLst/>
              <a:cxnLst/>
              <a:rect l="l" t="t" r="r" b="b"/>
              <a:pathLst>
                <a:path w="1" h="26926" fill="none" extrusionOk="0">
                  <a:moveTo>
                    <a:pt x="0" y="1"/>
                  </a:moveTo>
                  <a:lnTo>
                    <a:pt x="0" y="26926"/>
                  </a:lnTo>
                </a:path>
              </a:pathLst>
            </a:custGeom>
            <a:noFill/>
            <a:ln w="19050" cap="flat" cmpd="sng">
              <a:solidFill>
                <a:srgbClr val="000000"/>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19" name="Google Shape;122;p22">
              <a:extLst>
                <a:ext uri="{FF2B5EF4-FFF2-40B4-BE49-F238E27FC236}">
                  <a16:creationId xmlns:a16="http://schemas.microsoft.com/office/drawing/2014/main" id="{20A74FC6-0234-3E35-B088-84232F8E025C}"/>
                </a:ext>
              </a:extLst>
            </p:cNvPr>
            <p:cNvSpPr/>
            <p:nvPr/>
          </p:nvSpPr>
          <p:spPr>
            <a:xfrm>
              <a:off x="7030121" y="2174555"/>
              <a:ext cx="999172" cy="640848"/>
            </a:xfrm>
            <a:custGeom>
              <a:avLst/>
              <a:gdLst/>
              <a:ahLst/>
              <a:cxnLst/>
              <a:rect l="l" t="t" r="r" b="b"/>
              <a:pathLst>
                <a:path w="12760" h="8184" extrusionOk="0">
                  <a:moveTo>
                    <a:pt x="6381" y="1"/>
                  </a:moveTo>
                  <a:cubicBezTo>
                    <a:pt x="4195" y="1"/>
                    <a:pt x="1911" y="963"/>
                    <a:pt x="0" y="2431"/>
                  </a:cubicBezTo>
                  <a:lnTo>
                    <a:pt x="6381" y="8184"/>
                  </a:lnTo>
                  <a:lnTo>
                    <a:pt x="12759" y="2433"/>
                  </a:lnTo>
                  <a:cubicBezTo>
                    <a:pt x="10797" y="867"/>
                    <a:pt x="8641" y="1"/>
                    <a:pt x="6381" y="1"/>
                  </a:cubicBezTo>
                  <a:close/>
                </a:path>
              </a:pathLst>
            </a:custGeom>
            <a:solidFill>
              <a:srgbClr val="FFFFFF"/>
            </a:solidFill>
            <a:ln w="19050" cap="flat" cmpd="sng">
              <a:solidFill>
                <a:srgbClr val="000000"/>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20" name="Google Shape;123;p22">
              <a:extLst>
                <a:ext uri="{FF2B5EF4-FFF2-40B4-BE49-F238E27FC236}">
                  <a16:creationId xmlns:a16="http://schemas.microsoft.com/office/drawing/2014/main" id="{CB4F63C1-2A7E-FA00-1737-A15DC1D2435E}"/>
                </a:ext>
              </a:extLst>
            </p:cNvPr>
            <p:cNvSpPr/>
            <p:nvPr/>
          </p:nvSpPr>
          <p:spPr>
            <a:xfrm>
              <a:off x="6234142" y="3341704"/>
              <a:ext cx="2591034" cy="1559992"/>
            </a:xfrm>
            <a:custGeom>
              <a:avLst/>
              <a:gdLst/>
              <a:ahLst/>
              <a:cxnLst/>
              <a:rect l="l" t="t" r="r" b="b"/>
              <a:pathLst>
                <a:path w="33089" h="19922" fill="none" extrusionOk="0">
                  <a:moveTo>
                    <a:pt x="2380" y="330"/>
                  </a:moveTo>
                  <a:cubicBezTo>
                    <a:pt x="871" y="5083"/>
                    <a:pt x="2" y="10657"/>
                    <a:pt x="2" y="16616"/>
                  </a:cubicBezTo>
                  <a:cubicBezTo>
                    <a:pt x="2" y="16764"/>
                    <a:pt x="0" y="19775"/>
                    <a:pt x="2" y="19922"/>
                  </a:cubicBezTo>
                  <a:lnTo>
                    <a:pt x="33088" y="19922"/>
                  </a:lnTo>
                  <a:cubicBezTo>
                    <a:pt x="33089" y="19775"/>
                    <a:pt x="33088" y="16764"/>
                    <a:pt x="33088" y="16616"/>
                  </a:cubicBezTo>
                  <a:cubicBezTo>
                    <a:pt x="33088" y="10519"/>
                    <a:pt x="32179" y="4824"/>
                    <a:pt x="30605" y="0"/>
                  </a:cubicBezTo>
                </a:path>
              </a:pathLst>
            </a:custGeom>
            <a:noFill/>
            <a:ln w="19050" cap="flat" cmpd="sng">
              <a:solidFill>
                <a:srgbClr val="000000"/>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21" name="Google Shape;124;p22">
              <a:extLst>
                <a:ext uri="{FF2B5EF4-FFF2-40B4-BE49-F238E27FC236}">
                  <a16:creationId xmlns:a16="http://schemas.microsoft.com/office/drawing/2014/main" id="{8B8521E0-211E-07A0-A41F-4C46DDA02995}"/>
                </a:ext>
              </a:extLst>
            </p:cNvPr>
            <p:cNvSpPr/>
            <p:nvPr/>
          </p:nvSpPr>
          <p:spPr>
            <a:xfrm>
              <a:off x="7031844" y="2174476"/>
              <a:ext cx="997606" cy="190359"/>
            </a:xfrm>
            <a:custGeom>
              <a:avLst/>
              <a:gdLst/>
              <a:ahLst/>
              <a:cxnLst/>
              <a:rect l="l" t="t" r="r" b="b"/>
              <a:pathLst>
                <a:path w="12740" h="2431" fill="none" extrusionOk="0">
                  <a:moveTo>
                    <a:pt x="12740" y="2431"/>
                  </a:moveTo>
                  <a:cubicBezTo>
                    <a:pt x="10776" y="865"/>
                    <a:pt x="8620" y="0"/>
                    <a:pt x="6359" y="0"/>
                  </a:cubicBezTo>
                  <a:cubicBezTo>
                    <a:pt x="4106" y="0"/>
                    <a:pt x="1958" y="858"/>
                    <a:pt x="1" y="2414"/>
                  </a:cubicBezTo>
                </a:path>
              </a:pathLst>
            </a:custGeom>
            <a:noFill/>
            <a:ln w="19050" cap="flat" cmpd="sng">
              <a:solidFill>
                <a:srgbClr val="000000"/>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22" name="Google Shape;125;p22">
              <a:extLst>
                <a:ext uri="{FF2B5EF4-FFF2-40B4-BE49-F238E27FC236}">
                  <a16:creationId xmlns:a16="http://schemas.microsoft.com/office/drawing/2014/main" id="{78E59EB7-87D8-8B53-6061-3244CF4D6617}"/>
                </a:ext>
              </a:extLst>
            </p:cNvPr>
            <p:cNvSpPr/>
            <p:nvPr/>
          </p:nvSpPr>
          <p:spPr>
            <a:xfrm>
              <a:off x="6944141" y="1993042"/>
              <a:ext cx="1162751" cy="851332"/>
            </a:xfrm>
            <a:custGeom>
              <a:avLst/>
              <a:gdLst/>
              <a:ahLst/>
              <a:cxnLst/>
              <a:rect l="l" t="t" r="r" b="b"/>
              <a:pathLst>
                <a:path w="14849" h="10872" extrusionOk="0">
                  <a:moveTo>
                    <a:pt x="6510" y="0"/>
                  </a:moveTo>
                  <a:cubicBezTo>
                    <a:pt x="5662" y="0"/>
                    <a:pt x="4829" y="410"/>
                    <a:pt x="4323" y="1169"/>
                  </a:cubicBezTo>
                  <a:lnTo>
                    <a:pt x="804" y="6454"/>
                  </a:lnTo>
                  <a:cubicBezTo>
                    <a:pt x="1" y="7661"/>
                    <a:pt x="328" y="9293"/>
                    <a:pt x="1535" y="10096"/>
                  </a:cubicBezTo>
                  <a:lnTo>
                    <a:pt x="2038" y="10431"/>
                  </a:lnTo>
                  <a:cubicBezTo>
                    <a:pt x="2485" y="10729"/>
                    <a:pt x="2991" y="10871"/>
                    <a:pt x="3491" y="10871"/>
                  </a:cubicBezTo>
                  <a:cubicBezTo>
                    <a:pt x="4341" y="10871"/>
                    <a:pt x="5174" y="10460"/>
                    <a:pt x="5680" y="9700"/>
                  </a:cubicBezTo>
                  <a:lnTo>
                    <a:pt x="7424" y="7082"/>
                  </a:lnTo>
                  <a:lnTo>
                    <a:pt x="9167" y="9700"/>
                  </a:lnTo>
                  <a:cubicBezTo>
                    <a:pt x="9673" y="10460"/>
                    <a:pt x="10507" y="10871"/>
                    <a:pt x="11357" y="10871"/>
                  </a:cubicBezTo>
                  <a:cubicBezTo>
                    <a:pt x="11857" y="10871"/>
                    <a:pt x="12362" y="10729"/>
                    <a:pt x="12810" y="10431"/>
                  </a:cubicBezTo>
                  <a:lnTo>
                    <a:pt x="13313" y="10096"/>
                  </a:lnTo>
                  <a:cubicBezTo>
                    <a:pt x="14521" y="9293"/>
                    <a:pt x="14849" y="7661"/>
                    <a:pt x="14044" y="6454"/>
                  </a:cubicBezTo>
                  <a:lnTo>
                    <a:pt x="10525" y="1169"/>
                  </a:lnTo>
                  <a:cubicBezTo>
                    <a:pt x="10019" y="410"/>
                    <a:pt x="9187" y="0"/>
                    <a:pt x="8339" y="0"/>
                  </a:cubicBezTo>
                  <a:cubicBezTo>
                    <a:pt x="8031" y="0"/>
                    <a:pt x="7721" y="54"/>
                    <a:pt x="7424" y="165"/>
                  </a:cubicBezTo>
                  <a:cubicBezTo>
                    <a:pt x="7127" y="54"/>
                    <a:pt x="6818" y="0"/>
                    <a:pt x="6510" y="0"/>
                  </a:cubicBezTo>
                  <a:close/>
                </a:path>
              </a:pathLst>
            </a:custGeom>
            <a:solidFill>
              <a:srgbClr val="FEFEFF"/>
            </a:solidFill>
            <a:ln w="19050" cap="flat" cmpd="sng">
              <a:solidFill>
                <a:srgbClr val="000000"/>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23" name="Google Shape;126;p22">
              <a:extLst>
                <a:ext uri="{FF2B5EF4-FFF2-40B4-BE49-F238E27FC236}">
                  <a16:creationId xmlns:a16="http://schemas.microsoft.com/office/drawing/2014/main" id="{B305104A-A010-7DEA-2FBA-2A0AACEEA116}"/>
                </a:ext>
              </a:extLst>
            </p:cNvPr>
            <p:cNvSpPr/>
            <p:nvPr/>
          </p:nvSpPr>
          <p:spPr>
            <a:xfrm>
              <a:off x="7476229" y="2409472"/>
              <a:ext cx="93574" cy="80106"/>
            </a:xfrm>
            <a:custGeom>
              <a:avLst/>
              <a:gdLst/>
              <a:ahLst/>
              <a:cxnLst/>
              <a:rect l="l" t="t" r="r" b="b"/>
              <a:pathLst>
                <a:path w="1195" h="1023" extrusionOk="0">
                  <a:moveTo>
                    <a:pt x="683" y="0"/>
                  </a:moveTo>
                  <a:cubicBezTo>
                    <a:pt x="228" y="0"/>
                    <a:pt x="1" y="551"/>
                    <a:pt x="322" y="872"/>
                  </a:cubicBezTo>
                  <a:cubicBezTo>
                    <a:pt x="420" y="970"/>
                    <a:pt x="551" y="1022"/>
                    <a:pt x="684" y="1022"/>
                  </a:cubicBezTo>
                  <a:cubicBezTo>
                    <a:pt x="750" y="1022"/>
                    <a:pt x="816" y="1010"/>
                    <a:pt x="879" y="984"/>
                  </a:cubicBezTo>
                  <a:cubicBezTo>
                    <a:pt x="1070" y="905"/>
                    <a:pt x="1194" y="717"/>
                    <a:pt x="1194" y="512"/>
                  </a:cubicBezTo>
                  <a:cubicBezTo>
                    <a:pt x="1194" y="230"/>
                    <a:pt x="966" y="0"/>
                    <a:pt x="683" y="0"/>
                  </a:cubicBezTo>
                  <a:close/>
                </a:path>
              </a:pathLst>
            </a:custGeom>
            <a:solidFill>
              <a:srgbClr val="FEFEFF"/>
            </a:solidFill>
            <a:ln w="19050" cap="flat" cmpd="sng">
              <a:solidFill>
                <a:srgbClr val="000000"/>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24" name="Google Shape;127;p22">
              <a:extLst>
                <a:ext uri="{FF2B5EF4-FFF2-40B4-BE49-F238E27FC236}">
                  <a16:creationId xmlns:a16="http://schemas.microsoft.com/office/drawing/2014/main" id="{FD764790-9939-041F-7370-7994E91F126E}"/>
                </a:ext>
              </a:extLst>
            </p:cNvPr>
            <p:cNvSpPr/>
            <p:nvPr/>
          </p:nvSpPr>
          <p:spPr>
            <a:xfrm>
              <a:off x="7643647" y="1258220"/>
              <a:ext cx="429738" cy="426371"/>
            </a:xfrm>
            <a:custGeom>
              <a:avLst/>
              <a:gdLst/>
              <a:ahLst/>
              <a:cxnLst/>
              <a:rect l="l" t="t" r="r" b="b"/>
              <a:pathLst>
                <a:path w="5488" h="5445" fill="none" extrusionOk="0">
                  <a:moveTo>
                    <a:pt x="5488" y="2723"/>
                  </a:moveTo>
                  <a:cubicBezTo>
                    <a:pt x="5488" y="4226"/>
                    <a:pt x="4259" y="5445"/>
                    <a:pt x="2745" y="5445"/>
                  </a:cubicBezTo>
                  <a:cubicBezTo>
                    <a:pt x="1229" y="5445"/>
                    <a:pt x="0" y="4226"/>
                    <a:pt x="0" y="2723"/>
                  </a:cubicBezTo>
                  <a:cubicBezTo>
                    <a:pt x="0" y="1219"/>
                    <a:pt x="1229" y="1"/>
                    <a:pt x="2745" y="1"/>
                  </a:cubicBezTo>
                  <a:cubicBezTo>
                    <a:pt x="4259" y="1"/>
                    <a:pt x="5488" y="1219"/>
                    <a:pt x="5488" y="2723"/>
                  </a:cubicBezTo>
                  <a:close/>
                </a:path>
              </a:pathLst>
            </a:custGeom>
            <a:noFill/>
            <a:ln w="19050" cap="flat" cmpd="sng">
              <a:solidFill>
                <a:srgbClr val="000000"/>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25" name="Google Shape;128;p22">
              <a:extLst>
                <a:ext uri="{FF2B5EF4-FFF2-40B4-BE49-F238E27FC236}">
                  <a16:creationId xmlns:a16="http://schemas.microsoft.com/office/drawing/2014/main" id="{BC410F99-ED3A-ECAA-BB7B-DD09A5C002CA}"/>
                </a:ext>
              </a:extLst>
            </p:cNvPr>
            <p:cNvSpPr/>
            <p:nvPr/>
          </p:nvSpPr>
          <p:spPr>
            <a:xfrm>
              <a:off x="6810865" y="810153"/>
              <a:ext cx="925565" cy="1554667"/>
            </a:xfrm>
            <a:custGeom>
              <a:avLst/>
              <a:gdLst/>
              <a:ahLst/>
              <a:cxnLst/>
              <a:rect l="l" t="t" r="r" b="b"/>
              <a:pathLst>
                <a:path w="11820" h="19854" extrusionOk="0">
                  <a:moveTo>
                    <a:pt x="4168" y="0"/>
                  </a:moveTo>
                  <a:cubicBezTo>
                    <a:pt x="1876" y="0"/>
                    <a:pt x="1" y="2134"/>
                    <a:pt x="1" y="4744"/>
                  </a:cubicBezTo>
                  <a:lnTo>
                    <a:pt x="1" y="10086"/>
                  </a:lnTo>
                  <a:cubicBezTo>
                    <a:pt x="1" y="12695"/>
                    <a:pt x="1876" y="14830"/>
                    <a:pt x="4168" y="14830"/>
                  </a:cubicBezTo>
                  <a:lnTo>
                    <a:pt x="6161" y="14830"/>
                  </a:lnTo>
                  <a:lnTo>
                    <a:pt x="6161" y="17708"/>
                  </a:lnTo>
                  <a:cubicBezTo>
                    <a:pt x="6161" y="18889"/>
                    <a:pt x="7127" y="19854"/>
                    <a:pt x="8306" y="19854"/>
                  </a:cubicBezTo>
                  <a:lnTo>
                    <a:pt x="9674" y="19854"/>
                  </a:lnTo>
                  <a:cubicBezTo>
                    <a:pt x="10855" y="19854"/>
                    <a:pt x="11820" y="18889"/>
                    <a:pt x="11820" y="17708"/>
                  </a:cubicBezTo>
                  <a:lnTo>
                    <a:pt x="11820" y="11022"/>
                  </a:lnTo>
                  <a:cubicBezTo>
                    <a:pt x="11820" y="10857"/>
                    <a:pt x="11800" y="10693"/>
                    <a:pt x="11761" y="10533"/>
                  </a:cubicBezTo>
                  <a:cubicBezTo>
                    <a:pt x="11773" y="10386"/>
                    <a:pt x="11780" y="10237"/>
                    <a:pt x="11780" y="10086"/>
                  </a:cubicBezTo>
                  <a:lnTo>
                    <a:pt x="11780" y="4744"/>
                  </a:lnTo>
                  <a:cubicBezTo>
                    <a:pt x="11780" y="2134"/>
                    <a:pt x="9907" y="0"/>
                    <a:pt x="7614" y="0"/>
                  </a:cubicBezTo>
                  <a:close/>
                </a:path>
              </a:pathLst>
            </a:custGeom>
            <a:solidFill>
              <a:srgbClr val="FFFFFF"/>
            </a:solidFill>
            <a:ln w="19050" cap="flat" cmpd="sng">
              <a:solidFill>
                <a:srgbClr val="000000"/>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26" name="Google Shape;129;p22">
              <a:extLst>
                <a:ext uri="{FF2B5EF4-FFF2-40B4-BE49-F238E27FC236}">
                  <a16:creationId xmlns:a16="http://schemas.microsoft.com/office/drawing/2014/main" id="{D219C210-8AE2-F028-4630-B9F0BB1CAAD7}"/>
                </a:ext>
              </a:extLst>
            </p:cNvPr>
            <p:cNvSpPr/>
            <p:nvPr/>
          </p:nvSpPr>
          <p:spPr>
            <a:xfrm>
              <a:off x="6136495" y="217770"/>
              <a:ext cx="2138979" cy="1584110"/>
            </a:xfrm>
            <a:custGeom>
              <a:avLst/>
              <a:gdLst/>
              <a:ahLst/>
              <a:cxnLst/>
              <a:rect l="l" t="t" r="r" b="b"/>
              <a:pathLst>
                <a:path w="27316" h="20230" extrusionOk="0">
                  <a:moveTo>
                    <a:pt x="5246" y="1"/>
                  </a:moveTo>
                  <a:cubicBezTo>
                    <a:pt x="3254" y="1"/>
                    <a:pt x="1" y="2286"/>
                    <a:pt x="3523" y="7564"/>
                  </a:cubicBezTo>
                  <a:cubicBezTo>
                    <a:pt x="5999" y="11275"/>
                    <a:pt x="11880" y="11906"/>
                    <a:pt x="15597" y="11906"/>
                  </a:cubicBezTo>
                  <a:cubicBezTo>
                    <a:pt x="17514" y="11906"/>
                    <a:pt x="18855" y="11738"/>
                    <a:pt x="18855" y="11738"/>
                  </a:cubicBezTo>
                  <a:lnTo>
                    <a:pt x="19491" y="15922"/>
                  </a:lnTo>
                  <a:lnTo>
                    <a:pt x="20191" y="17561"/>
                  </a:lnTo>
                  <a:lnTo>
                    <a:pt x="20507" y="20229"/>
                  </a:lnTo>
                  <a:cubicBezTo>
                    <a:pt x="25225" y="15457"/>
                    <a:pt x="27316" y="12182"/>
                    <a:pt x="24736" y="7564"/>
                  </a:cubicBezTo>
                  <a:cubicBezTo>
                    <a:pt x="22765" y="4033"/>
                    <a:pt x="17843" y="3617"/>
                    <a:pt x="15630" y="3617"/>
                  </a:cubicBezTo>
                  <a:cubicBezTo>
                    <a:pt x="14948" y="3617"/>
                    <a:pt x="14523" y="3657"/>
                    <a:pt x="14523" y="3657"/>
                  </a:cubicBezTo>
                  <a:cubicBezTo>
                    <a:pt x="13592" y="1919"/>
                    <a:pt x="11883" y="233"/>
                    <a:pt x="10244" y="233"/>
                  </a:cubicBezTo>
                  <a:cubicBezTo>
                    <a:pt x="10082" y="233"/>
                    <a:pt x="9922" y="250"/>
                    <a:pt x="9763" y="284"/>
                  </a:cubicBezTo>
                  <a:cubicBezTo>
                    <a:pt x="7986" y="667"/>
                    <a:pt x="9763" y="3085"/>
                    <a:pt x="9763" y="3085"/>
                  </a:cubicBezTo>
                  <a:cubicBezTo>
                    <a:pt x="9763" y="3085"/>
                    <a:pt x="7531" y="349"/>
                    <a:pt x="5622" y="30"/>
                  </a:cubicBezTo>
                  <a:cubicBezTo>
                    <a:pt x="5504" y="11"/>
                    <a:pt x="5378" y="1"/>
                    <a:pt x="5246"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27" name="Google Shape;130;p22">
              <a:extLst>
                <a:ext uri="{FF2B5EF4-FFF2-40B4-BE49-F238E27FC236}">
                  <a16:creationId xmlns:a16="http://schemas.microsoft.com/office/drawing/2014/main" id="{8988B9C8-F20A-83A8-F8DC-5B0D6DE2DEFF}"/>
                </a:ext>
              </a:extLst>
            </p:cNvPr>
            <p:cNvSpPr/>
            <p:nvPr/>
          </p:nvSpPr>
          <p:spPr>
            <a:xfrm>
              <a:off x="7934553" y="29053"/>
              <a:ext cx="768094" cy="768094"/>
            </a:xfrm>
            <a:custGeom>
              <a:avLst/>
              <a:gdLst/>
              <a:ahLst/>
              <a:cxnLst/>
              <a:rect l="l" t="t" r="r" b="b"/>
              <a:pathLst>
                <a:path w="9809" h="9809" extrusionOk="0">
                  <a:moveTo>
                    <a:pt x="4905" y="0"/>
                  </a:moveTo>
                  <a:cubicBezTo>
                    <a:pt x="2195" y="0"/>
                    <a:pt x="0" y="2197"/>
                    <a:pt x="0" y="4905"/>
                  </a:cubicBezTo>
                  <a:cubicBezTo>
                    <a:pt x="0" y="7614"/>
                    <a:pt x="2195" y="9809"/>
                    <a:pt x="4905" y="9809"/>
                  </a:cubicBezTo>
                  <a:cubicBezTo>
                    <a:pt x="7612" y="9809"/>
                    <a:pt x="9809" y="7614"/>
                    <a:pt x="9809" y="4905"/>
                  </a:cubicBezTo>
                  <a:cubicBezTo>
                    <a:pt x="9809" y="2197"/>
                    <a:pt x="7612" y="0"/>
                    <a:pt x="4905"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28" name="Google Shape;131;p22">
              <a:extLst>
                <a:ext uri="{FF2B5EF4-FFF2-40B4-BE49-F238E27FC236}">
                  <a16:creationId xmlns:a16="http://schemas.microsoft.com/office/drawing/2014/main" id="{81A120EB-72BE-1D64-9A1F-28793D02D811}"/>
                </a:ext>
              </a:extLst>
            </p:cNvPr>
            <p:cNvSpPr/>
            <p:nvPr/>
          </p:nvSpPr>
          <p:spPr>
            <a:xfrm>
              <a:off x="7259166" y="1373956"/>
              <a:ext cx="322225" cy="310009"/>
            </a:xfrm>
            <a:custGeom>
              <a:avLst/>
              <a:gdLst/>
              <a:ahLst/>
              <a:cxnLst/>
              <a:rect l="l" t="t" r="r" b="b"/>
              <a:pathLst>
                <a:path w="4115" h="3959" extrusionOk="0">
                  <a:moveTo>
                    <a:pt x="2136" y="1"/>
                  </a:moveTo>
                  <a:cubicBezTo>
                    <a:pt x="1334" y="1"/>
                    <a:pt x="613" y="483"/>
                    <a:pt x="307" y="1222"/>
                  </a:cubicBezTo>
                  <a:cubicBezTo>
                    <a:pt x="0" y="1962"/>
                    <a:pt x="171" y="2813"/>
                    <a:pt x="736" y="3379"/>
                  </a:cubicBezTo>
                  <a:cubicBezTo>
                    <a:pt x="1114" y="3757"/>
                    <a:pt x="1621" y="3958"/>
                    <a:pt x="2136" y="3958"/>
                  </a:cubicBezTo>
                  <a:cubicBezTo>
                    <a:pt x="2391" y="3958"/>
                    <a:pt x="2648" y="3909"/>
                    <a:pt x="2893" y="3807"/>
                  </a:cubicBezTo>
                  <a:cubicBezTo>
                    <a:pt x="3632" y="3502"/>
                    <a:pt x="4114" y="2780"/>
                    <a:pt x="4114" y="1979"/>
                  </a:cubicBezTo>
                  <a:cubicBezTo>
                    <a:pt x="4114" y="887"/>
                    <a:pt x="3228" y="1"/>
                    <a:pt x="2136" y="1"/>
                  </a:cubicBezTo>
                  <a:close/>
                </a:path>
              </a:pathLst>
            </a:custGeom>
            <a:solidFill>
              <a:srgbClr val="E4B0C8"/>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29" name="Google Shape;132;p22">
              <a:extLst>
                <a:ext uri="{FF2B5EF4-FFF2-40B4-BE49-F238E27FC236}">
                  <a16:creationId xmlns:a16="http://schemas.microsoft.com/office/drawing/2014/main" id="{DCA96E2B-DAB3-8B46-5967-EC6DC57A9716}"/>
                </a:ext>
              </a:extLst>
            </p:cNvPr>
            <p:cNvSpPr/>
            <p:nvPr/>
          </p:nvSpPr>
          <p:spPr>
            <a:xfrm>
              <a:off x="6822846" y="1404965"/>
              <a:ext cx="149171" cy="235933"/>
            </a:xfrm>
            <a:custGeom>
              <a:avLst/>
              <a:gdLst/>
              <a:ahLst/>
              <a:cxnLst/>
              <a:rect l="l" t="t" r="r" b="b"/>
              <a:pathLst>
                <a:path w="1905" h="3013" extrusionOk="0">
                  <a:moveTo>
                    <a:pt x="397" y="1"/>
                  </a:moveTo>
                  <a:cubicBezTo>
                    <a:pt x="392" y="1"/>
                    <a:pt x="387" y="1"/>
                    <a:pt x="382" y="1"/>
                  </a:cubicBezTo>
                  <a:cubicBezTo>
                    <a:pt x="265" y="1"/>
                    <a:pt x="147" y="16"/>
                    <a:pt x="33" y="43"/>
                  </a:cubicBezTo>
                  <a:lnTo>
                    <a:pt x="33" y="2096"/>
                  </a:lnTo>
                  <a:cubicBezTo>
                    <a:pt x="33" y="2403"/>
                    <a:pt x="0" y="2701"/>
                    <a:pt x="62" y="2990"/>
                  </a:cubicBezTo>
                  <a:cubicBezTo>
                    <a:pt x="168" y="3004"/>
                    <a:pt x="275" y="3013"/>
                    <a:pt x="382" y="3013"/>
                  </a:cubicBezTo>
                  <a:cubicBezTo>
                    <a:pt x="388" y="3013"/>
                    <a:pt x="394" y="3013"/>
                    <a:pt x="400" y="3013"/>
                  </a:cubicBezTo>
                  <a:cubicBezTo>
                    <a:pt x="1230" y="3013"/>
                    <a:pt x="1905" y="2339"/>
                    <a:pt x="1905" y="1507"/>
                  </a:cubicBezTo>
                  <a:cubicBezTo>
                    <a:pt x="1905" y="674"/>
                    <a:pt x="1229" y="1"/>
                    <a:pt x="397" y="1"/>
                  </a:cubicBezTo>
                  <a:close/>
                </a:path>
              </a:pathLst>
            </a:custGeom>
            <a:solidFill>
              <a:srgbClr val="E4B0C8"/>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30" name="Google Shape;133;p22">
              <a:extLst>
                <a:ext uri="{FF2B5EF4-FFF2-40B4-BE49-F238E27FC236}">
                  <a16:creationId xmlns:a16="http://schemas.microsoft.com/office/drawing/2014/main" id="{61022DB5-0452-4210-645E-F0EB4449E38A}"/>
                </a:ext>
              </a:extLst>
            </p:cNvPr>
            <p:cNvSpPr/>
            <p:nvPr/>
          </p:nvSpPr>
          <p:spPr>
            <a:xfrm>
              <a:off x="7186968" y="1257358"/>
              <a:ext cx="114717" cy="110410"/>
            </a:xfrm>
            <a:custGeom>
              <a:avLst/>
              <a:gdLst/>
              <a:ahLst/>
              <a:cxnLst/>
              <a:rect l="l" t="t" r="r" b="b"/>
              <a:pathLst>
                <a:path w="1465" h="1410" extrusionOk="0">
                  <a:moveTo>
                    <a:pt x="760" y="1"/>
                  </a:moveTo>
                  <a:cubicBezTo>
                    <a:pt x="476" y="1"/>
                    <a:pt x="218" y="171"/>
                    <a:pt x="109" y="434"/>
                  </a:cubicBezTo>
                  <a:cubicBezTo>
                    <a:pt x="1" y="698"/>
                    <a:pt x="60" y="1001"/>
                    <a:pt x="261" y="1202"/>
                  </a:cubicBezTo>
                  <a:cubicBezTo>
                    <a:pt x="396" y="1337"/>
                    <a:pt x="577" y="1409"/>
                    <a:pt x="761" y="1409"/>
                  </a:cubicBezTo>
                  <a:cubicBezTo>
                    <a:pt x="851" y="1409"/>
                    <a:pt x="942" y="1392"/>
                    <a:pt x="1029" y="1356"/>
                  </a:cubicBezTo>
                  <a:cubicBezTo>
                    <a:pt x="1293" y="1246"/>
                    <a:pt x="1465" y="990"/>
                    <a:pt x="1465" y="705"/>
                  </a:cubicBezTo>
                  <a:cubicBezTo>
                    <a:pt x="1465" y="315"/>
                    <a:pt x="1149" y="1"/>
                    <a:pt x="760" y="1"/>
                  </a:cubicBezTo>
                  <a:close/>
                </a:path>
              </a:pathLst>
            </a:custGeom>
            <a:solidFill>
              <a:srgbClr val="141414"/>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31" name="Google Shape;134;p22">
              <a:extLst>
                <a:ext uri="{FF2B5EF4-FFF2-40B4-BE49-F238E27FC236}">
                  <a16:creationId xmlns:a16="http://schemas.microsoft.com/office/drawing/2014/main" id="{F1E0BBF4-3998-FB10-2693-FDF5BFE6AA5D}"/>
                </a:ext>
              </a:extLst>
            </p:cNvPr>
            <p:cNvSpPr/>
            <p:nvPr/>
          </p:nvSpPr>
          <p:spPr>
            <a:xfrm>
              <a:off x="6842892" y="1257358"/>
              <a:ext cx="97960" cy="94201"/>
            </a:xfrm>
            <a:custGeom>
              <a:avLst/>
              <a:gdLst/>
              <a:ahLst/>
              <a:cxnLst/>
              <a:rect l="l" t="t" r="r" b="b"/>
              <a:pathLst>
                <a:path w="1251" h="1203" extrusionOk="0">
                  <a:moveTo>
                    <a:pt x="650" y="1"/>
                  </a:moveTo>
                  <a:cubicBezTo>
                    <a:pt x="406" y="1"/>
                    <a:pt x="187" y="147"/>
                    <a:pt x="94" y="371"/>
                  </a:cubicBezTo>
                  <a:cubicBezTo>
                    <a:pt x="1" y="596"/>
                    <a:pt x="53" y="854"/>
                    <a:pt x="225" y="1026"/>
                  </a:cubicBezTo>
                  <a:cubicBezTo>
                    <a:pt x="340" y="1141"/>
                    <a:pt x="493" y="1203"/>
                    <a:pt x="650" y="1203"/>
                  </a:cubicBezTo>
                  <a:cubicBezTo>
                    <a:pt x="727" y="1203"/>
                    <a:pt x="805" y="1188"/>
                    <a:pt x="880" y="1157"/>
                  </a:cubicBezTo>
                  <a:cubicBezTo>
                    <a:pt x="1104" y="1064"/>
                    <a:pt x="1250" y="844"/>
                    <a:pt x="1250" y="602"/>
                  </a:cubicBezTo>
                  <a:cubicBezTo>
                    <a:pt x="1250" y="270"/>
                    <a:pt x="981" y="1"/>
                    <a:pt x="650" y="1"/>
                  </a:cubicBezTo>
                  <a:close/>
                </a:path>
              </a:pathLst>
            </a:custGeom>
            <a:solidFill>
              <a:srgbClr val="141414"/>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32" name="Google Shape;135;p22">
              <a:extLst>
                <a:ext uri="{FF2B5EF4-FFF2-40B4-BE49-F238E27FC236}">
                  <a16:creationId xmlns:a16="http://schemas.microsoft.com/office/drawing/2014/main" id="{0C580275-3DBD-CBDE-9C38-440110B93444}"/>
                </a:ext>
              </a:extLst>
            </p:cNvPr>
            <p:cNvSpPr/>
            <p:nvPr/>
          </p:nvSpPr>
          <p:spPr>
            <a:xfrm>
              <a:off x="6993396" y="1506136"/>
              <a:ext cx="193883" cy="110488"/>
            </a:xfrm>
            <a:custGeom>
              <a:avLst/>
              <a:gdLst/>
              <a:ahLst/>
              <a:cxnLst/>
              <a:rect l="l" t="t" r="r" b="b"/>
              <a:pathLst>
                <a:path w="2476" h="1411" extrusionOk="0">
                  <a:moveTo>
                    <a:pt x="2476" y="1"/>
                  </a:moveTo>
                  <a:lnTo>
                    <a:pt x="0" y="305"/>
                  </a:lnTo>
                  <a:cubicBezTo>
                    <a:pt x="0" y="305"/>
                    <a:pt x="354" y="1335"/>
                    <a:pt x="1102" y="1407"/>
                  </a:cubicBezTo>
                  <a:cubicBezTo>
                    <a:pt x="1132" y="1409"/>
                    <a:pt x="1162" y="1411"/>
                    <a:pt x="1191" y="1411"/>
                  </a:cubicBezTo>
                  <a:cubicBezTo>
                    <a:pt x="1896" y="1411"/>
                    <a:pt x="2438" y="623"/>
                    <a:pt x="2476" y="1"/>
                  </a:cubicBezTo>
                  <a:close/>
                </a:path>
              </a:pathLst>
            </a:custGeom>
            <a:solidFill>
              <a:srgbClr val="F7F6F6"/>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33" name="Google Shape;136;p22">
              <a:extLst>
                <a:ext uri="{FF2B5EF4-FFF2-40B4-BE49-F238E27FC236}">
                  <a16:creationId xmlns:a16="http://schemas.microsoft.com/office/drawing/2014/main" id="{711F3AC2-6BAF-DC70-88DB-6CDE6AFB32D7}"/>
                </a:ext>
              </a:extLst>
            </p:cNvPr>
            <p:cNvSpPr/>
            <p:nvPr/>
          </p:nvSpPr>
          <p:spPr>
            <a:xfrm>
              <a:off x="6974211" y="1487499"/>
              <a:ext cx="232331" cy="147370"/>
            </a:xfrm>
            <a:custGeom>
              <a:avLst/>
              <a:gdLst/>
              <a:ahLst/>
              <a:cxnLst/>
              <a:rect l="l" t="t" r="r" b="b"/>
              <a:pathLst>
                <a:path w="2967" h="1882" extrusionOk="0">
                  <a:moveTo>
                    <a:pt x="2427" y="512"/>
                  </a:moveTo>
                  <a:cubicBezTo>
                    <a:pt x="2419" y="539"/>
                    <a:pt x="2409" y="566"/>
                    <a:pt x="2399" y="594"/>
                  </a:cubicBezTo>
                  <a:cubicBezTo>
                    <a:pt x="2399" y="593"/>
                    <a:pt x="2399" y="593"/>
                    <a:pt x="2399" y="593"/>
                  </a:cubicBezTo>
                  <a:lnTo>
                    <a:pt x="2399" y="593"/>
                  </a:lnTo>
                  <a:cubicBezTo>
                    <a:pt x="2399" y="593"/>
                    <a:pt x="2387" y="626"/>
                    <a:pt x="2384" y="634"/>
                  </a:cubicBezTo>
                  <a:lnTo>
                    <a:pt x="2384" y="634"/>
                  </a:lnTo>
                  <a:cubicBezTo>
                    <a:pt x="2378" y="647"/>
                    <a:pt x="2371" y="664"/>
                    <a:pt x="2371" y="664"/>
                  </a:cubicBezTo>
                  <a:cubicBezTo>
                    <a:pt x="2371" y="664"/>
                    <a:pt x="2371" y="664"/>
                    <a:pt x="2371" y="664"/>
                  </a:cubicBezTo>
                  <a:lnTo>
                    <a:pt x="2371" y="664"/>
                  </a:lnTo>
                  <a:cubicBezTo>
                    <a:pt x="2359" y="691"/>
                    <a:pt x="2344" y="719"/>
                    <a:pt x="2330" y="746"/>
                  </a:cubicBezTo>
                  <a:cubicBezTo>
                    <a:pt x="2294" y="815"/>
                    <a:pt x="2254" y="881"/>
                    <a:pt x="2209" y="944"/>
                  </a:cubicBezTo>
                  <a:cubicBezTo>
                    <a:pt x="2177" y="991"/>
                    <a:pt x="2140" y="1036"/>
                    <a:pt x="2101" y="1077"/>
                  </a:cubicBezTo>
                  <a:cubicBezTo>
                    <a:pt x="2052" y="1130"/>
                    <a:pt x="1999" y="1179"/>
                    <a:pt x="1942" y="1225"/>
                  </a:cubicBezTo>
                  <a:lnTo>
                    <a:pt x="1942" y="1225"/>
                  </a:lnTo>
                  <a:cubicBezTo>
                    <a:pt x="1938" y="1228"/>
                    <a:pt x="1928" y="1235"/>
                    <a:pt x="1926" y="1237"/>
                  </a:cubicBezTo>
                  <a:cubicBezTo>
                    <a:pt x="1909" y="1247"/>
                    <a:pt x="1895" y="1259"/>
                    <a:pt x="1878" y="1268"/>
                  </a:cubicBezTo>
                  <a:cubicBezTo>
                    <a:pt x="1850" y="1287"/>
                    <a:pt x="1822" y="1304"/>
                    <a:pt x="1791" y="1321"/>
                  </a:cubicBezTo>
                  <a:cubicBezTo>
                    <a:pt x="1778" y="1328"/>
                    <a:pt x="1764" y="1333"/>
                    <a:pt x="1751" y="1340"/>
                  </a:cubicBezTo>
                  <a:lnTo>
                    <a:pt x="1751" y="1340"/>
                  </a:lnTo>
                  <a:cubicBezTo>
                    <a:pt x="1751" y="1340"/>
                    <a:pt x="1751" y="1340"/>
                    <a:pt x="1751" y="1340"/>
                  </a:cubicBezTo>
                  <a:lnTo>
                    <a:pt x="1751" y="1340"/>
                  </a:lnTo>
                  <a:cubicBezTo>
                    <a:pt x="1751" y="1340"/>
                    <a:pt x="1734" y="1348"/>
                    <a:pt x="1722" y="1353"/>
                  </a:cubicBezTo>
                  <a:lnTo>
                    <a:pt x="1722" y="1353"/>
                  </a:lnTo>
                  <a:cubicBezTo>
                    <a:pt x="1712" y="1357"/>
                    <a:pt x="1684" y="1367"/>
                    <a:pt x="1684" y="1367"/>
                  </a:cubicBezTo>
                  <a:cubicBezTo>
                    <a:pt x="1684" y="1367"/>
                    <a:pt x="1684" y="1367"/>
                    <a:pt x="1684" y="1367"/>
                  </a:cubicBezTo>
                  <a:lnTo>
                    <a:pt x="1684" y="1367"/>
                  </a:lnTo>
                  <a:cubicBezTo>
                    <a:pt x="1663" y="1374"/>
                    <a:pt x="1641" y="1381"/>
                    <a:pt x="1620" y="1387"/>
                  </a:cubicBezTo>
                  <a:cubicBezTo>
                    <a:pt x="1592" y="1394"/>
                    <a:pt x="1563" y="1399"/>
                    <a:pt x="1533" y="1405"/>
                  </a:cubicBezTo>
                  <a:cubicBezTo>
                    <a:pt x="1528" y="1406"/>
                    <a:pt x="1524" y="1407"/>
                    <a:pt x="1521" y="1408"/>
                  </a:cubicBezTo>
                  <a:lnTo>
                    <a:pt x="1521" y="1408"/>
                  </a:lnTo>
                  <a:cubicBezTo>
                    <a:pt x="1520" y="1408"/>
                    <a:pt x="1519" y="1408"/>
                    <a:pt x="1517" y="1408"/>
                  </a:cubicBezTo>
                  <a:cubicBezTo>
                    <a:pt x="1499" y="1408"/>
                    <a:pt x="1481" y="1411"/>
                    <a:pt x="1461" y="1411"/>
                  </a:cubicBezTo>
                  <a:cubicBezTo>
                    <a:pt x="1430" y="1411"/>
                    <a:pt x="1400" y="1411"/>
                    <a:pt x="1369" y="1409"/>
                  </a:cubicBezTo>
                  <a:cubicBezTo>
                    <a:pt x="1371" y="1409"/>
                    <a:pt x="1347" y="1406"/>
                    <a:pt x="1334" y="1405"/>
                  </a:cubicBezTo>
                  <a:lnTo>
                    <a:pt x="1334" y="1405"/>
                  </a:lnTo>
                  <a:cubicBezTo>
                    <a:pt x="1321" y="1402"/>
                    <a:pt x="1303" y="1398"/>
                    <a:pt x="1299" y="1397"/>
                  </a:cubicBezTo>
                  <a:cubicBezTo>
                    <a:pt x="1269" y="1391"/>
                    <a:pt x="1241" y="1383"/>
                    <a:pt x="1213" y="1373"/>
                  </a:cubicBezTo>
                  <a:cubicBezTo>
                    <a:pt x="1213" y="1373"/>
                    <a:pt x="1201" y="1368"/>
                    <a:pt x="1191" y="1365"/>
                  </a:cubicBezTo>
                  <a:lnTo>
                    <a:pt x="1191" y="1365"/>
                  </a:lnTo>
                  <a:cubicBezTo>
                    <a:pt x="1181" y="1360"/>
                    <a:pt x="1162" y="1352"/>
                    <a:pt x="1161" y="1352"/>
                  </a:cubicBezTo>
                  <a:cubicBezTo>
                    <a:pt x="1107" y="1325"/>
                    <a:pt x="1054" y="1292"/>
                    <a:pt x="1005" y="1257"/>
                  </a:cubicBezTo>
                  <a:cubicBezTo>
                    <a:pt x="1003" y="1256"/>
                    <a:pt x="1002" y="1255"/>
                    <a:pt x="1001" y="1254"/>
                  </a:cubicBezTo>
                  <a:lnTo>
                    <a:pt x="1001" y="1254"/>
                  </a:lnTo>
                  <a:cubicBezTo>
                    <a:pt x="1000" y="1254"/>
                    <a:pt x="1000" y="1253"/>
                    <a:pt x="999" y="1253"/>
                  </a:cubicBezTo>
                  <a:lnTo>
                    <a:pt x="971" y="1229"/>
                  </a:lnTo>
                  <a:cubicBezTo>
                    <a:pt x="948" y="1209"/>
                    <a:pt x="927" y="1190"/>
                    <a:pt x="907" y="1170"/>
                  </a:cubicBezTo>
                  <a:cubicBezTo>
                    <a:pt x="864" y="1129"/>
                    <a:pt x="824" y="1084"/>
                    <a:pt x="786" y="1037"/>
                  </a:cubicBezTo>
                  <a:cubicBezTo>
                    <a:pt x="785" y="1036"/>
                    <a:pt x="763" y="1008"/>
                    <a:pt x="763" y="1008"/>
                  </a:cubicBezTo>
                  <a:lnTo>
                    <a:pt x="763" y="1008"/>
                  </a:lnTo>
                  <a:cubicBezTo>
                    <a:pt x="763" y="1008"/>
                    <a:pt x="765" y="1011"/>
                    <a:pt x="771" y="1018"/>
                  </a:cubicBezTo>
                  <a:cubicBezTo>
                    <a:pt x="776" y="1025"/>
                    <a:pt x="778" y="1027"/>
                    <a:pt x="778" y="1027"/>
                  </a:cubicBezTo>
                  <a:cubicBezTo>
                    <a:pt x="778" y="1027"/>
                    <a:pt x="756" y="999"/>
                    <a:pt x="755" y="998"/>
                  </a:cubicBezTo>
                  <a:cubicBezTo>
                    <a:pt x="740" y="977"/>
                    <a:pt x="724" y="954"/>
                    <a:pt x="710" y="932"/>
                  </a:cubicBezTo>
                  <a:cubicBezTo>
                    <a:pt x="679" y="888"/>
                    <a:pt x="651" y="842"/>
                    <a:pt x="624" y="795"/>
                  </a:cubicBezTo>
                  <a:cubicBezTo>
                    <a:pt x="613" y="776"/>
                    <a:pt x="603" y="756"/>
                    <a:pt x="592" y="737"/>
                  </a:cubicBezTo>
                  <a:lnTo>
                    <a:pt x="592" y="737"/>
                  </a:lnTo>
                  <a:lnTo>
                    <a:pt x="2413" y="513"/>
                  </a:lnTo>
                  <a:lnTo>
                    <a:pt x="2427" y="512"/>
                  </a:lnTo>
                  <a:close/>
                  <a:moveTo>
                    <a:pt x="2740" y="1"/>
                  </a:moveTo>
                  <a:cubicBezTo>
                    <a:pt x="2733" y="1"/>
                    <a:pt x="2727" y="1"/>
                    <a:pt x="2721" y="2"/>
                  </a:cubicBezTo>
                  <a:lnTo>
                    <a:pt x="554" y="267"/>
                  </a:lnTo>
                  <a:lnTo>
                    <a:pt x="245" y="305"/>
                  </a:lnTo>
                  <a:cubicBezTo>
                    <a:pt x="245" y="305"/>
                    <a:pt x="245" y="305"/>
                    <a:pt x="244" y="305"/>
                  </a:cubicBezTo>
                  <a:lnTo>
                    <a:pt x="244" y="305"/>
                  </a:lnTo>
                  <a:cubicBezTo>
                    <a:pt x="244" y="305"/>
                    <a:pt x="244" y="305"/>
                    <a:pt x="243" y="305"/>
                  </a:cubicBezTo>
                  <a:cubicBezTo>
                    <a:pt x="223" y="305"/>
                    <a:pt x="203" y="308"/>
                    <a:pt x="182" y="313"/>
                  </a:cubicBezTo>
                  <a:cubicBezTo>
                    <a:pt x="132" y="327"/>
                    <a:pt x="88" y="359"/>
                    <a:pt x="56" y="401"/>
                  </a:cubicBezTo>
                  <a:lnTo>
                    <a:pt x="56" y="401"/>
                  </a:lnTo>
                  <a:cubicBezTo>
                    <a:pt x="42" y="419"/>
                    <a:pt x="30" y="439"/>
                    <a:pt x="22" y="462"/>
                  </a:cubicBezTo>
                  <a:lnTo>
                    <a:pt x="22" y="462"/>
                  </a:lnTo>
                  <a:cubicBezTo>
                    <a:pt x="4" y="507"/>
                    <a:pt x="0" y="557"/>
                    <a:pt x="17" y="605"/>
                  </a:cubicBezTo>
                  <a:cubicBezTo>
                    <a:pt x="147" y="982"/>
                    <a:pt x="379" y="1364"/>
                    <a:pt x="696" y="1612"/>
                  </a:cubicBezTo>
                  <a:cubicBezTo>
                    <a:pt x="921" y="1787"/>
                    <a:pt x="1175" y="1881"/>
                    <a:pt x="1448" y="1881"/>
                  </a:cubicBezTo>
                  <a:cubicBezTo>
                    <a:pt x="1518" y="1881"/>
                    <a:pt x="1588" y="1875"/>
                    <a:pt x="1660" y="1863"/>
                  </a:cubicBezTo>
                  <a:cubicBezTo>
                    <a:pt x="2001" y="1804"/>
                    <a:pt x="2306" y="1581"/>
                    <a:pt x="2519" y="1315"/>
                  </a:cubicBezTo>
                  <a:cubicBezTo>
                    <a:pt x="2767" y="1006"/>
                    <a:pt x="2931" y="636"/>
                    <a:pt x="2959" y="239"/>
                  </a:cubicBezTo>
                  <a:cubicBezTo>
                    <a:pt x="2967" y="128"/>
                    <a:pt x="2855" y="1"/>
                    <a:pt x="2740" y="1"/>
                  </a:cubicBezTo>
                  <a:close/>
                </a:path>
              </a:pathLst>
            </a:custGeom>
            <a:solidFill>
              <a:srgbClr val="141414"/>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34" name="Google Shape;137;p22">
              <a:extLst>
                <a:ext uri="{FF2B5EF4-FFF2-40B4-BE49-F238E27FC236}">
                  <a16:creationId xmlns:a16="http://schemas.microsoft.com/office/drawing/2014/main" id="{CBD70D4D-06B6-CBB2-2603-064D682C4665}"/>
                </a:ext>
              </a:extLst>
            </p:cNvPr>
            <p:cNvSpPr/>
            <p:nvPr/>
          </p:nvSpPr>
          <p:spPr>
            <a:xfrm>
              <a:off x="7140689" y="1065039"/>
              <a:ext cx="384869" cy="430364"/>
            </a:xfrm>
            <a:custGeom>
              <a:avLst/>
              <a:gdLst/>
              <a:ahLst/>
              <a:cxnLst/>
              <a:rect l="l" t="t" r="r" b="b"/>
              <a:pathLst>
                <a:path w="4915" h="5496" fill="none" extrusionOk="0">
                  <a:moveTo>
                    <a:pt x="4914" y="2748"/>
                  </a:moveTo>
                  <a:cubicBezTo>
                    <a:pt x="4914" y="4266"/>
                    <a:pt x="3814" y="5495"/>
                    <a:pt x="2457" y="5495"/>
                  </a:cubicBezTo>
                  <a:cubicBezTo>
                    <a:pt x="1100" y="5495"/>
                    <a:pt x="0" y="4266"/>
                    <a:pt x="0" y="2748"/>
                  </a:cubicBezTo>
                  <a:cubicBezTo>
                    <a:pt x="0" y="1232"/>
                    <a:pt x="1100" y="1"/>
                    <a:pt x="2457" y="1"/>
                  </a:cubicBezTo>
                  <a:cubicBezTo>
                    <a:pt x="3815" y="1"/>
                    <a:pt x="4914" y="1232"/>
                    <a:pt x="4914" y="2748"/>
                  </a:cubicBezTo>
                  <a:close/>
                </a:path>
              </a:pathLst>
            </a:custGeom>
            <a:noFill/>
            <a:ln w="19050" cap="flat" cmpd="sng">
              <a:solidFill>
                <a:srgbClr val="672ED6"/>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35" name="Google Shape;138;p22">
              <a:extLst>
                <a:ext uri="{FF2B5EF4-FFF2-40B4-BE49-F238E27FC236}">
                  <a16:creationId xmlns:a16="http://schemas.microsoft.com/office/drawing/2014/main" id="{B8ADA836-D2F9-2190-1C3B-CEA41BB57DF8}"/>
                </a:ext>
              </a:extLst>
            </p:cNvPr>
            <p:cNvSpPr/>
            <p:nvPr/>
          </p:nvSpPr>
          <p:spPr>
            <a:xfrm>
              <a:off x="6695207" y="1060967"/>
              <a:ext cx="316900" cy="384712"/>
            </a:xfrm>
            <a:custGeom>
              <a:avLst/>
              <a:gdLst/>
              <a:ahLst/>
              <a:cxnLst/>
              <a:rect l="l" t="t" r="r" b="b"/>
              <a:pathLst>
                <a:path w="4047" h="4913" fill="none" extrusionOk="0">
                  <a:moveTo>
                    <a:pt x="4046" y="2456"/>
                  </a:moveTo>
                  <a:cubicBezTo>
                    <a:pt x="4046" y="3813"/>
                    <a:pt x="3140" y="4912"/>
                    <a:pt x="2023" y="4912"/>
                  </a:cubicBezTo>
                  <a:cubicBezTo>
                    <a:pt x="906" y="4912"/>
                    <a:pt x="0" y="3813"/>
                    <a:pt x="0" y="2456"/>
                  </a:cubicBezTo>
                  <a:cubicBezTo>
                    <a:pt x="0" y="1100"/>
                    <a:pt x="906" y="1"/>
                    <a:pt x="2023" y="1"/>
                  </a:cubicBezTo>
                  <a:cubicBezTo>
                    <a:pt x="3140" y="1"/>
                    <a:pt x="4046" y="1100"/>
                    <a:pt x="4046" y="2456"/>
                  </a:cubicBezTo>
                  <a:close/>
                </a:path>
              </a:pathLst>
            </a:custGeom>
            <a:noFill/>
            <a:ln w="19050" cap="flat" cmpd="sng">
              <a:solidFill>
                <a:srgbClr val="672ED6"/>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36" name="Google Shape;139;p22">
              <a:extLst>
                <a:ext uri="{FF2B5EF4-FFF2-40B4-BE49-F238E27FC236}">
                  <a16:creationId xmlns:a16="http://schemas.microsoft.com/office/drawing/2014/main" id="{B5BAFD4E-3709-9789-1FD4-74DFA27A5C5B}"/>
                </a:ext>
              </a:extLst>
            </p:cNvPr>
            <p:cNvSpPr/>
            <p:nvPr/>
          </p:nvSpPr>
          <p:spPr>
            <a:xfrm>
              <a:off x="6975933" y="1258220"/>
              <a:ext cx="97960" cy="186914"/>
            </a:xfrm>
            <a:custGeom>
              <a:avLst/>
              <a:gdLst/>
              <a:ahLst/>
              <a:cxnLst/>
              <a:rect l="l" t="t" r="r" b="b"/>
              <a:pathLst>
                <a:path w="1251" h="2387" extrusionOk="0">
                  <a:moveTo>
                    <a:pt x="1250" y="1"/>
                  </a:moveTo>
                  <a:lnTo>
                    <a:pt x="1" y="1625"/>
                  </a:lnTo>
                  <a:lnTo>
                    <a:pt x="1250" y="2386"/>
                  </a:lnTo>
                  <a:lnTo>
                    <a:pt x="1250" y="1"/>
                  </a:lnTo>
                  <a:close/>
                </a:path>
              </a:pathLst>
            </a:custGeom>
            <a:solidFill>
              <a:srgbClr val="D9698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37" name="Google Shape;140;p22">
              <a:extLst>
                <a:ext uri="{FF2B5EF4-FFF2-40B4-BE49-F238E27FC236}">
                  <a16:creationId xmlns:a16="http://schemas.microsoft.com/office/drawing/2014/main" id="{353FD2EB-F6D0-E632-8401-F45DD79CD4B5}"/>
                </a:ext>
              </a:extLst>
            </p:cNvPr>
            <p:cNvSpPr/>
            <p:nvPr/>
          </p:nvSpPr>
          <p:spPr>
            <a:xfrm>
              <a:off x="7006942" y="1278344"/>
              <a:ext cx="133902" cy="46513"/>
            </a:xfrm>
            <a:custGeom>
              <a:avLst/>
              <a:gdLst/>
              <a:ahLst/>
              <a:cxnLst/>
              <a:rect l="l" t="t" r="r" b="b"/>
              <a:pathLst>
                <a:path w="1710" h="594" fill="none" extrusionOk="0">
                  <a:moveTo>
                    <a:pt x="1" y="414"/>
                  </a:moveTo>
                  <a:cubicBezTo>
                    <a:pt x="1" y="414"/>
                    <a:pt x="991" y="0"/>
                    <a:pt x="1709" y="593"/>
                  </a:cubicBezTo>
                </a:path>
              </a:pathLst>
            </a:custGeom>
            <a:noFill/>
            <a:ln w="19050" cap="flat" cmpd="sng">
              <a:solidFill>
                <a:srgbClr val="672ED6"/>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38" name="Google Shape;141;p22">
              <a:extLst>
                <a:ext uri="{FF2B5EF4-FFF2-40B4-BE49-F238E27FC236}">
                  <a16:creationId xmlns:a16="http://schemas.microsoft.com/office/drawing/2014/main" id="{9FA8EDDB-4898-1670-F25A-C27ACC63040F}"/>
                </a:ext>
              </a:extLst>
            </p:cNvPr>
            <p:cNvSpPr/>
            <p:nvPr/>
          </p:nvSpPr>
          <p:spPr>
            <a:xfrm>
              <a:off x="7643647" y="1258220"/>
              <a:ext cx="429738" cy="426371"/>
            </a:xfrm>
            <a:custGeom>
              <a:avLst/>
              <a:gdLst/>
              <a:ahLst/>
              <a:cxnLst/>
              <a:rect l="l" t="t" r="r" b="b"/>
              <a:pathLst>
                <a:path w="5488" h="5445" extrusionOk="0">
                  <a:moveTo>
                    <a:pt x="2745" y="1"/>
                  </a:moveTo>
                  <a:cubicBezTo>
                    <a:pt x="1229" y="1"/>
                    <a:pt x="0" y="1219"/>
                    <a:pt x="0" y="2723"/>
                  </a:cubicBezTo>
                  <a:cubicBezTo>
                    <a:pt x="0" y="4226"/>
                    <a:pt x="1229" y="5445"/>
                    <a:pt x="2745" y="5445"/>
                  </a:cubicBezTo>
                  <a:cubicBezTo>
                    <a:pt x="4259" y="5445"/>
                    <a:pt x="5488" y="4226"/>
                    <a:pt x="5488" y="2723"/>
                  </a:cubicBezTo>
                  <a:cubicBezTo>
                    <a:pt x="5488" y="1219"/>
                    <a:pt x="4259" y="1"/>
                    <a:pt x="2745" y="1"/>
                  </a:cubicBezTo>
                  <a:close/>
                </a:path>
              </a:pathLst>
            </a:custGeom>
            <a:solidFill>
              <a:srgbClr val="FFFFFF"/>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39" name="Google Shape;142;p22">
              <a:extLst>
                <a:ext uri="{FF2B5EF4-FFF2-40B4-BE49-F238E27FC236}">
                  <a16:creationId xmlns:a16="http://schemas.microsoft.com/office/drawing/2014/main" id="{CBEA7D9A-3A72-BFFF-391A-2BE096D95985}"/>
                </a:ext>
              </a:extLst>
            </p:cNvPr>
            <p:cNvSpPr/>
            <p:nvPr/>
          </p:nvSpPr>
          <p:spPr>
            <a:xfrm>
              <a:off x="7719056" y="1346705"/>
              <a:ext cx="185818" cy="175638"/>
            </a:xfrm>
            <a:custGeom>
              <a:avLst/>
              <a:gdLst/>
              <a:ahLst/>
              <a:cxnLst/>
              <a:rect l="l" t="t" r="r" b="b"/>
              <a:pathLst>
                <a:path w="2373" h="2243" extrusionOk="0">
                  <a:moveTo>
                    <a:pt x="1016" y="814"/>
                  </a:moveTo>
                  <a:lnTo>
                    <a:pt x="1016" y="814"/>
                  </a:lnTo>
                  <a:cubicBezTo>
                    <a:pt x="1014" y="815"/>
                    <a:pt x="1012" y="817"/>
                    <a:pt x="1011" y="817"/>
                  </a:cubicBezTo>
                  <a:cubicBezTo>
                    <a:pt x="1011" y="817"/>
                    <a:pt x="1011" y="817"/>
                    <a:pt x="1011" y="816"/>
                  </a:cubicBezTo>
                  <a:lnTo>
                    <a:pt x="1011" y="816"/>
                  </a:lnTo>
                  <a:cubicBezTo>
                    <a:pt x="1011" y="816"/>
                    <a:pt x="1011" y="816"/>
                    <a:pt x="1011" y="816"/>
                  </a:cubicBezTo>
                  <a:cubicBezTo>
                    <a:pt x="1012" y="816"/>
                    <a:pt x="1013" y="815"/>
                    <a:pt x="1016" y="814"/>
                  </a:cubicBezTo>
                  <a:close/>
                  <a:moveTo>
                    <a:pt x="876" y="957"/>
                  </a:moveTo>
                  <a:cubicBezTo>
                    <a:pt x="867" y="969"/>
                    <a:pt x="858" y="981"/>
                    <a:pt x="849" y="988"/>
                  </a:cubicBezTo>
                  <a:lnTo>
                    <a:pt x="849" y="988"/>
                  </a:lnTo>
                  <a:cubicBezTo>
                    <a:pt x="853" y="984"/>
                    <a:pt x="856" y="979"/>
                    <a:pt x="860" y="974"/>
                  </a:cubicBezTo>
                  <a:cubicBezTo>
                    <a:pt x="867" y="964"/>
                    <a:pt x="872" y="959"/>
                    <a:pt x="876" y="957"/>
                  </a:cubicBezTo>
                  <a:close/>
                  <a:moveTo>
                    <a:pt x="723" y="1204"/>
                  </a:moveTo>
                  <a:cubicBezTo>
                    <a:pt x="723" y="1204"/>
                    <a:pt x="717" y="1222"/>
                    <a:pt x="711" y="1236"/>
                  </a:cubicBezTo>
                  <a:lnTo>
                    <a:pt x="711" y="1236"/>
                  </a:lnTo>
                  <a:cubicBezTo>
                    <a:pt x="712" y="1232"/>
                    <a:pt x="714" y="1228"/>
                    <a:pt x="715" y="1224"/>
                  </a:cubicBezTo>
                  <a:cubicBezTo>
                    <a:pt x="720" y="1209"/>
                    <a:pt x="723" y="1204"/>
                    <a:pt x="723" y="1204"/>
                  </a:cubicBezTo>
                  <a:close/>
                  <a:moveTo>
                    <a:pt x="705" y="1246"/>
                  </a:moveTo>
                  <a:lnTo>
                    <a:pt x="705" y="1246"/>
                  </a:lnTo>
                  <a:cubicBezTo>
                    <a:pt x="705" y="1246"/>
                    <a:pt x="705" y="1246"/>
                    <a:pt x="705" y="1246"/>
                  </a:cubicBezTo>
                  <a:cubicBezTo>
                    <a:pt x="705" y="1246"/>
                    <a:pt x="705" y="1246"/>
                    <a:pt x="705" y="1246"/>
                  </a:cubicBezTo>
                  <a:close/>
                  <a:moveTo>
                    <a:pt x="1806" y="1"/>
                  </a:moveTo>
                  <a:cubicBezTo>
                    <a:pt x="1294" y="1"/>
                    <a:pt x="776" y="156"/>
                    <a:pt x="442" y="564"/>
                  </a:cubicBezTo>
                  <a:cubicBezTo>
                    <a:pt x="174" y="893"/>
                    <a:pt x="46" y="1294"/>
                    <a:pt x="11" y="1712"/>
                  </a:cubicBezTo>
                  <a:cubicBezTo>
                    <a:pt x="2" y="1791"/>
                    <a:pt x="1" y="1872"/>
                    <a:pt x="5" y="1951"/>
                  </a:cubicBezTo>
                  <a:cubicBezTo>
                    <a:pt x="13" y="2099"/>
                    <a:pt x="126" y="2242"/>
                    <a:pt x="285" y="2242"/>
                  </a:cubicBezTo>
                  <a:cubicBezTo>
                    <a:pt x="289" y="2242"/>
                    <a:pt x="293" y="2242"/>
                    <a:pt x="297" y="2242"/>
                  </a:cubicBezTo>
                  <a:cubicBezTo>
                    <a:pt x="446" y="2237"/>
                    <a:pt x="600" y="2114"/>
                    <a:pt x="588" y="1951"/>
                  </a:cubicBezTo>
                  <a:lnTo>
                    <a:pt x="588" y="1951"/>
                  </a:lnTo>
                  <a:lnTo>
                    <a:pt x="590" y="1952"/>
                  </a:lnTo>
                  <a:cubicBezTo>
                    <a:pt x="585" y="1894"/>
                    <a:pt x="587" y="1836"/>
                    <a:pt x="591" y="1779"/>
                  </a:cubicBezTo>
                  <a:cubicBezTo>
                    <a:pt x="592" y="1751"/>
                    <a:pt x="594" y="1722"/>
                    <a:pt x="597" y="1694"/>
                  </a:cubicBezTo>
                  <a:cubicBezTo>
                    <a:pt x="598" y="1680"/>
                    <a:pt x="600" y="1666"/>
                    <a:pt x="602" y="1653"/>
                  </a:cubicBezTo>
                  <a:lnTo>
                    <a:pt x="602" y="1653"/>
                  </a:lnTo>
                  <a:cubicBezTo>
                    <a:pt x="614" y="1579"/>
                    <a:pt x="628" y="1505"/>
                    <a:pt x="647" y="1431"/>
                  </a:cubicBezTo>
                  <a:cubicBezTo>
                    <a:pt x="657" y="1393"/>
                    <a:pt x="669" y="1355"/>
                    <a:pt x="681" y="1317"/>
                  </a:cubicBezTo>
                  <a:cubicBezTo>
                    <a:pt x="688" y="1297"/>
                    <a:pt x="694" y="1277"/>
                    <a:pt x="701" y="1259"/>
                  </a:cubicBezTo>
                  <a:cubicBezTo>
                    <a:pt x="704" y="1253"/>
                    <a:pt x="707" y="1246"/>
                    <a:pt x="709" y="1240"/>
                  </a:cubicBezTo>
                  <a:lnTo>
                    <a:pt x="709" y="1240"/>
                  </a:lnTo>
                  <a:cubicBezTo>
                    <a:pt x="758" y="1161"/>
                    <a:pt x="790" y="1074"/>
                    <a:pt x="845" y="995"/>
                  </a:cubicBezTo>
                  <a:cubicBezTo>
                    <a:pt x="846" y="993"/>
                    <a:pt x="848" y="991"/>
                    <a:pt x="849" y="989"/>
                  </a:cubicBezTo>
                  <a:lnTo>
                    <a:pt x="849" y="989"/>
                  </a:lnTo>
                  <a:cubicBezTo>
                    <a:pt x="849" y="989"/>
                    <a:pt x="848" y="989"/>
                    <a:pt x="847" y="990"/>
                  </a:cubicBezTo>
                  <a:cubicBezTo>
                    <a:pt x="848" y="989"/>
                    <a:pt x="849" y="989"/>
                    <a:pt x="849" y="988"/>
                  </a:cubicBezTo>
                  <a:lnTo>
                    <a:pt x="849" y="988"/>
                  </a:lnTo>
                  <a:cubicBezTo>
                    <a:pt x="849" y="988"/>
                    <a:pt x="849" y="988"/>
                    <a:pt x="849" y="989"/>
                  </a:cubicBezTo>
                  <a:lnTo>
                    <a:pt x="849" y="989"/>
                  </a:lnTo>
                  <a:cubicBezTo>
                    <a:pt x="877" y="969"/>
                    <a:pt x="883" y="956"/>
                    <a:pt x="878" y="956"/>
                  </a:cubicBezTo>
                  <a:lnTo>
                    <a:pt x="878" y="956"/>
                  </a:lnTo>
                  <a:cubicBezTo>
                    <a:pt x="878" y="956"/>
                    <a:pt x="877" y="956"/>
                    <a:pt x="876" y="957"/>
                  </a:cubicBezTo>
                  <a:lnTo>
                    <a:pt x="876" y="957"/>
                  </a:lnTo>
                  <a:cubicBezTo>
                    <a:pt x="881" y="949"/>
                    <a:pt x="886" y="942"/>
                    <a:pt x="891" y="936"/>
                  </a:cubicBezTo>
                  <a:cubicBezTo>
                    <a:pt x="925" y="898"/>
                    <a:pt x="962" y="862"/>
                    <a:pt x="1001" y="828"/>
                  </a:cubicBezTo>
                  <a:cubicBezTo>
                    <a:pt x="1010" y="820"/>
                    <a:pt x="1018" y="814"/>
                    <a:pt x="1027" y="807"/>
                  </a:cubicBezTo>
                  <a:lnTo>
                    <a:pt x="1027" y="807"/>
                  </a:lnTo>
                  <a:cubicBezTo>
                    <a:pt x="1045" y="794"/>
                    <a:pt x="1073" y="773"/>
                    <a:pt x="1077" y="770"/>
                  </a:cubicBezTo>
                  <a:cubicBezTo>
                    <a:pt x="1126" y="738"/>
                    <a:pt x="1176" y="711"/>
                    <a:pt x="1228" y="685"/>
                  </a:cubicBezTo>
                  <a:cubicBezTo>
                    <a:pt x="1234" y="683"/>
                    <a:pt x="1248" y="679"/>
                    <a:pt x="1257" y="674"/>
                  </a:cubicBezTo>
                  <a:lnTo>
                    <a:pt x="1257" y="674"/>
                  </a:lnTo>
                  <a:cubicBezTo>
                    <a:pt x="1260" y="673"/>
                    <a:pt x="1263" y="672"/>
                    <a:pt x="1266" y="671"/>
                  </a:cubicBezTo>
                  <a:cubicBezTo>
                    <a:pt x="1298" y="659"/>
                    <a:pt x="1331" y="649"/>
                    <a:pt x="1365" y="639"/>
                  </a:cubicBezTo>
                  <a:cubicBezTo>
                    <a:pt x="1400" y="629"/>
                    <a:pt x="1435" y="619"/>
                    <a:pt x="1470" y="612"/>
                  </a:cubicBezTo>
                  <a:cubicBezTo>
                    <a:pt x="1486" y="609"/>
                    <a:pt x="1501" y="607"/>
                    <a:pt x="1517" y="604"/>
                  </a:cubicBezTo>
                  <a:cubicBezTo>
                    <a:pt x="1524" y="602"/>
                    <a:pt x="1565" y="591"/>
                    <a:pt x="1569" y="591"/>
                  </a:cubicBezTo>
                  <a:lnTo>
                    <a:pt x="1569" y="591"/>
                  </a:lnTo>
                  <a:cubicBezTo>
                    <a:pt x="1571" y="591"/>
                    <a:pt x="1568" y="592"/>
                    <a:pt x="1555" y="597"/>
                  </a:cubicBezTo>
                  <a:cubicBezTo>
                    <a:pt x="1540" y="601"/>
                    <a:pt x="1535" y="603"/>
                    <a:pt x="1536" y="603"/>
                  </a:cubicBezTo>
                  <a:cubicBezTo>
                    <a:pt x="1538" y="603"/>
                    <a:pt x="1568" y="595"/>
                    <a:pt x="1576" y="594"/>
                  </a:cubicBezTo>
                  <a:cubicBezTo>
                    <a:pt x="1600" y="591"/>
                    <a:pt x="1624" y="590"/>
                    <a:pt x="1648" y="588"/>
                  </a:cubicBezTo>
                  <a:cubicBezTo>
                    <a:pt x="1691" y="585"/>
                    <a:pt x="1734" y="584"/>
                    <a:pt x="1777" y="584"/>
                  </a:cubicBezTo>
                  <a:cubicBezTo>
                    <a:pt x="1787" y="584"/>
                    <a:pt x="1797" y="584"/>
                    <a:pt x="1807" y="584"/>
                  </a:cubicBezTo>
                  <a:cubicBezTo>
                    <a:pt x="1896" y="584"/>
                    <a:pt x="1986" y="589"/>
                    <a:pt x="2075" y="599"/>
                  </a:cubicBezTo>
                  <a:cubicBezTo>
                    <a:pt x="2081" y="600"/>
                    <a:pt x="2088" y="601"/>
                    <a:pt x="2095" y="601"/>
                  </a:cubicBezTo>
                  <a:cubicBezTo>
                    <a:pt x="2240" y="601"/>
                    <a:pt x="2373" y="448"/>
                    <a:pt x="2366" y="308"/>
                  </a:cubicBezTo>
                  <a:cubicBezTo>
                    <a:pt x="2359" y="136"/>
                    <a:pt x="2238" y="32"/>
                    <a:pt x="2075" y="15"/>
                  </a:cubicBezTo>
                  <a:cubicBezTo>
                    <a:pt x="1986" y="6"/>
                    <a:pt x="1896" y="1"/>
                    <a:pt x="1806" y="1"/>
                  </a:cubicBezTo>
                  <a:close/>
                </a:path>
              </a:pathLst>
            </a:custGeom>
            <a:solidFill>
              <a:srgbClr val="09090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grpSp>
    </p:spTree>
    <p:extLst>
      <p:ext uri="{BB962C8B-B14F-4D97-AF65-F5344CB8AC3E}">
        <p14:creationId xmlns:p14="http://schemas.microsoft.com/office/powerpoint/2010/main" val="2204318006"/>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graphicEl>
                                              <a:dgm id="{2AAACA77-E4A0-4E99-9F03-72ED26BB7B73}"/>
                                            </p:graphicEl>
                                          </p:spTgt>
                                        </p:tgtEl>
                                        <p:attrNameLst>
                                          <p:attrName>style.visibility</p:attrName>
                                        </p:attrNameLst>
                                      </p:cBhvr>
                                      <p:to>
                                        <p:strVal val="visible"/>
                                      </p:to>
                                    </p:set>
                                    <p:animEffect transition="in" filter="fade">
                                      <p:cBhvr>
                                        <p:cTn id="7" dur="1000"/>
                                        <p:tgtEl>
                                          <p:spTgt spid="2">
                                            <p:graphicEl>
                                              <a:dgm id="{2AAACA77-E4A0-4E99-9F03-72ED26BB7B73}"/>
                                            </p:graphicEl>
                                          </p:spTgt>
                                        </p:tgtEl>
                                      </p:cBhvr>
                                    </p:animEffect>
                                    <p:anim calcmode="lin" valueType="num">
                                      <p:cBhvr>
                                        <p:cTn id="8" dur="1000" fill="hold"/>
                                        <p:tgtEl>
                                          <p:spTgt spid="2">
                                            <p:graphicEl>
                                              <a:dgm id="{2AAACA77-E4A0-4E99-9F03-72ED26BB7B73}"/>
                                            </p:graphicEl>
                                          </p:spTgt>
                                        </p:tgtEl>
                                        <p:attrNameLst>
                                          <p:attrName>ppt_x</p:attrName>
                                        </p:attrNameLst>
                                      </p:cBhvr>
                                      <p:tavLst>
                                        <p:tav tm="0">
                                          <p:val>
                                            <p:strVal val="#ppt_x"/>
                                          </p:val>
                                        </p:tav>
                                        <p:tav tm="100000">
                                          <p:val>
                                            <p:strVal val="#ppt_x"/>
                                          </p:val>
                                        </p:tav>
                                      </p:tavLst>
                                    </p:anim>
                                    <p:anim calcmode="lin" valueType="num">
                                      <p:cBhvr>
                                        <p:cTn id="9" dur="1000" fill="hold"/>
                                        <p:tgtEl>
                                          <p:spTgt spid="2">
                                            <p:graphicEl>
                                              <a:dgm id="{2AAACA77-E4A0-4E99-9F03-72ED26BB7B73}"/>
                                            </p:graphic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
                                            <p:graphicEl>
                                              <a:dgm id="{DE66B4FA-8443-484B-9A9E-FA188D6B4E43}"/>
                                            </p:graphicEl>
                                          </p:spTgt>
                                        </p:tgtEl>
                                        <p:attrNameLst>
                                          <p:attrName>style.visibility</p:attrName>
                                        </p:attrNameLst>
                                      </p:cBhvr>
                                      <p:to>
                                        <p:strVal val="visible"/>
                                      </p:to>
                                    </p:set>
                                    <p:animEffect transition="in" filter="fade">
                                      <p:cBhvr>
                                        <p:cTn id="12" dur="1000"/>
                                        <p:tgtEl>
                                          <p:spTgt spid="2">
                                            <p:graphicEl>
                                              <a:dgm id="{DE66B4FA-8443-484B-9A9E-FA188D6B4E43}"/>
                                            </p:graphicEl>
                                          </p:spTgt>
                                        </p:tgtEl>
                                      </p:cBhvr>
                                    </p:animEffect>
                                    <p:anim calcmode="lin" valueType="num">
                                      <p:cBhvr>
                                        <p:cTn id="13" dur="1000" fill="hold"/>
                                        <p:tgtEl>
                                          <p:spTgt spid="2">
                                            <p:graphicEl>
                                              <a:dgm id="{DE66B4FA-8443-484B-9A9E-FA188D6B4E43}"/>
                                            </p:graphicEl>
                                          </p:spTgt>
                                        </p:tgtEl>
                                        <p:attrNameLst>
                                          <p:attrName>ppt_x</p:attrName>
                                        </p:attrNameLst>
                                      </p:cBhvr>
                                      <p:tavLst>
                                        <p:tav tm="0">
                                          <p:val>
                                            <p:strVal val="#ppt_x"/>
                                          </p:val>
                                        </p:tav>
                                        <p:tav tm="100000">
                                          <p:val>
                                            <p:strVal val="#ppt_x"/>
                                          </p:val>
                                        </p:tav>
                                      </p:tavLst>
                                    </p:anim>
                                    <p:anim calcmode="lin" valueType="num">
                                      <p:cBhvr>
                                        <p:cTn id="14" dur="1000" fill="hold"/>
                                        <p:tgtEl>
                                          <p:spTgt spid="2">
                                            <p:graphicEl>
                                              <a:dgm id="{DE66B4FA-8443-484B-9A9E-FA188D6B4E43}"/>
                                            </p:graphicEl>
                                          </p:spTgt>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2">
                                            <p:graphicEl>
                                              <a:dgm id="{2352C030-0248-483B-94A9-26972C30B2AA}"/>
                                            </p:graphicEl>
                                          </p:spTgt>
                                        </p:tgtEl>
                                        <p:attrNameLst>
                                          <p:attrName>style.visibility</p:attrName>
                                        </p:attrNameLst>
                                      </p:cBhvr>
                                      <p:to>
                                        <p:strVal val="visible"/>
                                      </p:to>
                                    </p:set>
                                    <p:animEffect transition="in" filter="fade">
                                      <p:cBhvr>
                                        <p:cTn id="19" dur="1000"/>
                                        <p:tgtEl>
                                          <p:spTgt spid="2">
                                            <p:graphicEl>
                                              <a:dgm id="{2352C030-0248-483B-94A9-26972C30B2AA}"/>
                                            </p:graphicEl>
                                          </p:spTgt>
                                        </p:tgtEl>
                                      </p:cBhvr>
                                    </p:animEffect>
                                    <p:anim calcmode="lin" valueType="num">
                                      <p:cBhvr>
                                        <p:cTn id="20" dur="1000" fill="hold"/>
                                        <p:tgtEl>
                                          <p:spTgt spid="2">
                                            <p:graphicEl>
                                              <a:dgm id="{2352C030-0248-483B-94A9-26972C30B2AA}"/>
                                            </p:graphicEl>
                                          </p:spTgt>
                                        </p:tgtEl>
                                        <p:attrNameLst>
                                          <p:attrName>ppt_x</p:attrName>
                                        </p:attrNameLst>
                                      </p:cBhvr>
                                      <p:tavLst>
                                        <p:tav tm="0">
                                          <p:val>
                                            <p:strVal val="#ppt_x"/>
                                          </p:val>
                                        </p:tav>
                                        <p:tav tm="100000">
                                          <p:val>
                                            <p:strVal val="#ppt_x"/>
                                          </p:val>
                                        </p:tav>
                                      </p:tavLst>
                                    </p:anim>
                                    <p:anim calcmode="lin" valueType="num">
                                      <p:cBhvr>
                                        <p:cTn id="21" dur="1000" fill="hold"/>
                                        <p:tgtEl>
                                          <p:spTgt spid="2">
                                            <p:graphicEl>
                                              <a:dgm id="{2352C030-0248-483B-94A9-26972C30B2AA}"/>
                                            </p:graphicEl>
                                          </p:spTgt>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2">
                                            <p:graphicEl>
                                              <a:dgm id="{11925212-181A-4D0E-84EB-C4219DE1ABB7}"/>
                                            </p:graphicEl>
                                          </p:spTgt>
                                        </p:tgtEl>
                                        <p:attrNameLst>
                                          <p:attrName>style.visibility</p:attrName>
                                        </p:attrNameLst>
                                      </p:cBhvr>
                                      <p:to>
                                        <p:strVal val="visible"/>
                                      </p:to>
                                    </p:set>
                                    <p:animEffect transition="in" filter="fade">
                                      <p:cBhvr>
                                        <p:cTn id="24" dur="1000"/>
                                        <p:tgtEl>
                                          <p:spTgt spid="2">
                                            <p:graphicEl>
                                              <a:dgm id="{11925212-181A-4D0E-84EB-C4219DE1ABB7}"/>
                                            </p:graphicEl>
                                          </p:spTgt>
                                        </p:tgtEl>
                                      </p:cBhvr>
                                    </p:animEffect>
                                    <p:anim calcmode="lin" valueType="num">
                                      <p:cBhvr>
                                        <p:cTn id="25" dur="1000" fill="hold"/>
                                        <p:tgtEl>
                                          <p:spTgt spid="2">
                                            <p:graphicEl>
                                              <a:dgm id="{11925212-181A-4D0E-84EB-C4219DE1ABB7}"/>
                                            </p:graphicEl>
                                          </p:spTgt>
                                        </p:tgtEl>
                                        <p:attrNameLst>
                                          <p:attrName>ppt_x</p:attrName>
                                        </p:attrNameLst>
                                      </p:cBhvr>
                                      <p:tavLst>
                                        <p:tav tm="0">
                                          <p:val>
                                            <p:strVal val="#ppt_x"/>
                                          </p:val>
                                        </p:tav>
                                        <p:tav tm="100000">
                                          <p:val>
                                            <p:strVal val="#ppt_x"/>
                                          </p:val>
                                        </p:tav>
                                      </p:tavLst>
                                    </p:anim>
                                    <p:anim calcmode="lin" valueType="num">
                                      <p:cBhvr>
                                        <p:cTn id="26" dur="1000" fill="hold"/>
                                        <p:tgtEl>
                                          <p:spTgt spid="2">
                                            <p:graphicEl>
                                              <a:dgm id="{11925212-181A-4D0E-84EB-C4219DE1ABB7}"/>
                                            </p:graphicEl>
                                          </p:spTgt>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grpId="0" nodeType="clickEffect">
                                  <p:stCondLst>
                                    <p:cond delay="0"/>
                                  </p:stCondLst>
                                  <p:childTnLst>
                                    <p:set>
                                      <p:cBhvr>
                                        <p:cTn id="30" dur="1" fill="hold">
                                          <p:stCondLst>
                                            <p:cond delay="0"/>
                                          </p:stCondLst>
                                        </p:cTn>
                                        <p:tgtEl>
                                          <p:spTgt spid="2">
                                            <p:graphicEl>
                                              <a:dgm id="{72B5F39E-2D8B-4AE5-99A7-0B4F92796C74}"/>
                                            </p:graphicEl>
                                          </p:spTgt>
                                        </p:tgtEl>
                                        <p:attrNameLst>
                                          <p:attrName>style.visibility</p:attrName>
                                        </p:attrNameLst>
                                      </p:cBhvr>
                                      <p:to>
                                        <p:strVal val="visible"/>
                                      </p:to>
                                    </p:set>
                                    <p:animEffect transition="in" filter="fade">
                                      <p:cBhvr>
                                        <p:cTn id="31" dur="1000"/>
                                        <p:tgtEl>
                                          <p:spTgt spid="2">
                                            <p:graphicEl>
                                              <a:dgm id="{72B5F39E-2D8B-4AE5-99A7-0B4F92796C74}"/>
                                            </p:graphicEl>
                                          </p:spTgt>
                                        </p:tgtEl>
                                      </p:cBhvr>
                                    </p:animEffect>
                                    <p:anim calcmode="lin" valueType="num">
                                      <p:cBhvr>
                                        <p:cTn id="32" dur="1000" fill="hold"/>
                                        <p:tgtEl>
                                          <p:spTgt spid="2">
                                            <p:graphicEl>
                                              <a:dgm id="{72B5F39E-2D8B-4AE5-99A7-0B4F92796C74}"/>
                                            </p:graphicEl>
                                          </p:spTgt>
                                        </p:tgtEl>
                                        <p:attrNameLst>
                                          <p:attrName>ppt_x</p:attrName>
                                        </p:attrNameLst>
                                      </p:cBhvr>
                                      <p:tavLst>
                                        <p:tav tm="0">
                                          <p:val>
                                            <p:strVal val="#ppt_x"/>
                                          </p:val>
                                        </p:tav>
                                        <p:tav tm="100000">
                                          <p:val>
                                            <p:strVal val="#ppt_x"/>
                                          </p:val>
                                        </p:tav>
                                      </p:tavLst>
                                    </p:anim>
                                    <p:anim calcmode="lin" valueType="num">
                                      <p:cBhvr>
                                        <p:cTn id="33" dur="1000" fill="hold"/>
                                        <p:tgtEl>
                                          <p:spTgt spid="2">
                                            <p:graphicEl>
                                              <a:dgm id="{72B5F39E-2D8B-4AE5-99A7-0B4F92796C74}"/>
                                            </p:graphicEl>
                                          </p:spTgt>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2">
                                            <p:graphicEl>
                                              <a:dgm id="{D857732E-E667-406B-8596-FB28DE60F3B0}"/>
                                            </p:graphicEl>
                                          </p:spTgt>
                                        </p:tgtEl>
                                        <p:attrNameLst>
                                          <p:attrName>style.visibility</p:attrName>
                                        </p:attrNameLst>
                                      </p:cBhvr>
                                      <p:to>
                                        <p:strVal val="visible"/>
                                      </p:to>
                                    </p:set>
                                    <p:animEffect transition="in" filter="fade">
                                      <p:cBhvr>
                                        <p:cTn id="36" dur="1000"/>
                                        <p:tgtEl>
                                          <p:spTgt spid="2">
                                            <p:graphicEl>
                                              <a:dgm id="{D857732E-E667-406B-8596-FB28DE60F3B0}"/>
                                            </p:graphicEl>
                                          </p:spTgt>
                                        </p:tgtEl>
                                      </p:cBhvr>
                                    </p:animEffect>
                                    <p:anim calcmode="lin" valueType="num">
                                      <p:cBhvr>
                                        <p:cTn id="37" dur="1000" fill="hold"/>
                                        <p:tgtEl>
                                          <p:spTgt spid="2">
                                            <p:graphicEl>
                                              <a:dgm id="{D857732E-E667-406B-8596-FB28DE60F3B0}"/>
                                            </p:graphicEl>
                                          </p:spTgt>
                                        </p:tgtEl>
                                        <p:attrNameLst>
                                          <p:attrName>ppt_x</p:attrName>
                                        </p:attrNameLst>
                                      </p:cBhvr>
                                      <p:tavLst>
                                        <p:tav tm="0">
                                          <p:val>
                                            <p:strVal val="#ppt_x"/>
                                          </p:val>
                                        </p:tav>
                                        <p:tav tm="100000">
                                          <p:val>
                                            <p:strVal val="#ppt_x"/>
                                          </p:val>
                                        </p:tav>
                                      </p:tavLst>
                                    </p:anim>
                                    <p:anim calcmode="lin" valueType="num">
                                      <p:cBhvr>
                                        <p:cTn id="38" dur="1000" fill="hold"/>
                                        <p:tgtEl>
                                          <p:spTgt spid="2">
                                            <p:graphicEl>
                                              <a:dgm id="{D857732E-E667-406B-8596-FB28DE60F3B0}"/>
                                            </p:graphic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Sub>
          <a:bldDgm bld="one"/>
        </p:bldSub>
      </p:bldGraphic>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descr="Nhà ga cô độc&quot; Shimonada nổi tiếng ở Nhật Bản - VOV Du lịch - Trang tin tức  của Truyền hình VOVTV">
            <a:extLst>
              <a:ext uri="{FF2B5EF4-FFF2-40B4-BE49-F238E27FC236}">
                <a16:creationId xmlns:a16="http://schemas.microsoft.com/office/drawing/2014/main" id="{A3584899-16F5-3077-74C1-2F139B3DCDA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1"/>
            <a:ext cx="12192000" cy="7108723"/>
          </a:xfrm>
          <a:prstGeom prst="rect">
            <a:avLst/>
          </a:prstGeom>
          <a:noFill/>
          <a:extLst>
            <a:ext uri="{909E8E84-426E-40DD-AFC4-6F175D3DCCD1}">
              <a14:hiddenFill xmlns:a14="http://schemas.microsoft.com/office/drawing/2010/main">
                <a:solidFill>
                  <a:srgbClr val="FFFFFF"/>
                </a:solidFill>
              </a14:hiddenFill>
            </a:ext>
          </a:extLst>
        </p:spPr>
      </p:pic>
      <p:pic>
        <p:nvPicPr>
          <p:cNvPr id="2" name="Illusionary Daytime - Shirfine">
            <a:hlinkClick r:id="" action="ppaction://media"/>
            <a:extLst>
              <a:ext uri="{FF2B5EF4-FFF2-40B4-BE49-F238E27FC236}">
                <a16:creationId xmlns:a16="http://schemas.microsoft.com/office/drawing/2014/main" id="{CF97E653-7F82-A839-1FD4-AECCF633AA41}"/>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540774" y="6248400"/>
            <a:ext cx="609600" cy="609600"/>
          </a:xfrm>
          <a:prstGeom prst="rect">
            <a:avLst/>
          </a:prstGeom>
        </p:spPr>
      </p:pic>
    </p:spTree>
    <p:extLst>
      <p:ext uri="{BB962C8B-B14F-4D97-AF65-F5344CB8AC3E}">
        <p14:creationId xmlns:p14="http://schemas.microsoft.com/office/powerpoint/2010/main" val="12112241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246021"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2"/>
                </p:tgtEl>
              </p:cMediaNode>
            </p:audio>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descr="Trải nghiệm vùng đồng quê của Nhật Bản | Báo Dân tộc và Phát triển">
            <a:extLst>
              <a:ext uri="{FF2B5EF4-FFF2-40B4-BE49-F238E27FC236}">
                <a16:creationId xmlns:a16="http://schemas.microsoft.com/office/drawing/2014/main" id="{DF57B996-B226-E7C9-827E-9D2FE29166E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12191999" cy="6858000"/>
          </a:xfrm>
          <a:prstGeom prst="rect">
            <a:avLst/>
          </a:prstGeom>
          <a:noFill/>
          <a:extLst>
            <a:ext uri="{909E8E84-426E-40DD-AFC4-6F175D3DCCD1}">
              <a14:hiddenFill xmlns:a14="http://schemas.microsoft.com/office/drawing/2010/main">
                <a:solidFill>
                  <a:srgbClr val="FFFFFF"/>
                </a:solidFill>
              </a14:hiddenFill>
            </a:ext>
          </a:extLst>
        </p:spPr>
      </p:pic>
      <p:pic>
        <p:nvPicPr>
          <p:cNvPr id="2" name="Illusionary Daytime - Shirfine">
            <a:hlinkClick r:id="" action="ppaction://media"/>
            <a:extLst>
              <a:ext uri="{FF2B5EF4-FFF2-40B4-BE49-F238E27FC236}">
                <a16:creationId xmlns:a16="http://schemas.microsoft.com/office/drawing/2014/main" id="{A60A9CB9-130E-503F-066E-43523FAB1D66}"/>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231058" y="6086167"/>
            <a:ext cx="609600" cy="609600"/>
          </a:xfrm>
          <a:prstGeom prst="rect">
            <a:avLst/>
          </a:prstGeom>
        </p:spPr>
      </p:pic>
    </p:spTree>
    <p:extLst>
      <p:ext uri="{BB962C8B-B14F-4D97-AF65-F5344CB8AC3E}">
        <p14:creationId xmlns:p14="http://schemas.microsoft.com/office/powerpoint/2010/main" val="27796208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246021"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2"/>
                </p:tgtEl>
              </p:cMediaNode>
            </p:audio>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05"/>
        <p:cNvGrpSpPr/>
        <p:nvPr/>
      </p:nvGrpSpPr>
      <p:grpSpPr>
        <a:xfrm>
          <a:off x="0" y="0"/>
          <a:ext cx="0" cy="0"/>
          <a:chOff x="0" y="0"/>
          <a:chExt cx="0" cy="0"/>
        </a:xfrm>
      </p:grpSpPr>
      <p:graphicFrame>
        <p:nvGraphicFramePr>
          <p:cNvPr id="2" name="Content Placeholder 4">
            <a:extLst>
              <a:ext uri="{FF2B5EF4-FFF2-40B4-BE49-F238E27FC236}">
                <a16:creationId xmlns:a16="http://schemas.microsoft.com/office/drawing/2014/main" id="{DCD0B9C6-0973-6F18-2C63-E92B39395B14}"/>
              </a:ext>
            </a:extLst>
          </p:cNvPr>
          <p:cNvGraphicFramePr>
            <a:graphicFrameLocks/>
          </p:cNvGraphicFramePr>
          <p:nvPr>
            <p:custDataLst>
              <p:tags r:id="rId1"/>
            </p:custDataLst>
          </p:nvPr>
        </p:nvGraphicFramePr>
        <p:xfrm>
          <a:off x="547683" y="1557672"/>
          <a:ext cx="7658996" cy="4517922"/>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
        <p:nvSpPr>
          <p:cNvPr id="5" name="Title 1">
            <a:extLst>
              <a:ext uri="{FF2B5EF4-FFF2-40B4-BE49-F238E27FC236}">
                <a16:creationId xmlns:a16="http://schemas.microsoft.com/office/drawing/2014/main" id="{D936CAF0-D0BF-555A-ED40-20CA8314B0C2}"/>
              </a:ext>
            </a:extLst>
          </p:cNvPr>
          <p:cNvSpPr txBox="1">
            <a:spLocks/>
          </p:cNvSpPr>
          <p:nvPr>
            <p:custDataLst>
              <p:tags r:id="rId2"/>
            </p:custDataLst>
          </p:nvPr>
        </p:nvSpPr>
        <p:spPr>
          <a:xfrm>
            <a:off x="914400" y="634182"/>
            <a:ext cx="6975987" cy="752168"/>
          </a:xfrm>
          <a:prstGeom prst="rect">
            <a:avLst/>
          </a:prstGeom>
          <a:gradFill rotWithShape="1">
            <a:gsLst>
              <a:gs pos="0">
                <a:srgbClr val="C0504D">
                  <a:shade val="51000"/>
                  <a:satMod val="130000"/>
                </a:srgbClr>
              </a:gs>
              <a:gs pos="80000">
                <a:srgbClr val="C0504D">
                  <a:shade val="93000"/>
                  <a:satMod val="130000"/>
                </a:srgbClr>
              </a:gs>
              <a:gs pos="100000">
                <a:srgbClr val="C0504D">
                  <a:shade val="94000"/>
                  <a:satMod val="135000"/>
                </a:srgbClr>
              </a:gs>
            </a:gsLst>
            <a:lin ang="16200000" scaled="0"/>
          </a:gra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txBody>
          <a:bodyPr vert="horz" lIns="91440" tIns="45720" rIns="91440" bIns="45720" rtlCol="0" anchor="ctr">
            <a:normAutofit fontScale="62500" lnSpcReduction="20000"/>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5400" b="1" i="0" u="none" strike="noStrike" kern="0" cap="none" spc="0" normalizeH="0" baseline="0" noProof="0" dirty="0">
                <a:ln>
                  <a:noFill/>
                </a:ln>
                <a:solidFill>
                  <a:prstClr val="white"/>
                </a:solidFill>
                <a:effectLst/>
                <a:uLnTx/>
                <a:uFillTx/>
                <a:latin typeface="Calibri"/>
                <a:ea typeface="+mn-ea"/>
                <a:cs typeface="+mn-cs"/>
              </a:rPr>
              <a:t>PHIẾU HỌC TẬP – </a:t>
            </a:r>
            <a:r>
              <a:rPr kumimoji="0" lang="en-US" sz="5400" b="1" i="0" u="none" strike="noStrike" kern="0" cap="none" spc="0" normalizeH="0" baseline="0" noProof="0" dirty="0" err="1">
                <a:ln>
                  <a:noFill/>
                </a:ln>
                <a:solidFill>
                  <a:prstClr val="white"/>
                </a:solidFill>
                <a:effectLst/>
                <a:uLnTx/>
                <a:uFillTx/>
                <a:latin typeface="Calibri"/>
                <a:ea typeface="+mn-ea"/>
                <a:cs typeface="+mn-cs"/>
              </a:rPr>
              <a:t>Thảo</a:t>
            </a:r>
            <a:r>
              <a:rPr kumimoji="0" lang="en-US" sz="5400" b="1" i="0" u="none" strike="noStrike" kern="0" cap="none" spc="0" normalizeH="0" baseline="0" noProof="0" dirty="0">
                <a:ln>
                  <a:noFill/>
                </a:ln>
                <a:solidFill>
                  <a:prstClr val="white"/>
                </a:solidFill>
                <a:effectLst/>
                <a:uLnTx/>
                <a:uFillTx/>
                <a:latin typeface="Calibri"/>
                <a:ea typeface="+mn-ea"/>
                <a:cs typeface="+mn-cs"/>
              </a:rPr>
              <a:t> </a:t>
            </a:r>
            <a:r>
              <a:rPr kumimoji="0" lang="en-US" sz="5400" b="1" i="0" u="none" strike="noStrike" kern="0" cap="none" spc="0" normalizeH="0" baseline="0" noProof="0" dirty="0" err="1">
                <a:ln>
                  <a:noFill/>
                </a:ln>
                <a:solidFill>
                  <a:prstClr val="white"/>
                </a:solidFill>
                <a:effectLst/>
                <a:uLnTx/>
                <a:uFillTx/>
                <a:latin typeface="Calibri"/>
                <a:ea typeface="+mn-ea"/>
                <a:cs typeface="+mn-cs"/>
              </a:rPr>
              <a:t>luận</a:t>
            </a:r>
            <a:r>
              <a:rPr kumimoji="0" lang="en-US" sz="5400" b="1" i="0" u="none" strike="noStrike" kern="0" cap="none" spc="0" normalizeH="0" baseline="0" noProof="0" dirty="0">
                <a:ln>
                  <a:noFill/>
                </a:ln>
                <a:solidFill>
                  <a:prstClr val="white"/>
                </a:solidFill>
                <a:effectLst/>
                <a:uLnTx/>
                <a:uFillTx/>
                <a:latin typeface="Calibri"/>
                <a:ea typeface="+mn-ea"/>
                <a:cs typeface="+mn-cs"/>
              </a:rPr>
              <a:t> </a:t>
            </a:r>
            <a:r>
              <a:rPr kumimoji="0" lang="en-US" sz="5400" b="1" i="0" u="none" strike="noStrike" kern="0" cap="none" spc="0" normalizeH="0" baseline="0" noProof="0" dirty="0" err="1">
                <a:ln>
                  <a:noFill/>
                </a:ln>
                <a:solidFill>
                  <a:prstClr val="white"/>
                </a:solidFill>
                <a:effectLst/>
                <a:uLnTx/>
                <a:uFillTx/>
                <a:latin typeface="Calibri"/>
                <a:ea typeface="+mn-ea"/>
                <a:cs typeface="+mn-cs"/>
              </a:rPr>
              <a:t>theo</a:t>
            </a:r>
            <a:r>
              <a:rPr kumimoji="0" lang="en-US" sz="5400" b="1" i="0" u="none" strike="noStrike" kern="0" cap="none" spc="0" normalizeH="0" baseline="0" noProof="0" dirty="0">
                <a:ln>
                  <a:noFill/>
                </a:ln>
                <a:solidFill>
                  <a:prstClr val="white"/>
                </a:solidFill>
                <a:effectLst/>
                <a:uLnTx/>
                <a:uFillTx/>
                <a:latin typeface="Calibri"/>
                <a:ea typeface="+mn-ea"/>
                <a:cs typeface="+mn-cs"/>
              </a:rPr>
              <a:t> </a:t>
            </a:r>
            <a:r>
              <a:rPr kumimoji="0" lang="en-US" sz="5400" b="1" i="0" u="none" strike="noStrike" kern="0" cap="none" spc="0" normalizeH="0" baseline="0" noProof="0" dirty="0" err="1">
                <a:ln>
                  <a:noFill/>
                </a:ln>
                <a:solidFill>
                  <a:prstClr val="white"/>
                </a:solidFill>
                <a:effectLst/>
                <a:uLnTx/>
                <a:uFillTx/>
                <a:latin typeface="Calibri"/>
                <a:ea typeface="+mn-ea"/>
                <a:cs typeface="+mn-cs"/>
              </a:rPr>
              <a:t>cặp</a:t>
            </a:r>
            <a:endParaRPr kumimoji="0" lang="en-US" sz="5400" b="1" i="0" u="none" strike="noStrike" kern="0" cap="none" spc="0" normalizeH="0" baseline="0" noProof="0" dirty="0">
              <a:ln>
                <a:noFill/>
              </a:ln>
              <a:solidFill>
                <a:prstClr val="white"/>
              </a:solidFill>
              <a:effectLst/>
              <a:uLnTx/>
              <a:uFillTx/>
              <a:latin typeface="Calibri"/>
              <a:ea typeface="+mn-ea"/>
              <a:cs typeface="+mn-cs"/>
            </a:endParaRPr>
          </a:p>
        </p:txBody>
      </p:sp>
      <p:sp>
        <p:nvSpPr>
          <p:cNvPr id="3" name="Rectangle: Rounded Corners 2">
            <a:extLst>
              <a:ext uri="{FF2B5EF4-FFF2-40B4-BE49-F238E27FC236}">
                <a16:creationId xmlns:a16="http://schemas.microsoft.com/office/drawing/2014/main" id="{E525FB04-FDBB-456D-7D71-7D8C9F6F4473}"/>
              </a:ext>
            </a:extLst>
          </p:cNvPr>
          <p:cNvSpPr/>
          <p:nvPr/>
        </p:nvSpPr>
        <p:spPr>
          <a:xfrm>
            <a:off x="2286818" y="1509283"/>
            <a:ext cx="5988766" cy="1417559"/>
          </a:xfrm>
          <a:prstGeom prst="roundRect">
            <a:avLst/>
          </a:prstGeom>
          <a:solidFill>
            <a:schemeClr val="accent4">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altLang="zh-CN" sz="2600" dirty="0">
                <a:solidFill>
                  <a:srgbClr val="FF0000"/>
                </a:solidFill>
                <a:latin typeface="Times New Roman" panose="02020603050405020304" pitchFamily="18" charset="0"/>
                <a:ea typeface="Arial Unicode MS" pitchFamily="34" charset="-128"/>
                <a:cs typeface="Times New Roman" panose="02020603050405020304" pitchFamily="18" charset="0"/>
              </a:rPr>
              <a:t>V</a:t>
            </a:r>
            <a:r>
              <a:rPr lang="vi-VN" altLang="zh-CN" sz="2600" dirty="0">
                <a:solidFill>
                  <a:srgbClr val="FF0000"/>
                </a:solidFill>
                <a:latin typeface="Times New Roman" panose="02020603050405020304" pitchFamily="18" charset="0"/>
                <a:ea typeface="Arial Unicode MS" pitchFamily="34" charset="-128"/>
                <a:cs typeface="Times New Roman" panose="02020603050405020304" pitchFamily="18" charset="0"/>
              </a:rPr>
              <a:t>ì cô bán vé kính trọng người ông và rất tin tưởng hai ông cháu.</a:t>
            </a:r>
          </a:p>
        </p:txBody>
      </p:sp>
      <p:sp>
        <p:nvSpPr>
          <p:cNvPr id="4" name="Rectangle: Rounded Corners 3">
            <a:extLst>
              <a:ext uri="{FF2B5EF4-FFF2-40B4-BE49-F238E27FC236}">
                <a16:creationId xmlns:a16="http://schemas.microsoft.com/office/drawing/2014/main" id="{635D7612-46D5-0E0A-7E8A-497D694C680E}"/>
              </a:ext>
            </a:extLst>
          </p:cNvPr>
          <p:cNvSpPr/>
          <p:nvPr/>
        </p:nvSpPr>
        <p:spPr>
          <a:xfrm>
            <a:off x="2271252" y="3053749"/>
            <a:ext cx="5988766" cy="1318625"/>
          </a:xfrm>
          <a:prstGeom prst="roundRect">
            <a:avLst/>
          </a:prstGeom>
          <a:solidFill>
            <a:schemeClr val="accent4">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just"/>
            <a:r>
              <a:rPr lang="en-US" sz="2600" dirty="0" err="1">
                <a:solidFill>
                  <a:srgbClr val="FF0000"/>
                </a:solidFill>
                <a:latin typeface="Times New Roman" panose="02020603050405020304" pitchFamily="18" charset="0"/>
                <a:cs typeface="Times New Roman" panose="02020603050405020304" pitchFamily="18" charset="0"/>
              </a:rPr>
              <a:t>Ông</a:t>
            </a:r>
            <a:r>
              <a:rPr lang="en-US" sz="2600" dirty="0">
                <a:solidFill>
                  <a:srgbClr val="FF0000"/>
                </a:solidFill>
                <a:latin typeface="Times New Roman" panose="02020603050405020304" pitchFamily="18" charset="0"/>
                <a:cs typeface="Times New Roman" panose="02020603050405020304" pitchFamily="18" charset="0"/>
              </a:rPr>
              <a:t> </a:t>
            </a:r>
            <a:r>
              <a:rPr lang="en-US" sz="2600" dirty="0" err="1">
                <a:solidFill>
                  <a:srgbClr val="FF0000"/>
                </a:solidFill>
                <a:latin typeface="Times New Roman" panose="02020603050405020304" pitchFamily="18" charset="0"/>
                <a:cs typeface="Times New Roman" panose="02020603050405020304" pitchFamily="18" charset="0"/>
              </a:rPr>
              <a:t>hứa</a:t>
            </a:r>
            <a:r>
              <a:rPr lang="en-US" sz="2600" dirty="0">
                <a:solidFill>
                  <a:srgbClr val="FF0000"/>
                </a:solidFill>
                <a:latin typeface="Times New Roman" panose="02020603050405020304" pitchFamily="18" charset="0"/>
                <a:cs typeface="Times New Roman" panose="02020603050405020304" pitchFamily="18" charset="0"/>
              </a:rPr>
              <a:t> </a:t>
            </a:r>
            <a:r>
              <a:rPr lang="en-US" sz="2600" dirty="0" err="1">
                <a:solidFill>
                  <a:srgbClr val="FF0000"/>
                </a:solidFill>
                <a:latin typeface="Times New Roman" panose="02020603050405020304" pitchFamily="18" charset="0"/>
                <a:cs typeface="Times New Roman" panose="02020603050405020304" pitchFamily="18" charset="0"/>
              </a:rPr>
              <a:t>sẽ</a:t>
            </a:r>
            <a:r>
              <a:rPr lang="en-US" sz="2600" dirty="0">
                <a:solidFill>
                  <a:srgbClr val="FF0000"/>
                </a:solidFill>
                <a:latin typeface="Times New Roman" panose="02020603050405020304" pitchFamily="18" charset="0"/>
                <a:cs typeface="Times New Roman" panose="02020603050405020304" pitchFamily="18" charset="0"/>
              </a:rPr>
              <a:t> </a:t>
            </a:r>
            <a:r>
              <a:rPr lang="en-US" sz="2600" dirty="0" err="1">
                <a:solidFill>
                  <a:srgbClr val="FF0000"/>
                </a:solidFill>
                <a:latin typeface="Times New Roman" panose="02020603050405020304" pitchFamily="18" charset="0"/>
                <a:cs typeface="Times New Roman" panose="02020603050405020304" pitchFamily="18" charset="0"/>
              </a:rPr>
              <a:t>trả</a:t>
            </a:r>
            <a:r>
              <a:rPr lang="en-US" sz="2600" dirty="0">
                <a:solidFill>
                  <a:srgbClr val="FF0000"/>
                </a:solidFill>
                <a:latin typeface="Times New Roman" panose="02020603050405020304" pitchFamily="18" charset="0"/>
                <a:cs typeface="Times New Roman" panose="02020603050405020304" pitchFamily="18" charset="0"/>
              </a:rPr>
              <a:t> </a:t>
            </a:r>
            <a:r>
              <a:rPr lang="en-US" sz="2600" dirty="0" err="1">
                <a:solidFill>
                  <a:srgbClr val="FF0000"/>
                </a:solidFill>
                <a:latin typeface="Times New Roman" panose="02020603050405020304" pitchFamily="18" charset="0"/>
                <a:cs typeface="Times New Roman" panose="02020603050405020304" pitchFamily="18" charset="0"/>
              </a:rPr>
              <a:t>lại</a:t>
            </a:r>
            <a:r>
              <a:rPr lang="en-US" sz="2600" dirty="0">
                <a:solidFill>
                  <a:srgbClr val="FF0000"/>
                </a:solidFill>
                <a:latin typeface="Times New Roman" panose="02020603050405020304" pitchFamily="18" charset="0"/>
                <a:cs typeface="Times New Roman" panose="02020603050405020304" pitchFamily="18" charset="0"/>
              </a:rPr>
              <a:t> </a:t>
            </a:r>
            <a:r>
              <a:rPr lang="en-US" sz="2600" dirty="0" err="1">
                <a:solidFill>
                  <a:srgbClr val="FF0000"/>
                </a:solidFill>
                <a:latin typeface="Times New Roman" panose="02020603050405020304" pitchFamily="18" charset="0"/>
                <a:cs typeface="Times New Roman" panose="02020603050405020304" pitchFamily="18" charset="0"/>
              </a:rPr>
              <a:t>cô</a:t>
            </a:r>
            <a:r>
              <a:rPr lang="en-US" sz="2600" dirty="0">
                <a:solidFill>
                  <a:srgbClr val="FF0000"/>
                </a:solidFill>
                <a:latin typeface="Times New Roman" panose="02020603050405020304" pitchFamily="18" charset="0"/>
                <a:cs typeface="Times New Roman" panose="02020603050405020304" pitchFamily="18" charset="0"/>
              </a:rPr>
              <a:t> </a:t>
            </a:r>
            <a:r>
              <a:rPr lang="en-US" sz="2600" dirty="0" err="1">
                <a:solidFill>
                  <a:srgbClr val="FF0000"/>
                </a:solidFill>
                <a:latin typeface="Times New Roman" panose="02020603050405020304" pitchFamily="18" charset="0"/>
                <a:cs typeface="Times New Roman" panose="02020603050405020304" pitchFamily="18" charset="0"/>
              </a:rPr>
              <a:t>ngay</a:t>
            </a:r>
            <a:r>
              <a:rPr lang="en-US" sz="2600" dirty="0">
                <a:solidFill>
                  <a:srgbClr val="FF0000"/>
                </a:solidFill>
                <a:latin typeface="Times New Roman" panose="02020603050405020304" pitchFamily="18" charset="0"/>
                <a:cs typeface="Times New Roman" panose="02020603050405020304" pitchFamily="18" charset="0"/>
              </a:rPr>
              <a:t> </a:t>
            </a:r>
            <a:r>
              <a:rPr lang="en-US" sz="2600" dirty="0" err="1">
                <a:solidFill>
                  <a:srgbClr val="FF0000"/>
                </a:solidFill>
                <a:latin typeface="Times New Roman" panose="02020603050405020304" pitchFamily="18" charset="0"/>
                <a:cs typeface="Times New Roman" panose="02020603050405020304" pitchFamily="18" charset="0"/>
              </a:rPr>
              <a:t>tối</a:t>
            </a:r>
            <a:r>
              <a:rPr lang="en-US" sz="2600" dirty="0">
                <a:solidFill>
                  <a:srgbClr val="FF0000"/>
                </a:solidFill>
                <a:latin typeface="Times New Roman" panose="02020603050405020304" pitchFamily="18" charset="0"/>
                <a:cs typeface="Times New Roman" panose="02020603050405020304" pitchFamily="18" charset="0"/>
              </a:rPr>
              <a:t> </a:t>
            </a:r>
            <a:r>
              <a:rPr lang="en-US" sz="2600" dirty="0" err="1">
                <a:solidFill>
                  <a:srgbClr val="FF0000"/>
                </a:solidFill>
                <a:latin typeface="Times New Roman" panose="02020603050405020304" pitchFamily="18" charset="0"/>
                <a:cs typeface="Times New Roman" panose="02020603050405020304" pitchFamily="18" charset="0"/>
              </a:rPr>
              <a:t>hôm</a:t>
            </a:r>
            <a:r>
              <a:rPr lang="en-US" sz="2600" dirty="0">
                <a:solidFill>
                  <a:srgbClr val="FF0000"/>
                </a:solidFill>
                <a:latin typeface="Times New Roman" panose="02020603050405020304" pitchFamily="18" charset="0"/>
                <a:cs typeface="Times New Roman" panose="02020603050405020304" pitchFamily="18" charset="0"/>
              </a:rPr>
              <a:t> </a:t>
            </a:r>
            <a:r>
              <a:rPr lang="en-US" sz="2600" dirty="0" err="1">
                <a:solidFill>
                  <a:srgbClr val="FF0000"/>
                </a:solidFill>
                <a:latin typeface="Times New Roman" panose="02020603050405020304" pitchFamily="18" charset="0"/>
                <a:cs typeface="Times New Roman" panose="02020603050405020304" pitchFamily="18" charset="0"/>
              </a:rPr>
              <a:t>đó</a:t>
            </a:r>
            <a:r>
              <a:rPr lang="en-US" sz="2600" dirty="0">
                <a:solidFill>
                  <a:srgbClr val="FF0000"/>
                </a:solidFill>
                <a:latin typeface="Times New Roman" panose="02020603050405020304" pitchFamily="18" charset="0"/>
                <a:cs typeface="Times New Roman" panose="02020603050405020304" pitchFamily="18" charset="0"/>
              </a:rPr>
              <a:t>.</a:t>
            </a:r>
          </a:p>
        </p:txBody>
      </p:sp>
      <p:sp>
        <p:nvSpPr>
          <p:cNvPr id="40" name="Rectangle: Rounded Corners 39">
            <a:extLst>
              <a:ext uri="{FF2B5EF4-FFF2-40B4-BE49-F238E27FC236}">
                <a16:creationId xmlns:a16="http://schemas.microsoft.com/office/drawing/2014/main" id="{44E322BC-E63F-49B6-1186-940615DF3914}"/>
              </a:ext>
            </a:extLst>
          </p:cNvPr>
          <p:cNvSpPr/>
          <p:nvPr/>
        </p:nvSpPr>
        <p:spPr>
          <a:xfrm>
            <a:off x="2271252" y="4649517"/>
            <a:ext cx="6004332" cy="1391948"/>
          </a:xfrm>
          <a:prstGeom prst="roundRect">
            <a:avLst/>
          </a:prstGeom>
          <a:solidFill>
            <a:schemeClr val="accent4">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just"/>
            <a:r>
              <a:rPr lang="en-US" sz="2200" b="1" dirty="0" err="1">
                <a:solidFill>
                  <a:srgbClr val="002060"/>
                </a:solidFill>
                <a:latin typeface="Times New Roman" panose="02020603050405020304" pitchFamily="18" charset="0"/>
                <a:cs typeface="Times New Roman" panose="02020603050405020304" pitchFamily="18" charset="0"/>
              </a:rPr>
              <a:t>Chữ</a:t>
            </a:r>
            <a:r>
              <a:rPr lang="en-US" sz="2200" b="1" dirty="0">
                <a:solidFill>
                  <a:srgbClr val="002060"/>
                </a:solidFill>
                <a:latin typeface="Times New Roman" panose="02020603050405020304" pitchFamily="18" charset="0"/>
                <a:cs typeface="Times New Roman" panose="02020603050405020304" pitchFamily="18" charset="0"/>
              </a:rPr>
              <a:t> </a:t>
            </a:r>
            <a:r>
              <a:rPr lang="en-US" sz="2200" b="1" dirty="0" err="1">
                <a:solidFill>
                  <a:srgbClr val="002060"/>
                </a:solidFill>
                <a:latin typeface="Times New Roman" panose="02020603050405020304" pitchFamily="18" charset="0"/>
                <a:cs typeface="Times New Roman" panose="02020603050405020304" pitchFamily="18" charset="0"/>
              </a:rPr>
              <a:t>tín</a:t>
            </a:r>
            <a:r>
              <a:rPr lang="en-US" sz="2200" b="1" dirty="0">
                <a:solidFill>
                  <a:srgbClr val="002060"/>
                </a:solidFill>
                <a:latin typeface="Times New Roman" panose="02020603050405020304" pitchFamily="18" charset="0"/>
                <a:cs typeface="Times New Roman" panose="02020603050405020304" pitchFamily="18" charset="0"/>
              </a:rPr>
              <a:t> </a:t>
            </a:r>
            <a:r>
              <a:rPr lang="en-US" sz="2200" b="1" dirty="0" err="1">
                <a:solidFill>
                  <a:srgbClr val="002060"/>
                </a:solidFill>
                <a:latin typeface="Times New Roman" panose="02020603050405020304" pitchFamily="18" charset="0"/>
                <a:cs typeface="Times New Roman" panose="02020603050405020304" pitchFamily="18" charset="0"/>
              </a:rPr>
              <a:t>là</a:t>
            </a:r>
            <a:r>
              <a:rPr lang="en-US" sz="2200" b="1" dirty="0">
                <a:solidFill>
                  <a:srgbClr val="002060"/>
                </a:solidFill>
                <a:latin typeface="Times New Roman" panose="02020603050405020304" pitchFamily="18" charset="0"/>
                <a:cs typeface="Times New Roman" panose="02020603050405020304" pitchFamily="18" charset="0"/>
              </a:rPr>
              <a:t> </a:t>
            </a:r>
            <a:r>
              <a:rPr lang="en-US" sz="2200" b="1" dirty="0" err="1">
                <a:solidFill>
                  <a:srgbClr val="FF0000"/>
                </a:solidFill>
                <a:latin typeface="Times New Roman" panose="02020603050405020304" pitchFamily="18" charset="0"/>
                <a:cs typeface="Times New Roman" panose="02020603050405020304" pitchFamily="18" charset="0"/>
              </a:rPr>
              <a:t>niềm</a:t>
            </a:r>
            <a:r>
              <a:rPr lang="en-US" sz="2200" b="1" dirty="0">
                <a:solidFill>
                  <a:srgbClr val="FF0000"/>
                </a:solidFill>
                <a:latin typeface="Times New Roman" panose="02020603050405020304" pitchFamily="18" charset="0"/>
                <a:cs typeface="Times New Roman" panose="02020603050405020304" pitchFamily="18" charset="0"/>
              </a:rPr>
              <a:t> tin </a:t>
            </a:r>
            <a:r>
              <a:rPr lang="en-US" sz="2200" b="1" dirty="0" err="1">
                <a:solidFill>
                  <a:srgbClr val="002060"/>
                </a:solidFill>
                <a:latin typeface="Times New Roman" panose="02020603050405020304" pitchFamily="18" charset="0"/>
                <a:cs typeface="Times New Roman" panose="02020603050405020304" pitchFamily="18" charset="0"/>
              </a:rPr>
              <a:t>của</a:t>
            </a:r>
            <a:r>
              <a:rPr lang="en-US" sz="2200" b="1" dirty="0">
                <a:solidFill>
                  <a:srgbClr val="002060"/>
                </a:solidFill>
                <a:latin typeface="Times New Roman" panose="02020603050405020304" pitchFamily="18" charset="0"/>
                <a:cs typeface="Times New Roman" panose="02020603050405020304" pitchFamily="18" charset="0"/>
              </a:rPr>
              <a:t> con </a:t>
            </a:r>
            <a:r>
              <a:rPr lang="en-US" sz="2200" b="1" dirty="0" err="1">
                <a:solidFill>
                  <a:srgbClr val="002060"/>
                </a:solidFill>
                <a:latin typeface="Times New Roman" panose="02020603050405020304" pitchFamily="18" charset="0"/>
                <a:cs typeface="Times New Roman" panose="02020603050405020304" pitchFamily="18" charset="0"/>
              </a:rPr>
              <a:t>người</a:t>
            </a:r>
            <a:r>
              <a:rPr lang="en-US" sz="2200" b="1" dirty="0">
                <a:solidFill>
                  <a:srgbClr val="002060"/>
                </a:solidFill>
                <a:latin typeface="Times New Roman" panose="02020603050405020304" pitchFamily="18" charset="0"/>
                <a:cs typeface="Times New Roman" panose="02020603050405020304" pitchFamily="18" charset="0"/>
              </a:rPr>
              <a:t> </a:t>
            </a:r>
            <a:r>
              <a:rPr lang="en-US" sz="2200" b="1" dirty="0" err="1">
                <a:solidFill>
                  <a:srgbClr val="002060"/>
                </a:solidFill>
                <a:latin typeface="Times New Roman" panose="02020603050405020304" pitchFamily="18" charset="0"/>
                <a:cs typeface="Times New Roman" panose="02020603050405020304" pitchFamily="18" charset="0"/>
              </a:rPr>
              <a:t>đối</a:t>
            </a:r>
            <a:r>
              <a:rPr lang="en-US" sz="2200" b="1" dirty="0">
                <a:solidFill>
                  <a:srgbClr val="002060"/>
                </a:solidFill>
                <a:latin typeface="Times New Roman" panose="02020603050405020304" pitchFamily="18" charset="0"/>
                <a:cs typeface="Times New Roman" panose="02020603050405020304" pitchFamily="18" charset="0"/>
              </a:rPr>
              <a:t> </a:t>
            </a:r>
            <a:r>
              <a:rPr lang="en-US" sz="2200" b="1" dirty="0" err="1">
                <a:solidFill>
                  <a:srgbClr val="002060"/>
                </a:solidFill>
                <a:latin typeface="Times New Roman" panose="02020603050405020304" pitchFamily="18" charset="0"/>
                <a:cs typeface="Times New Roman" panose="02020603050405020304" pitchFamily="18" charset="0"/>
              </a:rPr>
              <a:t>với</a:t>
            </a:r>
            <a:r>
              <a:rPr lang="en-US" sz="2200" b="1" dirty="0">
                <a:solidFill>
                  <a:srgbClr val="002060"/>
                </a:solidFill>
                <a:latin typeface="Times New Roman" panose="02020603050405020304" pitchFamily="18" charset="0"/>
                <a:cs typeface="Times New Roman" panose="02020603050405020304" pitchFamily="18" charset="0"/>
              </a:rPr>
              <a:t> </a:t>
            </a:r>
            <a:r>
              <a:rPr lang="en-US" sz="2200" b="1" dirty="0" err="1">
                <a:solidFill>
                  <a:srgbClr val="002060"/>
                </a:solidFill>
                <a:latin typeface="Times New Roman" panose="02020603050405020304" pitchFamily="18" charset="0"/>
                <a:cs typeface="Times New Roman" panose="02020603050405020304" pitchFamily="18" charset="0"/>
              </a:rPr>
              <a:t>nhau</a:t>
            </a:r>
            <a:r>
              <a:rPr lang="en-US" sz="2200" b="1" dirty="0">
                <a:solidFill>
                  <a:srgbClr val="002060"/>
                </a:solidFill>
                <a:latin typeface="Times New Roman" panose="02020603050405020304" pitchFamily="18" charset="0"/>
                <a:cs typeface="Times New Roman" panose="02020603050405020304" pitchFamily="18" charset="0"/>
              </a:rPr>
              <a:t>.</a:t>
            </a:r>
            <a:endParaRPr lang="vi-VN" sz="2200" b="1" dirty="0">
              <a:solidFill>
                <a:srgbClr val="002060"/>
              </a:solidFill>
              <a:latin typeface="Times New Roman" panose="02020603050405020304" pitchFamily="18" charset="0"/>
              <a:cs typeface="Times New Roman" panose="02020603050405020304" pitchFamily="18" charset="0"/>
            </a:endParaRPr>
          </a:p>
          <a:p>
            <a:pPr lvl="0" algn="just"/>
            <a:r>
              <a:rPr lang="en-US" sz="2200" b="1" dirty="0" err="1">
                <a:solidFill>
                  <a:srgbClr val="002060"/>
                </a:solidFill>
                <a:latin typeface="Times New Roman" panose="02020603050405020304" pitchFamily="18" charset="0"/>
                <a:cs typeface="Times New Roman" panose="02020603050405020304" pitchFamily="18" charset="0"/>
              </a:rPr>
              <a:t>Giữ</a:t>
            </a:r>
            <a:r>
              <a:rPr lang="en-US" sz="2200" b="1" dirty="0">
                <a:solidFill>
                  <a:srgbClr val="002060"/>
                </a:solidFill>
                <a:latin typeface="Times New Roman" panose="02020603050405020304" pitchFamily="18" charset="0"/>
                <a:cs typeface="Times New Roman" panose="02020603050405020304" pitchFamily="18" charset="0"/>
              </a:rPr>
              <a:t> </a:t>
            </a:r>
            <a:r>
              <a:rPr lang="en-US" sz="2200" b="1" dirty="0" err="1">
                <a:solidFill>
                  <a:srgbClr val="002060"/>
                </a:solidFill>
                <a:latin typeface="Times New Roman" panose="02020603050405020304" pitchFamily="18" charset="0"/>
                <a:cs typeface="Times New Roman" panose="02020603050405020304" pitchFamily="18" charset="0"/>
              </a:rPr>
              <a:t>chữ</a:t>
            </a:r>
            <a:r>
              <a:rPr lang="en-US" sz="2200" b="1" dirty="0">
                <a:solidFill>
                  <a:srgbClr val="002060"/>
                </a:solidFill>
                <a:latin typeface="Times New Roman" panose="02020603050405020304" pitchFamily="18" charset="0"/>
                <a:cs typeface="Times New Roman" panose="02020603050405020304" pitchFamily="18" charset="0"/>
              </a:rPr>
              <a:t> </a:t>
            </a:r>
            <a:r>
              <a:rPr lang="en-US" sz="2200" b="1" dirty="0" err="1">
                <a:solidFill>
                  <a:srgbClr val="002060"/>
                </a:solidFill>
                <a:latin typeface="Times New Roman" panose="02020603050405020304" pitchFamily="18" charset="0"/>
                <a:cs typeface="Times New Roman" panose="02020603050405020304" pitchFamily="18" charset="0"/>
              </a:rPr>
              <a:t>tín</a:t>
            </a:r>
            <a:r>
              <a:rPr lang="en-US" sz="2200" b="1" dirty="0">
                <a:solidFill>
                  <a:srgbClr val="002060"/>
                </a:solidFill>
                <a:latin typeface="Times New Roman" panose="02020603050405020304" pitchFamily="18" charset="0"/>
                <a:cs typeface="Times New Roman" panose="02020603050405020304" pitchFamily="18" charset="0"/>
              </a:rPr>
              <a:t> </a:t>
            </a:r>
            <a:r>
              <a:rPr lang="en-US" sz="2200" b="1" dirty="0" err="1">
                <a:solidFill>
                  <a:srgbClr val="002060"/>
                </a:solidFill>
                <a:latin typeface="Times New Roman" panose="02020603050405020304" pitchFamily="18" charset="0"/>
                <a:cs typeface="Times New Roman" panose="02020603050405020304" pitchFamily="18" charset="0"/>
              </a:rPr>
              <a:t>là</a:t>
            </a:r>
            <a:r>
              <a:rPr lang="en-US" sz="2200" b="1" dirty="0">
                <a:solidFill>
                  <a:srgbClr val="002060"/>
                </a:solidFill>
                <a:latin typeface="Times New Roman" panose="02020603050405020304" pitchFamily="18" charset="0"/>
                <a:cs typeface="Times New Roman" panose="02020603050405020304" pitchFamily="18" charset="0"/>
              </a:rPr>
              <a:t> </a:t>
            </a:r>
            <a:r>
              <a:rPr lang="en-US" sz="2200" b="1" dirty="0" err="1">
                <a:solidFill>
                  <a:srgbClr val="FF0000"/>
                </a:solidFill>
                <a:latin typeface="Times New Roman" panose="02020603050405020304" pitchFamily="18" charset="0"/>
                <a:cs typeface="Times New Roman" panose="02020603050405020304" pitchFamily="18" charset="0"/>
              </a:rPr>
              <a:t>giữ</a:t>
            </a:r>
            <a:r>
              <a:rPr lang="en-US" sz="2200" b="1" dirty="0">
                <a:solidFill>
                  <a:srgbClr val="FF0000"/>
                </a:solidFill>
                <a:latin typeface="Times New Roman" panose="02020603050405020304" pitchFamily="18" charset="0"/>
                <a:cs typeface="Times New Roman" panose="02020603050405020304" pitchFamily="18" charset="0"/>
              </a:rPr>
              <a:t> </a:t>
            </a:r>
            <a:r>
              <a:rPr lang="en-US" sz="2200" b="1" dirty="0" err="1">
                <a:solidFill>
                  <a:srgbClr val="FF0000"/>
                </a:solidFill>
                <a:latin typeface="Times New Roman" panose="02020603050405020304" pitchFamily="18" charset="0"/>
                <a:cs typeface="Times New Roman" panose="02020603050405020304" pitchFamily="18" charset="0"/>
              </a:rPr>
              <a:t>niềm</a:t>
            </a:r>
            <a:r>
              <a:rPr lang="en-US" sz="2200" b="1" dirty="0">
                <a:solidFill>
                  <a:srgbClr val="FF0000"/>
                </a:solidFill>
                <a:latin typeface="Times New Roman" panose="02020603050405020304" pitchFamily="18" charset="0"/>
                <a:cs typeface="Times New Roman" panose="02020603050405020304" pitchFamily="18" charset="0"/>
              </a:rPr>
              <a:t> tin </a:t>
            </a:r>
            <a:r>
              <a:rPr lang="en-US" sz="2200" b="1" dirty="0" err="1">
                <a:solidFill>
                  <a:srgbClr val="002060"/>
                </a:solidFill>
                <a:latin typeface="Times New Roman" panose="02020603050405020304" pitchFamily="18" charset="0"/>
                <a:cs typeface="Times New Roman" panose="02020603050405020304" pitchFamily="18" charset="0"/>
              </a:rPr>
              <a:t>của</a:t>
            </a:r>
            <a:r>
              <a:rPr lang="en-US" sz="2200" b="1" dirty="0">
                <a:solidFill>
                  <a:srgbClr val="002060"/>
                </a:solidFill>
                <a:latin typeface="Times New Roman" panose="02020603050405020304" pitchFamily="18" charset="0"/>
                <a:cs typeface="Times New Roman" panose="02020603050405020304" pitchFamily="18" charset="0"/>
              </a:rPr>
              <a:t> </a:t>
            </a:r>
            <a:r>
              <a:rPr lang="en-US" sz="2200" b="1" dirty="0" err="1">
                <a:solidFill>
                  <a:srgbClr val="002060"/>
                </a:solidFill>
                <a:latin typeface="Times New Roman" panose="02020603050405020304" pitchFamily="18" charset="0"/>
                <a:cs typeface="Times New Roman" panose="02020603050405020304" pitchFamily="18" charset="0"/>
              </a:rPr>
              <a:t>người</a:t>
            </a:r>
            <a:r>
              <a:rPr lang="en-US" sz="2200" b="1" dirty="0">
                <a:solidFill>
                  <a:srgbClr val="002060"/>
                </a:solidFill>
                <a:latin typeface="Times New Roman" panose="02020603050405020304" pitchFamily="18" charset="0"/>
                <a:cs typeface="Times New Roman" panose="02020603050405020304" pitchFamily="18" charset="0"/>
              </a:rPr>
              <a:t> </a:t>
            </a:r>
            <a:r>
              <a:rPr lang="en-US" sz="2200" b="1" dirty="0" err="1">
                <a:solidFill>
                  <a:srgbClr val="002060"/>
                </a:solidFill>
                <a:latin typeface="Times New Roman" panose="02020603050405020304" pitchFamily="18" charset="0"/>
                <a:cs typeface="Times New Roman" panose="02020603050405020304" pitchFamily="18" charset="0"/>
              </a:rPr>
              <a:t>khác</a:t>
            </a:r>
            <a:r>
              <a:rPr lang="en-US" sz="2200" b="1" dirty="0">
                <a:solidFill>
                  <a:srgbClr val="002060"/>
                </a:solidFill>
                <a:latin typeface="Times New Roman" panose="02020603050405020304" pitchFamily="18" charset="0"/>
                <a:cs typeface="Times New Roman" panose="02020603050405020304" pitchFamily="18" charset="0"/>
              </a:rPr>
              <a:t> </a:t>
            </a:r>
            <a:r>
              <a:rPr lang="en-US" sz="2200" b="1" dirty="0" err="1">
                <a:solidFill>
                  <a:srgbClr val="002060"/>
                </a:solidFill>
                <a:latin typeface="Times New Roman" panose="02020603050405020304" pitchFamily="18" charset="0"/>
                <a:cs typeface="Times New Roman" panose="02020603050405020304" pitchFamily="18" charset="0"/>
              </a:rPr>
              <a:t>đối</a:t>
            </a:r>
            <a:r>
              <a:rPr lang="en-US" sz="2200" b="1" dirty="0">
                <a:solidFill>
                  <a:srgbClr val="002060"/>
                </a:solidFill>
                <a:latin typeface="Times New Roman" panose="02020603050405020304" pitchFamily="18" charset="0"/>
                <a:cs typeface="Times New Roman" panose="02020603050405020304" pitchFamily="18" charset="0"/>
              </a:rPr>
              <a:t> </a:t>
            </a:r>
            <a:r>
              <a:rPr lang="en-US" sz="2200" b="1" dirty="0" err="1">
                <a:solidFill>
                  <a:srgbClr val="002060"/>
                </a:solidFill>
                <a:latin typeface="Times New Roman" panose="02020603050405020304" pitchFamily="18" charset="0"/>
                <a:cs typeface="Times New Roman" panose="02020603050405020304" pitchFamily="18" charset="0"/>
              </a:rPr>
              <a:t>với</a:t>
            </a:r>
            <a:r>
              <a:rPr lang="en-US" sz="2200" b="1" dirty="0">
                <a:solidFill>
                  <a:srgbClr val="002060"/>
                </a:solidFill>
                <a:latin typeface="Times New Roman" panose="02020603050405020304" pitchFamily="18" charset="0"/>
                <a:cs typeface="Times New Roman" panose="02020603050405020304" pitchFamily="18" charset="0"/>
              </a:rPr>
              <a:t> </a:t>
            </a:r>
            <a:r>
              <a:rPr lang="en-US" sz="2200" b="1" dirty="0" err="1">
                <a:solidFill>
                  <a:srgbClr val="002060"/>
                </a:solidFill>
                <a:latin typeface="Times New Roman" panose="02020603050405020304" pitchFamily="18" charset="0"/>
                <a:cs typeface="Times New Roman" panose="02020603050405020304" pitchFamily="18" charset="0"/>
              </a:rPr>
              <a:t>mình</a:t>
            </a:r>
            <a:r>
              <a:rPr lang="en-US" sz="2200" b="1" dirty="0">
                <a:solidFill>
                  <a:srgbClr val="002060"/>
                </a:solidFill>
                <a:latin typeface="Times New Roman" panose="02020603050405020304" pitchFamily="18" charset="0"/>
                <a:cs typeface="Times New Roman" panose="02020603050405020304" pitchFamily="18" charset="0"/>
              </a:rPr>
              <a:t>.</a:t>
            </a:r>
            <a:endParaRPr lang="en-US" sz="2200" b="1" i="0" dirty="0">
              <a:solidFill>
                <a:srgbClr val="002060"/>
              </a:solidFill>
              <a:latin typeface="Times New Roman" panose="02020603050405020304" pitchFamily="18" charset="0"/>
              <a:cs typeface="Times New Roman" panose="02020603050405020304" pitchFamily="18" charset="0"/>
            </a:endParaRPr>
          </a:p>
        </p:txBody>
      </p:sp>
      <p:grpSp>
        <p:nvGrpSpPr>
          <p:cNvPr id="41" name="Google Shape;109;p22">
            <a:extLst>
              <a:ext uri="{FF2B5EF4-FFF2-40B4-BE49-F238E27FC236}">
                <a16:creationId xmlns:a16="http://schemas.microsoft.com/office/drawing/2014/main" id="{80599B19-2B81-0889-0530-4A2AAA911F67}"/>
              </a:ext>
            </a:extLst>
          </p:cNvPr>
          <p:cNvGrpSpPr/>
          <p:nvPr/>
        </p:nvGrpSpPr>
        <p:grpSpPr>
          <a:xfrm>
            <a:off x="8206679" y="1549775"/>
            <a:ext cx="4945441" cy="4646716"/>
            <a:chOff x="3954190" y="29053"/>
            <a:chExt cx="5772215" cy="5192664"/>
          </a:xfrm>
        </p:grpSpPr>
        <p:sp>
          <p:nvSpPr>
            <p:cNvPr id="42" name="Google Shape;110;p22">
              <a:extLst>
                <a:ext uri="{FF2B5EF4-FFF2-40B4-BE49-F238E27FC236}">
                  <a16:creationId xmlns:a16="http://schemas.microsoft.com/office/drawing/2014/main" id="{2C6711DA-F792-AABC-AE2C-3DFCA29296C1}"/>
                </a:ext>
              </a:extLst>
            </p:cNvPr>
            <p:cNvSpPr/>
            <p:nvPr/>
          </p:nvSpPr>
          <p:spPr>
            <a:xfrm>
              <a:off x="7844736" y="2248241"/>
              <a:ext cx="1881669" cy="2973476"/>
            </a:xfrm>
            <a:custGeom>
              <a:avLst/>
              <a:gdLst/>
              <a:ahLst/>
              <a:cxnLst/>
              <a:rect l="l" t="t" r="r" b="b"/>
              <a:pathLst>
                <a:path w="24030" h="37973" extrusionOk="0">
                  <a:moveTo>
                    <a:pt x="0" y="1"/>
                  </a:moveTo>
                  <a:lnTo>
                    <a:pt x="5519" y="17870"/>
                  </a:lnTo>
                  <a:lnTo>
                    <a:pt x="13393" y="37973"/>
                  </a:lnTo>
                  <a:lnTo>
                    <a:pt x="24030" y="32695"/>
                  </a:lnTo>
                  <a:cubicBezTo>
                    <a:pt x="15708" y="6141"/>
                    <a:pt x="1" y="1"/>
                    <a:pt x="0" y="1"/>
                  </a:cubicBezTo>
                  <a:close/>
                </a:path>
              </a:pathLst>
            </a:custGeom>
            <a:solidFill>
              <a:srgbClr val="EEDA36"/>
            </a:solidFill>
            <a:ln w="19050" cap="flat" cmpd="sng">
              <a:solidFill>
                <a:srgbClr val="000000"/>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43" name="Google Shape;111;p22">
              <a:extLst>
                <a:ext uri="{FF2B5EF4-FFF2-40B4-BE49-F238E27FC236}">
                  <a16:creationId xmlns:a16="http://schemas.microsoft.com/office/drawing/2014/main" id="{8993B1C5-23F3-91BE-7B63-D562F5323725}"/>
                </a:ext>
              </a:extLst>
            </p:cNvPr>
            <p:cNvSpPr/>
            <p:nvPr/>
          </p:nvSpPr>
          <p:spPr>
            <a:xfrm>
              <a:off x="3968677" y="2097737"/>
              <a:ext cx="1609011" cy="1694677"/>
            </a:xfrm>
            <a:custGeom>
              <a:avLst/>
              <a:gdLst/>
              <a:ahLst/>
              <a:cxnLst/>
              <a:rect l="l" t="t" r="r" b="b"/>
              <a:pathLst>
                <a:path w="20548" h="21642" extrusionOk="0">
                  <a:moveTo>
                    <a:pt x="12565" y="1"/>
                  </a:moveTo>
                  <a:cubicBezTo>
                    <a:pt x="12377" y="1"/>
                    <a:pt x="12122" y="165"/>
                    <a:pt x="11773" y="428"/>
                  </a:cubicBezTo>
                  <a:cubicBezTo>
                    <a:pt x="10995" y="1013"/>
                    <a:pt x="10642" y="3018"/>
                    <a:pt x="10616" y="3332"/>
                  </a:cubicBezTo>
                  <a:cubicBezTo>
                    <a:pt x="10613" y="3375"/>
                    <a:pt x="10592" y="3394"/>
                    <a:pt x="10558" y="3394"/>
                  </a:cubicBezTo>
                  <a:cubicBezTo>
                    <a:pt x="10339" y="3394"/>
                    <a:pt x="9548" y="2618"/>
                    <a:pt x="8838" y="2255"/>
                  </a:cubicBezTo>
                  <a:cubicBezTo>
                    <a:pt x="8017" y="1837"/>
                    <a:pt x="5575" y="480"/>
                    <a:pt x="4436" y="215"/>
                  </a:cubicBezTo>
                  <a:cubicBezTo>
                    <a:pt x="4219" y="165"/>
                    <a:pt x="4031" y="144"/>
                    <a:pt x="3869" y="144"/>
                  </a:cubicBezTo>
                  <a:cubicBezTo>
                    <a:pt x="3174" y="144"/>
                    <a:pt x="2941" y="534"/>
                    <a:pt x="2928" y="731"/>
                  </a:cubicBezTo>
                  <a:cubicBezTo>
                    <a:pt x="2913" y="975"/>
                    <a:pt x="3225" y="1664"/>
                    <a:pt x="3225" y="1664"/>
                  </a:cubicBezTo>
                  <a:cubicBezTo>
                    <a:pt x="3225" y="1664"/>
                    <a:pt x="2969" y="1602"/>
                    <a:pt x="2647" y="1602"/>
                  </a:cubicBezTo>
                  <a:cubicBezTo>
                    <a:pt x="2395" y="1602"/>
                    <a:pt x="2103" y="1640"/>
                    <a:pt x="1863" y="1775"/>
                  </a:cubicBezTo>
                  <a:cubicBezTo>
                    <a:pt x="1319" y="2084"/>
                    <a:pt x="1884" y="2912"/>
                    <a:pt x="1884" y="2912"/>
                  </a:cubicBezTo>
                  <a:cubicBezTo>
                    <a:pt x="1884" y="2912"/>
                    <a:pt x="1794" y="2876"/>
                    <a:pt x="1661" y="2876"/>
                  </a:cubicBezTo>
                  <a:cubicBezTo>
                    <a:pt x="1482" y="2876"/>
                    <a:pt x="1226" y="2942"/>
                    <a:pt x="1013" y="3253"/>
                  </a:cubicBezTo>
                  <a:cubicBezTo>
                    <a:pt x="643" y="3793"/>
                    <a:pt x="1442" y="4283"/>
                    <a:pt x="1442" y="4283"/>
                  </a:cubicBezTo>
                  <a:cubicBezTo>
                    <a:pt x="1442" y="4283"/>
                    <a:pt x="1224" y="4155"/>
                    <a:pt x="970" y="4155"/>
                  </a:cubicBezTo>
                  <a:cubicBezTo>
                    <a:pt x="743" y="4155"/>
                    <a:pt x="488" y="4257"/>
                    <a:pt x="331" y="4643"/>
                  </a:cubicBezTo>
                  <a:cubicBezTo>
                    <a:pt x="0" y="5463"/>
                    <a:pt x="2676" y="7182"/>
                    <a:pt x="2676" y="7182"/>
                  </a:cubicBezTo>
                  <a:cubicBezTo>
                    <a:pt x="4044" y="8246"/>
                    <a:pt x="6304" y="11020"/>
                    <a:pt x="6354" y="11090"/>
                  </a:cubicBezTo>
                  <a:cubicBezTo>
                    <a:pt x="6407" y="11161"/>
                    <a:pt x="13369" y="21641"/>
                    <a:pt x="13369" y="21641"/>
                  </a:cubicBezTo>
                  <a:lnTo>
                    <a:pt x="20547" y="15800"/>
                  </a:lnTo>
                  <a:cubicBezTo>
                    <a:pt x="20547" y="15800"/>
                    <a:pt x="19815" y="14868"/>
                    <a:pt x="18223" y="13018"/>
                  </a:cubicBezTo>
                  <a:cubicBezTo>
                    <a:pt x="16631" y="11167"/>
                    <a:pt x="16115" y="9645"/>
                    <a:pt x="14608" y="7360"/>
                  </a:cubicBezTo>
                  <a:cubicBezTo>
                    <a:pt x="13101" y="5075"/>
                    <a:pt x="13138" y="1975"/>
                    <a:pt x="13000" y="861"/>
                  </a:cubicBezTo>
                  <a:cubicBezTo>
                    <a:pt x="12924" y="248"/>
                    <a:pt x="12795" y="1"/>
                    <a:pt x="12565" y="1"/>
                  </a:cubicBezTo>
                  <a:close/>
                </a:path>
              </a:pathLst>
            </a:custGeom>
            <a:solidFill>
              <a:srgbClr val="FFFFFF"/>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44" name="Google Shape;112;p22">
              <a:extLst>
                <a:ext uri="{FF2B5EF4-FFF2-40B4-BE49-F238E27FC236}">
                  <a16:creationId xmlns:a16="http://schemas.microsoft.com/office/drawing/2014/main" id="{296E17FB-37D2-10E8-F573-5B8AFBD024FE}"/>
                </a:ext>
              </a:extLst>
            </p:cNvPr>
            <p:cNvSpPr/>
            <p:nvPr/>
          </p:nvSpPr>
          <p:spPr>
            <a:xfrm>
              <a:off x="3993030" y="2314879"/>
              <a:ext cx="523782" cy="212911"/>
            </a:xfrm>
            <a:custGeom>
              <a:avLst/>
              <a:gdLst/>
              <a:ahLst/>
              <a:cxnLst/>
              <a:rect l="l" t="t" r="r" b="b"/>
              <a:pathLst>
                <a:path w="6689" h="2719" fill="none" extrusionOk="0">
                  <a:moveTo>
                    <a:pt x="893" y="1453"/>
                  </a:moveTo>
                  <a:cubicBezTo>
                    <a:pt x="893" y="1453"/>
                    <a:pt x="1" y="1"/>
                    <a:pt x="1670" y="178"/>
                  </a:cubicBezTo>
                  <a:cubicBezTo>
                    <a:pt x="3338" y="356"/>
                    <a:pt x="5600" y="1900"/>
                    <a:pt x="6689" y="2719"/>
                  </a:cubicBezTo>
                </a:path>
              </a:pathLst>
            </a:custGeom>
            <a:noFill/>
            <a:ln w="19050" cap="flat" cmpd="sng">
              <a:solidFill>
                <a:srgbClr val="000000"/>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45" name="Google Shape;113;p22">
              <a:extLst>
                <a:ext uri="{FF2B5EF4-FFF2-40B4-BE49-F238E27FC236}">
                  <a16:creationId xmlns:a16="http://schemas.microsoft.com/office/drawing/2014/main" id="{1203D132-DBB6-A25C-B936-BF94C2E19421}"/>
                </a:ext>
              </a:extLst>
            </p:cNvPr>
            <p:cNvSpPr/>
            <p:nvPr/>
          </p:nvSpPr>
          <p:spPr>
            <a:xfrm>
              <a:off x="3954190" y="1993668"/>
              <a:ext cx="1626317" cy="1801485"/>
            </a:xfrm>
            <a:custGeom>
              <a:avLst/>
              <a:gdLst/>
              <a:ahLst/>
              <a:cxnLst/>
              <a:rect l="l" t="t" r="r" b="b"/>
              <a:pathLst>
                <a:path w="20769" h="23006" fill="none" extrusionOk="0">
                  <a:moveTo>
                    <a:pt x="9003" y="10107"/>
                  </a:moveTo>
                  <a:cubicBezTo>
                    <a:pt x="9003" y="10107"/>
                    <a:pt x="8393" y="8244"/>
                    <a:pt x="11052" y="7472"/>
                  </a:cubicBezTo>
                  <a:cubicBezTo>
                    <a:pt x="11052" y="7472"/>
                    <a:pt x="10039" y="3514"/>
                    <a:pt x="11958" y="1757"/>
                  </a:cubicBezTo>
                  <a:cubicBezTo>
                    <a:pt x="13878" y="0"/>
                    <a:pt x="12833" y="4524"/>
                    <a:pt x="14118" y="7280"/>
                  </a:cubicBezTo>
                  <a:cubicBezTo>
                    <a:pt x="15401" y="10036"/>
                    <a:pt x="16855" y="12696"/>
                    <a:pt x="18222" y="14145"/>
                  </a:cubicBezTo>
                  <a:cubicBezTo>
                    <a:pt x="19588" y="15595"/>
                    <a:pt x="20769" y="17177"/>
                    <a:pt x="20769" y="17177"/>
                  </a:cubicBezTo>
                  <a:lnTo>
                    <a:pt x="13510" y="23006"/>
                  </a:lnTo>
                  <a:cubicBezTo>
                    <a:pt x="13510" y="23006"/>
                    <a:pt x="11029" y="19237"/>
                    <a:pt x="7204" y="13387"/>
                  </a:cubicBezTo>
                  <a:cubicBezTo>
                    <a:pt x="3378" y="7538"/>
                    <a:pt x="1" y="7410"/>
                    <a:pt x="516" y="5971"/>
                  </a:cubicBezTo>
                  <a:cubicBezTo>
                    <a:pt x="1148" y="4204"/>
                    <a:pt x="5656" y="8365"/>
                    <a:pt x="5656" y="8365"/>
                  </a:cubicBezTo>
                </a:path>
              </a:pathLst>
            </a:custGeom>
            <a:noFill/>
            <a:ln w="19050" cap="flat" cmpd="sng">
              <a:solidFill>
                <a:srgbClr val="000000"/>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46" name="Google Shape;114;p22">
              <a:extLst>
                <a:ext uri="{FF2B5EF4-FFF2-40B4-BE49-F238E27FC236}">
                  <a16:creationId xmlns:a16="http://schemas.microsoft.com/office/drawing/2014/main" id="{7B505F7A-1B44-69B2-34C0-E150E4257611}"/>
                </a:ext>
              </a:extLst>
            </p:cNvPr>
            <p:cNvSpPr/>
            <p:nvPr/>
          </p:nvSpPr>
          <p:spPr>
            <a:xfrm>
              <a:off x="4056379" y="2220442"/>
              <a:ext cx="536468" cy="198816"/>
            </a:xfrm>
            <a:custGeom>
              <a:avLst/>
              <a:gdLst/>
              <a:ahLst/>
              <a:cxnLst/>
              <a:rect l="l" t="t" r="r" b="b"/>
              <a:pathLst>
                <a:path w="6851" h="2539" fill="none" extrusionOk="0">
                  <a:moveTo>
                    <a:pt x="861" y="1384"/>
                  </a:moveTo>
                  <a:cubicBezTo>
                    <a:pt x="861" y="1384"/>
                    <a:pt x="0" y="328"/>
                    <a:pt x="1092" y="50"/>
                  </a:cubicBezTo>
                  <a:cubicBezTo>
                    <a:pt x="1274" y="4"/>
                    <a:pt x="1499" y="1"/>
                    <a:pt x="1760" y="35"/>
                  </a:cubicBezTo>
                  <a:cubicBezTo>
                    <a:pt x="3075" y="205"/>
                    <a:pt x="5257" y="1308"/>
                    <a:pt x="6850" y="2538"/>
                  </a:cubicBezTo>
                </a:path>
              </a:pathLst>
            </a:custGeom>
            <a:noFill/>
            <a:ln w="19050" cap="flat" cmpd="sng">
              <a:solidFill>
                <a:srgbClr val="000000"/>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47" name="Google Shape;115;p22">
              <a:extLst>
                <a:ext uri="{FF2B5EF4-FFF2-40B4-BE49-F238E27FC236}">
                  <a16:creationId xmlns:a16="http://schemas.microsoft.com/office/drawing/2014/main" id="{3E368248-F530-AC53-BEA1-A279DC9EA775}"/>
                </a:ext>
              </a:extLst>
            </p:cNvPr>
            <p:cNvSpPr/>
            <p:nvPr/>
          </p:nvSpPr>
          <p:spPr>
            <a:xfrm>
              <a:off x="4176109" y="2102200"/>
              <a:ext cx="624717" cy="279862"/>
            </a:xfrm>
            <a:custGeom>
              <a:avLst/>
              <a:gdLst/>
              <a:ahLst/>
              <a:cxnLst/>
              <a:rect l="l" t="t" r="r" b="b"/>
              <a:pathLst>
                <a:path w="7978" h="3574" fill="none" extrusionOk="0">
                  <a:moveTo>
                    <a:pt x="7977" y="3574"/>
                  </a:moveTo>
                  <a:cubicBezTo>
                    <a:pt x="7977" y="3574"/>
                    <a:pt x="4854" y="657"/>
                    <a:pt x="1289" y="174"/>
                  </a:cubicBezTo>
                  <a:cubicBezTo>
                    <a:pt x="0" y="1"/>
                    <a:pt x="54" y="1286"/>
                    <a:pt x="1320" y="1821"/>
                  </a:cubicBezTo>
                </a:path>
              </a:pathLst>
            </a:custGeom>
            <a:noFill/>
            <a:ln w="19050" cap="flat" cmpd="sng">
              <a:solidFill>
                <a:srgbClr val="000000"/>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48" name="Google Shape;116;p22">
              <a:extLst>
                <a:ext uri="{FF2B5EF4-FFF2-40B4-BE49-F238E27FC236}">
                  <a16:creationId xmlns:a16="http://schemas.microsoft.com/office/drawing/2014/main" id="{372E9FEA-AAB4-D180-0E5F-DAFF9CC1DA38}"/>
                </a:ext>
              </a:extLst>
            </p:cNvPr>
            <p:cNvSpPr/>
            <p:nvPr/>
          </p:nvSpPr>
          <p:spPr>
            <a:xfrm>
              <a:off x="4665364" y="2275491"/>
              <a:ext cx="2481407" cy="2316967"/>
            </a:xfrm>
            <a:custGeom>
              <a:avLst/>
              <a:gdLst/>
              <a:ahLst/>
              <a:cxnLst/>
              <a:rect l="l" t="t" r="r" b="b"/>
              <a:pathLst>
                <a:path w="31689" h="29589" extrusionOk="0">
                  <a:moveTo>
                    <a:pt x="13847" y="14669"/>
                  </a:moveTo>
                  <a:lnTo>
                    <a:pt x="16876" y="17196"/>
                  </a:lnTo>
                  <a:cubicBezTo>
                    <a:pt x="15866" y="16517"/>
                    <a:pt x="14833" y="15629"/>
                    <a:pt x="13847" y="14669"/>
                  </a:cubicBezTo>
                  <a:close/>
                  <a:moveTo>
                    <a:pt x="31689" y="1"/>
                  </a:moveTo>
                  <a:cubicBezTo>
                    <a:pt x="31688" y="1"/>
                    <a:pt x="29465" y="1194"/>
                    <a:pt x="27683" y="2803"/>
                  </a:cubicBezTo>
                  <a:cubicBezTo>
                    <a:pt x="24756" y="5446"/>
                    <a:pt x="19643" y="10169"/>
                    <a:pt x="13847" y="14669"/>
                  </a:cubicBezTo>
                  <a:cubicBezTo>
                    <a:pt x="10636" y="11547"/>
                    <a:pt x="7891" y="7658"/>
                    <a:pt x="7891" y="7658"/>
                  </a:cubicBezTo>
                  <a:lnTo>
                    <a:pt x="0" y="14416"/>
                  </a:lnTo>
                  <a:cubicBezTo>
                    <a:pt x="0" y="14416"/>
                    <a:pt x="8607" y="27775"/>
                    <a:pt x="13776" y="29445"/>
                  </a:cubicBezTo>
                  <a:cubicBezTo>
                    <a:pt x="14078" y="29542"/>
                    <a:pt x="14403" y="29588"/>
                    <a:pt x="14747" y="29588"/>
                  </a:cubicBezTo>
                  <a:cubicBezTo>
                    <a:pt x="20286" y="29588"/>
                    <a:pt x="30759" y="17677"/>
                    <a:pt x="30759" y="17677"/>
                  </a:cubicBezTo>
                  <a:lnTo>
                    <a:pt x="31689" y="1"/>
                  </a:lnTo>
                  <a:close/>
                </a:path>
              </a:pathLst>
            </a:custGeom>
            <a:solidFill>
              <a:srgbClr val="EEDA36"/>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49" name="Google Shape;117;p22">
              <a:extLst>
                <a:ext uri="{FF2B5EF4-FFF2-40B4-BE49-F238E27FC236}">
                  <a16:creationId xmlns:a16="http://schemas.microsoft.com/office/drawing/2014/main" id="{AACDE748-BDFF-FC66-F14D-2688559ACA11}"/>
                </a:ext>
              </a:extLst>
            </p:cNvPr>
            <p:cNvSpPr/>
            <p:nvPr/>
          </p:nvSpPr>
          <p:spPr>
            <a:xfrm>
              <a:off x="4665364" y="2275491"/>
              <a:ext cx="2481407" cy="2436460"/>
            </a:xfrm>
            <a:custGeom>
              <a:avLst/>
              <a:gdLst/>
              <a:ahLst/>
              <a:cxnLst/>
              <a:rect l="l" t="t" r="r" b="b"/>
              <a:pathLst>
                <a:path w="31689" h="31115" fill="none" extrusionOk="0">
                  <a:moveTo>
                    <a:pt x="16876" y="17196"/>
                  </a:moveTo>
                  <a:cubicBezTo>
                    <a:pt x="15866" y="16517"/>
                    <a:pt x="14833" y="15629"/>
                    <a:pt x="13847" y="14669"/>
                  </a:cubicBezTo>
                  <a:cubicBezTo>
                    <a:pt x="10636" y="11547"/>
                    <a:pt x="7891" y="7658"/>
                    <a:pt x="7891" y="7658"/>
                  </a:cubicBezTo>
                  <a:lnTo>
                    <a:pt x="0" y="14416"/>
                  </a:lnTo>
                  <a:cubicBezTo>
                    <a:pt x="0" y="14416"/>
                    <a:pt x="8607" y="27775"/>
                    <a:pt x="13776" y="29445"/>
                  </a:cubicBezTo>
                  <a:cubicBezTo>
                    <a:pt x="18944" y="31114"/>
                    <a:pt x="30759" y="17677"/>
                    <a:pt x="30759" y="17677"/>
                  </a:cubicBezTo>
                  <a:lnTo>
                    <a:pt x="31689" y="1"/>
                  </a:lnTo>
                  <a:cubicBezTo>
                    <a:pt x="31689" y="1"/>
                    <a:pt x="29465" y="1194"/>
                    <a:pt x="27683" y="2803"/>
                  </a:cubicBezTo>
                  <a:cubicBezTo>
                    <a:pt x="24756" y="5446"/>
                    <a:pt x="19643" y="10169"/>
                    <a:pt x="13847" y="14669"/>
                  </a:cubicBezTo>
                </a:path>
              </a:pathLst>
            </a:custGeom>
            <a:noFill/>
            <a:ln w="19050" cap="flat" cmpd="sng">
              <a:solidFill>
                <a:srgbClr val="000000"/>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50" name="Google Shape;118;p22">
              <a:extLst>
                <a:ext uri="{FF2B5EF4-FFF2-40B4-BE49-F238E27FC236}">
                  <a16:creationId xmlns:a16="http://schemas.microsoft.com/office/drawing/2014/main" id="{DE01571E-670A-10A1-514C-5EBDF2594362}"/>
                </a:ext>
              </a:extLst>
            </p:cNvPr>
            <p:cNvSpPr/>
            <p:nvPr/>
          </p:nvSpPr>
          <p:spPr>
            <a:xfrm>
              <a:off x="4665364" y="2875157"/>
              <a:ext cx="819540" cy="816095"/>
            </a:xfrm>
            <a:custGeom>
              <a:avLst/>
              <a:gdLst/>
              <a:ahLst/>
              <a:cxnLst/>
              <a:rect l="l" t="t" r="r" b="b"/>
              <a:pathLst>
                <a:path w="10466" h="10422" extrusionOk="0">
                  <a:moveTo>
                    <a:pt x="7891" y="0"/>
                  </a:moveTo>
                  <a:lnTo>
                    <a:pt x="0" y="6758"/>
                  </a:lnTo>
                  <a:cubicBezTo>
                    <a:pt x="0" y="6758"/>
                    <a:pt x="1001" y="8311"/>
                    <a:pt x="2522" y="10421"/>
                  </a:cubicBezTo>
                  <a:lnTo>
                    <a:pt x="10465" y="3318"/>
                  </a:lnTo>
                  <a:cubicBezTo>
                    <a:pt x="8926" y="1465"/>
                    <a:pt x="7891" y="0"/>
                    <a:pt x="7891" y="0"/>
                  </a:cubicBezTo>
                  <a:close/>
                </a:path>
              </a:pathLst>
            </a:custGeom>
            <a:solidFill>
              <a:srgbClr val="FFFFFF"/>
            </a:solidFill>
            <a:ln w="19050" cap="flat" cmpd="sng">
              <a:solidFill>
                <a:srgbClr val="000000"/>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51" name="Google Shape;119;p22">
              <a:extLst>
                <a:ext uri="{FF2B5EF4-FFF2-40B4-BE49-F238E27FC236}">
                  <a16:creationId xmlns:a16="http://schemas.microsoft.com/office/drawing/2014/main" id="{5C5E1869-BD0C-C197-444F-1D3FC458DFF4}"/>
                </a:ext>
              </a:extLst>
            </p:cNvPr>
            <p:cNvSpPr/>
            <p:nvPr/>
          </p:nvSpPr>
          <p:spPr>
            <a:xfrm>
              <a:off x="5245688" y="3033883"/>
              <a:ext cx="87388" cy="84178"/>
            </a:xfrm>
            <a:custGeom>
              <a:avLst/>
              <a:gdLst/>
              <a:ahLst/>
              <a:cxnLst/>
              <a:rect l="l" t="t" r="r" b="b"/>
              <a:pathLst>
                <a:path w="1116" h="1075" extrusionOk="0">
                  <a:moveTo>
                    <a:pt x="580" y="0"/>
                  </a:moveTo>
                  <a:cubicBezTo>
                    <a:pt x="362" y="0"/>
                    <a:pt x="166" y="132"/>
                    <a:pt x="83" y="333"/>
                  </a:cubicBezTo>
                  <a:cubicBezTo>
                    <a:pt x="0" y="533"/>
                    <a:pt x="46" y="764"/>
                    <a:pt x="200" y="918"/>
                  </a:cubicBezTo>
                  <a:cubicBezTo>
                    <a:pt x="303" y="1020"/>
                    <a:pt x="440" y="1074"/>
                    <a:pt x="579" y="1074"/>
                  </a:cubicBezTo>
                  <a:cubicBezTo>
                    <a:pt x="648" y="1074"/>
                    <a:pt x="718" y="1061"/>
                    <a:pt x="785" y="1033"/>
                  </a:cubicBezTo>
                  <a:cubicBezTo>
                    <a:pt x="986" y="950"/>
                    <a:pt x="1116" y="754"/>
                    <a:pt x="1116" y="537"/>
                  </a:cubicBezTo>
                  <a:cubicBezTo>
                    <a:pt x="1116" y="241"/>
                    <a:pt x="876" y="0"/>
                    <a:pt x="580" y="0"/>
                  </a:cubicBezTo>
                  <a:close/>
                </a:path>
              </a:pathLst>
            </a:custGeom>
            <a:solidFill>
              <a:srgbClr val="FFFFFF"/>
            </a:solidFill>
            <a:ln w="19050" cap="flat" cmpd="sng">
              <a:solidFill>
                <a:srgbClr val="000000"/>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52" name="Google Shape;120;p22">
              <a:extLst>
                <a:ext uri="{FF2B5EF4-FFF2-40B4-BE49-F238E27FC236}">
                  <a16:creationId xmlns:a16="http://schemas.microsoft.com/office/drawing/2014/main" id="{2D6391E7-3DEF-FC49-A45F-56B6749C0993}"/>
                </a:ext>
              </a:extLst>
            </p:cNvPr>
            <p:cNvSpPr/>
            <p:nvPr/>
          </p:nvSpPr>
          <p:spPr>
            <a:xfrm>
              <a:off x="6234221" y="2174555"/>
              <a:ext cx="2590956" cy="2727128"/>
            </a:xfrm>
            <a:custGeom>
              <a:avLst/>
              <a:gdLst/>
              <a:ahLst/>
              <a:cxnLst/>
              <a:rect l="l" t="t" r="r" b="b"/>
              <a:pathLst>
                <a:path w="33088" h="34827" extrusionOk="0">
                  <a:moveTo>
                    <a:pt x="16544" y="1"/>
                  </a:moveTo>
                  <a:cubicBezTo>
                    <a:pt x="7407" y="1"/>
                    <a:pt x="1" y="14113"/>
                    <a:pt x="1" y="31521"/>
                  </a:cubicBezTo>
                  <a:cubicBezTo>
                    <a:pt x="1" y="31669"/>
                    <a:pt x="1" y="34680"/>
                    <a:pt x="1" y="34827"/>
                  </a:cubicBezTo>
                  <a:lnTo>
                    <a:pt x="33087" y="34827"/>
                  </a:lnTo>
                  <a:cubicBezTo>
                    <a:pt x="33088" y="34680"/>
                    <a:pt x="33087" y="31669"/>
                    <a:pt x="33087" y="31521"/>
                  </a:cubicBezTo>
                  <a:cubicBezTo>
                    <a:pt x="33087" y="14113"/>
                    <a:pt x="25680" y="1"/>
                    <a:pt x="16544" y="1"/>
                  </a:cubicBezTo>
                  <a:close/>
                </a:path>
              </a:pathLst>
            </a:custGeom>
            <a:solidFill>
              <a:srgbClr val="EEDA36"/>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53" name="Google Shape;121;p22">
              <a:extLst>
                <a:ext uri="{FF2B5EF4-FFF2-40B4-BE49-F238E27FC236}">
                  <a16:creationId xmlns:a16="http://schemas.microsoft.com/office/drawing/2014/main" id="{C920D8A5-25D1-D4FB-2D45-0046FFEF52EC}"/>
                </a:ext>
              </a:extLst>
            </p:cNvPr>
            <p:cNvSpPr/>
            <p:nvPr/>
          </p:nvSpPr>
          <p:spPr>
            <a:xfrm>
              <a:off x="7525484" y="2793249"/>
              <a:ext cx="78" cy="2108440"/>
            </a:xfrm>
            <a:custGeom>
              <a:avLst/>
              <a:gdLst/>
              <a:ahLst/>
              <a:cxnLst/>
              <a:rect l="l" t="t" r="r" b="b"/>
              <a:pathLst>
                <a:path w="1" h="26926" fill="none" extrusionOk="0">
                  <a:moveTo>
                    <a:pt x="0" y="1"/>
                  </a:moveTo>
                  <a:lnTo>
                    <a:pt x="0" y="26926"/>
                  </a:lnTo>
                </a:path>
              </a:pathLst>
            </a:custGeom>
            <a:noFill/>
            <a:ln w="19050" cap="flat" cmpd="sng">
              <a:solidFill>
                <a:srgbClr val="000000"/>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54" name="Google Shape;122;p22">
              <a:extLst>
                <a:ext uri="{FF2B5EF4-FFF2-40B4-BE49-F238E27FC236}">
                  <a16:creationId xmlns:a16="http://schemas.microsoft.com/office/drawing/2014/main" id="{D2302E60-BC3A-6763-94EF-32A0DFB0DB87}"/>
                </a:ext>
              </a:extLst>
            </p:cNvPr>
            <p:cNvSpPr/>
            <p:nvPr/>
          </p:nvSpPr>
          <p:spPr>
            <a:xfrm>
              <a:off x="7030121" y="2174555"/>
              <a:ext cx="999172" cy="640848"/>
            </a:xfrm>
            <a:custGeom>
              <a:avLst/>
              <a:gdLst/>
              <a:ahLst/>
              <a:cxnLst/>
              <a:rect l="l" t="t" r="r" b="b"/>
              <a:pathLst>
                <a:path w="12760" h="8184" extrusionOk="0">
                  <a:moveTo>
                    <a:pt x="6381" y="1"/>
                  </a:moveTo>
                  <a:cubicBezTo>
                    <a:pt x="4195" y="1"/>
                    <a:pt x="1911" y="963"/>
                    <a:pt x="0" y="2431"/>
                  </a:cubicBezTo>
                  <a:lnTo>
                    <a:pt x="6381" y="8184"/>
                  </a:lnTo>
                  <a:lnTo>
                    <a:pt x="12759" y="2433"/>
                  </a:lnTo>
                  <a:cubicBezTo>
                    <a:pt x="10797" y="867"/>
                    <a:pt x="8641" y="1"/>
                    <a:pt x="6381" y="1"/>
                  </a:cubicBezTo>
                  <a:close/>
                </a:path>
              </a:pathLst>
            </a:custGeom>
            <a:solidFill>
              <a:srgbClr val="FFFFFF"/>
            </a:solidFill>
            <a:ln w="19050" cap="flat" cmpd="sng">
              <a:solidFill>
                <a:srgbClr val="000000"/>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55" name="Google Shape;123;p22">
              <a:extLst>
                <a:ext uri="{FF2B5EF4-FFF2-40B4-BE49-F238E27FC236}">
                  <a16:creationId xmlns:a16="http://schemas.microsoft.com/office/drawing/2014/main" id="{E0E8A8DC-3AD3-34FD-3204-861A26BAF7C4}"/>
                </a:ext>
              </a:extLst>
            </p:cNvPr>
            <p:cNvSpPr/>
            <p:nvPr/>
          </p:nvSpPr>
          <p:spPr>
            <a:xfrm>
              <a:off x="6234142" y="3341704"/>
              <a:ext cx="2591034" cy="1559992"/>
            </a:xfrm>
            <a:custGeom>
              <a:avLst/>
              <a:gdLst/>
              <a:ahLst/>
              <a:cxnLst/>
              <a:rect l="l" t="t" r="r" b="b"/>
              <a:pathLst>
                <a:path w="33089" h="19922" fill="none" extrusionOk="0">
                  <a:moveTo>
                    <a:pt x="2380" y="330"/>
                  </a:moveTo>
                  <a:cubicBezTo>
                    <a:pt x="871" y="5083"/>
                    <a:pt x="2" y="10657"/>
                    <a:pt x="2" y="16616"/>
                  </a:cubicBezTo>
                  <a:cubicBezTo>
                    <a:pt x="2" y="16764"/>
                    <a:pt x="0" y="19775"/>
                    <a:pt x="2" y="19922"/>
                  </a:cubicBezTo>
                  <a:lnTo>
                    <a:pt x="33088" y="19922"/>
                  </a:lnTo>
                  <a:cubicBezTo>
                    <a:pt x="33089" y="19775"/>
                    <a:pt x="33088" y="16764"/>
                    <a:pt x="33088" y="16616"/>
                  </a:cubicBezTo>
                  <a:cubicBezTo>
                    <a:pt x="33088" y="10519"/>
                    <a:pt x="32179" y="4824"/>
                    <a:pt x="30605" y="0"/>
                  </a:cubicBezTo>
                </a:path>
              </a:pathLst>
            </a:custGeom>
            <a:noFill/>
            <a:ln w="19050" cap="flat" cmpd="sng">
              <a:solidFill>
                <a:srgbClr val="000000"/>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56" name="Google Shape;124;p22">
              <a:extLst>
                <a:ext uri="{FF2B5EF4-FFF2-40B4-BE49-F238E27FC236}">
                  <a16:creationId xmlns:a16="http://schemas.microsoft.com/office/drawing/2014/main" id="{EB8E5763-7E5D-DCD5-FF5E-681DC82ED1BB}"/>
                </a:ext>
              </a:extLst>
            </p:cNvPr>
            <p:cNvSpPr/>
            <p:nvPr/>
          </p:nvSpPr>
          <p:spPr>
            <a:xfrm>
              <a:off x="7031844" y="2174476"/>
              <a:ext cx="997606" cy="190359"/>
            </a:xfrm>
            <a:custGeom>
              <a:avLst/>
              <a:gdLst/>
              <a:ahLst/>
              <a:cxnLst/>
              <a:rect l="l" t="t" r="r" b="b"/>
              <a:pathLst>
                <a:path w="12740" h="2431" fill="none" extrusionOk="0">
                  <a:moveTo>
                    <a:pt x="12740" y="2431"/>
                  </a:moveTo>
                  <a:cubicBezTo>
                    <a:pt x="10776" y="865"/>
                    <a:pt x="8620" y="0"/>
                    <a:pt x="6359" y="0"/>
                  </a:cubicBezTo>
                  <a:cubicBezTo>
                    <a:pt x="4106" y="0"/>
                    <a:pt x="1958" y="858"/>
                    <a:pt x="1" y="2414"/>
                  </a:cubicBezTo>
                </a:path>
              </a:pathLst>
            </a:custGeom>
            <a:noFill/>
            <a:ln w="19050" cap="flat" cmpd="sng">
              <a:solidFill>
                <a:srgbClr val="000000"/>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57" name="Google Shape;125;p22">
              <a:extLst>
                <a:ext uri="{FF2B5EF4-FFF2-40B4-BE49-F238E27FC236}">
                  <a16:creationId xmlns:a16="http://schemas.microsoft.com/office/drawing/2014/main" id="{765C5A4E-2D82-3AB1-DC5E-82DA99F6355B}"/>
                </a:ext>
              </a:extLst>
            </p:cNvPr>
            <p:cNvSpPr/>
            <p:nvPr/>
          </p:nvSpPr>
          <p:spPr>
            <a:xfrm>
              <a:off x="6944141" y="1993042"/>
              <a:ext cx="1162751" cy="851332"/>
            </a:xfrm>
            <a:custGeom>
              <a:avLst/>
              <a:gdLst/>
              <a:ahLst/>
              <a:cxnLst/>
              <a:rect l="l" t="t" r="r" b="b"/>
              <a:pathLst>
                <a:path w="14849" h="10872" extrusionOk="0">
                  <a:moveTo>
                    <a:pt x="6510" y="0"/>
                  </a:moveTo>
                  <a:cubicBezTo>
                    <a:pt x="5662" y="0"/>
                    <a:pt x="4829" y="410"/>
                    <a:pt x="4323" y="1169"/>
                  </a:cubicBezTo>
                  <a:lnTo>
                    <a:pt x="804" y="6454"/>
                  </a:lnTo>
                  <a:cubicBezTo>
                    <a:pt x="1" y="7661"/>
                    <a:pt x="328" y="9293"/>
                    <a:pt x="1535" y="10096"/>
                  </a:cubicBezTo>
                  <a:lnTo>
                    <a:pt x="2038" y="10431"/>
                  </a:lnTo>
                  <a:cubicBezTo>
                    <a:pt x="2485" y="10729"/>
                    <a:pt x="2991" y="10871"/>
                    <a:pt x="3491" y="10871"/>
                  </a:cubicBezTo>
                  <a:cubicBezTo>
                    <a:pt x="4341" y="10871"/>
                    <a:pt x="5174" y="10460"/>
                    <a:pt x="5680" y="9700"/>
                  </a:cubicBezTo>
                  <a:lnTo>
                    <a:pt x="7424" y="7082"/>
                  </a:lnTo>
                  <a:lnTo>
                    <a:pt x="9167" y="9700"/>
                  </a:lnTo>
                  <a:cubicBezTo>
                    <a:pt x="9673" y="10460"/>
                    <a:pt x="10507" y="10871"/>
                    <a:pt x="11357" y="10871"/>
                  </a:cubicBezTo>
                  <a:cubicBezTo>
                    <a:pt x="11857" y="10871"/>
                    <a:pt x="12362" y="10729"/>
                    <a:pt x="12810" y="10431"/>
                  </a:cubicBezTo>
                  <a:lnTo>
                    <a:pt x="13313" y="10096"/>
                  </a:lnTo>
                  <a:cubicBezTo>
                    <a:pt x="14521" y="9293"/>
                    <a:pt x="14849" y="7661"/>
                    <a:pt x="14044" y="6454"/>
                  </a:cubicBezTo>
                  <a:lnTo>
                    <a:pt x="10525" y="1169"/>
                  </a:lnTo>
                  <a:cubicBezTo>
                    <a:pt x="10019" y="410"/>
                    <a:pt x="9187" y="0"/>
                    <a:pt x="8339" y="0"/>
                  </a:cubicBezTo>
                  <a:cubicBezTo>
                    <a:pt x="8031" y="0"/>
                    <a:pt x="7721" y="54"/>
                    <a:pt x="7424" y="165"/>
                  </a:cubicBezTo>
                  <a:cubicBezTo>
                    <a:pt x="7127" y="54"/>
                    <a:pt x="6818" y="0"/>
                    <a:pt x="6510" y="0"/>
                  </a:cubicBezTo>
                  <a:close/>
                </a:path>
              </a:pathLst>
            </a:custGeom>
            <a:solidFill>
              <a:srgbClr val="FEFEFF"/>
            </a:solidFill>
            <a:ln w="19050" cap="flat" cmpd="sng">
              <a:solidFill>
                <a:srgbClr val="000000"/>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58" name="Google Shape;126;p22">
              <a:extLst>
                <a:ext uri="{FF2B5EF4-FFF2-40B4-BE49-F238E27FC236}">
                  <a16:creationId xmlns:a16="http://schemas.microsoft.com/office/drawing/2014/main" id="{DF0646C5-8C34-B770-62BB-AA11105629C9}"/>
                </a:ext>
              </a:extLst>
            </p:cNvPr>
            <p:cNvSpPr/>
            <p:nvPr/>
          </p:nvSpPr>
          <p:spPr>
            <a:xfrm>
              <a:off x="7476229" y="2409472"/>
              <a:ext cx="93574" cy="80106"/>
            </a:xfrm>
            <a:custGeom>
              <a:avLst/>
              <a:gdLst/>
              <a:ahLst/>
              <a:cxnLst/>
              <a:rect l="l" t="t" r="r" b="b"/>
              <a:pathLst>
                <a:path w="1195" h="1023" extrusionOk="0">
                  <a:moveTo>
                    <a:pt x="683" y="0"/>
                  </a:moveTo>
                  <a:cubicBezTo>
                    <a:pt x="228" y="0"/>
                    <a:pt x="1" y="551"/>
                    <a:pt x="322" y="872"/>
                  </a:cubicBezTo>
                  <a:cubicBezTo>
                    <a:pt x="420" y="970"/>
                    <a:pt x="551" y="1022"/>
                    <a:pt x="684" y="1022"/>
                  </a:cubicBezTo>
                  <a:cubicBezTo>
                    <a:pt x="750" y="1022"/>
                    <a:pt x="816" y="1010"/>
                    <a:pt x="879" y="984"/>
                  </a:cubicBezTo>
                  <a:cubicBezTo>
                    <a:pt x="1070" y="905"/>
                    <a:pt x="1194" y="717"/>
                    <a:pt x="1194" y="512"/>
                  </a:cubicBezTo>
                  <a:cubicBezTo>
                    <a:pt x="1194" y="230"/>
                    <a:pt x="966" y="0"/>
                    <a:pt x="683" y="0"/>
                  </a:cubicBezTo>
                  <a:close/>
                </a:path>
              </a:pathLst>
            </a:custGeom>
            <a:solidFill>
              <a:srgbClr val="FEFEFF"/>
            </a:solidFill>
            <a:ln w="19050" cap="flat" cmpd="sng">
              <a:solidFill>
                <a:srgbClr val="000000"/>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59" name="Google Shape;127;p22">
              <a:extLst>
                <a:ext uri="{FF2B5EF4-FFF2-40B4-BE49-F238E27FC236}">
                  <a16:creationId xmlns:a16="http://schemas.microsoft.com/office/drawing/2014/main" id="{C422B6C4-BE6A-A3B9-17BD-443AA35E6063}"/>
                </a:ext>
              </a:extLst>
            </p:cNvPr>
            <p:cNvSpPr/>
            <p:nvPr/>
          </p:nvSpPr>
          <p:spPr>
            <a:xfrm>
              <a:off x="7643647" y="1258220"/>
              <a:ext cx="429738" cy="426371"/>
            </a:xfrm>
            <a:custGeom>
              <a:avLst/>
              <a:gdLst/>
              <a:ahLst/>
              <a:cxnLst/>
              <a:rect l="l" t="t" r="r" b="b"/>
              <a:pathLst>
                <a:path w="5488" h="5445" fill="none" extrusionOk="0">
                  <a:moveTo>
                    <a:pt x="5488" y="2723"/>
                  </a:moveTo>
                  <a:cubicBezTo>
                    <a:pt x="5488" y="4226"/>
                    <a:pt x="4259" y="5445"/>
                    <a:pt x="2745" y="5445"/>
                  </a:cubicBezTo>
                  <a:cubicBezTo>
                    <a:pt x="1229" y="5445"/>
                    <a:pt x="0" y="4226"/>
                    <a:pt x="0" y="2723"/>
                  </a:cubicBezTo>
                  <a:cubicBezTo>
                    <a:pt x="0" y="1219"/>
                    <a:pt x="1229" y="1"/>
                    <a:pt x="2745" y="1"/>
                  </a:cubicBezTo>
                  <a:cubicBezTo>
                    <a:pt x="4259" y="1"/>
                    <a:pt x="5488" y="1219"/>
                    <a:pt x="5488" y="2723"/>
                  </a:cubicBezTo>
                  <a:close/>
                </a:path>
              </a:pathLst>
            </a:custGeom>
            <a:noFill/>
            <a:ln w="19050" cap="flat" cmpd="sng">
              <a:solidFill>
                <a:srgbClr val="000000"/>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60" name="Google Shape;128;p22">
              <a:extLst>
                <a:ext uri="{FF2B5EF4-FFF2-40B4-BE49-F238E27FC236}">
                  <a16:creationId xmlns:a16="http://schemas.microsoft.com/office/drawing/2014/main" id="{55495BF7-6EE2-D322-DCE4-8A4905C5915E}"/>
                </a:ext>
              </a:extLst>
            </p:cNvPr>
            <p:cNvSpPr/>
            <p:nvPr/>
          </p:nvSpPr>
          <p:spPr>
            <a:xfrm>
              <a:off x="6810865" y="810153"/>
              <a:ext cx="925565" cy="1554667"/>
            </a:xfrm>
            <a:custGeom>
              <a:avLst/>
              <a:gdLst/>
              <a:ahLst/>
              <a:cxnLst/>
              <a:rect l="l" t="t" r="r" b="b"/>
              <a:pathLst>
                <a:path w="11820" h="19854" extrusionOk="0">
                  <a:moveTo>
                    <a:pt x="4168" y="0"/>
                  </a:moveTo>
                  <a:cubicBezTo>
                    <a:pt x="1876" y="0"/>
                    <a:pt x="1" y="2134"/>
                    <a:pt x="1" y="4744"/>
                  </a:cubicBezTo>
                  <a:lnTo>
                    <a:pt x="1" y="10086"/>
                  </a:lnTo>
                  <a:cubicBezTo>
                    <a:pt x="1" y="12695"/>
                    <a:pt x="1876" y="14830"/>
                    <a:pt x="4168" y="14830"/>
                  </a:cubicBezTo>
                  <a:lnTo>
                    <a:pt x="6161" y="14830"/>
                  </a:lnTo>
                  <a:lnTo>
                    <a:pt x="6161" y="17708"/>
                  </a:lnTo>
                  <a:cubicBezTo>
                    <a:pt x="6161" y="18889"/>
                    <a:pt x="7127" y="19854"/>
                    <a:pt x="8306" y="19854"/>
                  </a:cubicBezTo>
                  <a:lnTo>
                    <a:pt x="9674" y="19854"/>
                  </a:lnTo>
                  <a:cubicBezTo>
                    <a:pt x="10855" y="19854"/>
                    <a:pt x="11820" y="18889"/>
                    <a:pt x="11820" y="17708"/>
                  </a:cubicBezTo>
                  <a:lnTo>
                    <a:pt x="11820" y="11022"/>
                  </a:lnTo>
                  <a:cubicBezTo>
                    <a:pt x="11820" y="10857"/>
                    <a:pt x="11800" y="10693"/>
                    <a:pt x="11761" y="10533"/>
                  </a:cubicBezTo>
                  <a:cubicBezTo>
                    <a:pt x="11773" y="10386"/>
                    <a:pt x="11780" y="10237"/>
                    <a:pt x="11780" y="10086"/>
                  </a:cubicBezTo>
                  <a:lnTo>
                    <a:pt x="11780" y="4744"/>
                  </a:lnTo>
                  <a:cubicBezTo>
                    <a:pt x="11780" y="2134"/>
                    <a:pt x="9907" y="0"/>
                    <a:pt x="7614" y="0"/>
                  </a:cubicBezTo>
                  <a:close/>
                </a:path>
              </a:pathLst>
            </a:custGeom>
            <a:solidFill>
              <a:srgbClr val="FFFFFF"/>
            </a:solidFill>
            <a:ln w="19050" cap="flat" cmpd="sng">
              <a:solidFill>
                <a:srgbClr val="000000"/>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61" name="Google Shape;129;p22">
              <a:extLst>
                <a:ext uri="{FF2B5EF4-FFF2-40B4-BE49-F238E27FC236}">
                  <a16:creationId xmlns:a16="http://schemas.microsoft.com/office/drawing/2014/main" id="{7275FB09-4FCB-E515-C199-560CFD2E390F}"/>
                </a:ext>
              </a:extLst>
            </p:cNvPr>
            <p:cNvSpPr/>
            <p:nvPr/>
          </p:nvSpPr>
          <p:spPr>
            <a:xfrm>
              <a:off x="6136495" y="217770"/>
              <a:ext cx="2138979" cy="1584110"/>
            </a:xfrm>
            <a:custGeom>
              <a:avLst/>
              <a:gdLst/>
              <a:ahLst/>
              <a:cxnLst/>
              <a:rect l="l" t="t" r="r" b="b"/>
              <a:pathLst>
                <a:path w="27316" h="20230" extrusionOk="0">
                  <a:moveTo>
                    <a:pt x="5246" y="1"/>
                  </a:moveTo>
                  <a:cubicBezTo>
                    <a:pt x="3254" y="1"/>
                    <a:pt x="1" y="2286"/>
                    <a:pt x="3523" y="7564"/>
                  </a:cubicBezTo>
                  <a:cubicBezTo>
                    <a:pt x="5999" y="11275"/>
                    <a:pt x="11880" y="11906"/>
                    <a:pt x="15597" y="11906"/>
                  </a:cubicBezTo>
                  <a:cubicBezTo>
                    <a:pt x="17514" y="11906"/>
                    <a:pt x="18855" y="11738"/>
                    <a:pt x="18855" y="11738"/>
                  </a:cubicBezTo>
                  <a:lnTo>
                    <a:pt x="19491" y="15922"/>
                  </a:lnTo>
                  <a:lnTo>
                    <a:pt x="20191" y="17561"/>
                  </a:lnTo>
                  <a:lnTo>
                    <a:pt x="20507" y="20229"/>
                  </a:lnTo>
                  <a:cubicBezTo>
                    <a:pt x="25225" y="15457"/>
                    <a:pt x="27316" y="12182"/>
                    <a:pt x="24736" y="7564"/>
                  </a:cubicBezTo>
                  <a:cubicBezTo>
                    <a:pt x="22765" y="4033"/>
                    <a:pt x="17843" y="3617"/>
                    <a:pt x="15630" y="3617"/>
                  </a:cubicBezTo>
                  <a:cubicBezTo>
                    <a:pt x="14948" y="3617"/>
                    <a:pt x="14523" y="3657"/>
                    <a:pt x="14523" y="3657"/>
                  </a:cubicBezTo>
                  <a:cubicBezTo>
                    <a:pt x="13592" y="1919"/>
                    <a:pt x="11883" y="233"/>
                    <a:pt x="10244" y="233"/>
                  </a:cubicBezTo>
                  <a:cubicBezTo>
                    <a:pt x="10082" y="233"/>
                    <a:pt x="9922" y="250"/>
                    <a:pt x="9763" y="284"/>
                  </a:cubicBezTo>
                  <a:cubicBezTo>
                    <a:pt x="7986" y="667"/>
                    <a:pt x="9763" y="3085"/>
                    <a:pt x="9763" y="3085"/>
                  </a:cubicBezTo>
                  <a:cubicBezTo>
                    <a:pt x="9763" y="3085"/>
                    <a:pt x="7531" y="349"/>
                    <a:pt x="5622" y="30"/>
                  </a:cubicBezTo>
                  <a:cubicBezTo>
                    <a:pt x="5504" y="11"/>
                    <a:pt x="5378" y="1"/>
                    <a:pt x="5246"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62" name="Google Shape;130;p22">
              <a:extLst>
                <a:ext uri="{FF2B5EF4-FFF2-40B4-BE49-F238E27FC236}">
                  <a16:creationId xmlns:a16="http://schemas.microsoft.com/office/drawing/2014/main" id="{0B27764B-0882-CD90-FB9A-2C22844BE375}"/>
                </a:ext>
              </a:extLst>
            </p:cNvPr>
            <p:cNvSpPr/>
            <p:nvPr/>
          </p:nvSpPr>
          <p:spPr>
            <a:xfrm>
              <a:off x="7934553" y="29053"/>
              <a:ext cx="768094" cy="768094"/>
            </a:xfrm>
            <a:custGeom>
              <a:avLst/>
              <a:gdLst/>
              <a:ahLst/>
              <a:cxnLst/>
              <a:rect l="l" t="t" r="r" b="b"/>
              <a:pathLst>
                <a:path w="9809" h="9809" extrusionOk="0">
                  <a:moveTo>
                    <a:pt x="4905" y="0"/>
                  </a:moveTo>
                  <a:cubicBezTo>
                    <a:pt x="2195" y="0"/>
                    <a:pt x="0" y="2197"/>
                    <a:pt x="0" y="4905"/>
                  </a:cubicBezTo>
                  <a:cubicBezTo>
                    <a:pt x="0" y="7614"/>
                    <a:pt x="2195" y="9809"/>
                    <a:pt x="4905" y="9809"/>
                  </a:cubicBezTo>
                  <a:cubicBezTo>
                    <a:pt x="7612" y="9809"/>
                    <a:pt x="9809" y="7614"/>
                    <a:pt x="9809" y="4905"/>
                  </a:cubicBezTo>
                  <a:cubicBezTo>
                    <a:pt x="9809" y="2197"/>
                    <a:pt x="7612" y="0"/>
                    <a:pt x="4905"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63" name="Google Shape;131;p22">
              <a:extLst>
                <a:ext uri="{FF2B5EF4-FFF2-40B4-BE49-F238E27FC236}">
                  <a16:creationId xmlns:a16="http://schemas.microsoft.com/office/drawing/2014/main" id="{C549C4BF-4ADE-EC6F-695F-4550D3E116BC}"/>
                </a:ext>
              </a:extLst>
            </p:cNvPr>
            <p:cNvSpPr/>
            <p:nvPr/>
          </p:nvSpPr>
          <p:spPr>
            <a:xfrm>
              <a:off x="7259166" y="1373956"/>
              <a:ext cx="322225" cy="310009"/>
            </a:xfrm>
            <a:custGeom>
              <a:avLst/>
              <a:gdLst/>
              <a:ahLst/>
              <a:cxnLst/>
              <a:rect l="l" t="t" r="r" b="b"/>
              <a:pathLst>
                <a:path w="4115" h="3959" extrusionOk="0">
                  <a:moveTo>
                    <a:pt x="2136" y="1"/>
                  </a:moveTo>
                  <a:cubicBezTo>
                    <a:pt x="1334" y="1"/>
                    <a:pt x="613" y="483"/>
                    <a:pt x="307" y="1222"/>
                  </a:cubicBezTo>
                  <a:cubicBezTo>
                    <a:pt x="0" y="1962"/>
                    <a:pt x="171" y="2813"/>
                    <a:pt x="736" y="3379"/>
                  </a:cubicBezTo>
                  <a:cubicBezTo>
                    <a:pt x="1114" y="3757"/>
                    <a:pt x="1621" y="3958"/>
                    <a:pt x="2136" y="3958"/>
                  </a:cubicBezTo>
                  <a:cubicBezTo>
                    <a:pt x="2391" y="3958"/>
                    <a:pt x="2648" y="3909"/>
                    <a:pt x="2893" y="3807"/>
                  </a:cubicBezTo>
                  <a:cubicBezTo>
                    <a:pt x="3632" y="3502"/>
                    <a:pt x="4114" y="2780"/>
                    <a:pt x="4114" y="1979"/>
                  </a:cubicBezTo>
                  <a:cubicBezTo>
                    <a:pt x="4114" y="887"/>
                    <a:pt x="3228" y="1"/>
                    <a:pt x="2136" y="1"/>
                  </a:cubicBezTo>
                  <a:close/>
                </a:path>
              </a:pathLst>
            </a:custGeom>
            <a:solidFill>
              <a:srgbClr val="E4B0C8"/>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64" name="Google Shape;132;p22">
              <a:extLst>
                <a:ext uri="{FF2B5EF4-FFF2-40B4-BE49-F238E27FC236}">
                  <a16:creationId xmlns:a16="http://schemas.microsoft.com/office/drawing/2014/main" id="{99B03562-A68A-807C-B75B-914871584408}"/>
                </a:ext>
              </a:extLst>
            </p:cNvPr>
            <p:cNvSpPr/>
            <p:nvPr/>
          </p:nvSpPr>
          <p:spPr>
            <a:xfrm>
              <a:off x="6822846" y="1404965"/>
              <a:ext cx="149171" cy="235933"/>
            </a:xfrm>
            <a:custGeom>
              <a:avLst/>
              <a:gdLst/>
              <a:ahLst/>
              <a:cxnLst/>
              <a:rect l="l" t="t" r="r" b="b"/>
              <a:pathLst>
                <a:path w="1905" h="3013" extrusionOk="0">
                  <a:moveTo>
                    <a:pt x="397" y="1"/>
                  </a:moveTo>
                  <a:cubicBezTo>
                    <a:pt x="392" y="1"/>
                    <a:pt x="387" y="1"/>
                    <a:pt x="382" y="1"/>
                  </a:cubicBezTo>
                  <a:cubicBezTo>
                    <a:pt x="265" y="1"/>
                    <a:pt x="147" y="16"/>
                    <a:pt x="33" y="43"/>
                  </a:cubicBezTo>
                  <a:lnTo>
                    <a:pt x="33" y="2096"/>
                  </a:lnTo>
                  <a:cubicBezTo>
                    <a:pt x="33" y="2403"/>
                    <a:pt x="0" y="2701"/>
                    <a:pt x="62" y="2990"/>
                  </a:cubicBezTo>
                  <a:cubicBezTo>
                    <a:pt x="168" y="3004"/>
                    <a:pt x="275" y="3013"/>
                    <a:pt x="382" y="3013"/>
                  </a:cubicBezTo>
                  <a:cubicBezTo>
                    <a:pt x="388" y="3013"/>
                    <a:pt x="394" y="3013"/>
                    <a:pt x="400" y="3013"/>
                  </a:cubicBezTo>
                  <a:cubicBezTo>
                    <a:pt x="1230" y="3013"/>
                    <a:pt x="1905" y="2339"/>
                    <a:pt x="1905" y="1507"/>
                  </a:cubicBezTo>
                  <a:cubicBezTo>
                    <a:pt x="1905" y="674"/>
                    <a:pt x="1229" y="1"/>
                    <a:pt x="397" y="1"/>
                  </a:cubicBezTo>
                  <a:close/>
                </a:path>
              </a:pathLst>
            </a:custGeom>
            <a:solidFill>
              <a:srgbClr val="E4B0C8"/>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65" name="Google Shape;133;p22">
              <a:extLst>
                <a:ext uri="{FF2B5EF4-FFF2-40B4-BE49-F238E27FC236}">
                  <a16:creationId xmlns:a16="http://schemas.microsoft.com/office/drawing/2014/main" id="{4E2C1E8F-68CA-81F3-1251-103EA0E55C69}"/>
                </a:ext>
              </a:extLst>
            </p:cNvPr>
            <p:cNvSpPr/>
            <p:nvPr/>
          </p:nvSpPr>
          <p:spPr>
            <a:xfrm>
              <a:off x="7186968" y="1257358"/>
              <a:ext cx="114717" cy="110410"/>
            </a:xfrm>
            <a:custGeom>
              <a:avLst/>
              <a:gdLst/>
              <a:ahLst/>
              <a:cxnLst/>
              <a:rect l="l" t="t" r="r" b="b"/>
              <a:pathLst>
                <a:path w="1465" h="1410" extrusionOk="0">
                  <a:moveTo>
                    <a:pt x="760" y="1"/>
                  </a:moveTo>
                  <a:cubicBezTo>
                    <a:pt x="476" y="1"/>
                    <a:pt x="218" y="171"/>
                    <a:pt x="109" y="434"/>
                  </a:cubicBezTo>
                  <a:cubicBezTo>
                    <a:pt x="1" y="698"/>
                    <a:pt x="60" y="1001"/>
                    <a:pt x="261" y="1202"/>
                  </a:cubicBezTo>
                  <a:cubicBezTo>
                    <a:pt x="396" y="1337"/>
                    <a:pt x="577" y="1409"/>
                    <a:pt x="761" y="1409"/>
                  </a:cubicBezTo>
                  <a:cubicBezTo>
                    <a:pt x="851" y="1409"/>
                    <a:pt x="942" y="1392"/>
                    <a:pt x="1029" y="1356"/>
                  </a:cubicBezTo>
                  <a:cubicBezTo>
                    <a:pt x="1293" y="1246"/>
                    <a:pt x="1465" y="990"/>
                    <a:pt x="1465" y="705"/>
                  </a:cubicBezTo>
                  <a:cubicBezTo>
                    <a:pt x="1465" y="315"/>
                    <a:pt x="1149" y="1"/>
                    <a:pt x="760" y="1"/>
                  </a:cubicBezTo>
                  <a:close/>
                </a:path>
              </a:pathLst>
            </a:custGeom>
            <a:solidFill>
              <a:srgbClr val="141414"/>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66" name="Google Shape;134;p22">
              <a:extLst>
                <a:ext uri="{FF2B5EF4-FFF2-40B4-BE49-F238E27FC236}">
                  <a16:creationId xmlns:a16="http://schemas.microsoft.com/office/drawing/2014/main" id="{B4AFCB57-E05E-6835-D099-7332FEB6C3FB}"/>
                </a:ext>
              </a:extLst>
            </p:cNvPr>
            <p:cNvSpPr/>
            <p:nvPr/>
          </p:nvSpPr>
          <p:spPr>
            <a:xfrm>
              <a:off x="6842892" y="1257358"/>
              <a:ext cx="97960" cy="94201"/>
            </a:xfrm>
            <a:custGeom>
              <a:avLst/>
              <a:gdLst/>
              <a:ahLst/>
              <a:cxnLst/>
              <a:rect l="l" t="t" r="r" b="b"/>
              <a:pathLst>
                <a:path w="1251" h="1203" extrusionOk="0">
                  <a:moveTo>
                    <a:pt x="650" y="1"/>
                  </a:moveTo>
                  <a:cubicBezTo>
                    <a:pt x="406" y="1"/>
                    <a:pt x="187" y="147"/>
                    <a:pt x="94" y="371"/>
                  </a:cubicBezTo>
                  <a:cubicBezTo>
                    <a:pt x="1" y="596"/>
                    <a:pt x="53" y="854"/>
                    <a:pt x="225" y="1026"/>
                  </a:cubicBezTo>
                  <a:cubicBezTo>
                    <a:pt x="340" y="1141"/>
                    <a:pt x="493" y="1203"/>
                    <a:pt x="650" y="1203"/>
                  </a:cubicBezTo>
                  <a:cubicBezTo>
                    <a:pt x="727" y="1203"/>
                    <a:pt x="805" y="1188"/>
                    <a:pt x="880" y="1157"/>
                  </a:cubicBezTo>
                  <a:cubicBezTo>
                    <a:pt x="1104" y="1064"/>
                    <a:pt x="1250" y="844"/>
                    <a:pt x="1250" y="602"/>
                  </a:cubicBezTo>
                  <a:cubicBezTo>
                    <a:pt x="1250" y="270"/>
                    <a:pt x="981" y="1"/>
                    <a:pt x="650" y="1"/>
                  </a:cubicBezTo>
                  <a:close/>
                </a:path>
              </a:pathLst>
            </a:custGeom>
            <a:solidFill>
              <a:srgbClr val="141414"/>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67" name="Google Shape;135;p22">
              <a:extLst>
                <a:ext uri="{FF2B5EF4-FFF2-40B4-BE49-F238E27FC236}">
                  <a16:creationId xmlns:a16="http://schemas.microsoft.com/office/drawing/2014/main" id="{925A9C6D-77A5-42E0-07CF-D99A75EF091E}"/>
                </a:ext>
              </a:extLst>
            </p:cNvPr>
            <p:cNvSpPr/>
            <p:nvPr/>
          </p:nvSpPr>
          <p:spPr>
            <a:xfrm>
              <a:off x="6993396" y="1506136"/>
              <a:ext cx="193883" cy="110488"/>
            </a:xfrm>
            <a:custGeom>
              <a:avLst/>
              <a:gdLst/>
              <a:ahLst/>
              <a:cxnLst/>
              <a:rect l="l" t="t" r="r" b="b"/>
              <a:pathLst>
                <a:path w="2476" h="1411" extrusionOk="0">
                  <a:moveTo>
                    <a:pt x="2476" y="1"/>
                  </a:moveTo>
                  <a:lnTo>
                    <a:pt x="0" y="305"/>
                  </a:lnTo>
                  <a:cubicBezTo>
                    <a:pt x="0" y="305"/>
                    <a:pt x="354" y="1335"/>
                    <a:pt x="1102" y="1407"/>
                  </a:cubicBezTo>
                  <a:cubicBezTo>
                    <a:pt x="1132" y="1409"/>
                    <a:pt x="1162" y="1411"/>
                    <a:pt x="1191" y="1411"/>
                  </a:cubicBezTo>
                  <a:cubicBezTo>
                    <a:pt x="1896" y="1411"/>
                    <a:pt x="2438" y="623"/>
                    <a:pt x="2476" y="1"/>
                  </a:cubicBezTo>
                  <a:close/>
                </a:path>
              </a:pathLst>
            </a:custGeom>
            <a:solidFill>
              <a:srgbClr val="F7F6F6"/>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68" name="Google Shape;136;p22">
              <a:extLst>
                <a:ext uri="{FF2B5EF4-FFF2-40B4-BE49-F238E27FC236}">
                  <a16:creationId xmlns:a16="http://schemas.microsoft.com/office/drawing/2014/main" id="{8D3836D4-3D73-2082-79AE-F8605DD93164}"/>
                </a:ext>
              </a:extLst>
            </p:cNvPr>
            <p:cNvSpPr/>
            <p:nvPr/>
          </p:nvSpPr>
          <p:spPr>
            <a:xfrm>
              <a:off x="6974211" y="1487499"/>
              <a:ext cx="232331" cy="147370"/>
            </a:xfrm>
            <a:custGeom>
              <a:avLst/>
              <a:gdLst/>
              <a:ahLst/>
              <a:cxnLst/>
              <a:rect l="l" t="t" r="r" b="b"/>
              <a:pathLst>
                <a:path w="2967" h="1882" extrusionOk="0">
                  <a:moveTo>
                    <a:pt x="2427" y="512"/>
                  </a:moveTo>
                  <a:cubicBezTo>
                    <a:pt x="2419" y="539"/>
                    <a:pt x="2409" y="566"/>
                    <a:pt x="2399" y="594"/>
                  </a:cubicBezTo>
                  <a:cubicBezTo>
                    <a:pt x="2399" y="593"/>
                    <a:pt x="2399" y="593"/>
                    <a:pt x="2399" y="593"/>
                  </a:cubicBezTo>
                  <a:lnTo>
                    <a:pt x="2399" y="593"/>
                  </a:lnTo>
                  <a:cubicBezTo>
                    <a:pt x="2399" y="593"/>
                    <a:pt x="2387" y="626"/>
                    <a:pt x="2384" y="634"/>
                  </a:cubicBezTo>
                  <a:lnTo>
                    <a:pt x="2384" y="634"/>
                  </a:lnTo>
                  <a:cubicBezTo>
                    <a:pt x="2378" y="647"/>
                    <a:pt x="2371" y="664"/>
                    <a:pt x="2371" y="664"/>
                  </a:cubicBezTo>
                  <a:cubicBezTo>
                    <a:pt x="2371" y="664"/>
                    <a:pt x="2371" y="664"/>
                    <a:pt x="2371" y="664"/>
                  </a:cubicBezTo>
                  <a:lnTo>
                    <a:pt x="2371" y="664"/>
                  </a:lnTo>
                  <a:cubicBezTo>
                    <a:pt x="2359" y="691"/>
                    <a:pt x="2344" y="719"/>
                    <a:pt x="2330" y="746"/>
                  </a:cubicBezTo>
                  <a:cubicBezTo>
                    <a:pt x="2294" y="815"/>
                    <a:pt x="2254" y="881"/>
                    <a:pt x="2209" y="944"/>
                  </a:cubicBezTo>
                  <a:cubicBezTo>
                    <a:pt x="2177" y="991"/>
                    <a:pt x="2140" y="1036"/>
                    <a:pt x="2101" y="1077"/>
                  </a:cubicBezTo>
                  <a:cubicBezTo>
                    <a:pt x="2052" y="1130"/>
                    <a:pt x="1999" y="1179"/>
                    <a:pt x="1942" y="1225"/>
                  </a:cubicBezTo>
                  <a:lnTo>
                    <a:pt x="1942" y="1225"/>
                  </a:lnTo>
                  <a:cubicBezTo>
                    <a:pt x="1938" y="1228"/>
                    <a:pt x="1928" y="1235"/>
                    <a:pt x="1926" y="1237"/>
                  </a:cubicBezTo>
                  <a:cubicBezTo>
                    <a:pt x="1909" y="1247"/>
                    <a:pt x="1895" y="1259"/>
                    <a:pt x="1878" y="1268"/>
                  </a:cubicBezTo>
                  <a:cubicBezTo>
                    <a:pt x="1850" y="1287"/>
                    <a:pt x="1822" y="1304"/>
                    <a:pt x="1791" y="1321"/>
                  </a:cubicBezTo>
                  <a:cubicBezTo>
                    <a:pt x="1778" y="1328"/>
                    <a:pt x="1764" y="1333"/>
                    <a:pt x="1751" y="1340"/>
                  </a:cubicBezTo>
                  <a:lnTo>
                    <a:pt x="1751" y="1340"/>
                  </a:lnTo>
                  <a:cubicBezTo>
                    <a:pt x="1751" y="1340"/>
                    <a:pt x="1751" y="1340"/>
                    <a:pt x="1751" y="1340"/>
                  </a:cubicBezTo>
                  <a:lnTo>
                    <a:pt x="1751" y="1340"/>
                  </a:lnTo>
                  <a:cubicBezTo>
                    <a:pt x="1751" y="1340"/>
                    <a:pt x="1734" y="1348"/>
                    <a:pt x="1722" y="1353"/>
                  </a:cubicBezTo>
                  <a:lnTo>
                    <a:pt x="1722" y="1353"/>
                  </a:lnTo>
                  <a:cubicBezTo>
                    <a:pt x="1712" y="1357"/>
                    <a:pt x="1684" y="1367"/>
                    <a:pt x="1684" y="1367"/>
                  </a:cubicBezTo>
                  <a:cubicBezTo>
                    <a:pt x="1684" y="1367"/>
                    <a:pt x="1684" y="1367"/>
                    <a:pt x="1684" y="1367"/>
                  </a:cubicBezTo>
                  <a:lnTo>
                    <a:pt x="1684" y="1367"/>
                  </a:lnTo>
                  <a:cubicBezTo>
                    <a:pt x="1663" y="1374"/>
                    <a:pt x="1641" y="1381"/>
                    <a:pt x="1620" y="1387"/>
                  </a:cubicBezTo>
                  <a:cubicBezTo>
                    <a:pt x="1592" y="1394"/>
                    <a:pt x="1563" y="1399"/>
                    <a:pt x="1533" y="1405"/>
                  </a:cubicBezTo>
                  <a:cubicBezTo>
                    <a:pt x="1528" y="1406"/>
                    <a:pt x="1524" y="1407"/>
                    <a:pt x="1521" y="1408"/>
                  </a:cubicBezTo>
                  <a:lnTo>
                    <a:pt x="1521" y="1408"/>
                  </a:lnTo>
                  <a:cubicBezTo>
                    <a:pt x="1520" y="1408"/>
                    <a:pt x="1519" y="1408"/>
                    <a:pt x="1517" y="1408"/>
                  </a:cubicBezTo>
                  <a:cubicBezTo>
                    <a:pt x="1499" y="1408"/>
                    <a:pt x="1481" y="1411"/>
                    <a:pt x="1461" y="1411"/>
                  </a:cubicBezTo>
                  <a:cubicBezTo>
                    <a:pt x="1430" y="1411"/>
                    <a:pt x="1400" y="1411"/>
                    <a:pt x="1369" y="1409"/>
                  </a:cubicBezTo>
                  <a:cubicBezTo>
                    <a:pt x="1371" y="1409"/>
                    <a:pt x="1347" y="1406"/>
                    <a:pt x="1334" y="1405"/>
                  </a:cubicBezTo>
                  <a:lnTo>
                    <a:pt x="1334" y="1405"/>
                  </a:lnTo>
                  <a:cubicBezTo>
                    <a:pt x="1321" y="1402"/>
                    <a:pt x="1303" y="1398"/>
                    <a:pt x="1299" y="1397"/>
                  </a:cubicBezTo>
                  <a:cubicBezTo>
                    <a:pt x="1269" y="1391"/>
                    <a:pt x="1241" y="1383"/>
                    <a:pt x="1213" y="1373"/>
                  </a:cubicBezTo>
                  <a:cubicBezTo>
                    <a:pt x="1213" y="1373"/>
                    <a:pt x="1201" y="1368"/>
                    <a:pt x="1191" y="1365"/>
                  </a:cubicBezTo>
                  <a:lnTo>
                    <a:pt x="1191" y="1365"/>
                  </a:lnTo>
                  <a:cubicBezTo>
                    <a:pt x="1181" y="1360"/>
                    <a:pt x="1162" y="1352"/>
                    <a:pt x="1161" y="1352"/>
                  </a:cubicBezTo>
                  <a:cubicBezTo>
                    <a:pt x="1107" y="1325"/>
                    <a:pt x="1054" y="1292"/>
                    <a:pt x="1005" y="1257"/>
                  </a:cubicBezTo>
                  <a:cubicBezTo>
                    <a:pt x="1003" y="1256"/>
                    <a:pt x="1002" y="1255"/>
                    <a:pt x="1001" y="1254"/>
                  </a:cubicBezTo>
                  <a:lnTo>
                    <a:pt x="1001" y="1254"/>
                  </a:lnTo>
                  <a:cubicBezTo>
                    <a:pt x="1000" y="1254"/>
                    <a:pt x="1000" y="1253"/>
                    <a:pt x="999" y="1253"/>
                  </a:cubicBezTo>
                  <a:lnTo>
                    <a:pt x="971" y="1229"/>
                  </a:lnTo>
                  <a:cubicBezTo>
                    <a:pt x="948" y="1209"/>
                    <a:pt x="927" y="1190"/>
                    <a:pt x="907" y="1170"/>
                  </a:cubicBezTo>
                  <a:cubicBezTo>
                    <a:pt x="864" y="1129"/>
                    <a:pt x="824" y="1084"/>
                    <a:pt x="786" y="1037"/>
                  </a:cubicBezTo>
                  <a:cubicBezTo>
                    <a:pt x="785" y="1036"/>
                    <a:pt x="763" y="1008"/>
                    <a:pt x="763" y="1008"/>
                  </a:cubicBezTo>
                  <a:lnTo>
                    <a:pt x="763" y="1008"/>
                  </a:lnTo>
                  <a:cubicBezTo>
                    <a:pt x="763" y="1008"/>
                    <a:pt x="765" y="1011"/>
                    <a:pt x="771" y="1018"/>
                  </a:cubicBezTo>
                  <a:cubicBezTo>
                    <a:pt x="776" y="1025"/>
                    <a:pt x="778" y="1027"/>
                    <a:pt x="778" y="1027"/>
                  </a:cubicBezTo>
                  <a:cubicBezTo>
                    <a:pt x="778" y="1027"/>
                    <a:pt x="756" y="999"/>
                    <a:pt x="755" y="998"/>
                  </a:cubicBezTo>
                  <a:cubicBezTo>
                    <a:pt x="740" y="977"/>
                    <a:pt x="724" y="954"/>
                    <a:pt x="710" y="932"/>
                  </a:cubicBezTo>
                  <a:cubicBezTo>
                    <a:pt x="679" y="888"/>
                    <a:pt x="651" y="842"/>
                    <a:pt x="624" y="795"/>
                  </a:cubicBezTo>
                  <a:cubicBezTo>
                    <a:pt x="613" y="776"/>
                    <a:pt x="603" y="756"/>
                    <a:pt x="592" y="737"/>
                  </a:cubicBezTo>
                  <a:lnTo>
                    <a:pt x="592" y="737"/>
                  </a:lnTo>
                  <a:lnTo>
                    <a:pt x="2413" y="513"/>
                  </a:lnTo>
                  <a:lnTo>
                    <a:pt x="2427" y="512"/>
                  </a:lnTo>
                  <a:close/>
                  <a:moveTo>
                    <a:pt x="2740" y="1"/>
                  </a:moveTo>
                  <a:cubicBezTo>
                    <a:pt x="2733" y="1"/>
                    <a:pt x="2727" y="1"/>
                    <a:pt x="2721" y="2"/>
                  </a:cubicBezTo>
                  <a:lnTo>
                    <a:pt x="554" y="267"/>
                  </a:lnTo>
                  <a:lnTo>
                    <a:pt x="245" y="305"/>
                  </a:lnTo>
                  <a:cubicBezTo>
                    <a:pt x="245" y="305"/>
                    <a:pt x="245" y="305"/>
                    <a:pt x="244" y="305"/>
                  </a:cubicBezTo>
                  <a:lnTo>
                    <a:pt x="244" y="305"/>
                  </a:lnTo>
                  <a:cubicBezTo>
                    <a:pt x="244" y="305"/>
                    <a:pt x="244" y="305"/>
                    <a:pt x="243" y="305"/>
                  </a:cubicBezTo>
                  <a:cubicBezTo>
                    <a:pt x="223" y="305"/>
                    <a:pt x="203" y="308"/>
                    <a:pt x="182" y="313"/>
                  </a:cubicBezTo>
                  <a:cubicBezTo>
                    <a:pt x="132" y="327"/>
                    <a:pt x="88" y="359"/>
                    <a:pt x="56" y="401"/>
                  </a:cubicBezTo>
                  <a:lnTo>
                    <a:pt x="56" y="401"/>
                  </a:lnTo>
                  <a:cubicBezTo>
                    <a:pt x="42" y="419"/>
                    <a:pt x="30" y="439"/>
                    <a:pt x="22" y="462"/>
                  </a:cubicBezTo>
                  <a:lnTo>
                    <a:pt x="22" y="462"/>
                  </a:lnTo>
                  <a:cubicBezTo>
                    <a:pt x="4" y="507"/>
                    <a:pt x="0" y="557"/>
                    <a:pt x="17" y="605"/>
                  </a:cubicBezTo>
                  <a:cubicBezTo>
                    <a:pt x="147" y="982"/>
                    <a:pt x="379" y="1364"/>
                    <a:pt x="696" y="1612"/>
                  </a:cubicBezTo>
                  <a:cubicBezTo>
                    <a:pt x="921" y="1787"/>
                    <a:pt x="1175" y="1881"/>
                    <a:pt x="1448" y="1881"/>
                  </a:cubicBezTo>
                  <a:cubicBezTo>
                    <a:pt x="1518" y="1881"/>
                    <a:pt x="1588" y="1875"/>
                    <a:pt x="1660" y="1863"/>
                  </a:cubicBezTo>
                  <a:cubicBezTo>
                    <a:pt x="2001" y="1804"/>
                    <a:pt x="2306" y="1581"/>
                    <a:pt x="2519" y="1315"/>
                  </a:cubicBezTo>
                  <a:cubicBezTo>
                    <a:pt x="2767" y="1006"/>
                    <a:pt x="2931" y="636"/>
                    <a:pt x="2959" y="239"/>
                  </a:cubicBezTo>
                  <a:cubicBezTo>
                    <a:pt x="2967" y="128"/>
                    <a:pt x="2855" y="1"/>
                    <a:pt x="2740" y="1"/>
                  </a:cubicBezTo>
                  <a:close/>
                </a:path>
              </a:pathLst>
            </a:custGeom>
            <a:solidFill>
              <a:srgbClr val="141414"/>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69" name="Google Shape;137;p22">
              <a:extLst>
                <a:ext uri="{FF2B5EF4-FFF2-40B4-BE49-F238E27FC236}">
                  <a16:creationId xmlns:a16="http://schemas.microsoft.com/office/drawing/2014/main" id="{6880ADFA-FD7F-7758-CCFD-63B394D0C1A0}"/>
                </a:ext>
              </a:extLst>
            </p:cNvPr>
            <p:cNvSpPr/>
            <p:nvPr/>
          </p:nvSpPr>
          <p:spPr>
            <a:xfrm>
              <a:off x="7140689" y="1065039"/>
              <a:ext cx="384869" cy="430364"/>
            </a:xfrm>
            <a:custGeom>
              <a:avLst/>
              <a:gdLst/>
              <a:ahLst/>
              <a:cxnLst/>
              <a:rect l="l" t="t" r="r" b="b"/>
              <a:pathLst>
                <a:path w="4915" h="5496" fill="none" extrusionOk="0">
                  <a:moveTo>
                    <a:pt x="4914" y="2748"/>
                  </a:moveTo>
                  <a:cubicBezTo>
                    <a:pt x="4914" y="4266"/>
                    <a:pt x="3814" y="5495"/>
                    <a:pt x="2457" y="5495"/>
                  </a:cubicBezTo>
                  <a:cubicBezTo>
                    <a:pt x="1100" y="5495"/>
                    <a:pt x="0" y="4266"/>
                    <a:pt x="0" y="2748"/>
                  </a:cubicBezTo>
                  <a:cubicBezTo>
                    <a:pt x="0" y="1232"/>
                    <a:pt x="1100" y="1"/>
                    <a:pt x="2457" y="1"/>
                  </a:cubicBezTo>
                  <a:cubicBezTo>
                    <a:pt x="3815" y="1"/>
                    <a:pt x="4914" y="1232"/>
                    <a:pt x="4914" y="2748"/>
                  </a:cubicBezTo>
                  <a:close/>
                </a:path>
              </a:pathLst>
            </a:custGeom>
            <a:noFill/>
            <a:ln w="19050" cap="flat" cmpd="sng">
              <a:solidFill>
                <a:srgbClr val="672ED6"/>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70" name="Google Shape;138;p22">
              <a:extLst>
                <a:ext uri="{FF2B5EF4-FFF2-40B4-BE49-F238E27FC236}">
                  <a16:creationId xmlns:a16="http://schemas.microsoft.com/office/drawing/2014/main" id="{9063288A-D65B-9CC9-2828-3DCDCDBEB56C}"/>
                </a:ext>
              </a:extLst>
            </p:cNvPr>
            <p:cNvSpPr/>
            <p:nvPr/>
          </p:nvSpPr>
          <p:spPr>
            <a:xfrm>
              <a:off x="6695207" y="1060967"/>
              <a:ext cx="316900" cy="384712"/>
            </a:xfrm>
            <a:custGeom>
              <a:avLst/>
              <a:gdLst/>
              <a:ahLst/>
              <a:cxnLst/>
              <a:rect l="l" t="t" r="r" b="b"/>
              <a:pathLst>
                <a:path w="4047" h="4913" fill="none" extrusionOk="0">
                  <a:moveTo>
                    <a:pt x="4046" y="2456"/>
                  </a:moveTo>
                  <a:cubicBezTo>
                    <a:pt x="4046" y="3813"/>
                    <a:pt x="3140" y="4912"/>
                    <a:pt x="2023" y="4912"/>
                  </a:cubicBezTo>
                  <a:cubicBezTo>
                    <a:pt x="906" y="4912"/>
                    <a:pt x="0" y="3813"/>
                    <a:pt x="0" y="2456"/>
                  </a:cubicBezTo>
                  <a:cubicBezTo>
                    <a:pt x="0" y="1100"/>
                    <a:pt x="906" y="1"/>
                    <a:pt x="2023" y="1"/>
                  </a:cubicBezTo>
                  <a:cubicBezTo>
                    <a:pt x="3140" y="1"/>
                    <a:pt x="4046" y="1100"/>
                    <a:pt x="4046" y="2456"/>
                  </a:cubicBezTo>
                  <a:close/>
                </a:path>
              </a:pathLst>
            </a:custGeom>
            <a:noFill/>
            <a:ln w="19050" cap="flat" cmpd="sng">
              <a:solidFill>
                <a:srgbClr val="672ED6"/>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71" name="Google Shape;139;p22">
              <a:extLst>
                <a:ext uri="{FF2B5EF4-FFF2-40B4-BE49-F238E27FC236}">
                  <a16:creationId xmlns:a16="http://schemas.microsoft.com/office/drawing/2014/main" id="{0E28E504-EEDD-08ED-563B-26ADC2A9A6FB}"/>
                </a:ext>
              </a:extLst>
            </p:cNvPr>
            <p:cNvSpPr/>
            <p:nvPr/>
          </p:nvSpPr>
          <p:spPr>
            <a:xfrm>
              <a:off x="6975933" y="1258220"/>
              <a:ext cx="97960" cy="186914"/>
            </a:xfrm>
            <a:custGeom>
              <a:avLst/>
              <a:gdLst/>
              <a:ahLst/>
              <a:cxnLst/>
              <a:rect l="l" t="t" r="r" b="b"/>
              <a:pathLst>
                <a:path w="1251" h="2387" extrusionOk="0">
                  <a:moveTo>
                    <a:pt x="1250" y="1"/>
                  </a:moveTo>
                  <a:lnTo>
                    <a:pt x="1" y="1625"/>
                  </a:lnTo>
                  <a:lnTo>
                    <a:pt x="1250" y="2386"/>
                  </a:lnTo>
                  <a:lnTo>
                    <a:pt x="1250" y="1"/>
                  </a:lnTo>
                  <a:close/>
                </a:path>
              </a:pathLst>
            </a:custGeom>
            <a:solidFill>
              <a:srgbClr val="D9698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72" name="Google Shape;140;p22">
              <a:extLst>
                <a:ext uri="{FF2B5EF4-FFF2-40B4-BE49-F238E27FC236}">
                  <a16:creationId xmlns:a16="http://schemas.microsoft.com/office/drawing/2014/main" id="{7A8BBCBF-F304-4187-BB6F-DC2A6FB536D5}"/>
                </a:ext>
              </a:extLst>
            </p:cNvPr>
            <p:cNvSpPr/>
            <p:nvPr/>
          </p:nvSpPr>
          <p:spPr>
            <a:xfrm>
              <a:off x="7006942" y="1278344"/>
              <a:ext cx="133902" cy="46513"/>
            </a:xfrm>
            <a:custGeom>
              <a:avLst/>
              <a:gdLst/>
              <a:ahLst/>
              <a:cxnLst/>
              <a:rect l="l" t="t" r="r" b="b"/>
              <a:pathLst>
                <a:path w="1710" h="594" fill="none" extrusionOk="0">
                  <a:moveTo>
                    <a:pt x="1" y="414"/>
                  </a:moveTo>
                  <a:cubicBezTo>
                    <a:pt x="1" y="414"/>
                    <a:pt x="991" y="0"/>
                    <a:pt x="1709" y="593"/>
                  </a:cubicBezTo>
                </a:path>
              </a:pathLst>
            </a:custGeom>
            <a:noFill/>
            <a:ln w="19050" cap="flat" cmpd="sng">
              <a:solidFill>
                <a:srgbClr val="672ED6"/>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73" name="Google Shape;141;p22">
              <a:extLst>
                <a:ext uri="{FF2B5EF4-FFF2-40B4-BE49-F238E27FC236}">
                  <a16:creationId xmlns:a16="http://schemas.microsoft.com/office/drawing/2014/main" id="{73A197AB-A9CC-FBE1-B8FA-DD0F4696C783}"/>
                </a:ext>
              </a:extLst>
            </p:cNvPr>
            <p:cNvSpPr/>
            <p:nvPr/>
          </p:nvSpPr>
          <p:spPr>
            <a:xfrm>
              <a:off x="7643647" y="1258220"/>
              <a:ext cx="429738" cy="426371"/>
            </a:xfrm>
            <a:custGeom>
              <a:avLst/>
              <a:gdLst/>
              <a:ahLst/>
              <a:cxnLst/>
              <a:rect l="l" t="t" r="r" b="b"/>
              <a:pathLst>
                <a:path w="5488" h="5445" extrusionOk="0">
                  <a:moveTo>
                    <a:pt x="2745" y="1"/>
                  </a:moveTo>
                  <a:cubicBezTo>
                    <a:pt x="1229" y="1"/>
                    <a:pt x="0" y="1219"/>
                    <a:pt x="0" y="2723"/>
                  </a:cubicBezTo>
                  <a:cubicBezTo>
                    <a:pt x="0" y="4226"/>
                    <a:pt x="1229" y="5445"/>
                    <a:pt x="2745" y="5445"/>
                  </a:cubicBezTo>
                  <a:cubicBezTo>
                    <a:pt x="4259" y="5445"/>
                    <a:pt x="5488" y="4226"/>
                    <a:pt x="5488" y="2723"/>
                  </a:cubicBezTo>
                  <a:cubicBezTo>
                    <a:pt x="5488" y="1219"/>
                    <a:pt x="4259" y="1"/>
                    <a:pt x="2745" y="1"/>
                  </a:cubicBezTo>
                  <a:close/>
                </a:path>
              </a:pathLst>
            </a:custGeom>
            <a:solidFill>
              <a:srgbClr val="FFFFFF"/>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74" name="Google Shape;142;p22">
              <a:extLst>
                <a:ext uri="{FF2B5EF4-FFF2-40B4-BE49-F238E27FC236}">
                  <a16:creationId xmlns:a16="http://schemas.microsoft.com/office/drawing/2014/main" id="{A9D304AA-11B3-1794-C8B6-8BA6886222AC}"/>
                </a:ext>
              </a:extLst>
            </p:cNvPr>
            <p:cNvSpPr/>
            <p:nvPr/>
          </p:nvSpPr>
          <p:spPr>
            <a:xfrm>
              <a:off x="7719056" y="1346705"/>
              <a:ext cx="185818" cy="175638"/>
            </a:xfrm>
            <a:custGeom>
              <a:avLst/>
              <a:gdLst/>
              <a:ahLst/>
              <a:cxnLst/>
              <a:rect l="l" t="t" r="r" b="b"/>
              <a:pathLst>
                <a:path w="2373" h="2243" extrusionOk="0">
                  <a:moveTo>
                    <a:pt x="1016" y="814"/>
                  </a:moveTo>
                  <a:lnTo>
                    <a:pt x="1016" y="814"/>
                  </a:lnTo>
                  <a:cubicBezTo>
                    <a:pt x="1014" y="815"/>
                    <a:pt x="1012" y="817"/>
                    <a:pt x="1011" y="817"/>
                  </a:cubicBezTo>
                  <a:cubicBezTo>
                    <a:pt x="1011" y="817"/>
                    <a:pt x="1011" y="817"/>
                    <a:pt x="1011" y="816"/>
                  </a:cubicBezTo>
                  <a:lnTo>
                    <a:pt x="1011" y="816"/>
                  </a:lnTo>
                  <a:cubicBezTo>
                    <a:pt x="1011" y="816"/>
                    <a:pt x="1011" y="816"/>
                    <a:pt x="1011" y="816"/>
                  </a:cubicBezTo>
                  <a:cubicBezTo>
                    <a:pt x="1012" y="816"/>
                    <a:pt x="1013" y="815"/>
                    <a:pt x="1016" y="814"/>
                  </a:cubicBezTo>
                  <a:close/>
                  <a:moveTo>
                    <a:pt x="876" y="957"/>
                  </a:moveTo>
                  <a:cubicBezTo>
                    <a:pt x="867" y="969"/>
                    <a:pt x="858" y="981"/>
                    <a:pt x="849" y="988"/>
                  </a:cubicBezTo>
                  <a:lnTo>
                    <a:pt x="849" y="988"/>
                  </a:lnTo>
                  <a:cubicBezTo>
                    <a:pt x="853" y="984"/>
                    <a:pt x="856" y="979"/>
                    <a:pt x="860" y="974"/>
                  </a:cubicBezTo>
                  <a:cubicBezTo>
                    <a:pt x="867" y="964"/>
                    <a:pt x="872" y="959"/>
                    <a:pt x="876" y="957"/>
                  </a:cubicBezTo>
                  <a:close/>
                  <a:moveTo>
                    <a:pt x="723" y="1204"/>
                  </a:moveTo>
                  <a:cubicBezTo>
                    <a:pt x="723" y="1204"/>
                    <a:pt x="717" y="1222"/>
                    <a:pt x="711" y="1236"/>
                  </a:cubicBezTo>
                  <a:lnTo>
                    <a:pt x="711" y="1236"/>
                  </a:lnTo>
                  <a:cubicBezTo>
                    <a:pt x="712" y="1232"/>
                    <a:pt x="714" y="1228"/>
                    <a:pt x="715" y="1224"/>
                  </a:cubicBezTo>
                  <a:cubicBezTo>
                    <a:pt x="720" y="1209"/>
                    <a:pt x="723" y="1204"/>
                    <a:pt x="723" y="1204"/>
                  </a:cubicBezTo>
                  <a:close/>
                  <a:moveTo>
                    <a:pt x="705" y="1246"/>
                  </a:moveTo>
                  <a:lnTo>
                    <a:pt x="705" y="1246"/>
                  </a:lnTo>
                  <a:cubicBezTo>
                    <a:pt x="705" y="1246"/>
                    <a:pt x="705" y="1246"/>
                    <a:pt x="705" y="1246"/>
                  </a:cubicBezTo>
                  <a:cubicBezTo>
                    <a:pt x="705" y="1246"/>
                    <a:pt x="705" y="1246"/>
                    <a:pt x="705" y="1246"/>
                  </a:cubicBezTo>
                  <a:close/>
                  <a:moveTo>
                    <a:pt x="1806" y="1"/>
                  </a:moveTo>
                  <a:cubicBezTo>
                    <a:pt x="1294" y="1"/>
                    <a:pt x="776" y="156"/>
                    <a:pt x="442" y="564"/>
                  </a:cubicBezTo>
                  <a:cubicBezTo>
                    <a:pt x="174" y="893"/>
                    <a:pt x="46" y="1294"/>
                    <a:pt x="11" y="1712"/>
                  </a:cubicBezTo>
                  <a:cubicBezTo>
                    <a:pt x="2" y="1791"/>
                    <a:pt x="1" y="1872"/>
                    <a:pt x="5" y="1951"/>
                  </a:cubicBezTo>
                  <a:cubicBezTo>
                    <a:pt x="13" y="2099"/>
                    <a:pt x="126" y="2242"/>
                    <a:pt x="285" y="2242"/>
                  </a:cubicBezTo>
                  <a:cubicBezTo>
                    <a:pt x="289" y="2242"/>
                    <a:pt x="293" y="2242"/>
                    <a:pt x="297" y="2242"/>
                  </a:cubicBezTo>
                  <a:cubicBezTo>
                    <a:pt x="446" y="2237"/>
                    <a:pt x="600" y="2114"/>
                    <a:pt x="588" y="1951"/>
                  </a:cubicBezTo>
                  <a:lnTo>
                    <a:pt x="588" y="1951"/>
                  </a:lnTo>
                  <a:lnTo>
                    <a:pt x="590" y="1952"/>
                  </a:lnTo>
                  <a:cubicBezTo>
                    <a:pt x="585" y="1894"/>
                    <a:pt x="587" y="1836"/>
                    <a:pt x="591" y="1779"/>
                  </a:cubicBezTo>
                  <a:cubicBezTo>
                    <a:pt x="592" y="1751"/>
                    <a:pt x="594" y="1722"/>
                    <a:pt x="597" y="1694"/>
                  </a:cubicBezTo>
                  <a:cubicBezTo>
                    <a:pt x="598" y="1680"/>
                    <a:pt x="600" y="1666"/>
                    <a:pt x="602" y="1653"/>
                  </a:cubicBezTo>
                  <a:lnTo>
                    <a:pt x="602" y="1653"/>
                  </a:lnTo>
                  <a:cubicBezTo>
                    <a:pt x="614" y="1579"/>
                    <a:pt x="628" y="1505"/>
                    <a:pt x="647" y="1431"/>
                  </a:cubicBezTo>
                  <a:cubicBezTo>
                    <a:pt x="657" y="1393"/>
                    <a:pt x="669" y="1355"/>
                    <a:pt x="681" y="1317"/>
                  </a:cubicBezTo>
                  <a:cubicBezTo>
                    <a:pt x="688" y="1297"/>
                    <a:pt x="694" y="1277"/>
                    <a:pt x="701" y="1259"/>
                  </a:cubicBezTo>
                  <a:cubicBezTo>
                    <a:pt x="704" y="1253"/>
                    <a:pt x="707" y="1246"/>
                    <a:pt x="709" y="1240"/>
                  </a:cubicBezTo>
                  <a:lnTo>
                    <a:pt x="709" y="1240"/>
                  </a:lnTo>
                  <a:cubicBezTo>
                    <a:pt x="758" y="1161"/>
                    <a:pt x="790" y="1074"/>
                    <a:pt x="845" y="995"/>
                  </a:cubicBezTo>
                  <a:cubicBezTo>
                    <a:pt x="846" y="993"/>
                    <a:pt x="848" y="991"/>
                    <a:pt x="849" y="989"/>
                  </a:cubicBezTo>
                  <a:lnTo>
                    <a:pt x="849" y="989"/>
                  </a:lnTo>
                  <a:cubicBezTo>
                    <a:pt x="849" y="989"/>
                    <a:pt x="848" y="989"/>
                    <a:pt x="847" y="990"/>
                  </a:cubicBezTo>
                  <a:cubicBezTo>
                    <a:pt x="848" y="989"/>
                    <a:pt x="849" y="989"/>
                    <a:pt x="849" y="988"/>
                  </a:cubicBezTo>
                  <a:lnTo>
                    <a:pt x="849" y="988"/>
                  </a:lnTo>
                  <a:cubicBezTo>
                    <a:pt x="849" y="988"/>
                    <a:pt x="849" y="988"/>
                    <a:pt x="849" y="989"/>
                  </a:cubicBezTo>
                  <a:lnTo>
                    <a:pt x="849" y="989"/>
                  </a:lnTo>
                  <a:cubicBezTo>
                    <a:pt x="877" y="969"/>
                    <a:pt x="883" y="956"/>
                    <a:pt x="878" y="956"/>
                  </a:cubicBezTo>
                  <a:lnTo>
                    <a:pt x="878" y="956"/>
                  </a:lnTo>
                  <a:cubicBezTo>
                    <a:pt x="878" y="956"/>
                    <a:pt x="877" y="956"/>
                    <a:pt x="876" y="957"/>
                  </a:cubicBezTo>
                  <a:lnTo>
                    <a:pt x="876" y="957"/>
                  </a:lnTo>
                  <a:cubicBezTo>
                    <a:pt x="881" y="949"/>
                    <a:pt x="886" y="942"/>
                    <a:pt x="891" y="936"/>
                  </a:cubicBezTo>
                  <a:cubicBezTo>
                    <a:pt x="925" y="898"/>
                    <a:pt x="962" y="862"/>
                    <a:pt x="1001" y="828"/>
                  </a:cubicBezTo>
                  <a:cubicBezTo>
                    <a:pt x="1010" y="820"/>
                    <a:pt x="1018" y="814"/>
                    <a:pt x="1027" y="807"/>
                  </a:cubicBezTo>
                  <a:lnTo>
                    <a:pt x="1027" y="807"/>
                  </a:lnTo>
                  <a:cubicBezTo>
                    <a:pt x="1045" y="794"/>
                    <a:pt x="1073" y="773"/>
                    <a:pt x="1077" y="770"/>
                  </a:cubicBezTo>
                  <a:cubicBezTo>
                    <a:pt x="1126" y="738"/>
                    <a:pt x="1176" y="711"/>
                    <a:pt x="1228" y="685"/>
                  </a:cubicBezTo>
                  <a:cubicBezTo>
                    <a:pt x="1234" y="683"/>
                    <a:pt x="1248" y="679"/>
                    <a:pt x="1257" y="674"/>
                  </a:cubicBezTo>
                  <a:lnTo>
                    <a:pt x="1257" y="674"/>
                  </a:lnTo>
                  <a:cubicBezTo>
                    <a:pt x="1260" y="673"/>
                    <a:pt x="1263" y="672"/>
                    <a:pt x="1266" y="671"/>
                  </a:cubicBezTo>
                  <a:cubicBezTo>
                    <a:pt x="1298" y="659"/>
                    <a:pt x="1331" y="649"/>
                    <a:pt x="1365" y="639"/>
                  </a:cubicBezTo>
                  <a:cubicBezTo>
                    <a:pt x="1400" y="629"/>
                    <a:pt x="1435" y="619"/>
                    <a:pt x="1470" y="612"/>
                  </a:cubicBezTo>
                  <a:cubicBezTo>
                    <a:pt x="1486" y="609"/>
                    <a:pt x="1501" y="607"/>
                    <a:pt x="1517" y="604"/>
                  </a:cubicBezTo>
                  <a:cubicBezTo>
                    <a:pt x="1524" y="602"/>
                    <a:pt x="1565" y="591"/>
                    <a:pt x="1569" y="591"/>
                  </a:cubicBezTo>
                  <a:lnTo>
                    <a:pt x="1569" y="591"/>
                  </a:lnTo>
                  <a:cubicBezTo>
                    <a:pt x="1571" y="591"/>
                    <a:pt x="1568" y="592"/>
                    <a:pt x="1555" y="597"/>
                  </a:cubicBezTo>
                  <a:cubicBezTo>
                    <a:pt x="1540" y="601"/>
                    <a:pt x="1535" y="603"/>
                    <a:pt x="1536" y="603"/>
                  </a:cubicBezTo>
                  <a:cubicBezTo>
                    <a:pt x="1538" y="603"/>
                    <a:pt x="1568" y="595"/>
                    <a:pt x="1576" y="594"/>
                  </a:cubicBezTo>
                  <a:cubicBezTo>
                    <a:pt x="1600" y="591"/>
                    <a:pt x="1624" y="590"/>
                    <a:pt x="1648" y="588"/>
                  </a:cubicBezTo>
                  <a:cubicBezTo>
                    <a:pt x="1691" y="585"/>
                    <a:pt x="1734" y="584"/>
                    <a:pt x="1777" y="584"/>
                  </a:cubicBezTo>
                  <a:cubicBezTo>
                    <a:pt x="1787" y="584"/>
                    <a:pt x="1797" y="584"/>
                    <a:pt x="1807" y="584"/>
                  </a:cubicBezTo>
                  <a:cubicBezTo>
                    <a:pt x="1896" y="584"/>
                    <a:pt x="1986" y="589"/>
                    <a:pt x="2075" y="599"/>
                  </a:cubicBezTo>
                  <a:cubicBezTo>
                    <a:pt x="2081" y="600"/>
                    <a:pt x="2088" y="601"/>
                    <a:pt x="2095" y="601"/>
                  </a:cubicBezTo>
                  <a:cubicBezTo>
                    <a:pt x="2240" y="601"/>
                    <a:pt x="2373" y="448"/>
                    <a:pt x="2366" y="308"/>
                  </a:cubicBezTo>
                  <a:cubicBezTo>
                    <a:pt x="2359" y="136"/>
                    <a:pt x="2238" y="32"/>
                    <a:pt x="2075" y="15"/>
                  </a:cubicBezTo>
                  <a:cubicBezTo>
                    <a:pt x="1986" y="6"/>
                    <a:pt x="1896" y="1"/>
                    <a:pt x="1806" y="1"/>
                  </a:cubicBezTo>
                  <a:close/>
                </a:path>
              </a:pathLst>
            </a:custGeom>
            <a:solidFill>
              <a:srgbClr val="09090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grpSp>
    </p:spTree>
    <p:extLst>
      <p:ext uri="{BB962C8B-B14F-4D97-AF65-F5344CB8AC3E}">
        <p14:creationId xmlns:p14="http://schemas.microsoft.com/office/powerpoint/2010/main" val="1677897780"/>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graphicEl>
                                              <a:dgm id="{2AAACA77-E4A0-4E99-9F03-72ED26BB7B73}"/>
                                            </p:graphicEl>
                                          </p:spTgt>
                                        </p:tgtEl>
                                        <p:attrNameLst>
                                          <p:attrName>style.visibility</p:attrName>
                                        </p:attrNameLst>
                                      </p:cBhvr>
                                      <p:to>
                                        <p:strVal val="visible"/>
                                      </p:to>
                                    </p:set>
                                    <p:animEffect transition="in" filter="fade">
                                      <p:cBhvr>
                                        <p:cTn id="7" dur="1000"/>
                                        <p:tgtEl>
                                          <p:spTgt spid="2">
                                            <p:graphicEl>
                                              <a:dgm id="{2AAACA77-E4A0-4E99-9F03-72ED26BB7B73}"/>
                                            </p:graphicEl>
                                          </p:spTgt>
                                        </p:tgtEl>
                                      </p:cBhvr>
                                    </p:animEffect>
                                    <p:anim calcmode="lin" valueType="num">
                                      <p:cBhvr>
                                        <p:cTn id="8" dur="1000" fill="hold"/>
                                        <p:tgtEl>
                                          <p:spTgt spid="2">
                                            <p:graphicEl>
                                              <a:dgm id="{2AAACA77-E4A0-4E99-9F03-72ED26BB7B73}"/>
                                            </p:graphicEl>
                                          </p:spTgt>
                                        </p:tgtEl>
                                        <p:attrNameLst>
                                          <p:attrName>ppt_x</p:attrName>
                                        </p:attrNameLst>
                                      </p:cBhvr>
                                      <p:tavLst>
                                        <p:tav tm="0">
                                          <p:val>
                                            <p:strVal val="#ppt_x"/>
                                          </p:val>
                                        </p:tav>
                                        <p:tav tm="100000">
                                          <p:val>
                                            <p:strVal val="#ppt_x"/>
                                          </p:val>
                                        </p:tav>
                                      </p:tavLst>
                                    </p:anim>
                                    <p:anim calcmode="lin" valueType="num">
                                      <p:cBhvr>
                                        <p:cTn id="9" dur="1000" fill="hold"/>
                                        <p:tgtEl>
                                          <p:spTgt spid="2">
                                            <p:graphicEl>
                                              <a:dgm id="{2AAACA77-E4A0-4E99-9F03-72ED26BB7B73}"/>
                                            </p:graphic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
                                            <p:graphicEl>
                                              <a:dgm id="{DE66B4FA-8443-484B-9A9E-FA188D6B4E43}"/>
                                            </p:graphicEl>
                                          </p:spTgt>
                                        </p:tgtEl>
                                        <p:attrNameLst>
                                          <p:attrName>style.visibility</p:attrName>
                                        </p:attrNameLst>
                                      </p:cBhvr>
                                      <p:to>
                                        <p:strVal val="visible"/>
                                      </p:to>
                                    </p:set>
                                    <p:animEffect transition="in" filter="fade">
                                      <p:cBhvr>
                                        <p:cTn id="12" dur="1000"/>
                                        <p:tgtEl>
                                          <p:spTgt spid="2">
                                            <p:graphicEl>
                                              <a:dgm id="{DE66B4FA-8443-484B-9A9E-FA188D6B4E43}"/>
                                            </p:graphicEl>
                                          </p:spTgt>
                                        </p:tgtEl>
                                      </p:cBhvr>
                                    </p:animEffect>
                                    <p:anim calcmode="lin" valueType="num">
                                      <p:cBhvr>
                                        <p:cTn id="13" dur="1000" fill="hold"/>
                                        <p:tgtEl>
                                          <p:spTgt spid="2">
                                            <p:graphicEl>
                                              <a:dgm id="{DE66B4FA-8443-484B-9A9E-FA188D6B4E43}"/>
                                            </p:graphicEl>
                                          </p:spTgt>
                                        </p:tgtEl>
                                        <p:attrNameLst>
                                          <p:attrName>ppt_x</p:attrName>
                                        </p:attrNameLst>
                                      </p:cBhvr>
                                      <p:tavLst>
                                        <p:tav tm="0">
                                          <p:val>
                                            <p:strVal val="#ppt_x"/>
                                          </p:val>
                                        </p:tav>
                                        <p:tav tm="100000">
                                          <p:val>
                                            <p:strVal val="#ppt_x"/>
                                          </p:val>
                                        </p:tav>
                                      </p:tavLst>
                                    </p:anim>
                                    <p:anim calcmode="lin" valueType="num">
                                      <p:cBhvr>
                                        <p:cTn id="14" dur="1000" fill="hold"/>
                                        <p:tgtEl>
                                          <p:spTgt spid="2">
                                            <p:graphicEl>
                                              <a:dgm id="{DE66B4FA-8443-484B-9A9E-FA188D6B4E43}"/>
                                            </p:graphicEl>
                                          </p:spTgt>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barn(inVertical)">
                                      <p:cBhvr>
                                        <p:cTn id="19" dur="500"/>
                                        <p:tgtEl>
                                          <p:spTgt spid="3"/>
                                        </p:tgtEl>
                                      </p:cBhvr>
                                    </p:animEffect>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grpId="0" nodeType="clickEffect">
                                  <p:stCondLst>
                                    <p:cond delay="0"/>
                                  </p:stCondLst>
                                  <p:childTnLst>
                                    <p:set>
                                      <p:cBhvr>
                                        <p:cTn id="23" dur="1" fill="hold">
                                          <p:stCondLst>
                                            <p:cond delay="0"/>
                                          </p:stCondLst>
                                        </p:cTn>
                                        <p:tgtEl>
                                          <p:spTgt spid="2">
                                            <p:graphicEl>
                                              <a:dgm id="{2352C030-0248-483B-94A9-26972C30B2AA}"/>
                                            </p:graphicEl>
                                          </p:spTgt>
                                        </p:tgtEl>
                                        <p:attrNameLst>
                                          <p:attrName>style.visibility</p:attrName>
                                        </p:attrNameLst>
                                      </p:cBhvr>
                                      <p:to>
                                        <p:strVal val="visible"/>
                                      </p:to>
                                    </p:set>
                                    <p:animEffect transition="in" filter="fade">
                                      <p:cBhvr>
                                        <p:cTn id="24" dur="1000"/>
                                        <p:tgtEl>
                                          <p:spTgt spid="2">
                                            <p:graphicEl>
                                              <a:dgm id="{2352C030-0248-483B-94A9-26972C30B2AA}"/>
                                            </p:graphicEl>
                                          </p:spTgt>
                                        </p:tgtEl>
                                      </p:cBhvr>
                                    </p:animEffect>
                                    <p:anim calcmode="lin" valueType="num">
                                      <p:cBhvr>
                                        <p:cTn id="25" dur="1000" fill="hold"/>
                                        <p:tgtEl>
                                          <p:spTgt spid="2">
                                            <p:graphicEl>
                                              <a:dgm id="{2352C030-0248-483B-94A9-26972C30B2AA}"/>
                                            </p:graphicEl>
                                          </p:spTgt>
                                        </p:tgtEl>
                                        <p:attrNameLst>
                                          <p:attrName>ppt_x</p:attrName>
                                        </p:attrNameLst>
                                      </p:cBhvr>
                                      <p:tavLst>
                                        <p:tav tm="0">
                                          <p:val>
                                            <p:strVal val="#ppt_x"/>
                                          </p:val>
                                        </p:tav>
                                        <p:tav tm="100000">
                                          <p:val>
                                            <p:strVal val="#ppt_x"/>
                                          </p:val>
                                        </p:tav>
                                      </p:tavLst>
                                    </p:anim>
                                    <p:anim calcmode="lin" valueType="num">
                                      <p:cBhvr>
                                        <p:cTn id="26" dur="1000" fill="hold"/>
                                        <p:tgtEl>
                                          <p:spTgt spid="2">
                                            <p:graphicEl>
                                              <a:dgm id="{2352C030-0248-483B-94A9-26972C30B2AA}"/>
                                            </p:graphicEl>
                                          </p:spTgt>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2">
                                            <p:graphicEl>
                                              <a:dgm id="{11925212-181A-4D0E-84EB-C4219DE1ABB7}"/>
                                            </p:graphicEl>
                                          </p:spTgt>
                                        </p:tgtEl>
                                        <p:attrNameLst>
                                          <p:attrName>style.visibility</p:attrName>
                                        </p:attrNameLst>
                                      </p:cBhvr>
                                      <p:to>
                                        <p:strVal val="visible"/>
                                      </p:to>
                                    </p:set>
                                    <p:animEffect transition="in" filter="fade">
                                      <p:cBhvr>
                                        <p:cTn id="29" dur="1000"/>
                                        <p:tgtEl>
                                          <p:spTgt spid="2">
                                            <p:graphicEl>
                                              <a:dgm id="{11925212-181A-4D0E-84EB-C4219DE1ABB7}"/>
                                            </p:graphicEl>
                                          </p:spTgt>
                                        </p:tgtEl>
                                      </p:cBhvr>
                                    </p:animEffect>
                                    <p:anim calcmode="lin" valueType="num">
                                      <p:cBhvr>
                                        <p:cTn id="30" dur="1000" fill="hold"/>
                                        <p:tgtEl>
                                          <p:spTgt spid="2">
                                            <p:graphicEl>
                                              <a:dgm id="{11925212-181A-4D0E-84EB-C4219DE1ABB7}"/>
                                            </p:graphicEl>
                                          </p:spTgt>
                                        </p:tgtEl>
                                        <p:attrNameLst>
                                          <p:attrName>ppt_x</p:attrName>
                                        </p:attrNameLst>
                                      </p:cBhvr>
                                      <p:tavLst>
                                        <p:tav tm="0">
                                          <p:val>
                                            <p:strVal val="#ppt_x"/>
                                          </p:val>
                                        </p:tav>
                                        <p:tav tm="100000">
                                          <p:val>
                                            <p:strVal val="#ppt_x"/>
                                          </p:val>
                                        </p:tav>
                                      </p:tavLst>
                                    </p:anim>
                                    <p:anim calcmode="lin" valueType="num">
                                      <p:cBhvr>
                                        <p:cTn id="31" dur="1000" fill="hold"/>
                                        <p:tgtEl>
                                          <p:spTgt spid="2">
                                            <p:graphicEl>
                                              <a:dgm id="{11925212-181A-4D0E-84EB-C4219DE1ABB7}"/>
                                            </p:graphicEl>
                                          </p:spTgt>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4"/>
                                        </p:tgtEl>
                                        <p:attrNameLst>
                                          <p:attrName>style.visibility</p:attrName>
                                        </p:attrNameLst>
                                      </p:cBhvr>
                                      <p:to>
                                        <p:strVal val="visible"/>
                                      </p:to>
                                    </p:set>
                                    <p:animEffect transition="in" filter="barn(inVertical)">
                                      <p:cBhvr>
                                        <p:cTn id="36" dur="500"/>
                                        <p:tgtEl>
                                          <p:spTgt spid="4"/>
                                        </p:tgtEl>
                                      </p:cBhvr>
                                    </p:animEffect>
                                  </p:childTnLst>
                                </p:cTn>
                              </p:par>
                            </p:childTnLst>
                          </p:cTn>
                        </p:par>
                      </p:childTnLst>
                    </p:cTn>
                  </p:par>
                  <p:par>
                    <p:cTn id="37" fill="hold">
                      <p:stCondLst>
                        <p:cond delay="indefinite"/>
                      </p:stCondLst>
                      <p:childTnLst>
                        <p:par>
                          <p:cTn id="38" fill="hold">
                            <p:stCondLst>
                              <p:cond delay="0"/>
                            </p:stCondLst>
                            <p:childTnLst>
                              <p:par>
                                <p:cTn id="39" presetID="42" presetClass="entr" presetSubtype="0" fill="hold" grpId="0" nodeType="clickEffect">
                                  <p:stCondLst>
                                    <p:cond delay="0"/>
                                  </p:stCondLst>
                                  <p:childTnLst>
                                    <p:set>
                                      <p:cBhvr>
                                        <p:cTn id="40" dur="1" fill="hold">
                                          <p:stCondLst>
                                            <p:cond delay="0"/>
                                          </p:stCondLst>
                                        </p:cTn>
                                        <p:tgtEl>
                                          <p:spTgt spid="2">
                                            <p:graphicEl>
                                              <a:dgm id="{72B5F39E-2D8B-4AE5-99A7-0B4F92796C74}"/>
                                            </p:graphicEl>
                                          </p:spTgt>
                                        </p:tgtEl>
                                        <p:attrNameLst>
                                          <p:attrName>style.visibility</p:attrName>
                                        </p:attrNameLst>
                                      </p:cBhvr>
                                      <p:to>
                                        <p:strVal val="visible"/>
                                      </p:to>
                                    </p:set>
                                    <p:animEffect transition="in" filter="fade">
                                      <p:cBhvr>
                                        <p:cTn id="41" dur="1000"/>
                                        <p:tgtEl>
                                          <p:spTgt spid="2">
                                            <p:graphicEl>
                                              <a:dgm id="{72B5F39E-2D8B-4AE5-99A7-0B4F92796C74}"/>
                                            </p:graphicEl>
                                          </p:spTgt>
                                        </p:tgtEl>
                                      </p:cBhvr>
                                    </p:animEffect>
                                    <p:anim calcmode="lin" valueType="num">
                                      <p:cBhvr>
                                        <p:cTn id="42" dur="1000" fill="hold"/>
                                        <p:tgtEl>
                                          <p:spTgt spid="2">
                                            <p:graphicEl>
                                              <a:dgm id="{72B5F39E-2D8B-4AE5-99A7-0B4F92796C74}"/>
                                            </p:graphicEl>
                                          </p:spTgt>
                                        </p:tgtEl>
                                        <p:attrNameLst>
                                          <p:attrName>ppt_x</p:attrName>
                                        </p:attrNameLst>
                                      </p:cBhvr>
                                      <p:tavLst>
                                        <p:tav tm="0">
                                          <p:val>
                                            <p:strVal val="#ppt_x"/>
                                          </p:val>
                                        </p:tav>
                                        <p:tav tm="100000">
                                          <p:val>
                                            <p:strVal val="#ppt_x"/>
                                          </p:val>
                                        </p:tav>
                                      </p:tavLst>
                                    </p:anim>
                                    <p:anim calcmode="lin" valueType="num">
                                      <p:cBhvr>
                                        <p:cTn id="43" dur="1000" fill="hold"/>
                                        <p:tgtEl>
                                          <p:spTgt spid="2">
                                            <p:graphicEl>
                                              <a:dgm id="{72B5F39E-2D8B-4AE5-99A7-0B4F92796C74}"/>
                                            </p:graphicEl>
                                          </p:spTgt>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2">
                                            <p:graphicEl>
                                              <a:dgm id="{D857732E-E667-406B-8596-FB28DE60F3B0}"/>
                                            </p:graphicEl>
                                          </p:spTgt>
                                        </p:tgtEl>
                                        <p:attrNameLst>
                                          <p:attrName>style.visibility</p:attrName>
                                        </p:attrNameLst>
                                      </p:cBhvr>
                                      <p:to>
                                        <p:strVal val="visible"/>
                                      </p:to>
                                    </p:set>
                                    <p:animEffect transition="in" filter="fade">
                                      <p:cBhvr>
                                        <p:cTn id="46" dur="1000"/>
                                        <p:tgtEl>
                                          <p:spTgt spid="2">
                                            <p:graphicEl>
                                              <a:dgm id="{D857732E-E667-406B-8596-FB28DE60F3B0}"/>
                                            </p:graphicEl>
                                          </p:spTgt>
                                        </p:tgtEl>
                                      </p:cBhvr>
                                    </p:animEffect>
                                    <p:anim calcmode="lin" valueType="num">
                                      <p:cBhvr>
                                        <p:cTn id="47" dur="1000" fill="hold"/>
                                        <p:tgtEl>
                                          <p:spTgt spid="2">
                                            <p:graphicEl>
                                              <a:dgm id="{D857732E-E667-406B-8596-FB28DE60F3B0}"/>
                                            </p:graphicEl>
                                          </p:spTgt>
                                        </p:tgtEl>
                                        <p:attrNameLst>
                                          <p:attrName>ppt_x</p:attrName>
                                        </p:attrNameLst>
                                      </p:cBhvr>
                                      <p:tavLst>
                                        <p:tav tm="0">
                                          <p:val>
                                            <p:strVal val="#ppt_x"/>
                                          </p:val>
                                        </p:tav>
                                        <p:tav tm="100000">
                                          <p:val>
                                            <p:strVal val="#ppt_x"/>
                                          </p:val>
                                        </p:tav>
                                      </p:tavLst>
                                    </p:anim>
                                    <p:anim calcmode="lin" valueType="num">
                                      <p:cBhvr>
                                        <p:cTn id="48" dur="1000" fill="hold"/>
                                        <p:tgtEl>
                                          <p:spTgt spid="2">
                                            <p:graphicEl>
                                              <a:dgm id="{D857732E-E667-406B-8596-FB28DE60F3B0}"/>
                                            </p:graphicEl>
                                          </p:spTgt>
                                        </p:tgtEl>
                                        <p:attrNameLst>
                                          <p:attrName>ppt_y</p:attrName>
                                        </p:attrNameLst>
                                      </p:cBhvr>
                                      <p:tavLst>
                                        <p:tav tm="0">
                                          <p:val>
                                            <p:strVal val="#ppt_y+.1"/>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16" presetClass="entr" presetSubtype="21" fill="hold" grpId="0" nodeType="clickEffect">
                                  <p:stCondLst>
                                    <p:cond delay="0"/>
                                  </p:stCondLst>
                                  <p:childTnLst>
                                    <p:set>
                                      <p:cBhvr>
                                        <p:cTn id="52" dur="1" fill="hold">
                                          <p:stCondLst>
                                            <p:cond delay="0"/>
                                          </p:stCondLst>
                                        </p:cTn>
                                        <p:tgtEl>
                                          <p:spTgt spid="40"/>
                                        </p:tgtEl>
                                        <p:attrNameLst>
                                          <p:attrName>style.visibility</p:attrName>
                                        </p:attrNameLst>
                                      </p:cBhvr>
                                      <p:to>
                                        <p:strVal val="visible"/>
                                      </p:to>
                                    </p:set>
                                    <p:animEffect transition="in" filter="barn(inVertical)">
                                      <p:cBhvr>
                                        <p:cTn id="53"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uiExpand="1">
        <p:bldSub>
          <a:bldDgm bld="one"/>
        </p:bldSub>
      </p:bldGraphic>
      <p:bldP spid="3" grpId="0" animBg="1"/>
      <p:bldP spid="4" grpId="0" animBg="1"/>
      <p:bldP spid="40"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3" name="Picture 4" descr="C:\Users\yvu\Documents\chalk-on-board.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82883" y="1664677"/>
            <a:ext cx="9220200" cy="4989968"/>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2302791" y="2403118"/>
            <a:ext cx="7813964" cy="2862322"/>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200" b="1" i="0" u="none" strike="noStrike" kern="0" cap="none" spc="0" normalizeH="0" baseline="0" noProof="0" dirty="0">
                <a:ln>
                  <a:noFill/>
                </a:ln>
                <a:solidFill>
                  <a:prstClr val="white"/>
                </a:solidFill>
                <a:effectLst/>
                <a:uLnTx/>
                <a:uFillTx/>
                <a:latin typeface="Cambria" panose="02040503050406030204" pitchFamily="18" charset="0"/>
                <a:ea typeface="Cambria" panose="02040503050406030204" pitchFamily="18" charset="0"/>
                <a:cs typeface="Arial"/>
                <a:sym typeface="Arial"/>
              </a:rPr>
              <a:t>      </a:t>
            </a:r>
            <a:r>
              <a:rPr kumimoji="0" lang="en-US" sz="3600" b="1" i="0" u="none" strike="noStrike" kern="0" cap="none" spc="0" normalizeH="0" baseline="0" noProof="0" dirty="0" err="1">
                <a:ln>
                  <a:noFill/>
                </a:ln>
                <a:solidFill>
                  <a:srgbClr val="FF0000"/>
                </a:solidFill>
                <a:effectLst/>
                <a:uLnTx/>
                <a:uFillTx/>
                <a:latin typeface="Cambria" panose="02040503050406030204" pitchFamily="18" charset="0"/>
                <a:ea typeface="Cambria" panose="02040503050406030204" pitchFamily="18" charset="0"/>
                <a:cs typeface="Arial"/>
                <a:sym typeface="Arial"/>
              </a:rPr>
              <a:t>Khái</a:t>
            </a:r>
            <a:r>
              <a:rPr kumimoji="0" lang="en-US" sz="3600" b="1" i="0" u="none" strike="noStrike" kern="0" cap="none" spc="0" normalizeH="0" noProof="0" dirty="0">
                <a:ln>
                  <a:noFill/>
                </a:ln>
                <a:solidFill>
                  <a:srgbClr val="FF0000"/>
                </a:solidFill>
                <a:effectLst/>
                <a:uLnTx/>
                <a:uFillTx/>
                <a:latin typeface="Cambria" panose="02040503050406030204" pitchFamily="18" charset="0"/>
                <a:ea typeface="Cambria" panose="02040503050406030204" pitchFamily="18" charset="0"/>
                <a:cs typeface="Arial"/>
                <a:sym typeface="Arial"/>
              </a:rPr>
              <a:t> </a:t>
            </a:r>
            <a:r>
              <a:rPr kumimoji="0" lang="en-US" sz="3600" b="1" i="0" u="none" strike="noStrike" kern="0" cap="none" spc="0" normalizeH="0" noProof="0" dirty="0" err="1">
                <a:ln>
                  <a:noFill/>
                </a:ln>
                <a:solidFill>
                  <a:srgbClr val="FF0000"/>
                </a:solidFill>
                <a:effectLst/>
                <a:uLnTx/>
                <a:uFillTx/>
                <a:latin typeface="Cambria" panose="02040503050406030204" pitchFamily="18" charset="0"/>
                <a:ea typeface="Cambria" panose="02040503050406030204" pitchFamily="18" charset="0"/>
                <a:cs typeface="Arial"/>
                <a:sym typeface="Arial"/>
              </a:rPr>
              <a:t>niệm</a:t>
            </a:r>
            <a:r>
              <a:rPr kumimoji="0" lang="en-US" sz="3600" b="1" i="0" u="none" strike="noStrike" kern="0" cap="none" spc="0" normalizeH="0" noProof="0" dirty="0">
                <a:ln>
                  <a:noFill/>
                </a:ln>
                <a:solidFill>
                  <a:srgbClr val="FF0000"/>
                </a:solidFill>
                <a:effectLst/>
                <a:uLnTx/>
                <a:uFillTx/>
                <a:latin typeface="Cambria" panose="02040503050406030204" pitchFamily="18" charset="0"/>
                <a:ea typeface="Cambria" panose="02040503050406030204" pitchFamily="18" charset="0"/>
                <a:cs typeface="Arial"/>
                <a:sym typeface="Arial"/>
              </a:rPr>
              <a:t>:</a:t>
            </a:r>
            <a:endParaRPr kumimoji="0" lang="en-US" sz="3600" b="1" i="0" u="none" strike="noStrike" kern="0" cap="none" spc="0" normalizeH="0" baseline="0" noProof="0" dirty="0">
              <a:ln>
                <a:noFill/>
              </a:ln>
              <a:solidFill>
                <a:srgbClr val="FF0000"/>
              </a:solidFill>
              <a:effectLst/>
              <a:uLnTx/>
              <a:uFillTx/>
              <a:latin typeface="Cambria" panose="02040503050406030204" pitchFamily="18" charset="0"/>
              <a:ea typeface="Cambria" panose="02040503050406030204" pitchFamily="18" charset="0"/>
              <a:cs typeface="Arial"/>
              <a:sym typeface="Arial"/>
            </a:endParaRPr>
          </a:p>
          <a:p>
            <a:pPr lvl="0" algn="just"/>
            <a:r>
              <a:rPr lang="en-US" sz="3600" b="1" dirty="0">
                <a:solidFill>
                  <a:schemeClr val="bg1"/>
                </a:solidFill>
                <a:latin typeface="Times New Roman" panose="02020603050405020304" pitchFamily="18" charset="0"/>
                <a:cs typeface="Times New Roman" panose="02020603050405020304" pitchFamily="18" charset="0"/>
              </a:rPr>
              <a:t>- </a:t>
            </a:r>
            <a:r>
              <a:rPr lang="en-US" sz="3600" b="1" dirty="0" err="1">
                <a:solidFill>
                  <a:schemeClr val="bg1"/>
                </a:solidFill>
                <a:latin typeface="Times New Roman" panose="02020603050405020304" pitchFamily="18" charset="0"/>
                <a:cs typeface="Times New Roman" panose="02020603050405020304" pitchFamily="18" charset="0"/>
              </a:rPr>
              <a:t>Chữ</a:t>
            </a:r>
            <a:r>
              <a:rPr lang="en-US" sz="3600" b="1" dirty="0">
                <a:solidFill>
                  <a:schemeClr val="bg1"/>
                </a:solidFill>
                <a:latin typeface="Times New Roman" panose="02020603050405020304" pitchFamily="18" charset="0"/>
                <a:cs typeface="Times New Roman" panose="02020603050405020304" pitchFamily="18" charset="0"/>
              </a:rPr>
              <a:t> </a:t>
            </a:r>
            <a:r>
              <a:rPr lang="en-US" sz="3600" b="1" dirty="0" err="1">
                <a:solidFill>
                  <a:schemeClr val="bg1"/>
                </a:solidFill>
                <a:latin typeface="Times New Roman" panose="02020603050405020304" pitchFamily="18" charset="0"/>
                <a:cs typeface="Times New Roman" panose="02020603050405020304" pitchFamily="18" charset="0"/>
              </a:rPr>
              <a:t>tín</a:t>
            </a:r>
            <a:r>
              <a:rPr lang="en-US" sz="3600" b="1" dirty="0">
                <a:solidFill>
                  <a:schemeClr val="bg1"/>
                </a:solidFill>
                <a:latin typeface="Times New Roman" panose="02020603050405020304" pitchFamily="18" charset="0"/>
                <a:cs typeface="Times New Roman" panose="02020603050405020304" pitchFamily="18" charset="0"/>
              </a:rPr>
              <a:t> </a:t>
            </a:r>
            <a:r>
              <a:rPr lang="en-US" sz="3600" b="1" dirty="0" err="1">
                <a:solidFill>
                  <a:schemeClr val="bg1"/>
                </a:solidFill>
                <a:latin typeface="Times New Roman" panose="02020603050405020304" pitchFamily="18" charset="0"/>
                <a:cs typeface="Times New Roman" panose="02020603050405020304" pitchFamily="18" charset="0"/>
              </a:rPr>
              <a:t>là</a:t>
            </a:r>
            <a:r>
              <a:rPr lang="en-US" sz="3600" b="1" dirty="0">
                <a:solidFill>
                  <a:schemeClr val="bg1"/>
                </a:solidFill>
                <a:latin typeface="Times New Roman" panose="02020603050405020304" pitchFamily="18" charset="0"/>
                <a:cs typeface="Times New Roman" panose="02020603050405020304" pitchFamily="18" charset="0"/>
              </a:rPr>
              <a:t> </a:t>
            </a:r>
            <a:r>
              <a:rPr lang="en-US" sz="3600" b="1" dirty="0" err="1">
                <a:solidFill>
                  <a:srgbClr val="FFFF00"/>
                </a:solidFill>
                <a:latin typeface="Times New Roman" panose="02020603050405020304" pitchFamily="18" charset="0"/>
                <a:cs typeface="Times New Roman" panose="02020603050405020304" pitchFamily="18" charset="0"/>
              </a:rPr>
              <a:t>niềm</a:t>
            </a:r>
            <a:r>
              <a:rPr lang="en-US" sz="3600" b="1" dirty="0">
                <a:solidFill>
                  <a:srgbClr val="FFFF00"/>
                </a:solidFill>
                <a:latin typeface="Times New Roman" panose="02020603050405020304" pitchFamily="18" charset="0"/>
                <a:cs typeface="Times New Roman" panose="02020603050405020304" pitchFamily="18" charset="0"/>
              </a:rPr>
              <a:t> tin </a:t>
            </a:r>
            <a:r>
              <a:rPr lang="en-US" sz="3600" b="1" dirty="0" err="1">
                <a:solidFill>
                  <a:schemeClr val="bg1"/>
                </a:solidFill>
                <a:latin typeface="Times New Roman" panose="02020603050405020304" pitchFamily="18" charset="0"/>
                <a:cs typeface="Times New Roman" panose="02020603050405020304" pitchFamily="18" charset="0"/>
              </a:rPr>
              <a:t>của</a:t>
            </a:r>
            <a:r>
              <a:rPr lang="en-US" sz="3600" b="1" dirty="0">
                <a:solidFill>
                  <a:schemeClr val="bg1"/>
                </a:solidFill>
                <a:latin typeface="Times New Roman" panose="02020603050405020304" pitchFamily="18" charset="0"/>
                <a:cs typeface="Times New Roman" panose="02020603050405020304" pitchFamily="18" charset="0"/>
              </a:rPr>
              <a:t> con </a:t>
            </a:r>
            <a:r>
              <a:rPr lang="en-US" sz="3600" b="1" dirty="0" err="1">
                <a:solidFill>
                  <a:schemeClr val="bg1"/>
                </a:solidFill>
                <a:latin typeface="Times New Roman" panose="02020603050405020304" pitchFamily="18" charset="0"/>
                <a:cs typeface="Times New Roman" panose="02020603050405020304" pitchFamily="18" charset="0"/>
              </a:rPr>
              <a:t>người</a:t>
            </a:r>
            <a:r>
              <a:rPr lang="en-US" sz="3600" b="1" dirty="0">
                <a:solidFill>
                  <a:schemeClr val="bg1"/>
                </a:solidFill>
                <a:latin typeface="Times New Roman" panose="02020603050405020304" pitchFamily="18" charset="0"/>
                <a:cs typeface="Times New Roman" panose="02020603050405020304" pitchFamily="18" charset="0"/>
              </a:rPr>
              <a:t> </a:t>
            </a:r>
            <a:r>
              <a:rPr lang="en-US" sz="3600" b="1" dirty="0" err="1">
                <a:solidFill>
                  <a:schemeClr val="bg1"/>
                </a:solidFill>
                <a:latin typeface="Times New Roman" panose="02020603050405020304" pitchFamily="18" charset="0"/>
                <a:cs typeface="Times New Roman" panose="02020603050405020304" pitchFamily="18" charset="0"/>
              </a:rPr>
              <a:t>đối</a:t>
            </a:r>
            <a:r>
              <a:rPr lang="en-US" sz="3600" b="1" dirty="0">
                <a:solidFill>
                  <a:schemeClr val="bg1"/>
                </a:solidFill>
                <a:latin typeface="Times New Roman" panose="02020603050405020304" pitchFamily="18" charset="0"/>
                <a:cs typeface="Times New Roman" panose="02020603050405020304" pitchFamily="18" charset="0"/>
              </a:rPr>
              <a:t> </a:t>
            </a:r>
            <a:r>
              <a:rPr lang="en-US" sz="3600" b="1" dirty="0" err="1">
                <a:solidFill>
                  <a:schemeClr val="bg1"/>
                </a:solidFill>
                <a:latin typeface="Times New Roman" panose="02020603050405020304" pitchFamily="18" charset="0"/>
                <a:cs typeface="Times New Roman" panose="02020603050405020304" pitchFamily="18" charset="0"/>
              </a:rPr>
              <a:t>với</a:t>
            </a:r>
            <a:r>
              <a:rPr lang="en-US" sz="3600" b="1" dirty="0">
                <a:solidFill>
                  <a:schemeClr val="bg1"/>
                </a:solidFill>
                <a:latin typeface="Times New Roman" panose="02020603050405020304" pitchFamily="18" charset="0"/>
                <a:cs typeface="Times New Roman" panose="02020603050405020304" pitchFamily="18" charset="0"/>
              </a:rPr>
              <a:t> </a:t>
            </a:r>
            <a:r>
              <a:rPr lang="en-US" sz="3600" b="1" dirty="0" err="1">
                <a:solidFill>
                  <a:schemeClr val="bg1"/>
                </a:solidFill>
                <a:latin typeface="Times New Roman" panose="02020603050405020304" pitchFamily="18" charset="0"/>
                <a:cs typeface="Times New Roman" panose="02020603050405020304" pitchFamily="18" charset="0"/>
              </a:rPr>
              <a:t>nhau</a:t>
            </a:r>
            <a:r>
              <a:rPr lang="en-US" sz="3600" b="1" dirty="0">
                <a:solidFill>
                  <a:schemeClr val="bg1"/>
                </a:solidFill>
                <a:latin typeface="Times New Roman" panose="02020603050405020304" pitchFamily="18" charset="0"/>
                <a:cs typeface="Times New Roman" panose="02020603050405020304" pitchFamily="18" charset="0"/>
              </a:rPr>
              <a:t>.</a:t>
            </a:r>
            <a:endParaRPr lang="vi-VN" sz="3600" b="1" dirty="0">
              <a:solidFill>
                <a:schemeClr val="bg1"/>
              </a:solidFill>
              <a:latin typeface="Times New Roman" panose="02020603050405020304" pitchFamily="18" charset="0"/>
              <a:cs typeface="Times New Roman" panose="02020603050405020304" pitchFamily="18" charset="0"/>
            </a:endParaRPr>
          </a:p>
          <a:p>
            <a:pPr lvl="0" algn="just"/>
            <a:r>
              <a:rPr lang="en-US" sz="3600" b="1" dirty="0">
                <a:solidFill>
                  <a:schemeClr val="bg1"/>
                </a:solidFill>
                <a:latin typeface="Times New Roman" panose="02020603050405020304" pitchFamily="18" charset="0"/>
                <a:cs typeface="Times New Roman" panose="02020603050405020304" pitchFamily="18" charset="0"/>
              </a:rPr>
              <a:t>- </a:t>
            </a:r>
            <a:r>
              <a:rPr lang="en-US" sz="3600" b="1" dirty="0" err="1">
                <a:solidFill>
                  <a:schemeClr val="bg1"/>
                </a:solidFill>
                <a:latin typeface="Times New Roman" panose="02020603050405020304" pitchFamily="18" charset="0"/>
                <a:cs typeface="Times New Roman" panose="02020603050405020304" pitchFamily="18" charset="0"/>
              </a:rPr>
              <a:t>Giữ</a:t>
            </a:r>
            <a:r>
              <a:rPr lang="en-US" sz="3600" b="1" dirty="0">
                <a:solidFill>
                  <a:schemeClr val="bg1"/>
                </a:solidFill>
                <a:latin typeface="Times New Roman" panose="02020603050405020304" pitchFamily="18" charset="0"/>
                <a:cs typeface="Times New Roman" panose="02020603050405020304" pitchFamily="18" charset="0"/>
              </a:rPr>
              <a:t> </a:t>
            </a:r>
            <a:r>
              <a:rPr lang="en-US" sz="3600" b="1" dirty="0" err="1">
                <a:solidFill>
                  <a:schemeClr val="bg1"/>
                </a:solidFill>
                <a:latin typeface="Times New Roman" panose="02020603050405020304" pitchFamily="18" charset="0"/>
                <a:cs typeface="Times New Roman" panose="02020603050405020304" pitchFamily="18" charset="0"/>
              </a:rPr>
              <a:t>chữ</a:t>
            </a:r>
            <a:r>
              <a:rPr lang="en-US" sz="3600" b="1" dirty="0">
                <a:solidFill>
                  <a:schemeClr val="bg1"/>
                </a:solidFill>
                <a:latin typeface="Times New Roman" panose="02020603050405020304" pitchFamily="18" charset="0"/>
                <a:cs typeface="Times New Roman" panose="02020603050405020304" pitchFamily="18" charset="0"/>
              </a:rPr>
              <a:t> </a:t>
            </a:r>
            <a:r>
              <a:rPr lang="en-US" sz="3600" b="1" dirty="0" err="1">
                <a:solidFill>
                  <a:schemeClr val="bg1"/>
                </a:solidFill>
                <a:latin typeface="Times New Roman" panose="02020603050405020304" pitchFamily="18" charset="0"/>
                <a:cs typeface="Times New Roman" panose="02020603050405020304" pitchFamily="18" charset="0"/>
              </a:rPr>
              <a:t>tín</a:t>
            </a:r>
            <a:r>
              <a:rPr lang="en-US" sz="3600" b="1" dirty="0">
                <a:solidFill>
                  <a:schemeClr val="bg1"/>
                </a:solidFill>
                <a:latin typeface="Times New Roman" panose="02020603050405020304" pitchFamily="18" charset="0"/>
                <a:cs typeface="Times New Roman" panose="02020603050405020304" pitchFamily="18" charset="0"/>
              </a:rPr>
              <a:t> </a:t>
            </a:r>
            <a:r>
              <a:rPr lang="en-US" sz="3600" b="1" dirty="0" err="1">
                <a:solidFill>
                  <a:schemeClr val="bg1"/>
                </a:solidFill>
                <a:latin typeface="Times New Roman" panose="02020603050405020304" pitchFamily="18" charset="0"/>
                <a:cs typeface="Times New Roman" panose="02020603050405020304" pitchFamily="18" charset="0"/>
              </a:rPr>
              <a:t>là</a:t>
            </a:r>
            <a:r>
              <a:rPr lang="en-US" sz="3600" b="1" dirty="0">
                <a:solidFill>
                  <a:schemeClr val="bg1"/>
                </a:solidFill>
                <a:latin typeface="Times New Roman" panose="02020603050405020304" pitchFamily="18" charset="0"/>
                <a:cs typeface="Times New Roman" panose="02020603050405020304" pitchFamily="18" charset="0"/>
              </a:rPr>
              <a:t> </a:t>
            </a:r>
            <a:r>
              <a:rPr lang="en-US" sz="3600" b="1" dirty="0" err="1">
                <a:solidFill>
                  <a:srgbClr val="FFFF00"/>
                </a:solidFill>
                <a:latin typeface="Times New Roman" panose="02020603050405020304" pitchFamily="18" charset="0"/>
                <a:cs typeface="Times New Roman" panose="02020603050405020304" pitchFamily="18" charset="0"/>
              </a:rPr>
              <a:t>giữ</a:t>
            </a:r>
            <a:r>
              <a:rPr lang="en-US" sz="3600" b="1" dirty="0">
                <a:solidFill>
                  <a:srgbClr val="FFFF00"/>
                </a:solidFill>
                <a:latin typeface="Times New Roman" panose="02020603050405020304" pitchFamily="18" charset="0"/>
                <a:cs typeface="Times New Roman" panose="02020603050405020304" pitchFamily="18" charset="0"/>
              </a:rPr>
              <a:t> </a:t>
            </a:r>
            <a:r>
              <a:rPr lang="en-US" sz="3600" b="1" dirty="0" err="1">
                <a:solidFill>
                  <a:srgbClr val="FFFF00"/>
                </a:solidFill>
                <a:latin typeface="Times New Roman" panose="02020603050405020304" pitchFamily="18" charset="0"/>
                <a:cs typeface="Times New Roman" panose="02020603050405020304" pitchFamily="18" charset="0"/>
              </a:rPr>
              <a:t>niềm</a:t>
            </a:r>
            <a:r>
              <a:rPr lang="en-US" sz="3600" b="1" dirty="0">
                <a:solidFill>
                  <a:srgbClr val="FFFF00"/>
                </a:solidFill>
                <a:latin typeface="Times New Roman" panose="02020603050405020304" pitchFamily="18" charset="0"/>
                <a:cs typeface="Times New Roman" panose="02020603050405020304" pitchFamily="18" charset="0"/>
              </a:rPr>
              <a:t> tin </a:t>
            </a:r>
            <a:r>
              <a:rPr lang="en-US" sz="3600" b="1" dirty="0" err="1">
                <a:solidFill>
                  <a:schemeClr val="bg1"/>
                </a:solidFill>
                <a:latin typeface="Times New Roman" panose="02020603050405020304" pitchFamily="18" charset="0"/>
                <a:cs typeface="Times New Roman" panose="02020603050405020304" pitchFamily="18" charset="0"/>
              </a:rPr>
              <a:t>của</a:t>
            </a:r>
            <a:r>
              <a:rPr lang="en-US" sz="3600" b="1" dirty="0">
                <a:solidFill>
                  <a:schemeClr val="bg1"/>
                </a:solidFill>
                <a:latin typeface="Times New Roman" panose="02020603050405020304" pitchFamily="18" charset="0"/>
                <a:cs typeface="Times New Roman" panose="02020603050405020304" pitchFamily="18" charset="0"/>
              </a:rPr>
              <a:t> </a:t>
            </a:r>
            <a:r>
              <a:rPr lang="en-US" sz="3600" b="1" dirty="0" err="1">
                <a:solidFill>
                  <a:schemeClr val="bg1"/>
                </a:solidFill>
                <a:latin typeface="Times New Roman" panose="02020603050405020304" pitchFamily="18" charset="0"/>
                <a:cs typeface="Times New Roman" panose="02020603050405020304" pitchFamily="18" charset="0"/>
              </a:rPr>
              <a:t>người</a:t>
            </a:r>
            <a:r>
              <a:rPr lang="en-US" sz="3600" b="1" dirty="0">
                <a:solidFill>
                  <a:schemeClr val="bg1"/>
                </a:solidFill>
                <a:latin typeface="Times New Roman" panose="02020603050405020304" pitchFamily="18" charset="0"/>
                <a:cs typeface="Times New Roman" panose="02020603050405020304" pitchFamily="18" charset="0"/>
              </a:rPr>
              <a:t> </a:t>
            </a:r>
            <a:r>
              <a:rPr lang="en-US" sz="3600" b="1" dirty="0" err="1">
                <a:solidFill>
                  <a:schemeClr val="bg1"/>
                </a:solidFill>
                <a:latin typeface="Times New Roman" panose="02020603050405020304" pitchFamily="18" charset="0"/>
                <a:cs typeface="Times New Roman" panose="02020603050405020304" pitchFamily="18" charset="0"/>
              </a:rPr>
              <a:t>khác</a:t>
            </a:r>
            <a:r>
              <a:rPr lang="en-US" sz="3600" b="1" dirty="0">
                <a:solidFill>
                  <a:schemeClr val="bg1"/>
                </a:solidFill>
                <a:latin typeface="Times New Roman" panose="02020603050405020304" pitchFamily="18" charset="0"/>
                <a:cs typeface="Times New Roman" panose="02020603050405020304" pitchFamily="18" charset="0"/>
              </a:rPr>
              <a:t> </a:t>
            </a:r>
            <a:r>
              <a:rPr lang="en-US" sz="3600" b="1" dirty="0" err="1">
                <a:solidFill>
                  <a:schemeClr val="bg1"/>
                </a:solidFill>
                <a:latin typeface="Times New Roman" panose="02020603050405020304" pitchFamily="18" charset="0"/>
                <a:cs typeface="Times New Roman" panose="02020603050405020304" pitchFamily="18" charset="0"/>
              </a:rPr>
              <a:t>đối</a:t>
            </a:r>
            <a:r>
              <a:rPr lang="en-US" sz="3600" b="1" dirty="0">
                <a:solidFill>
                  <a:schemeClr val="bg1"/>
                </a:solidFill>
                <a:latin typeface="Times New Roman" panose="02020603050405020304" pitchFamily="18" charset="0"/>
                <a:cs typeface="Times New Roman" panose="02020603050405020304" pitchFamily="18" charset="0"/>
              </a:rPr>
              <a:t> </a:t>
            </a:r>
            <a:r>
              <a:rPr lang="en-US" sz="3600" b="1" dirty="0" err="1">
                <a:solidFill>
                  <a:schemeClr val="bg1"/>
                </a:solidFill>
                <a:latin typeface="Times New Roman" panose="02020603050405020304" pitchFamily="18" charset="0"/>
                <a:cs typeface="Times New Roman" panose="02020603050405020304" pitchFamily="18" charset="0"/>
              </a:rPr>
              <a:t>với</a:t>
            </a:r>
            <a:r>
              <a:rPr lang="en-US" sz="3600" b="1" dirty="0">
                <a:solidFill>
                  <a:schemeClr val="bg1"/>
                </a:solidFill>
                <a:latin typeface="Times New Roman" panose="02020603050405020304" pitchFamily="18" charset="0"/>
                <a:cs typeface="Times New Roman" panose="02020603050405020304" pitchFamily="18" charset="0"/>
              </a:rPr>
              <a:t> </a:t>
            </a:r>
            <a:r>
              <a:rPr lang="en-US" sz="3600" b="1" dirty="0" err="1">
                <a:solidFill>
                  <a:schemeClr val="bg1"/>
                </a:solidFill>
                <a:latin typeface="Times New Roman" panose="02020603050405020304" pitchFamily="18" charset="0"/>
                <a:cs typeface="Times New Roman" panose="02020603050405020304" pitchFamily="18" charset="0"/>
              </a:rPr>
              <a:t>mình</a:t>
            </a:r>
            <a:r>
              <a:rPr lang="en-US" sz="3600" b="1" dirty="0">
                <a:solidFill>
                  <a:schemeClr val="bg1"/>
                </a:solidFill>
                <a:latin typeface="Times New Roman" panose="02020603050405020304" pitchFamily="18" charset="0"/>
                <a:cs typeface="Times New Roman" panose="02020603050405020304" pitchFamily="18" charset="0"/>
              </a:rPr>
              <a:t>.</a:t>
            </a:r>
            <a:endParaRPr lang="en-US" sz="3600" b="1" i="0" dirty="0">
              <a:solidFill>
                <a:schemeClr val="bg1"/>
              </a:solidFill>
              <a:latin typeface="Times New Roman" panose="02020603050405020304" pitchFamily="18" charset="0"/>
              <a:cs typeface="Times New Roman" panose="02020603050405020304" pitchFamily="18" charset="0"/>
            </a:endParaRPr>
          </a:p>
        </p:txBody>
      </p:sp>
      <p:pic>
        <p:nvPicPr>
          <p:cNvPr id="5" name="Picture 4"/>
          <p:cNvPicPr>
            <a:picLocks noChangeAspect="1"/>
          </p:cNvPicPr>
          <p:nvPr/>
        </p:nvPicPr>
        <p:blipFill>
          <a:blip r:embed="rId4" cstate="print">
            <a:extLst>
              <a:ext uri="{BEBA8EAE-BF5A-486C-A8C5-ECC9F3942E4B}">
                <a14:imgProps xmlns:a14="http://schemas.microsoft.com/office/drawing/2010/main">
                  <a14:imgLayer r:embed="rId5">
                    <a14:imgEffect>
                      <a14:backgroundRemoval t="10000" b="100000" l="10000" r="100000"/>
                    </a14:imgEffect>
                  </a14:imgLayer>
                </a14:imgProps>
              </a:ext>
              <a:ext uri="{28A0092B-C50C-407E-A947-70E740481C1C}">
                <a14:useLocalDpi xmlns:a14="http://schemas.microsoft.com/office/drawing/2010/main" val="0"/>
              </a:ext>
            </a:extLst>
          </a:blip>
          <a:stretch>
            <a:fillRect/>
          </a:stretch>
        </p:blipFill>
        <p:spPr>
          <a:xfrm rot="20568354">
            <a:off x="350787" y="1461246"/>
            <a:ext cx="1734406" cy="1734406"/>
          </a:xfrm>
          <a:prstGeom prst="rect">
            <a:avLst/>
          </a:prstGeom>
        </p:spPr>
      </p:pic>
      <p:pic>
        <p:nvPicPr>
          <p:cNvPr id="11" name="Picture 10"/>
          <p:cNvPicPr>
            <a:picLocks noChangeAspect="1"/>
          </p:cNvPicPr>
          <p:nvPr/>
        </p:nvPicPr>
        <p:blipFill>
          <a:blip r:embed="rId6" cstate="print">
            <a:extLst>
              <a:ext uri="{BEBA8EAE-BF5A-486C-A8C5-ECC9F3942E4B}">
                <a14:imgProps xmlns:a14="http://schemas.microsoft.com/office/drawing/2010/main">
                  <a14:imgLayer r:embed="rId7">
                    <a14:imgEffect>
                      <a14:backgroundRemoval t="1512" b="99884" l="10000" r="90000">
                        <a14:foregroundMark x1="40698" y1="43488" x2="44767" y2="43256"/>
                        <a14:foregroundMark x1="48605" y1="32326" x2="50930" y2="35116"/>
                        <a14:foregroundMark x1="55581" y1="58721" x2="56628" y2="59767"/>
                        <a14:foregroundMark x1="43837" y1="57558" x2="44186" y2="73953"/>
                        <a14:foregroundMark x1="38372" y1="73372" x2="55465" y2="75000"/>
                        <a14:foregroundMark x1="55465" y1="75000" x2="55465" y2="75000"/>
                        <a14:foregroundMark x1="35698" y1="59302" x2="26860" y2="65116"/>
                        <a14:foregroundMark x1="21977" y1="59302" x2="29884" y2="72907"/>
                        <a14:foregroundMark x1="52558" y1="84302" x2="54070" y2="92558"/>
                        <a14:foregroundMark x1="49767" y1="94070" x2="47907" y2="95233"/>
                        <a14:foregroundMark x1="42326" y1="84419" x2="43837" y2="91395"/>
                        <a14:foregroundMark x1="43837" y1="91628" x2="39186" y2="93488"/>
                      </a14:backgroundRemoval>
                    </a14:imgEffect>
                  </a14:imgLayer>
                </a14:imgProps>
              </a:ext>
              <a:ext uri="{28A0092B-C50C-407E-A947-70E740481C1C}">
                <a14:useLocalDpi xmlns:a14="http://schemas.microsoft.com/office/drawing/2010/main" val="0"/>
              </a:ext>
            </a:extLst>
          </a:blip>
          <a:stretch>
            <a:fillRect/>
          </a:stretch>
        </p:blipFill>
        <p:spPr>
          <a:xfrm>
            <a:off x="10629178" y="2140237"/>
            <a:ext cx="1582677" cy="1582677"/>
          </a:xfrm>
          <a:prstGeom prst="rect">
            <a:avLst/>
          </a:prstGeom>
        </p:spPr>
      </p:pic>
      <p:sp>
        <p:nvSpPr>
          <p:cNvPr id="12" name="矩形 16">
            <a:extLst>
              <a:ext uri="{FF2B5EF4-FFF2-40B4-BE49-F238E27FC236}">
                <a16:creationId xmlns:a16="http://schemas.microsoft.com/office/drawing/2014/main" id="{6D16F263-6911-49F3-801A-96D42981CD4B}"/>
              </a:ext>
            </a:extLst>
          </p:cNvPr>
          <p:cNvSpPr/>
          <p:nvPr/>
        </p:nvSpPr>
        <p:spPr>
          <a:xfrm>
            <a:off x="1582883" y="203355"/>
            <a:ext cx="10170718" cy="631711"/>
          </a:xfrm>
          <a:prstGeom prst="rect">
            <a:avLst/>
          </a:prstGeom>
        </p:spPr>
        <p:txBody>
          <a:bodyPr wrap="square">
            <a:spAutoFit/>
            <a:scene3d>
              <a:camera prst="orthographicFront"/>
              <a:lightRig rig="threePt" dir="t"/>
            </a:scene3d>
            <a:sp3d contourW="12700"/>
          </a:bodyPr>
          <a:lstStyle/>
          <a:p>
            <a:pPr marL="0" marR="0" lvl="0" indent="0" algn="just" defTabSz="914400" rtl="0" eaLnBrk="1" fontAlgn="auto" latinLnBrk="0" hangingPunct="1">
              <a:lnSpc>
                <a:spcPct val="120000"/>
              </a:lnSpc>
              <a:spcBef>
                <a:spcPts val="0"/>
              </a:spcBef>
              <a:spcAft>
                <a:spcPts val="0"/>
              </a:spcAft>
              <a:buClrTx/>
              <a:buSzTx/>
              <a:buFontTx/>
              <a:buNone/>
              <a:tabLst/>
              <a:defRPr/>
            </a:pPr>
            <a:r>
              <a:rPr kumimoji="0" lang="en-US" altLang="zh-CN" sz="3200" b="1" i="0" u="none" strike="noStrike" kern="1200" cap="none" spc="0" normalizeH="0" baseline="0" noProof="0" dirty="0">
                <a:ln>
                  <a:noFill/>
                </a:ln>
                <a:solidFill>
                  <a:srgbClr val="002060"/>
                </a:solidFill>
                <a:effectLst/>
                <a:uLnTx/>
                <a:uFillTx/>
                <a:latin typeface="Times New Roman" panose="02020603050405020304" pitchFamily="18" charset="0"/>
                <a:ea typeface="宋体" panose="02010600030101010101" pitchFamily="2" charset="-122"/>
                <a:cs typeface="Times New Roman" panose="02020603050405020304" pitchFamily="18" charset="0"/>
              </a:rPr>
              <a:t>1. </a:t>
            </a:r>
            <a:r>
              <a:rPr kumimoji="0" lang="en-US" altLang="zh-CN" sz="3200" b="1" i="0" u="none" strike="noStrike" kern="1200" cap="none" spc="0" normalizeH="0" baseline="0" noProof="0" dirty="0" err="1">
                <a:ln>
                  <a:noFill/>
                </a:ln>
                <a:solidFill>
                  <a:srgbClr val="002060"/>
                </a:solidFill>
                <a:effectLst/>
                <a:uLnTx/>
                <a:uFillTx/>
                <a:latin typeface="Times New Roman" panose="02020603050405020304" pitchFamily="18" charset="0"/>
                <a:ea typeface="宋体" panose="02010600030101010101" pitchFamily="2" charset="-122"/>
                <a:cs typeface="Times New Roman" panose="02020603050405020304" pitchFamily="18" charset="0"/>
              </a:rPr>
              <a:t>Thế</a:t>
            </a:r>
            <a:r>
              <a:rPr kumimoji="0" lang="en-US" altLang="zh-CN" sz="3200" b="1" i="0" u="none" strike="noStrike" kern="1200" cap="none" spc="0" normalizeH="0" noProof="0" dirty="0">
                <a:ln>
                  <a:noFill/>
                </a:ln>
                <a:solidFill>
                  <a:srgbClr val="002060"/>
                </a:solidFill>
                <a:effectLst/>
                <a:uLnTx/>
                <a:uFillTx/>
                <a:latin typeface="Times New Roman" panose="02020603050405020304" pitchFamily="18" charset="0"/>
                <a:ea typeface="宋体" panose="02010600030101010101" pitchFamily="2" charset="-122"/>
                <a:cs typeface="Times New Roman" panose="02020603050405020304" pitchFamily="18" charset="0"/>
              </a:rPr>
              <a:t> </a:t>
            </a:r>
            <a:r>
              <a:rPr kumimoji="0" lang="en-US" altLang="zh-CN" sz="3200" b="1" i="0" u="none" strike="noStrike" kern="1200" cap="none" spc="0" normalizeH="0" noProof="0" dirty="0" err="1">
                <a:ln>
                  <a:noFill/>
                </a:ln>
                <a:solidFill>
                  <a:srgbClr val="002060"/>
                </a:solidFill>
                <a:effectLst/>
                <a:uLnTx/>
                <a:uFillTx/>
                <a:latin typeface="Times New Roman" panose="02020603050405020304" pitchFamily="18" charset="0"/>
                <a:ea typeface="宋体" panose="02010600030101010101" pitchFamily="2" charset="-122"/>
                <a:cs typeface="Times New Roman" panose="02020603050405020304" pitchFamily="18" charset="0"/>
              </a:rPr>
              <a:t>nào</a:t>
            </a:r>
            <a:r>
              <a:rPr kumimoji="0" lang="en-US" altLang="zh-CN" sz="3200" b="1" i="0" u="none" strike="noStrike" kern="1200" cap="none" spc="0" normalizeH="0" noProof="0" dirty="0">
                <a:ln>
                  <a:noFill/>
                </a:ln>
                <a:solidFill>
                  <a:srgbClr val="002060"/>
                </a:solidFill>
                <a:effectLst/>
                <a:uLnTx/>
                <a:uFillTx/>
                <a:latin typeface="Times New Roman" panose="02020603050405020304" pitchFamily="18" charset="0"/>
                <a:ea typeface="宋体" panose="02010600030101010101" pitchFamily="2" charset="-122"/>
                <a:cs typeface="Times New Roman" panose="02020603050405020304" pitchFamily="18" charset="0"/>
              </a:rPr>
              <a:t> </a:t>
            </a:r>
            <a:r>
              <a:rPr kumimoji="0" lang="en-US" altLang="zh-CN" sz="3200" b="1" i="0" u="none" strike="noStrike" kern="1200" cap="none" spc="0" normalizeH="0" noProof="0" dirty="0" err="1">
                <a:ln>
                  <a:noFill/>
                </a:ln>
                <a:solidFill>
                  <a:srgbClr val="002060"/>
                </a:solidFill>
                <a:effectLst/>
                <a:uLnTx/>
                <a:uFillTx/>
                <a:latin typeface="Times New Roman" panose="02020603050405020304" pitchFamily="18" charset="0"/>
                <a:ea typeface="宋体" panose="02010600030101010101" pitchFamily="2" charset="-122"/>
                <a:cs typeface="Times New Roman" panose="02020603050405020304" pitchFamily="18" charset="0"/>
              </a:rPr>
              <a:t>là</a:t>
            </a:r>
            <a:r>
              <a:rPr kumimoji="0" lang="en-US" altLang="zh-CN" sz="3200" b="1" i="0" u="none" strike="noStrike" kern="1200" cap="none" spc="0" normalizeH="0" noProof="0" dirty="0">
                <a:ln>
                  <a:noFill/>
                </a:ln>
                <a:solidFill>
                  <a:srgbClr val="002060"/>
                </a:solidFill>
                <a:effectLst/>
                <a:uLnTx/>
                <a:uFillTx/>
                <a:latin typeface="Times New Roman" panose="02020603050405020304" pitchFamily="18" charset="0"/>
                <a:ea typeface="宋体" panose="02010600030101010101" pitchFamily="2" charset="-122"/>
                <a:cs typeface="Times New Roman" panose="02020603050405020304" pitchFamily="18" charset="0"/>
              </a:rPr>
              <a:t> </a:t>
            </a:r>
            <a:r>
              <a:rPr kumimoji="0" lang="en-US" altLang="zh-CN" sz="3200" b="1" i="0" u="none" strike="noStrike" kern="1200" cap="none" spc="0" normalizeH="0" noProof="0" dirty="0" err="1">
                <a:ln>
                  <a:noFill/>
                </a:ln>
                <a:solidFill>
                  <a:srgbClr val="002060"/>
                </a:solidFill>
                <a:effectLst/>
                <a:uLnTx/>
                <a:uFillTx/>
                <a:latin typeface="Times New Roman" panose="02020603050405020304" pitchFamily="18" charset="0"/>
                <a:ea typeface="宋体" panose="02010600030101010101" pitchFamily="2" charset="-122"/>
                <a:cs typeface="Times New Roman" panose="02020603050405020304" pitchFamily="18" charset="0"/>
              </a:rPr>
              <a:t>chữ</a:t>
            </a:r>
            <a:r>
              <a:rPr kumimoji="0" lang="en-US" altLang="zh-CN" sz="3200" b="1" i="0" u="none" strike="noStrike" kern="1200" cap="none" spc="0" normalizeH="0" noProof="0" dirty="0">
                <a:ln>
                  <a:noFill/>
                </a:ln>
                <a:solidFill>
                  <a:srgbClr val="002060"/>
                </a:solidFill>
                <a:effectLst/>
                <a:uLnTx/>
                <a:uFillTx/>
                <a:latin typeface="Times New Roman" panose="02020603050405020304" pitchFamily="18" charset="0"/>
                <a:ea typeface="宋体" panose="02010600030101010101" pitchFamily="2" charset="-122"/>
                <a:cs typeface="Times New Roman" panose="02020603050405020304" pitchFamily="18" charset="0"/>
              </a:rPr>
              <a:t> </a:t>
            </a:r>
            <a:r>
              <a:rPr kumimoji="0" lang="en-US" altLang="zh-CN" sz="3200" b="1" i="0" u="none" strike="noStrike" kern="1200" cap="none" spc="0" normalizeH="0" noProof="0" dirty="0" err="1">
                <a:ln>
                  <a:noFill/>
                </a:ln>
                <a:solidFill>
                  <a:srgbClr val="002060"/>
                </a:solidFill>
                <a:effectLst/>
                <a:uLnTx/>
                <a:uFillTx/>
                <a:latin typeface="Times New Roman" panose="02020603050405020304" pitchFamily="18" charset="0"/>
                <a:ea typeface="宋体" panose="02010600030101010101" pitchFamily="2" charset="-122"/>
                <a:cs typeface="Times New Roman" panose="02020603050405020304" pitchFamily="18" charset="0"/>
              </a:rPr>
              <a:t>tín</a:t>
            </a:r>
            <a:endParaRPr kumimoji="0" lang="zh-CN" altLang="en-US" sz="3200" b="1" i="0" u="none" strike="noStrike" kern="1200" cap="none" spc="0" normalizeH="0" baseline="0" noProof="0" dirty="0">
              <a:ln>
                <a:noFill/>
              </a:ln>
              <a:solidFill>
                <a:srgbClr val="002060"/>
              </a:solidFill>
              <a:effectLst/>
              <a:uLnTx/>
              <a:uFillTx/>
              <a:latin typeface="Times New Roman" panose="02020603050405020304" pitchFamily="18" charset="0"/>
              <a:ea typeface="宋体" panose="02010600030101010101" pitchFamily="2" charset="-122"/>
              <a:cs typeface="Times New Roman" panose="02020603050405020304" pitchFamily="18" charset="0"/>
            </a:endParaRPr>
          </a:p>
        </p:txBody>
      </p:sp>
    </p:spTree>
    <p:extLst>
      <p:ext uri="{BB962C8B-B14F-4D97-AF65-F5344CB8AC3E}">
        <p14:creationId xmlns:p14="http://schemas.microsoft.com/office/powerpoint/2010/main" val="20518502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nodeType="click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1000" fill="hold"/>
                                        <p:tgtEl>
                                          <p:spTgt spid="11"/>
                                        </p:tgtEl>
                                        <p:attrNameLst>
                                          <p:attrName>ppt_w</p:attrName>
                                        </p:attrNameLst>
                                      </p:cBhvr>
                                      <p:tavLst>
                                        <p:tav tm="0">
                                          <p:val>
                                            <p:fltVal val="0"/>
                                          </p:val>
                                        </p:tav>
                                        <p:tav tm="100000">
                                          <p:val>
                                            <p:strVal val="#ppt_w"/>
                                          </p:val>
                                        </p:tav>
                                      </p:tavLst>
                                    </p:anim>
                                    <p:anim calcmode="lin" valueType="num">
                                      <p:cBhvr>
                                        <p:cTn id="16" dur="1000" fill="hold"/>
                                        <p:tgtEl>
                                          <p:spTgt spid="11"/>
                                        </p:tgtEl>
                                        <p:attrNameLst>
                                          <p:attrName>ppt_h</p:attrName>
                                        </p:attrNameLst>
                                      </p:cBhvr>
                                      <p:tavLst>
                                        <p:tav tm="0">
                                          <p:val>
                                            <p:fltVal val="0"/>
                                          </p:val>
                                        </p:tav>
                                        <p:tav tm="100000">
                                          <p:val>
                                            <p:strVal val="#ppt_h"/>
                                          </p:val>
                                        </p:tav>
                                      </p:tavLst>
                                    </p:anim>
                                    <p:anim calcmode="lin" valueType="num">
                                      <p:cBhvr>
                                        <p:cTn id="17" dur="1000" fill="hold"/>
                                        <p:tgtEl>
                                          <p:spTgt spid="11"/>
                                        </p:tgtEl>
                                        <p:attrNameLst>
                                          <p:attrName>style.rotation</p:attrName>
                                        </p:attrNameLst>
                                      </p:cBhvr>
                                      <p:tavLst>
                                        <p:tav tm="0">
                                          <p:val>
                                            <p:fltVal val="90"/>
                                          </p:val>
                                        </p:tav>
                                        <p:tav tm="100000">
                                          <p:val>
                                            <p:fltVal val="0"/>
                                          </p:val>
                                        </p:tav>
                                      </p:tavLst>
                                    </p:anim>
                                    <p:animEffect transition="in" filter="fade">
                                      <p:cBhvr>
                                        <p:cTn id="18" dur="1000"/>
                                        <p:tgtEl>
                                          <p:spTgt spid="11"/>
                                        </p:tgtEl>
                                      </p:cBhvr>
                                    </p:animEffect>
                                  </p:childTnLst>
                                </p:cTn>
                              </p:par>
                            </p:childTnLst>
                          </p:cTn>
                        </p:par>
                      </p:childTnLst>
                    </p:cTn>
                  </p:par>
                  <p:par>
                    <p:cTn id="19" fill="hold">
                      <p:stCondLst>
                        <p:cond delay="indefinite"/>
                      </p:stCondLst>
                      <p:childTnLst>
                        <p:par>
                          <p:cTn id="20" fill="hold">
                            <p:stCondLst>
                              <p:cond delay="0"/>
                            </p:stCondLst>
                            <p:childTnLst>
                              <p:par>
                                <p:cTn id="21" presetID="31" presetClass="entr" presetSubtype="0" fill="hold" grpId="0" nodeType="click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p:cTn id="23" dur="1000" fill="hold"/>
                                        <p:tgtEl>
                                          <p:spTgt spid="4"/>
                                        </p:tgtEl>
                                        <p:attrNameLst>
                                          <p:attrName>ppt_w</p:attrName>
                                        </p:attrNameLst>
                                      </p:cBhvr>
                                      <p:tavLst>
                                        <p:tav tm="0">
                                          <p:val>
                                            <p:fltVal val="0"/>
                                          </p:val>
                                        </p:tav>
                                        <p:tav tm="100000">
                                          <p:val>
                                            <p:strVal val="#ppt_w"/>
                                          </p:val>
                                        </p:tav>
                                      </p:tavLst>
                                    </p:anim>
                                    <p:anim calcmode="lin" valueType="num">
                                      <p:cBhvr>
                                        <p:cTn id="24" dur="1000" fill="hold"/>
                                        <p:tgtEl>
                                          <p:spTgt spid="4"/>
                                        </p:tgtEl>
                                        <p:attrNameLst>
                                          <p:attrName>ppt_h</p:attrName>
                                        </p:attrNameLst>
                                      </p:cBhvr>
                                      <p:tavLst>
                                        <p:tav tm="0">
                                          <p:val>
                                            <p:fltVal val="0"/>
                                          </p:val>
                                        </p:tav>
                                        <p:tav tm="100000">
                                          <p:val>
                                            <p:strVal val="#ppt_h"/>
                                          </p:val>
                                        </p:tav>
                                      </p:tavLst>
                                    </p:anim>
                                    <p:anim calcmode="lin" valueType="num">
                                      <p:cBhvr>
                                        <p:cTn id="25" dur="1000" fill="hold"/>
                                        <p:tgtEl>
                                          <p:spTgt spid="4"/>
                                        </p:tgtEl>
                                        <p:attrNameLst>
                                          <p:attrName>style.rotation</p:attrName>
                                        </p:attrNameLst>
                                      </p:cBhvr>
                                      <p:tavLst>
                                        <p:tav tm="0">
                                          <p:val>
                                            <p:fltVal val="90"/>
                                          </p:val>
                                        </p:tav>
                                        <p:tav tm="100000">
                                          <p:val>
                                            <p:fltVal val="0"/>
                                          </p:val>
                                        </p:tav>
                                      </p:tavLst>
                                    </p:anim>
                                    <p:animEffect transition="in" filter="fade">
                                      <p:cBhvr>
                                        <p:cTn id="26"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a:xfrm>
            <a:off x="125965" y="4527452"/>
            <a:ext cx="5295074" cy="1711549"/>
          </a:xfrm>
        </p:spPr>
        <p:txBody>
          <a:bodyPr/>
          <a:lstStyle/>
          <a:p>
            <a:r>
              <a:rPr lang="en-US" altLang="ko-KR" sz="2600" b="1" dirty="0">
                <a:latin typeface="Times New Roman" panose="02020603050405020304" pitchFamily="18" charset="0"/>
                <a:ea typeface="Cambria" panose="02040503050406030204" pitchFamily="18" charset="0"/>
                <a:cs typeface="Times New Roman" panose="02020603050405020304" pitchFamily="18" charset="0"/>
              </a:rPr>
              <a:t>2. BIỂU HIỆN CỦA GIỮ CHỮ TÍN VÀ KHÔNG GIỮ CHỮ TÍN</a:t>
            </a:r>
            <a:endParaRPr lang="ko-KR" altLang="en-US" sz="2600" b="1" dirty="0">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a16="http://schemas.microsoft.com/office/drawing/2014/main" id="{1847CFD7-52BA-4026-9116-BCB24F28A395}"/>
              </a:ext>
            </a:extLst>
          </p:cNvPr>
          <p:cNvSpPr txBox="1"/>
          <p:nvPr/>
        </p:nvSpPr>
        <p:spPr>
          <a:xfrm>
            <a:off x="125965" y="4035009"/>
            <a:ext cx="5397910" cy="492443"/>
          </a:xfrm>
          <a:prstGeom prst="rect">
            <a:avLst/>
          </a:prstGeom>
          <a:noFill/>
        </p:spPr>
        <p:txBody>
          <a:bodyPr wrap="square" rtlCol="0">
            <a:spAutoFit/>
          </a:bodyPr>
          <a:lstStyle/>
          <a:p>
            <a:pPr marR="0" lvl="0" algn="l" defTabSz="914400" rtl="0" eaLnBrk="1" fontAlgn="auto" latinLnBrk="0" hangingPunct="1">
              <a:lnSpc>
                <a:spcPct val="100000"/>
              </a:lnSpc>
              <a:spcBef>
                <a:spcPts val="0"/>
              </a:spcBef>
              <a:spcAft>
                <a:spcPts val="0"/>
              </a:spcAft>
              <a:buClrTx/>
              <a:buSzTx/>
              <a:tabLst/>
              <a:defRPr/>
            </a:pPr>
            <a:r>
              <a:rPr kumimoji="0" lang="en-US" sz="2600" b="1" i="0" u="none" strike="noStrike" kern="1200" cap="none" spc="0" normalizeH="0" baseline="0" noProof="0" dirty="0">
                <a:ln>
                  <a:noFill/>
                </a:ln>
                <a:solidFill>
                  <a:prstClr val="white"/>
                </a:solidFill>
                <a:effectLst/>
                <a:uLnTx/>
                <a:uFillTx/>
                <a:latin typeface="Times New Roman" panose="02020603050405020304" pitchFamily="18" charset="0"/>
                <a:ea typeface="Cambria" panose="02040503050406030204" pitchFamily="18" charset="0"/>
                <a:cs typeface="Times New Roman" panose="02020603050405020304" pitchFamily="18" charset="0"/>
              </a:rPr>
              <a:t>1. THẾ</a:t>
            </a:r>
            <a:r>
              <a:rPr kumimoji="0" lang="en-US" sz="2600" b="1" i="0" u="none" strike="noStrike" kern="1200" cap="none" spc="0" normalizeH="0" noProof="0" dirty="0">
                <a:ln>
                  <a:noFill/>
                </a:ln>
                <a:solidFill>
                  <a:prstClr val="white"/>
                </a:solidFill>
                <a:effectLst/>
                <a:uLnTx/>
                <a:uFillTx/>
                <a:latin typeface="Times New Roman" panose="02020603050405020304" pitchFamily="18" charset="0"/>
                <a:ea typeface="Cambria" panose="02040503050406030204" pitchFamily="18" charset="0"/>
                <a:cs typeface="Times New Roman" panose="02020603050405020304" pitchFamily="18" charset="0"/>
              </a:rPr>
              <a:t> NÀO LÀ CHỮ TÍN ?</a:t>
            </a:r>
            <a:endParaRPr kumimoji="0" lang="en-US" sz="2600" b="1" i="0" u="none" strike="noStrike" kern="1200" cap="none" spc="0" normalizeH="0" baseline="0" noProof="0" dirty="0">
              <a:ln>
                <a:noFill/>
              </a:ln>
              <a:solidFill>
                <a:prstClr val="white"/>
              </a:solidFill>
              <a:effectLst/>
              <a:uLnTx/>
              <a:uFillTx/>
              <a:latin typeface="Times New Roman" panose="02020603050405020304" pitchFamily="18" charset="0"/>
              <a:ea typeface="Cambria" panose="02040503050406030204" pitchFamily="18" charset="0"/>
              <a:cs typeface="Times New Roman" panose="02020603050405020304" pitchFamily="18" charset="0"/>
            </a:endParaRPr>
          </a:p>
        </p:txBody>
      </p:sp>
      <p:pic>
        <p:nvPicPr>
          <p:cNvPr id="5" name="Picture 4">
            <a:extLst>
              <a:ext uri="{FF2B5EF4-FFF2-40B4-BE49-F238E27FC236}">
                <a16:creationId xmlns:a16="http://schemas.microsoft.com/office/drawing/2014/main" id="{BE568896-87A5-42F5-B960-B0703D7C10B9}"/>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8692" y="-58295"/>
            <a:ext cx="1582575" cy="1265687"/>
          </a:xfrm>
          <a:prstGeom prst="rect">
            <a:avLst/>
          </a:prstGeom>
        </p:spPr>
      </p:pic>
    </p:spTree>
    <p:extLst>
      <p:ext uri="{BB962C8B-B14F-4D97-AF65-F5344CB8AC3E}">
        <p14:creationId xmlns:p14="http://schemas.microsoft.com/office/powerpoint/2010/main" val="31876411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grpId="0" nodeType="clickEffect">
                                  <p:stCondLst>
                                    <p:cond delay="0"/>
                                  </p:stCondLst>
                                  <p:childTnLst>
                                    <p:set>
                                      <p:cBhvr>
                                        <p:cTn id="12" dur="1" fill="hold">
                                          <p:stCondLst>
                                            <p:cond delay="0"/>
                                          </p:stCondLst>
                                        </p:cTn>
                                        <p:tgtEl>
                                          <p:spTgt spid="2">
                                            <p:txEl>
                                              <p:pRg st="0" end="0"/>
                                            </p:txEl>
                                          </p:spTgt>
                                        </p:tgtEl>
                                        <p:attrNameLst>
                                          <p:attrName>style.visibility</p:attrName>
                                        </p:attrNameLst>
                                      </p:cBhvr>
                                      <p:to>
                                        <p:strVal val="visible"/>
                                      </p:to>
                                    </p:set>
                                    <p:animEffect transition="in" filter="barn(inVertical)">
                                      <p:cBhvr>
                                        <p:cTn id="13" dur="500"/>
                                        <p:tgtEl>
                                          <p:spTgt spid="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P spid="8"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25"/>
        <p:cNvGrpSpPr/>
        <p:nvPr/>
      </p:nvGrpSpPr>
      <p:grpSpPr>
        <a:xfrm>
          <a:off x="0" y="0"/>
          <a:ext cx="0" cy="0"/>
          <a:chOff x="0" y="0"/>
          <a:chExt cx="0" cy="0"/>
        </a:xfrm>
      </p:grpSpPr>
      <p:sp>
        <p:nvSpPr>
          <p:cNvPr id="126" name="Google Shape;126;p25"/>
          <p:cNvSpPr txBox="1">
            <a:spLocks noGrp="1"/>
          </p:cNvSpPr>
          <p:nvPr>
            <p:ph type="title"/>
          </p:nvPr>
        </p:nvSpPr>
        <p:spPr>
          <a:xfrm>
            <a:off x="660188" y="-131890"/>
            <a:ext cx="10972800" cy="726047"/>
          </a:xfrm>
          <a:prstGeom prst="rect">
            <a:avLst/>
          </a:prstGeom>
        </p:spPr>
        <p:txBody>
          <a:bodyPr spcFirstLastPara="1" wrap="square" lIns="121900" tIns="121900" rIns="121900" bIns="121900" anchor="ctr" anchorCtr="0">
            <a:noAutofit/>
          </a:bodyPr>
          <a:lstStyle/>
          <a:p>
            <a:pPr marL="0" marR="0" lvl="0" indent="0" algn="ctr" defTabSz="457200" rtl="0" eaLnBrk="1" fontAlgn="base" latinLnBrk="0" hangingPunct="1">
              <a:lnSpc>
                <a:spcPct val="15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0000FF"/>
                </a:solidFill>
                <a:effectLst/>
                <a:uLnTx/>
                <a:uFillTx/>
                <a:latin typeface="+mj-lt"/>
                <a:ea typeface="Microsoft YaHei" panose="020B0503020204020204" pitchFamily="34" charset="-122"/>
                <a:cs typeface="Times New Roman" panose="02020603050405020304" pitchFamily="18" charset="0"/>
              </a:rPr>
              <a:t>Quan </a:t>
            </a:r>
            <a:r>
              <a:rPr kumimoji="0" lang="en-US" altLang="en-US" sz="3200" b="1" i="0" u="none" strike="noStrike" kern="1200" cap="none" spc="0" normalizeH="0" baseline="0" noProof="0" dirty="0" err="1">
                <a:ln>
                  <a:noFill/>
                </a:ln>
                <a:solidFill>
                  <a:srgbClr val="0000FF"/>
                </a:solidFill>
                <a:effectLst/>
                <a:uLnTx/>
                <a:uFillTx/>
                <a:latin typeface="+mj-lt"/>
                <a:ea typeface="Microsoft YaHei" panose="020B0503020204020204" pitchFamily="34" charset="-122"/>
                <a:cs typeface="Times New Roman" panose="02020603050405020304" pitchFamily="18" charset="0"/>
              </a:rPr>
              <a:t>sát</a:t>
            </a:r>
            <a:r>
              <a:rPr kumimoji="0" lang="en-US" altLang="en-US" sz="3200" b="1" i="0" u="none" strike="noStrike" kern="1200" cap="none" spc="0" normalizeH="0" baseline="0" noProof="0" dirty="0">
                <a:ln>
                  <a:noFill/>
                </a:ln>
                <a:solidFill>
                  <a:srgbClr val="0000FF"/>
                </a:solidFill>
                <a:effectLst/>
                <a:uLnTx/>
                <a:uFillTx/>
                <a:latin typeface="+mj-lt"/>
                <a:ea typeface="Microsoft YaHei" panose="020B0503020204020204" pitchFamily="34" charset="-122"/>
                <a:cs typeface="Times New Roman" panose="02020603050405020304" pitchFamily="18" charset="0"/>
              </a:rPr>
              <a:t> </a:t>
            </a:r>
            <a:r>
              <a:rPr kumimoji="0" lang="en-US" altLang="en-US" sz="3200" b="1" i="0" u="none" strike="noStrike" kern="1200" cap="none" spc="0" normalizeH="0" baseline="0" noProof="0" dirty="0" err="1">
                <a:ln>
                  <a:noFill/>
                </a:ln>
                <a:solidFill>
                  <a:srgbClr val="0000FF"/>
                </a:solidFill>
                <a:effectLst/>
                <a:uLnTx/>
                <a:uFillTx/>
                <a:latin typeface="+mj-lt"/>
                <a:ea typeface="Microsoft YaHei" panose="020B0503020204020204" pitchFamily="34" charset="-122"/>
                <a:cs typeface="Times New Roman" panose="02020603050405020304" pitchFamily="18" charset="0"/>
              </a:rPr>
              <a:t>hình</a:t>
            </a:r>
            <a:r>
              <a:rPr kumimoji="0" lang="en-US" altLang="en-US" sz="3200" b="1" i="0" u="none" strike="noStrike" kern="1200" cap="none" spc="0" normalizeH="0" baseline="0" noProof="0" dirty="0">
                <a:ln>
                  <a:noFill/>
                </a:ln>
                <a:solidFill>
                  <a:srgbClr val="0000FF"/>
                </a:solidFill>
                <a:effectLst/>
                <a:uLnTx/>
                <a:uFillTx/>
                <a:latin typeface="+mj-lt"/>
                <a:ea typeface="Microsoft YaHei" panose="020B0503020204020204" pitchFamily="34" charset="-122"/>
                <a:cs typeface="Times New Roman" panose="02020603050405020304" pitchFamily="18" charset="0"/>
              </a:rPr>
              <a:t> </a:t>
            </a:r>
            <a:r>
              <a:rPr kumimoji="0" lang="en-US" altLang="en-US" sz="3200" b="1" i="0" u="none" strike="noStrike" kern="1200" cap="none" spc="0" normalizeH="0" baseline="0" noProof="0" dirty="0" err="1">
                <a:ln>
                  <a:noFill/>
                </a:ln>
                <a:solidFill>
                  <a:srgbClr val="0000FF"/>
                </a:solidFill>
                <a:effectLst/>
                <a:uLnTx/>
                <a:uFillTx/>
                <a:latin typeface="+mj-lt"/>
                <a:ea typeface="Microsoft YaHei" panose="020B0503020204020204" pitchFamily="34" charset="-122"/>
                <a:cs typeface="Times New Roman" panose="02020603050405020304" pitchFamily="18" charset="0"/>
              </a:rPr>
              <a:t>ảnh</a:t>
            </a:r>
            <a:r>
              <a:rPr kumimoji="0" lang="en-US" altLang="en-US" sz="3200" b="1" i="0" u="none" strike="noStrike" kern="1200" cap="none" spc="0" normalizeH="0" baseline="0" noProof="0" dirty="0">
                <a:ln>
                  <a:noFill/>
                </a:ln>
                <a:solidFill>
                  <a:srgbClr val="0000FF"/>
                </a:solidFill>
                <a:effectLst/>
                <a:uLnTx/>
                <a:uFillTx/>
                <a:latin typeface="+mj-lt"/>
                <a:ea typeface="Microsoft YaHei" panose="020B0503020204020204" pitchFamily="34" charset="-122"/>
                <a:cs typeface="Times New Roman" panose="02020603050405020304" pitchFamily="18" charset="0"/>
              </a:rPr>
              <a:t> </a:t>
            </a:r>
            <a:r>
              <a:rPr kumimoji="0" lang="en-US" altLang="en-US" sz="3200" b="1" i="0" u="none" strike="noStrike" kern="1200" cap="none" spc="0" normalizeH="0" baseline="0" noProof="0" dirty="0" err="1">
                <a:ln>
                  <a:noFill/>
                </a:ln>
                <a:solidFill>
                  <a:srgbClr val="0000FF"/>
                </a:solidFill>
                <a:effectLst/>
                <a:uLnTx/>
                <a:uFillTx/>
                <a:latin typeface="+mj-lt"/>
                <a:ea typeface="Microsoft YaHei" panose="020B0503020204020204" pitchFamily="34" charset="-122"/>
                <a:cs typeface="Times New Roman" panose="02020603050405020304" pitchFamily="18" charset="0"/>
              </a:rPr>
              <a:t>và</a:t>
            </a:r>
            <a:r>
              <a:rPr kumimoji="0" lang="en-US" altLang="en-US" sz="3200" b="1" i="0" u="none" strike="noStrike" kern="1200" cap="none" spc="0" normalizeH="0" baseline="0" noProof="0" dirty="0">
                <a:ln>
                  <a:noFill/>
                </a:ln>
                <a:solidFill>
                  <a:srgbClr val="0000FF"/>
                </a:solidFill>
                <a:effectLst/>
                <a:uLnTx/>
                <a:uFillTx/>
                <a:latin typeface="+mj-lt"/>
                <a:ea typeface="Microsoft YaHei" panose="020B0503020204020204" pitchFamily="34" charset="-122"/>
                <a:cs typeface="Times New Roman" panose="02020603050405020304" pitchFamily="18" charset="0"/>
              </a:rPr>
              <a:t> </a:t>
            </a:r>
            <a:r>
              <a:rPr kumimoji="0" lang="en-US" altLang="en-US" sz="3200" b="1" i="0" u="none" strike="noStrike" kern="1200" cap="none" spc="0" normalizeH="0" baseline="0" noProof="0" dirty="0" err="1">
                <a:ln>
                  <a:noFill/>
                </a:ln>
                <a:solidFill>
                  <a:srgbClr val="0000FF"/>
                </a:solidFill>
                <a:effectLst/>
                <a:uLnTx/>
                <a:uFillTx/>
                <a:latin typeface="+mj-lt"/>
                <a:ea typeface="Microsoft YaHei" panose="020B0503020204020204" pitchFamily="34" charset="-122"/>
                <a:cs typeface="Times New Roman" panose="02020603050405020304" pitchFamily="18" charset="0"/>
              </a:rPr>
              <a:t>trả</a:t>
            </a:r>
            <a:r>
              <a:rPr kumimoji="0" lang="en-US" altLang="en-US" sz="3200" b="1" i="0" u="none" strike="noStrike" kern="1200" cap="none" spc="0" normalizeH="0" baseline="0" noProof="0" dirty="0">
                <a:ln>
                  <a:noFill/>
                </a:ln>
                <a:solidFill>
                  <a:srgbClr val="0000FF"/>
                </a:solidFill>
                <a:effectLst/>
                <a:uLnTx/>
                <a:uFillTx/>
                <a:latin typeface="+mj-lt"/>
                <a:ea typeface="Microsoft YaHei" panose="020B0503020204020204" pitchFamily="34" charset="-122"/>
                <a:cs typeface="Times New Roman" panose="02020603050405020304" pitchFamily="18" charset="0"/>
              </a:rPr>
              <a:t> </a:t>
            </a:r>
            <a:r>
              <a:rPr kumimoji="0" lang="en-US" altLang="en-US" sz="3200" b="1" i="0" u="none" strike="noStrike" kern="1200" cap="none" spc="0" normalizeH="0" baseline="0" noProof="0" dirty="0" err="1">
                <a:ln>
                  <a:noFill/>
                </a:ln>
                <a:solidFill>
                  <a:srgbClr val="0000FF"/>
                </a:solidFill>
                <a:effectLst/>
                <a:uLnTx/>
                <a:uFillTx/>
                <a:latin typeface="+mj-lt"/>
                <a:ea typeface="Microsoft YaHei" panose="020B0503020204020204" pitchFamily="34" charset="-122"/>
                <a:cs typeface="Times New Roman" panose="02020603050405020304" pitchFamily="18" charset="0"/>
              </a:rPr>
              <a:t>lời</a:t>
            </a:r>
            <a:r>
              <a:rPr kumimoji="0" lang="en-US" altLang="en-US" sz="3200" b="1" i="0" u="none" strike="noStrike" kern="1200" cap="none" spc="0" normalizeH="0" baseline="0" noProof="0" dirty="0">
                <a:ln>
                  <a:noFill/>
                </a:ln>
                <a:solidFill>
                  <a:srgbClr val="0000FF"/>
                </a:solidFill>
                <a:effectLst/>
                <a:uLnTx/>
                <a:uFillTx/>
                <a:latin typeface="+mj-lt"/>
                <a:ea typeface="Microsoft YaHei" panose="020B0503020204020204" pitchFamily="34" charset="-122"/>
                <a:cs typeface="Times New Roman" panose="02020603050405020304" pitchFamily="18" charset="0"/>
              </a:rPr>
              <a:t> </a:t>
            </a:r>
            <a:r>
              <a:rPr kumimoji="0" lang="en-US" altLang="en-US" sz="3200" b="1" i="0" u="none" strike="noStrike" kern="1200" cap="none" spc="0" normalizeH="0" baseline="0" noProof="0" dirty="0" err="1">
                <a:ln>
                  <a:noFill/>
                </a:ln>
                <a:solidFill>
                  <a:srgbClr val="0000FF"/>
                </a:solidFill>
                <a:effectLst/>
                <a:uLnTx/>
                <a:uFillTx/>
                <a:latin typeface="+mj-lt"/>
                <a:ea typeface="Microsoft YaHei" panose="020B0503020204020204" pitchFamily="34" charset="-122"/>
                <a:cs typeface="Times New Roman" panose="02020603050405020304" pitchFamily="18" charset="0"/>
              </a:rPr>
              <a:t>câu</a:t>
            </a:r>
            <a:r>
              <a:rPr kumimoji="0" lang="en-US" altLang="en-US" sz="3200" b="1" i="0" u="none" strike="noStrike" kern="1200" cap="none" spc="0" normalizeH="0" baseline="0" noProof="0" dirty="0">
                <a:ln>
                  <a:noFill/>
                </a:ln>
                <a:solidFill>
                  <a:srgbClr val="0000FF"/>
                </a:solidFill>
                <a:effectLst/>
                <a:uLnTx/>
                <a:uFillTx/>
                <a:latin typeface="+mj-lt"/>
                <a:ea typeface="Microsoft YaHei" panose="020B0503020204020204" pitchFamily="34" charset="-122"/>
                <a:cs typeface="Times New Roman" panose="02020603050405020304" pitchFamily="18" charset="0"/>
              </a:rPr>
              <a:t> </a:t>
            </a:r>
            <a:r>
              <a:rPr kumimoji="0" lang="en-US" altLang="en-US" sz="3200" b="1" i="0" u="none" strike="noStrike" kern="1200" cap="none" spc="0" normalizeH="0" baseline="0" noProof="0" dirty="0" err="1">
                <a:ln>
                  <a:noFill/>
                </a:ln>
                <a:solidFill>
                  <a:srgbClr val="0000FF"/>
                </a:solidFill>
                <a:effectLst/>
                <a:uLnTx/>
                <a:uFillTx/>
                <a:latin typeface="+mj-lt"/>
                <a:ea typeface="Microsoft YaHei" panose="020B0503020204020204" pitchFamily="34" charset="-122"/>
                <a:cs typeface="Times New Roman" panose="02020603050405020304" pitchFamily="18" charset="0"/>
              </a:rPr>
              <a:t>hỏi</a:t>
            </a:r>
            <a:endParaRPr kumimoji="0" lang="it-IT" sz="3200" b="1" i="0" u="none" strike="noStrike" kern="1200" cap="none" spc="0" normalizeH="0" baseline="0" noProof="0" dirty="0">
              <a:ln>
                <a:noFill/>
              </a:ln>
              <a:solidFill>
                <a:srgbClr val="0000FF"/>
              </a:solidFill>
              <a:effectLst/>
              <a:uLnTx/>
              <a:uFillTx/>
              <a:latin typeface="+mj-lt"/>
              <a:cs typeface="Times New Roman" pitchFamily="18" charset="0"/>
            </a:endParaRPr>
          </a:p>
        </p:txBody>
      </p:sp>
      <p:sp>
        <p:nvSpPr>
          <p:cNvPr id="14" name="Slide Number Placeholder 3">
            <a:extLst>
              <a:ext uri="{FF2B5EF4-FFF2-40B4-BE49-F238E27FC236}">
                <a16:creationId xmlns:a16="http://schemas.microsoft.com/office/drawing/2014/main" id="{21BDCA45-E5B0-4348-B235-446809C2B226}"/>
              </a:ext>
            </a:extLst>
          </p:cNvPr>
          <p:cNvSpPr txBox="1">
            <a:spLocks/>
          </p:cNvSpPr>
          <p:nvPr/>
        </p:nvSpPr>
        <p:spPr>
          <a:xfrm>
            <a:off x="8380286" y="6055492"/>
            <a:ext cx="681567" cy="365125"/>
          </a:xfrm>
          <a:prstGeom prst="rect">
            <a:avLst/>
          </a:prstGeom>
          <a:noFill/>
          <a:ln>
            <a:noFill/>
          </a:ln>
        </p:spPr>
        <p:txBody>
          <a:bodyPr spcFirstLastPara="1" wrap="square" lIns="91425" tIns="91425" rIns="91425" bIns="91425" anchor="t" anchorCtr="0">
            <a:noAutofit/>
          </a:bodyPr>
          <a:lstStyle>
            <a:defPPr>
              <a:defRPr lang="en-US"/>
            </a:defPPr>
            <a:lvl1pPr marL="0" lvl="0" algn="ctr" defTabSz="914400" rtl="0" eaLnBrk="1" latinLnBrk="0" hangingPunct="1">
              <a:buNone/>
              <a:defRPr sz="1600" kern="1200">
                <a:solidFill>
                  <a:schemeClr val="dk2"/>
                </a:solidFill>
                <a:latin typeface="Permanent Marker"/>
                <a:ea typeface="Permanent Marker"/>
                <a:cs typeface="Permanent Marker"/>
                <a:sym typeface="Permanent Marker"/>
              </a:defRPr>
            </a:lvl1pPr>
            <a:lvl2pPr marL="457200" lvl="1" algn="ctr" defTabSz="914400" rtl="0" eaLnBrk="1" latinLnBrk="0" hangingPunct="1">
              <a:buNone/>
              <a:defRPr sz="1600" kern="1200">
                <a:solidFill>
                  <a:schemeClr val="dk2"/>
                </a:solidFill>
                <a:latin typeface="Permanent Marker"/>
                <a:ea typeface="Permanent Marker"/>
                <a:cs typeface="Permanent Marker"/>
                <a:sym typeface="Permanent Marker"/>
              </a:defRPr>
            </a:lvl2pPr>
            <a:lvl3pPr marL="914400" lvl="2" algn="ctr" defTabSz="914400" rtl="0" eaLnBrk="1" latinLnBrk="0" hangingPunct="1">
              <a:buNone/>
              <a:defRPr sz="1600" kern="1200">
                <a:solidFill>
                  <a:schemeClr val="dk2"/>
                </a:solidFill>
                <a:latin typeface="Permanent Marker"/>
                <a:ea typeface="Permanent Marker"/>
                <a:cs typeface="Permanent Marker"/>
                <a:sym typeface="Permanent Marker"/>
              </a:defRPr>
            </a:lvl3pPr>
            <a:lvl4pPr marL="1371600" lvl="3" algn="ctr" defTabSz="914400" rtl="0" eaLnBrk="1" latinLnBrk="0" hangingPunct="1">
              <a:buNone/>
              <a:defRPr sz="1600" kern="1200">
                <a:solidFill>
                  <a:schemeClr val="dk2"/>
                </a:solidFill>
                <a:latin typeface="Permanent Marker"/>
                <a:ea typeface="Permanent Marker"/>
                <a:cs typeface="Permanent Marker"/>
                <a:sym typeface="Permanent Marker"/>
              </a:defRPr>
            </a:lvl4pPr>
            <a:lvl5pPr marL="1828800" lvl="4" algn="ctr" defTabSz="914400" rtl="0" eaLnBrk="1" latinLnBrk="0" hangingPunct="1">
              <a:buNone/>
              <a:defRPr sz="1600" kern="1200">
                <a:solidFill>
                  <a:schemeClr val="dk2"/>
                </a:solidFill>
                <a:latin typeface="Permanent Marker"/>
                <a:ea typeface="Permanent Marker"/>
                <a:cs typeface="Permanent Marker"/>
                <a:sym typeface="Permanent Marker"/>
              </a:defRPr>
            </a:lvl5pPr>
            <a:lvl6pPr marL="2286000" lvl="5" algn="ctr" defTabSz="914400" rtl="0" eaLnBrk="1" latinLnBrk="0" hangingPunct="1">
              <a:buNone/>
              <a:defRPr sz="1600" kern="1200">
                <a:solidFill>
                  <a:schemeClr val="dk2"/>
                </a:solidFill>
                <a:latin typeface="Permanent Marker"/>
                <a:ea typeface="Permanent Marker"/>
                <a:cs typeface="Permanent Marker"/>
                <a:sym typeface="Permanent Marker"/>
              </a:defRPr>
            </a:lvl6pPr>
            <a:lvl7pPr marL="2743200" lvl="6" algn="ctr" defTabSz="914400" rtl="0" eaLnBrk="1" latinLnBrk="0" hangingPunct="1">
              <a:buNone/>
              <a:defRPr sz="1600" kern="1200">
                <a:solidFill>
                  <a:schemeClr val="dk2"/>
                </a:solidFill>
                <a:latin typeface="Permanent Marker"/>
                <a:ea typeface="Permanent Marker"/>
                <a:cs typeface="Permanent Marker"/>
                <a:sym typeface="Permanent Marker"/>
              </a:defRPr>
            </a:lvl7pPr>
            <a:lvl8pPr marL="3200400" lvl="7" algn="ctr" defTabSz="914400" rtl="0" eaLnBrk="1" latinLnBrk="0" hangingPunct="1">
              <a:buNone/>
              <a:defRPr sz="1600" kern="1200">
                <a:solidFill>
                  <a:schemeClr val="dk2"/>
                </a:solidFill>
                <a:latin typeface="Permanent Marker"/>
                <a:ea typeface="Permanent Marker"/>
                <a:cs typeface="Permanent Marker"/>
                <a:sym typeface="Permanent Marker"/>
              </a:defRPr>
            </a:lvl8pPr>
            <a:lvl9pPr marL="3657600" lvl="8" algn="ctr" defTabSz="914400" rtl="0" eaLnBrk="1" latinLnBrk="0" hangingPunct="1">
              <a:buNone/>
              <a:defRPr sz="1600" kern="1200">
                <a:solidFill>
                  <a:schemeClr val="dk2"/>
                </a:solidFill>
                <a:latin typeface="Permanent Marker"/>
                <a:ea typeface="Permanent Marker"/>
                <a:cs typeface="Permanent Marker"/>
                <a:sym typeface="Permanent Marker"/>
              </a:defRPr>
            </a:lvl9pPr>
          </a:lstStyle>
          <a:p>
            <a:pPr marL="0" marR="0" lvl="0" indent="0" algn="r" defTabSz="1218072" rtl="0" eaLnBrk="1" fontAlgn="auto" latinLnBrk="0" hangingPunct="1">
              <a:lnSpc>
                <a:spcPct val="100000"/>
              </a:lnSpc>
              <a:spcBef>
                <a:spcPct val="0"/>
              </a:spcBef>
              <a:spcAft>
                <a:spcPts val="0"/>
              </a:spcAft>
              <a:buClrTx/>
              <a:buSzTx/>
              <a:buFontTx/>
              <a:buNone/>
              <a:tabLst/>
              <a:defRPr/>
            </a:pPr>
            <a:fld id="{831F250A-4CE7-44D4-85B4-49BD9AF6BFD0}" type="slidenum">
              <a:rPr kumimoji="0" lang="en-US" altLang="en-US" sz="1400" b="0" i="0" u="none" strike="noStrike" kern="1200" cap="none" spc="0" normalizeH="0" baseline="0" noProof="0" smtClean="0">
                <a:ln>
                  <a:noFill/>
                </a:ln>
                <a:solidFill>
                  <a:srgbClr val="5F5F5F"/>
                </a:solidFill>
                <a:effectLst/>
                <a:uLnTx/>
                <a:uFillTx/>
                <a:latin typeface="Arial"/>
                <a:ea typeface="+mn-ea"/>
                <a:cs typeface="Arial" panose="020B0604020202020204" pitchFamily="34" charset="0"/>
                <a:sym typeface="Permanent Marker"/>
              </a:rPr>
              <a:pPr marL="0" marR="0" lvl="0" indent="0" algn="r" defTabSz="1218072" rtl="0" eaLnBrk="1" fontAlgn="auto" latinLnBrk="0" hangingPunct="1">
                <a:lnSpc>
                  <a:spcPct val="100000"/>
                </a:lnSpc>
                <a:spcBef>
                  <a:spcPct val="0"/>
                </a:spcBef>
                <a:spcAft>
                  <a:spcPts val="0"/>
                </a:spcAft>
                <a:buClrTx/>
                <a:buSzTx/>
                <a:buFontTx/>
                <a:buNone/>
                <a:tabLst/>
                <a:defRPr/>
              </a:pPr>
              <a:t>17</a:t>
            </a:fld>
            <a:endParaRPr kumimoji="0" lang="en-US" altLang="en-US" sz="1400" b="0" i="0" u="none" strike="noStrike" kern="1200" cap="none" spc="0" normalizeH="0" baseline="0" noProof="0">
              <a:ln>
                <a:noFill/>
              </a:ln>
              <a:solidFill>
                <a:srgbClr val="5F5F5F"/>
              </a:solidFill>
              <a:effectLst/>
              <a:uLnTx/>
              <a:uFillTx/>
              <a:latin typeface="Arial"/>
              <a:ea typeface="+mn-ea"/>
              <a:cs typeface="Arial" panose="020B0604020202020204" pitchFamily="34" charset="0"/>
              <a:sym typeface="Permanent Marker"/>
            </a:endParaRPr>
          </a:p>
        </p:txBody>
      </p:sp>
      <p:pic>
        <p:nvPicPr>
          <p:cNvPr id="16" name="Picture 15">
            <a:extLst>
              <a:ext uri="{FF2B5EF4-FFF2-40B4-BE49-F238E27FC236}">
                <a16:creationId xmlns:a16="http://schemas.microsoft.com/office/drawing/2014/main" id="{E638A060-1EEF-4BC4-9619-A843AAE778CF}"/>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0588" y="5582036"/>
            <a:ext cx="979488"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Picture 16">
            <a:extLst>
              <a:ext uri="{FF2B5EF4-FFF2-40B4-BE49-F238E27FC236}">
                <a16:creationId xmlns:a16="http://schemas.microsoft.com/office/drawing/2014/main" id="{FB84F7E8-88D5-4380-89CB-E9CD1E21A3C3}"/>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9128" y="6209139"/>
            <a:ext cx="952500" cy="71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Rounded Rectangle 22">
            <a:extLst>
              <a:ext uri="{FF2B5EF4-FFF2-40B4-BE49-F238E27FC236}">
                <a16:creationId xmlns:a16="http://schemas.microsoft.com/office/drawing/2014/main" id="{9C63ECD5-4194-4BB3-83CE-CB061DC3F793}"/>
              </a:ext>
            </a:extLst>
          </p:cNvPr>
          <p:cNvSpPr/>
          <p:nvPr/>
        </p:nvSpPr>
        <p:spPr>
          <a:xfrm>
            <a:off x="878019" y="5776131"/>
            <a:ext cx="11313981" cy="526749"/>
          </a:xfrm>
          <a:prstGeom prst="roundRect">
            <a:avLst/>
          </a:prstGeom>
          <a:gradFill rotWithShape="1">
            <a:gsLst>
              <a:gs pos="0">
                <a:srgbClr val="ED7D31">
                  <a:lumMod val="110000"/>
                  <a:satMod val="105000"/>
                  <a:tint val="67000"/>
                </a:srgbClr>
              </a:gs>
              <a:gs pos="50000">
                <a:srgbClr val="ED7D31">
                  <a:lumMod val="105000"/>
                  <a:satMod val="103000"/>
                  <a:tint val="73000"/>
                </a:srgbClr>
              </a:gs>
              <a:gs pos="100000">
                <a:srgbClr val="ED7D31">
                  <a:lumMod val="105000"/>
                  <a:satMod val="109000"/>
                  <a:tint val="81000"/>
                </a:srgbClr>
              </a:gs>
            </a:gsLst>
            <a:lin ang="5400000" scaled="0"/>
          </a:gradFill>
          <a:ln w="6350" cap="flat" cmpd="sng" algn="ctr">
            <a:solidFill>
              <a:srgbClr val="ED7D31"/>
            </a:solidFill>
            <a:prstDash val="solid"/>
            <a:miter lim="800000"/>
          </a:ln>
          <a:effectLst/>
        </p:spPr>
        <p:txBody>
          <a:bodyPr anchor="ctr"/>
          <a:lstStyle>
            <a:lvl1pPr>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r>
              <a:rPr lang="en-US" altLang="zh-CN" sz="2200" dirty="0">
                <a:solidFill>
                  <a:srgbClr val="002060"/>
                </a:solidFill>
                <a:latin typeface="Times New Roman" panose="02020603050405020304" pitchFamily="18" charset="0"/>
                <a:ea typeface="Arial Unicode MS" pitchFamily="34" charset="-128"/>
                <a:cs typeface="Times New Roman" panose="02020603050405020304" pitchFamily="18" charset="0"/>
              </a:rPr>
              <a:t>1. H</a:t>
            </a:r>
            <a:r>
              <a:rPr lang="vi-VN" altLang="zh-CN" sz="2200" dirty="0">
                <a:solidFill>
                  <a:srgbClr val="002060"/>
                </a:solidFill>
                <a:latin typeface="Times New Roman" panose="02020603050405020304" pitchFamily="18" charset="0"/>
                <a:ea typeface="Arial Unicode MS" pitchFamily="34" charset="-128"/>
                <a:cs typeface="Times New Roman" panose="02020603050405020304" pitchFamily="18" charset="0"/>
              </a:rPr>
              <a:t>ành vi nào trong những hình ảnh trên là biểu hiện giữ chữ tín hoặc không giữ chữ tín? Vì sao?</a:t>
            </a:r>
          </a:p>
        </p:txBody>
      </p:sp>
      <p:sp>
        <p:nvSpPr>
          <p:cNvPr id="19" name="Rounded Rectangle 25">
            <a:extLst>
              <a:ext uri="{FF2B5EF4-FFF2-40B4-BE49-F238E27FC236}">
                <a16:creationId xmlns:a16="http://schemas.microsoft.com/office/drawing/2014/main" id="{2285DFE5-6801-43C1-9046-BE520C2D0CDF}"/>
              </a:ext>
            </a:extLst>
          </p:cNvPr>
          <p:cNvSpPr/>
          <p:nvPr/>
        </p:nvSpPr>
        <p:spPr>
          <a:xfrm>
            <a:off x="878019" y="6409656"/>
            <a:ext cx="11313981" cy="410256"/>
          </a:xfrm>
          <a:prstGeom prst="roundRect">
            <a:avLst/>
          </a:prstGeom>
          <a:solidFill>
            <a:srgbClr val="5B9BD5">
              <a:lumMod val="40000"/>
              <a:lumOff val="60000"/>
            </a:srgbClr>
          </a:solidFill>
          <a:ln w="12700" cap="flat" cmpd="sng" algn="ctr">
            <a:solidFill>
              <a:srgbClr val="5B9BD5">
                <a:shade val="50000"/>
              </a:srgbClr>
            </a:solidFill>
            <a:prstDash val="solid"/>
            <a:miter lim="800000"/>
          </a:ln>
          <a:effectLst/>
        </p:spPr>
        <p:txBody>
          <a:bodyPr anchor="ctr"/>
          <a:lstStyle>
            <a:lvl1pPr>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lvl="0" eaLnBrk="0" fontAlgn="base" hangingPunct="0">
              <a:spcBef>
                <a:spcPct val="0"/>
              </a:spcBef>
              <a:spcAft>
                <a:spcPct val="0"/>
              </a:spcAft>
              <a:defRPr/>
            </a:pPr>
            <a:r>
              <a:rPr lang="en-US" altLang="zh-CN" sz="2200" dirty="0">
                <a:solidFill>
                  <a:srgbClr val="002060"/>
                </a:solidFill>
                <a:latin typeface="Times New Roman" panose="02020603050405020304" pitchFamily="18" charset="0"/>
                <a:ea typeface="Arial Unicode MS" pitchFamily="34" charset="-128"/>
                <a:cs typeface="Times New Roman" panose="02020603050405020304" pitchFamily="18" charset="0"/>
              </a:rPr>
              <a:t>2.</a:t>
            </a:r>
            <a:r>
              <a:rPr lang="vi-VN" altLang="zh-CN" sz="2200" dirty="0">
                <a:solidFill>
                  <a:srgbClr val="002060"/>
                </a:solidFill>
                <a:latin typeface="Times New Roman" panose="02020603050405020304" pitchFamily="18" charset="0"/>
                <a:ea typeface="Arial Unicode MS" pitchFamily="34" charset="-128"/>
                <a:cs typeface="Times New Roman" panose="02020603050405020304" pitchFamily="18" charset="0"/>
              </a:rPr>
              <a:t>Theo em, hành vi giữ chữ tín khác với hành vi không giữ chữ tín ở những điểm nào?</a:t>
            </a:r>
            <a:endParaRPr kumimoji="0" lang="en-US" altLang="en-US" sz="2200" b="0"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panose="020B0604020202020204" pitchFamily="34" charset="0"/>
            </a:endParaRPr>
          </a:p>
        </p:txBody>
      </p:sp>
      <p:sp>
        <p:nvSpPr>
          <p:cNvPr id="25" name="Google Shape;837;p48">
            <a:extLst>
              <a:ext uri="{FF2B5EF4-FFF2-40B4-BE49-F238E27FC236}">
                <a16:creationId xmlns:a16="http://schemas.microsoft.com/office/drawing/2014/main" id="{D7846DFE-C125-4E5E-83C2-236535F4DB10}"/>
              </a:ext>
            </a:extLst>
          </p:cNvPr>
          <p:cNvSpPr/>
          <p:nvPr/>
        </p:nvSpPr>
        <p:spPr>
          <a:xfrm rot="10800000" flipV="1">
            <a:off x="2075618" y="5969"/>
            <a:ext cx="371599" cy="423528"/>
          </a:xfrm>
          <a:custGeom>
            <a:avLst/>
            <a:gdLst/>
            <a:ahLst/>
            <a:cxnLst/>
            <a:rect l="l" t="t" r="r" b="b"/>
            <a:pathLst>
              <a:path w="15695" h="16620" extrusionOk="0">
                <a:moveTo>
                  <a:pt x="7786" y="755"/>
                </a:moveTo>
                <a:lnTo>
                  <a:pt x="7567" y="780"/>
                </a:lnTo>
                <a:lnTo>
                  <a:pt x="7324" y="804"/>
                </a:lnTo>
                <a:lnTo>
                  <a:pt x="7105" y="877"/>
                </a:lnTo>
                <a:lnTo>
                  <a:pt x="6910" y="999"/>
                </a:lnTo>
                <a:lnTo>
                  <a:pt x="6813" y="1072"/>
                </a:lnTo>
                <a:lnTo>
                  <a:pt x="6740" y="1145"/>
                </a:lnTo>
                <a:lnTo>
                  <a:pt x="6691" y="1242"/>
                </a:lnTo>
                <a:lnTo>
                  <a:pt x="6643" y="1364"/>
                </a:lnTo>
                <a:lnTo>
                  <a:pt x="6667" y="1388"/>
                </a:lnTo>
                <a:lnTo>
                  <a:pt x="6691" y="1412"/>
                </a:lnTo>
                <a:lnTo>
                  <a:pt x="6740" y="1388"/>
                </a:lnTo>
                <a:lnTo>
                  <a:pt x="6764" y="1412"/>
                </a:lnTo>
                <a:lnTo>
                  <a:pt x="6716" y="1461"/>
                </a:lnTo>
                <a:lnTo>
                  <a:pt x="6691" y="1510"/>
                </a:lnTo>
                <a:lnTo>
                  <a:pt x="6691" y="1680"/>
                </a:lnTo>
                <a:lnTo>
                  <a:pt x="6716" y="1826"/>
                </a:lnTo>
                <a:lnTo>
                  <a:pt x="6764" y="1996"/>
                </a:lnTo>
                <a:lnTo>
                  <a:pt x="6813" y="2166"/>
                </a:lnTo>
                <a:lnTo>
                  <a:pt x="6886" y="2312"/>
                </a:lnTo>
                <a:lnTo>
                  <a:pt x="7008" y="2434"/>
                </a:lnTo>
                <a:lnTo>
                  <a:pt x="7129" y="2556"/>
                </a:lnTo>
                <a:lnTo>
                  <a:pt x="7251" y="2629"/>
                </a:lnTo>
                <a:lnTo>
                  <a:pt x="7300" y="2629"/>
                </a:lnTo>
                <a:lnTo>
                  <a:pt x="7324" y="2604"/>
                </a:lnTo>
                <a:lnTo>
                  <a:pt x="7324" y="2580"/>
                </a:lnTo>
                <a:lnTo>
                  <a:pt x="7324" y="2556"/>
                </a:lnTo>
                <a:lnTo>
                  <a:pt x="7056" y="2069"/>
                </a:lnTo>
                <a:lnTo>
                  <a:pt x="6983" y="1826"/>
                </a:lnTo>
                <a:lnTo>
                  <a:pt x="6910" y="1583"/>
                </a:lnTo>
                <a:lnTo>
                  <a:pt x="7202" y="1874"/>
                </a:lnTo>
                <a:lnTo>
                  <a:pt x="7543" y="2142"/>
                </a:lnTo>
                <a:lnTo>
                  <a:pt x="7884" y="2385"/>
                </a:lnTo>
                <a:lnTo>
                  <a:pt x="8273" y="2580"/>
                </a:lnTo>
                <a:lnTo>
                  <a:pt x="8468" y="2677"/>
                </a:lnTo>
                <a:lnTo>
                  <a:pt x="8662" y="2726"/>
                </a:lnTo>
                <a:lnTo>
                  <a:pt x="8857" y="2775"/>
                </a:lnTo>
                <a:lnTo>
                  <a:pt x="9076" y="2823"/>
                </a:lnTo>
                <a:lnTo>
                  <a:pt x="9490" y="2823"/>
                </a:lnTo>
                <a:lnTo>
                  <a:pt x="9709" y="2799"/>
                </a:lnTo>
                <a:lnTo>
                  <a:pt x="9928" y="2750"/>
                </a:lnTo>
                <a:lnTo>
                  <a:pt x="9952" y="2726"/>
                </a:lnTo>
                <a:lnTo>
                  <a:pt x="9976" y="2677"/>
                </a:lnTo>
                <a:lnTo>
                  <a:pt x="9952" y="2629"/>
                </a:lnTo>
                <a:lnTo>
                  <a:pt x="9928" y="2604"/>
                </a:lnTo>
                <a:lnTo>
                  <a:pt x="9538" y="2531"/>
                </a:lnTo>
                <a:lnTo>
                  <a:pt x="9173" y="2458"/>
                </a:lnTo>
                <a:lnTo>
                  <a:pt x="8784" y="2410"/>
                </a:lnTo>
                <a:lnTo>
                  <a:pt x="8419" y="2312"/>
                </a:lnTo>
                <a:lnTo>
                  <a:pt x="8224" y="2239"/>
                </a:lnTo>
                <a:lnTo>
                  <a:pt x="8054" y="2142"/>
                </a:lnTo>
                <a:lnTo>
                  <a:pt x="7689" y="1947"/>
                </a:lnTo>
                <a:lnTo>
                  <a:pt x="7348" y="1728"/>
                </a:lnTo>
                <a:lnTo>
                  <a:pt x="7008" y="1510"/>
                </a:lnTo>
                <a:lnTo>
                  <a:pt x="7251" y="1583"/>
                </a:lnTo>
                <a:lnTo>
                  <a:pt x="7494" y="1631"/>
                </a:lnTo>
                <a:lnTo>
                  <a:pt x="7981" y="1753"/>
                </a:lnTo>
                <a:lnTo>
                  <a:pt x="8297" y="1826"/>
                </a:lnTo>
                <a:lnTo>
                  <a:pt x="8638" y="1923"/>
                </a:lnTo>
                <a:lnTo>
                  <a:pt x="8954" y="1947"/>
                </a:lnTo>
                <a:lnTo>
                  <a:pt x="9125" y="1947"/>
                </a:lnTo>
                <a:lnTo>
                  <a:pt x="9295" y="1923"/>
                </a:lnTo>
                <a:lnTo>
                  <a:pt x="9344" y="1899"/>
                </a:lnTo>
                <a:lnTo>
                  <a:pt x="9344" y="1850"/>
                </a:lnTo>
                <a:lnTo>
                  <a:pt x="9344" y="1826"/>
                </a:lnTo>
                <a:lnTo>
                  <a:pt x="9319" y="1777"/>
                </a:lnTo>
                <a:lnTo>
                  <a:pt x="9027" y="1655"/>
                </a:lnTo>
                <a:lnTo>
                  <a:pt x="8711" y="1558"/>
                </a:lnTo>
                <a:lnTo>
                  <a:pt x="8078" y="1437"/>
                </a:lnTo>
                <a:lnTo>
                  <a:pt x="7567" y="1315"/>
                </a:lnTo>
                <a:lnTo>
                  <a:pt x="7300" y="1266"/>
                </a:lnTo>
                <a:lnTo>
                  <a:pt x="7032" y="1266"/>
                </a:lnTo>
                <a:lnTo>
                  <a:pt x="7251" y="1145"/>
                </a:lnTo>
                <a:lnTo>
                  <a:pt x="7470" y="1072"/>
                </a:lnTo>
                <a:lnTo>
                  <a:pt x="7738" y="1047"/>
                </a:lnTo>
                <a:lnTo>
                  <a:pt x="8005" y="1072"/>
                </a:lnTo>
                <a:lnTo>
                  <a:pt x="8273" y="1120"/>
                </a:lnTo>
                <a:lnTo>
                  <a:pt x="8541" y="1193"/>
                </a:lnTo>
                <a:lnTo>
                  <a:pt x="8760" y="1266"/>
                </a:lnTo>
                <a:lnTo>
                  <a:pt x="8954" y="1339"/>
                </a:lnTo>
                <a:lnTo>
                  <a:pt x="9368" y="1558"/>
                </a:lnTo>
                <a:lnTo>
                  <a:pt x="9806" y="1753"/>
                </a:lnTo>
                <a:lnTo>
                  <a:pt x="10001" y="1826"/>
                </a:lnTo>
                <a:lnTo>
                  <a:pt x="10220" y="1874"/>
                </a:lnTo>
                <a:lnTo>
                  <a:pt x="10268" y="1850"/>
                </a:lnTo>
                <a:lnTo>
                  <a:pt x="10293" y="1826"/>
                </a:lnTo>
                <a:lnTo>
                  <a:pt x="10317" y="1801"/>
                </a:lnTo>
                <a:lnTo>
                  <a:pt x="10293" y="1753"/>
                </a:lnTo>
                <a:lnTo>
                  <a:pt x="10098" y="1558"/>
                </a:lnTo>
                <a:lnTo>
                  <a:pt x="9879" y="1388"/>
                </a:lnTo>
                <a:lnTo>
                  <a:pt x="9611" y="1242"/>
                </a:lnTo>
                <a:lnTo>
                  <a:pt x="9344" y="1120"/>
                </a:lnTo>
                <a:lnTo>
                  <a:pt x="9052" y="1023"/>
                </a:lnTo>
                <a:lnTo>
                  <a:pt x="8760" y="926"/>
                </a:lnTo>
                <a:lnTo>
                  <a:pt x="8224" y="804"/>
                </a:lnTo>
                <a:lnTo>
                  <a:pt x="8030" y="755"/>
                </a:lnTo>
                <a:close/>
                <a:moveTo>
                  <a:pt x="5888" y="1996"/>
                </a:moveTo>
                <a:lnTo>
                  <a:pt x="5864" y="2020"/>
                </a:lnTo>
                <a:lnTo>
                  <a:pt x="5694" y="2142"/>
                </a:lnTo>
                <a:lnTo>
                  <a:pt x="5523" y="2264"/>
                </a:lnTo>
                <a:lnTo>
                  <a:pt x="5207" y="2556"/>
                </a:lnTo>
                <a:lnTo>
                  <a:pt x="4891" y="2823"/>
                </a:lnTo>
                <a:lnTo>
                  <a:pt x="4745" y="2969"/>
                </a:lnTo>
                <a:lnTo>
                  <a:pt x="4623" y="3140"/>
                </a:lnTo>
                <a:lnTo>
                  <a:pt x="4623" y="3188"/>
                </a:lnTo>
                <a:lnTo>
                  <a:pt x="4647" y="3213"/>
                </a:lnTo>
                <a:lnTo>
                  <a:pt x="4842" y="3115"/>
                </a:lnTo>
                <a:lnTo>
                  <a:pt x="4988" y="3018"/>
                </a:lnTo>
                <a:lnTo>
                  <a:pt x="5280" y="2775"/>
                </a:lnTo>
                <a:lnTo>
                  <a:pt x="5645" y="2458"/>
                </a:lnTo>
                <a:lnTo>
                  <a:pt x="5986" y="2166"/>
                </a:lnTo>
                <a:lnTo>
                  <a:pt x="6010" y="2093"/>
                </a:lnTo>
                <a:lnTo>
                  <a:pt x="5986" y="2045"/>
                </a:lnTo>
                <a:lnTo>
                  <a:pt x="5937" y="1996"/>
                </a:lnTo>
                <a:close/>
                <a:moveTo>
                  <a:pt x="6107" y="5622"/>
                </a:moveTo>
                <a:lnTo>
                  <a:pt x="6059" y="5646"/>
                </a:lnTo>
                <a:lnTo>
                  <a:pt x="6010" y="5670"/>
                </a:lnTo>
                <a:lnTo>
                  <a:pt x="5961" y="5719"/>
                </a:lnTo>
                <a:lnTo>
                  <a:pt x="5888" y="5768"/>
                </a:lnTo>
                <a:lnTo>
                  <a:pt x="5815" y="5816"/>
                </a:lnTo>
                <a:lnTo>
                  <a:pt x="5767" y="5889"/>
                </a:lnTo>
                <a:lnTo>
                  <a:pt x="5718" y="5987"/>
                </a:lnTo>
                <a:lnTo>
                  <a:pt x="5669" y="6157"/>
                </a:lnTo>
                <a:lnTo>
                  <a:pt x="5669" y="6327"/>
                </a:lnTo>
                <a:lnTo>
                  <a:pt x="5669" y="6425"/>
                </a:lnTo>
                <a:lnTo>
                  <a:pt x="5718" y="6546"/>
                </a:lnTo>
                <a:lnTo>
                  <a:pt x="5767" y="6644"/>
                </a:lnTo>
                <a:lnTo>
                  <a:pt x="5815" y="6717"/>
                </a:lnTo>
                <a:lnTo>
                  <a:pt x="5888" y="6790"/>
                </a:lnTo>
                <a:lnTo>
                  <a:pt x="5986" y="6863"/>
                </a:lnTo>
                <a:lnTo>
                  <a:pt x="6083" y="6911"/>
                </a:lnTo>
                <a:lnTo>
                  <a:pt x="6180" y="6936"/>
                </a:lnTo>
                <a:lnTo>
                  <a:pt x="6326" y="6936"/>
                </a:lnTo>
                <a:lnTo>
                  <a:pt x="6399" y="6911"/>
                </a:lnTo>
                <a:lnTo>
                  <a:pt x="6448" y="6863"/>
                </a:lnTo>
                <a:lnTo>
                  <a:pt x="6570" y="6717"/>
                </a:lnTo>
                <a:lnTo>
                  <a:pt x="6643" y="6546"/>
                </a:lnTo>
                <a:lnTo>
                  <a:pt x="6667" y="6352"/>
                </a:lnTo>
                <a:lnTo>
                  <a:pt x="6667" y="6157"/>
                </a:lnTo>
                <a:lnTo>
                  <a:pt x="6618" y="5962"/>
                </a:lnTo>
                <a:lnTo>
                  <a:pt x="6594" y="5889"/>
                </a:lnTo>
                <a:lnTo>
                  <a:pt x="6521" y="5792"/>
                </a:lnTo>
                <a:lnTo>
                  <a:pt x="6472" y="5719"/>
                </a:lnTo>
                <a:lnTo>
                  <a:pt x="6375" y="5670"/>
                </a:lnTo>
                <a:lnTo>
                  <a:pt x="6302" y="5622"/>
                </a:lnTo>
                <a:close/>
                <a:moveTo>
                  <a:pt x="9368" y="5622"/>
                </a:moveTo>
                <a:lnTo>
                  <a:pt x="9319" y="5646"/>
                </a:lnTo>
                <a:lnTo>
                  <a:pt x="9271" y="5670"/>
                </a:lnTo>
                <a:lnTo>
                  <a:pt x="9222" y="5719"/>
                </a:lnTo>
                <a:lnTo>
                  <a:pt x="9149" y="5768"/>
                </a:lnTo>
                <a:lnTo>
                  <a:pt x="9076" y="5816"/>
                </a:lnTo>
                <a:lnTo>
                  <a:pt x="9027" y="5889"/>
                </a:lnTo>
                <a:lnTo>
                  <a:pt x="8979" y="5987"/>
                </a:lnTo>
                <a:lnTo>
                  <a:pt x="8930" y="6157"/>
                </a:lnTo>
                <a:lnTo>
                  <a:pt x="8930" y="6327"/>
                </a:lnTo>
                <a:lnTo>
                  <a:pt x="8930" y="6425"/>
                </a:lnTo>
                <a:lnTo>
                  <a:pt x="8979" y="6546"/>
                </a:lnTo>
                <a:lnTo>
                  <a:pt x="9027" y="6644"/>
                </a:lnTo>
                <a:lnTo>
                  <a:pt x="9076" y="6717"/>
                </a:lnTo>
                <a:lnTo>
                  <a:pt x="9149" y="6790"/>
                </a:lnTo>
                <a:lnTo>
                  <a:pt x="9246" y="6863"/>
                </a:lnTo>
                <a:lnTo>
                  <a:pt x="9344" y="6911"/>
                </a:lnTo>
                <a:lnTo>
                  <a:pt x="9441" y="6936"/>
                </a:lnTo>
                <a:lnTo>
                  <a:pt x="9587" y="6936"/>
                </a:lnTo>
                <a:lnTo>
                  <a:pt x="9660" y="6911"/>
                </a:lnTo>
                <a:lnTo>
                  <a:pt x="9709" y="6863"/>
                </a:lnTo>
                <a:lnTo>
                  <a:pt x="9830" y="6717"/>
                </a:lnTo>
                <a:lnTo>
                  <a:pt x="9903" y="6546"/>
                </a:lnTo>
                <a:lnTo>
                  <a:pt x="9928" y="6352"/>
                </a:lnTo>
                <a:lnTo>
                  <a:pt x="9928" y="6157"/>
                </a:lnTo>
                <a:lnTo>
                  <a:pt x="9879" y="5962"/>
                </a:lnTo>
                <a:lnTo>
                  <a:pt x="9855" y="5889"/>
                </a:lnTo>
                <a:lnTo>
                  <a:pt x="9782" y="5792"/>
                </a:lnTo>
                <a:lnTo>
                  <a:pt x="9733" y="5719"/>
                </a:lnTo>
                <a:lnTo>
                  <a:pt x="9636" y="5670"/>
                </a:lnTo>
                <a:lnTo>
                  <a:pt x="9563" y="5622"/>
                </a:lnTo>
                <a:close/>
                <a:moveTo>
                  <a:pt x="7786" y="6765"/>
                </a:moveTo>
                <a:lnTo>
                  <a:pt x="7738" y="6814"/>
                </a:lnTo>
                <a:lnTo>
                  <a:pt x="7713" y="6863"/>
                </a:lnTo>
                <a:lnTo>
                  <a:pt x="7713" y="7082"/>
                </a:lnTo>
                <a:lnTo>
                  <a:pt x="7738" y="7301"/>
                </a:lnTo>
                <a:lnTo>
                  <a:pt x="7738" y="7520"/>
                </a:lnTo>
                <a:lnTo>
                  <a:pt x="7762" y="7739"/>
                </a:lnTo>
                <a:lnTo>
                  <a:pt x="7786" y="7787"/>
                </a:lnTo>
                <a:lnTo>
                  <a:pt x="7811" y="7812"/>
                </a:lnTo>
                <a:lnTo>
                  <a:pt x="7908" y="7860"/>
                </a:lnTo>
                <a:lnTo>
                  <a:pt x="7957" y="7836"/>
                </a:lnTo>
                <a:lnTo>
                  <a:pt x="8005" y="7836"/>
                </a:lnTo>
                <a:lnTo>
                  <a:pt x="8030" y="7787"/>
                </a:lnTo>
                <a:lnTo>
                  <a:pt x="8054" y="7739"/>
                </a:lnTo>
                <a:lnTo>
                  <a:pt x="8054" y="7641"/>
                </a:lnTo>
                <a:lnTo>
                  <a:pt x="8054" y="7520"/>
                </a:lnTo>
                <a:lnTo>
                  <a:pt x="8030" y="7301"/>
                </a:lnTo>
                <a:lnTo>
                  <a:pt x="7981" y="7057"/>
                </a:lnTo>
                <a:lnTo>
                  <a:pt x="7957" y="6936"/>
                </a:lnTo>
                <a:lnTo>
                  <a:pt x="7884" y="6814"/>
                </a:lnTo>
                <a:lnTo>
                  <a:pt x="7835" y="6765"/>
                </a:lnTo>
                <a:close/>
                <a:moveTo>
                  <a:pt x="8589" y="8274"/>
                </a:moveTo>
                <a:lnTo>
                  <a:pt x="8249" y="8371"/>
                </a:lnTo>
                <a:lnTo>
                  <a:pt x="7932" y="8444"/>
                </a:lnTo>
                <a:lnTo>
                  <a:pt x="7592" y="8469"/>
                </a:lnTo>
                <a:lnTo>
                  <a:pt x="7421" y="8469"/>
                </a:lnTo>
                <a:lnTo>
                  <a:pt x="7251" y="8444"/>
                </a:lnTo>
                <a:lnTo>
                  <a:pt x="7202" y="8469"/>
                </a:lnTo>
                <a:lnTo>
                  <a:pt x="7178" y="8469"/>
                </a:lnTo>
                <a:lnTo>
                  <a:pt x="7154" y="8517"/>
                </a:lnTo>
                <a:lnTo>
                  <a:pt x="7178" y="8542"/>
                </a:lnTo>
                <a:lnTo>
                  <a:pt x="7227" y="8639"/>
                </a:lnTo>
                <a:lnTo>
                  <a:pt x="7300" y="8688"/>
                </a:lnTo>
                <a:lnTo>
                  <a:pt x="7373" y="8761"/>
                </a:lnTo>
                <a:lnTo>
                  <a:pt x="7470" y="8785"/>
                </a:lnTo>
                <a:lnTo>
                  <a:pt x="7665" y="8834"/>
                </a:lnTo>
                <a:lnTo>
                  <a:pt x="7908" y="8834"/>
                </a:lnTo>
                <a:lnTo>
                  <a:pt x="8127" y="8809"/>
                </a:lnTo>
                <a:lnTo>
                  <a:pt x="8370" y="8761"/>
                </a:lnTo>
                <a:lnTo>
                  <a:pt x="8565" y="8712"/>
                </a:lnTo>
                <a:lnTo>
                  <a:pt x="8735" y="8639"/>
                </a:lnTo>
                <a:lnTo>
                  <a:pt x="8808" y="8590"/>
                </a:lnTo>
                <a:lnTo>
                  <a:pt x="8833" y="8542"/>
                </a:lnTo>
                <a:lnTo>
                  <a:pt x="8833" y="8469"/>
                </a:lnTo>
                <a:lnTo>
                  <a:pt x="8833" y="8396"/>
                </a:lnTo>
                <a:lnTo>
                  <a:pt x="8784" y="8347"/>
                </a:lnTo>
                <a:lnTo>
                  <a:pt x="8735" y="8298"/>
                </a:lnTo>
                <a:lnTo>
                  <a:pt x="8662" y="8274"/>
                </a:lnTo>
                <a:close/>
                <a:moveTo>
                  <a:pt x="6618" y="9928"/>
                </a:moveTo>
                <a:lnTo>
                  <a:pt x="6862" y="10026"/>
                </a:lnTo>
                <a:lnTo>
                  <a:pt x="7105" y="10099"/>
                </a:lnTo>
                <a:lnTo>
                  <a:pt x="7373" y="10172"/>
                </a:lnTo>
                <a:lnTo>
                  <a:pt x="7616" y="10220"/>
                </a:lnTo>
                <a:lnTo>
                  <a:pt x="7859" y="10245"/>
                </a:lnTo>
                <a:lnTo>
                  <a:pt x="8127" y="10269"/>
                </a:lnTo>
                <a:lnTo>
                  <a:pt x="8370" y="10245"/>
                </a:lnTo>
                <a:lnTo>
                  <a:pt x="8614" y="10220"/>
                </a:lnTo>
                <a:lnTo>
                  <a:pt x="8833" y="10172"/>
                </a:lnTo>
                <a:lnTo>
                  <a:pt x="9052" y="10123"/>
                </a:lnTo>
                <a:lnTo>
                  <a:pt x="9027" y="10366"/>
                </a:lnTo>
                <a:lnTo>
                  <a:pt x="8735" y="10391"/>
                </a:lnTo>
                <a:lnTo>
                  <a:pt x="8443" y="10415"/>
                </a:lnTo>
                <a:lnTo>
                  <a:pt x="8419" y="10415"/>
                </a:lnTo>
                <a:lnTo>
                  <a:pt x="8151" y="10391"/>
                </a:lnTo>
                <a:lnTo>
                  <a:pt x="8005" y="10391"/>
                </a:lnTo>
                <a:lnTo>
                  <a:pt x="7859" y="10415"/>
                </a:lnTo>
                <a:lnTo>
                  <a:pt x="7859" y="10439"/>
                </a:lnTo>
                <a:lnTo>
                  <a:pt x="7835" y="10464"/>
                </a:lnTo>
                <a:lnTo>
                  <a:pt x="7835" y="10512"/>
                </a:lnTo>
                <a:lnTo>
                  <a:pt x="7884" y="10585"/>
                </a:lnTo>
                <a:lnTo>
                  <a:pt x="7932" y="10610"/>
                </a:lnTo>
                <a:lnTo>
                  <a:pt x="8078" y="10683"/>
                </a:lnTo>
                <a:lnTo>
                  <a:pt x="8224" y="10707"/>
                </a:lnTo>
                <a:lnTo>
                  <a:pt x="8346" y="10731"/>
                </a:lnTo>
                <a:lnTo>
                  <a:pt x="8687" y="10731"/>
                </a:lnTo>
                <a:lnTo>
                  <a:pt x="8857" y="10707"/>
                </a:lnTo>
                <a:lnTo>
                  <a:pt x="9027" y="10683"/>
                </a:lnTo>
                <a:lnTo>
                  <a:pt x="9027" y="10804"/>
                </a:lnTo>
                <a:lnTo>
                  <a:pt x="8687" y="10853"/>
                </a:lnTo>
                <a:lnTo>
                  <a:pt x="8541" y="10877"/>
                </a:lnTo>
                <a:lnTo>
                  <a:pt x="8370" y="10902"/>
                </a:lnTo>
                <a:lnTo>
                  <a:pt x="7932" y="10902"/>
                </a:lnTo>
                <a:lnTo>
                  <a:pt x="7786" y="10950"/>
                </a:lnTo>
                <a:lnTo>
                  <a:pt x="7762" y="10999"/>
                </a:lnTo>
                <a:lnTo>
                  <a:pt x="7786" y="11023"/>
                </a:lnTo>
                <a:lnTo>
                  <a:pt x="7884" y="11121"/>
                </a:lnTo>
                <a:lnTo>
                  <a:pt x="8030" y="11194"/>
                </a:lnTo>
                <a:lnTo>
                  <a:pt x="8200" y="11242"/>
                </a:lnTo>
                <a:lnTo>
                  <a:pt x="8589" y="11242"/>
                </a:lnTo>
                <a:lnTo>
                  <a:pt x="8760" y="11218"/>
                </a:lnTo>
                <a:lnTo>
                  <a:pt x="8930" y="11194"/>
                </a:lnTo>
                <a:lnTo>
                  <a:pt x="9076" y="11121"/>
                </a:lnTo>
                <a:lnTo>
                  <a:pt x="9125" y="11218"/>
                </a:lnTo>
                <a:lnTo>
                  <a:pt x="8954" y="11291"/>
                </a:lnTo>
                <a:lnTo>
                  <a:pt x="8760" y="11340"/>
                </a:lnTo>
                <a:lnTo>
                  <a:pt x="8151" y="11461"/>
                </a:lnTo>
                <a:lnTo>
                  <a:pt x="8127" y="11461"/>
                </a:lnTo>
                <a:lnTo>
                  <a:pt x="8127" y="11486"/>
                </a:lnTo>
                <a:lnTo>
                  <a:pt x="8151" y="11510"/>
                </a:lnTo>
                <a:lnTo>
                  <a:pt x="8346" y="11583"/>
                </a:lnTo>
                <a:lnTo>
                  <a:pt x="8589" y="11607"/>
                </a:lnTo>
                <a:lnTo>
                  <a:pt x="8370" y="11656"/>
                </a:lnTo>
                <a:lnTo>
                  <a:pt x="8151" y="11680"/>
                </a:lnTo>
                <a:lnTo>
                  <a:pt x="7932" y="11680"/>
                </a:lnTo>
                <a:lnTo>
                  <a:pt x="7713" y="11656"/>
                </a:lnTo>
                <a:lnTo>
                  <a:pt x="7421" y="11632"/>
                </a:lnTo>
                <a:lnTo>
                  <a:pt x="7129" y="11559"/>
                </a:lnTo>
                <a:lnTo>
                  <a:pt x="6862" y="11461"/>
                </a:lnTo>
                <a:lnTo>
                  <a:pt x="6740" y="11388"/>
                </a:lnTo>
                <a:lnTo>
                  <a:pt x="6618" y="11291"/>
                </a:lnTo>
                <a:lnTo>
                  <a:pt x="6594" y="11242"/>
                </a:lnTo>
                <a:lnTo>
                  <a:pt x="6667" y="11194"/>
                </a:lnTo>
                <a:lnTo>
                  <a:pt x="6716" y="11121"/>
                </a:lnTo>
                <a:lnTo>
                  <a:pt x="6716" y="11023"/>
                </a:lnTo>
                <a:lnTo>
                  <a:pt x="6716" y="10950"/>
                </a:lnTo>
                <a:lnTo>
                  <a:pt x="6667" y="10804"/>
                </a:lnTo>
                <a:lnTo>
                  <a:pt x="6618" y="10610"/>
                </a:lnTo>
                <a:lnTo>
                  <a:pt x="6594" y="10415"/>
                </a:lnTo>
                <a:lnTo>
                  <a:pt x="6594" y="10245"/>
                </a:lnTo>
                <a:lnTo>
                  <a:pt x="6618" y="10074"/>
                </a:lnTo>
                <a:lnTo>
                  <a:pt x="6643" y="9977"/>
                </a:lnTo>
                <a:lnTo>
                  <a:pt x="6643" y="9953"/>
                </a:lnTo>
                <a:lnTo>
                  <a:pt x="6618" y="10001"/>
                </a:lnTo>
                <a:lnTo>
                  <a:pt x="6618" y="9928"/>
                </a:lnTo>
                <a:close/>
                <a:moveTo>
                  <a:pt x="9636" y="11218"/>
                </a:moveTo>
                <a:lnTo>
                  <a:pt x="9782" y="11291"/>
                </a:lnTo>
                <a:lnTo>
                  <a:pt x="9928" y="11364"/>
                </a:lnTo>
                <a:lnTo>
                  <a:pt x="9855" y="11510"/>
                </a:lnTo>
                <a:lnTo>
                  <a:pt x="9757" y="11632"/>
                </a:lnTo>
                <a:lnTo>
                  <a:pt x="9636" y="11778"/>
                </a:lnTo>
                <a:lnTo>
                  <a:pt x="9514" y="11875"/>
                </a:lnTo>
                <a:lnTo>
                  <a:pt x="9246" y="12070"/>
                </a:lnTo>
                <a:lnTo>
                  <a:pt x="8930" y="12240"/>
                </a:lnTo>
                <a:lnTo>
                  <a:pt x="8589" y="12362"/>
                </a:lnTo>
                <a:lnTo>
                  <a:pt x="8249" y="12435"/>
                </a:lnTo>
                <a:lnTo>
                  <a:pt x="7908" y="12483"/>
                </a:lnTo>
                <a:lnTo>
                  <a:pt x="7592" y="12508"/>
                </a:lnTo>
                <a:lnTo>
                  <a:pt x="7227" y="12508"/>
                </a:lnTo>
                <a:lnTo>
                  <a:pt x="6886" y="12459"/>
                </a:lnTo>
                <a:lnTo>
                  <a:pt x="6521" y="12362"/>
                </a:lnTo>
                <a:lnTo>
                  <a:pt x="6375" y="12289"/>
                </a:lnTo>
                <a:lnTo>
                  <a:pt x="6205" y="12216"/>
                </a:lnTo>
                <a:lnTo>
                  <a:pt x="6083" y="12118"/>
                </a:lnTo>
                <a:lnTo>
                  <a:pt x="5986" y="12021"/>
                </a:lnTo>
                <a:lnTo>
                  <a:pt x="5888" y="11924"/>
                </a:lnTo>
                <a:lnTo>
                  <a:pt x="5815" y="11826"/>
                </a:lnTo>
                <a:lnTo>
                  <a:pt x="5694" y="11583"/>
                </a:lnTo>
                <a:lnTo>
                  <a:pt x="5572" y="11315"/>
                </a:lnTo>
                <a:lnTo>
                  <a:pt x="5645" y="11291"/>
                </a:lnTo>
                <a:lnTo>
                  <a:pt x="5840" y="11267"/>
                </a:lnTo>
                <a:lnTo>
                  <a:pt x="6107" y="11242"/>
                </a:lnTo>
                <a:lnTo>
                  <a:pt x="6180" y="11364"/>
                </a:lnTo>
                <a:lnTo>
                  <a:pt x="6278" y="11486"/>
                </a:lnTo>
                <a:lnTo>
                  <a:pt x="6448" y="11656"/>
                </a:lnTo>
                <a:lnTo>
                  <a:pt x="6594" y="11753"/>
                </a:lnTo>
                <a:lnTo>
                  <a:pt x="6764" y="11851"/>
                </a:lnTo>
                <a:lnTo>
                  <a:pt x="7105" y="11972"/>
                </a:lnTo>
                <a:lnTo>
                  <a:pt x="7446" y="12045"/>
                </a:lnTo>
                <a:lnTo>
                  <a:pt x="7811" y="12094"/>
                </a:lnTo>
                <a:lnTo>
                  <a:pt x="8151" y="12094"/>
                </a:lnTo>
                <a:lnTo>
                  <a:pt x="8492" y="12070"/>
                </a:lnTo>
                <a:lnTo>
                  <a:pt x="8833" y="11972"/>
                </a:lnTo>
                <a:lnTo>
                  <a:pt x="9003" y="11924"/>
                </a:lnTo>
                <a:lnTo>
                  <a:pt x="9173" y="11851"/>
                </a:lnTo>
                <a:lnTo>
                  <a:pt x="9295" y="11753"/>
                </a:lnTo>
                <a:lnTo>
                  <a:pt x="9441" y="11607"/>
                </a:lnTo>
                <a:lnTo>
                  <a:pt x="9563" y="11461"/>
                </a:lnTo>
                <a:lnTo>
                  <a:pt x="9587" y="11364"/>
                </a:lnTo>
                <a:lnTo>
                  <a:pt x="9611" y="11291"/>
                </a:lnTo>
                <a:lnTo>
                  <a:pt x="9636" y="11218"/>
                </a:lnTo>
                <a:close/>
                <a:moveTo>
                  <a:pt x="5231" y="11437"/>
                </a:moveTo>
                <a:lnTo>
                  <a:pt x="5231" y="11583"/>
                </a:lnTo>
                <a:lnTo>
                  <a:pt x="5280" y="11729"/>
                </a:lnTo>
                <a:lnTo>
                  <a:pt x="5329" y="11875"/>
                </a:lnTo>
                <a:lnTo>
                  <a:pt x="5402" y="12021"/>
                </a:lnTo>
                <a:lnTo>
                  <a:pt x="5596" y="12264"/>
                </a:lnTo>
                <a:lnTo>
                  <a:pt x="5815" y="12459"/>
                </a:lnTo>
                <a:lnTo>
                  <a:pt x="6010" y="12581"/>
                </a:lnTo>
                <a:lnTo>
                  <a:pt x="6205" y="12702"/>
                </a:lnTo>
                <a:lnTo>
                  <a:pt x="6399" y="12775"/>
                </a:lnTo>
                <a:lnTo>
                  <a:pt x="6618" y="12848"/>
                </a:lnTo>
                <a:lnTo>
                  <a:pt x="6837" y="12897"/>
                </a:lnTo>
                <a:lnTo>
                  <a:pt x="7056" y="12946"/>
                </a:lnTo>
                <a:lnTo>
                  <a:pt x="7494" y="12970"/>
                </a:lnTo>
                <a:lnTo>
                  <a:pt x="7908" y="12946"/>
                </a:lnTo>
                <a:lnTo>
                  <a:pt x="8322" y="12897"/>
                </a:lnTo>
                <a:lnTo>
                  <a:pt x="8760" y="12775"/>
                </a:lnTo>
                <a:lnTo>
                  <a:pt x="9149" y="12629"/>
                </a:lnTo>
                <a:lnTo>
                  <a:pt x="9344" y="12532"/>
                </a:lnTo>
                <a:lnTo>
                  <a:pt x="9538" y="12410"/>
                </a:lnTo>
                <a:lnTo>
                  <a:pt x="9709" y="12289"/>
                </a:lnTo>
                <a:lnTo>
                  <a:pt x="9879" y="12143"/>
                </a:lnTo>
                <a:lnTo>
                  <a:pt x="10025" y="11997"/>
                </a:lnTo>
                <a:lnTo>
                  <a:pt x="10147" y="11851"/>
                </a:lnTo>
                <a:lnTo>
                  <a:pt x="10268" y="11656"/>
                </a:lnTo>
                <a:lnTo>
                  <a:pt x="10366" y="11486"/>
                </a:lnTo>
                <a:lnTo>
                  <a:pt x="10950" y="11583"/>
                </a:lnTo>
                <a:lnTo>
                  <a:pt x="10974" y="11583"/>
                </a:lnTo>
                <a:lnTo>
                  <a:pt x="10828" y="11680"/>
                </a:lnTo>
                <a:lnTo>
                  <a:pt x="10658" y="11778"/>
                </a:lnTo>
                <a:lnTo>
                  <a:pt x="10512" y="11899"/>
                </a:lnTo>
                <a:lnTo>
                  <a:pt x="10366" y="12045"/>
                </a:lnTo>
                <a:lnTo>
                  <a:pt x="10317" y="12118"/>
                </a:lnTo>
                <a:lnTo>
                  <a:pt x="10293" y="12216"/>
                </a:lnTo>
                <a:lnTo>
                  <a:pt x="10439" y="12167"/>
                </a:lnTo>
                <a:lnTo>
                  <a:pt x="10585" y="12094"/>
                </a:lnTo>
                <a:lnTo>
                  <a:pt x="10852" y="11924"/>
                </a:lnTo>
                <a:lnTo>
                  <a:pt x="11193" y="11778"/>
                </a:lnTo>
                <a:lnTo>
                  <a:pt x="11315" y="11753"/>
                </a:lnTo>
                <a:lnTo>
                  <a:pt x="11436" y="11705"/>
                </a:lnTo>
                <a:lnTo>
                  <a:pt x="11461" y="11680"/>
                </a:lnTo>
                <a:lnTo>
                  <a:pt x="12020" y="11851"/>
                </a:lnTo>
                <a:lnTo>
                  <a:pt x="11728" y="11948"/>
                </a:lnTo>
                <a:lnTo>
                  <a:pt x="11436" y="12070"/>
                </a:lnTo>
                <a:lnTo>
                  <a:pt x="11144" y="12191"/>
                </a:lnTo>
                <a:lnTo>
                  <a:pt x="10877" y="12362"/>
                </a:lnTo>
                <a:lnTo>
                  <a:pt x="10633" y="12532"/>
                </a:lnTo>
                <a:lnTo>
                  <a:pt x="10609" y="12556"/>
                </a:lnTo>
                <a:lnTo>
                  <a:pt x="10633" y="12581"/>
                </a:lnTo>
                <a:lnTo>
                  <a:pt x="11144" y="12386"/>
                </a:lnTo>
                <a:lnTo>
                  <a:pt x="11655" y="12216"/>
                </a:lnTo>
                <a:lnTo>
                  <a:pt x="11874" y="12167"/>
                </a:lnTo>
                <a:lnTo>
                  <a:pt x="12093" y="12118"/>
                </a:lnTo>
                <a:lnTo>
                  <a:pt x="12312" y="12094"/>
                </a:lnTo>
                <a:lnTo>
                  <a:pt x="12531" y="12021"/>
                </a:lnTo>
                <a:lnTo>
                  <a:pt x="12969" y="12216"/>
                </a:lnTo>
                <a:lnTo>
                  <a:pt x="12726" y="12289"/>
                </a:lnTo>
                <a:lnTo>
                  <a:pt x="12507" y="12386"/>
                </a:lnTo>
                <a:lnTo>
                  <a:pt x="11874" y="12654"/>
                </a:lnTo>
                <a:lnTo>
                  <a:pt x="11582" y="12800"/>
                </a:lnTo>
                <a:lnTo>
                  <a:pt x="11266" y="12897"/>
                </a:lnTo>
                <a:lnTo>
                  <a:pt x="11242" y="12921"/>
                </a:lnTo>
                <a:lnTo>
                  <a:pt x="11217" y="12946"/>
                </a:lnTo>
                <a:lnTo>
                  <a:pt x="11242" y="12970"/>
                </a:lnTo>
                <a:lnTo>
                  <a:pt x="11266" y="12994"/>
                </a:lnTo>
                <a:lnTo>
                  <a:pt x="11850" y="12873"/>
                </a:lnTo>
                <a:lnTo>
                  <a:pt x="12458" y="12727"/>
                </a:lnTo>
                <a:lnTo>
                  <a:pt x="12677" y="12678"/>
                </a:lnTo>
                <a:lnTo>
                  <a:pt x="12920" y="12629"/>
                </a:lnTo>
                <a:lnTo>
                  <a:pt x="13164" y="12556"/>
                </a:lnTo>
                <a:lnTo>
                  <a:pt x="13285" y="12508"/>
                </a:lnTo>
                <a:lnTo>
                  <a:pt x="13383" y="12459"/>
                </a:lnTo>
                <a:lnTo>
                  <a:pt x="13626" y="12629"/>
                </a:lnTo>
                <a:lnTo>
                  <a:pt x="13869" y="12824"/>
                </a:lnTo>
                <a:lnTo>
                  <a:pt x="13602" y="12873"/>
                </a:lnTo>
                <a:lnTo>
                  <a:pt x="12847" y="13067"/>
                </a:lnTo>
                <a:lnTo>
                  <a:pt x="12482" y="13165"/>
                </a:lnTo>
                <a:lnTo>
                  <a:pt x="12142" y="13286"/>
                </a:lnTo>
                <a:lnTo>
                  <a:pt x="12093" y="13335"/>
                </a:lnTo>
                <a:lnTo>
                  <a:pt x="12117" y="13359"/>
                </a:lnTo>
                <a:lnTo>
                  <a:pt x="12263" y="13408"/>
                </a:lnTo>
                <a:lnTo>
                  <a:pt x="12409" y="13432"/>
                </a:lnTo>
                <a:lnTo>
                  <a:pt x="12531" y="13457"/>
                </a:lnTo>
                <a:lnTo>
                  <a:pt x="12677" y="13432"/>
                </a:lnTo>
                <a:lnTo>
                  <a:pt x="12969" y="13408"/>
                </a:lnTo>
                <a:lnTo>
                  <a:pt x="13237" y="13335"/>
                </a:lnTo>
                <a:lnTo>
                  <a:pt x="13675" y="13238"/>
                </a:lnTo>
                <a:lnTo>
                  <a:pt x="13869" y="13189"/>
                </a:lnTo>
                <a:lnTo>
                  <a:pt x="14088" y="13165"/>
                </a:lnTo>
                <a:lnTo>
                  <a:pt x="14186" y="13140"/>
                </a:lnTo>
                <a:lnTo>
                  <a:pt x="14356" y="13335"/>
                </a:lnTo>
                <a:lnTo>
                  <a:pt x="14502" y="13530"/>
                </a:lnTo>
                <a:lnTo>
                  <a:pt x="14186" y="13554"/>
                </a:lnTo>
                <a:lnTo>
                  <a:pt x="13845" y="13578"/>
                </a:lnTo>
                <a:lnTo>
                  <a:pt x="13529" y="13627"/>
                </a:lnTo>
                <a:lnTo>
                  <a:pt x="13212" y="13676"/>
                </a:lnTo>
                <a:lnTo>
                  <a:pt x="13042" y="13724"/>
                </a:lnTo>
                <a:lnTo>
                  <a:pt x="12896" y="13773"/>
                </a:lnTo>
                <a:lnTo>
                  <a:pt x="12872" y="13797"/>
                </a:lnTo>
                <a:lnTo>
                  <a:pt x="12872" y="13822"/>
                </a:lnTo>
                <a:lnTo>
                  <a:pt x="12896" y="13846"/>
                </a:lnTo>
                <a:lnTo>
                  <a:pt x="12896" y="13870"/>
                </a:lnTo>
                <a:lnTo>
                  <a:pt x="13188" y="13919"/>
                </a:lnTo>
                <a:lnTo>
                  <a:pt x="13456" y="13943"/>
                </a:lnTo>
                <a:lnTo>
                  <a:pt x="13991" y="13919"/>
                </a:lnTo>
                <a:lnTo>
                  <a:pt x="14745" y="13919"/>
                </a:lnTo>
                <a:lnTo>
                  <a:pt x="14916" y="14284"/>
                </a:lnTo>
                <a:lnTo>
                  <a:pt x="14405" y="14308"/>
                </a:lnTo>
                <a:lnTo>
                  <a:pt x="13821" y="14308"/>
                </a:lnTo>
                <a:lnTo>
                  <a:pt x="13529" y="14333"/>
                </a:lnTo>
                <a:lnTo>
                  <a:pt x="13383" y="14357"/>
                </a:lnTo>
                <a:lnTo>
                  <a:pt x="13237" y="14381"/>
                </a:lnTo>
                <a:lnTo>
                  <a:pt x="13212" y="14406"/>
                </a:lnTo>
                <a:lnTo>
                  <a:pt x="13188" y="14454"/>
                </a:lnTo>
                <a:lnTo>
                  <a:pt x="13212" y="14503"/>
                </a:lnTo>
                <a:lnTo>
                  <a:pt x="13237" y="14527"/>
                </a:lnTo>
                <a:lnTo>
                  <a:pt x="13529" y="14600"/>
                </a:lnTo>
                <a:lnTo>
                  <a:pt x="13821" y="14625"/>
                </a:lnTo>
                <a:lnTo>
                  <a:pt x="14721" y="14625"/>
                </a:lnTo>
                <a:lnTo>
                  <a:pt x="15037" y="14600"/>
                </a:lnTo>
                <a:lnTo>
                  <a:pt x="15110" y="14868"/>
                </a:lnTo>
                <a:lnTo>
                  <a:pt x="15159" y="15136"/>
                </a:lnTo>
                <a:lnTo>
                  <a:pt x="14989" y="15087"/>
                </a:lnTo>
                <a:lnTo>
                  <a:pt x="14818" y="15087"/>
                </a:lnTo>
                <a:lnTo>
                  <a:pt x="14453" y="15063"/>
                </a:lnTo>
                <a:lnTo>
                  <a:pt x="14234" y="15063"/>
                </a:lnTo>
                <a:lnTo>
                  <a:pt x="13991" y="15087"/>
                </a:lnTo>
                <a:lnTo>
                  <a:pt x="13772" y="15111"/>
                </a:lnTo>
                <a:lnTo>
                  <a:pt x="13529" y="15184"/>
                </a:lnTo>
                <a:lnTo>
                  <a:pt x="13504" y="15209"/>
                </a:lnTo>
                <a:lnTo>
                  <a:pt x="13504" y="15233"/>
                </a:lnTo>
                <a:lnTo>
                  <a:pt x="13504" y="15282"/>
                </a:lnTo>
                <a:lnTo>
                  <a:pt x="13553" y="15282"/>
                </a:lnTo>
                <a:lnTo>
                  <a:pt x="14015" y="15306"/>
                </a:lnTo>
                <a:lnTo>
                  <a:pt x="14453" y="15330"/>
                </a:lnTo>
                <a:lnTo>
                  <a:pt x="14843" y="15355"/>
                </a:lnTo>
                <a:lnTo>
                  <a:pt x="15013" y="15355"/>
                </a:lnTo>
                <a:lnTo>
                  <a:pt x="15183" y="15330"/>
                </a:lnTo>
                <a:lnTo>
                  <a:pt x="15183" y="15330"/>
                </a:lnTo>
                <a:lnTo>
                  <a:pt x="15086" y="15355"/>
                </a:lnTo>
                <a:lnTo>
                  <a:pt x="14794" y="15452"/>
                </a:lnTo>
                <a:lnTo>
                  <a:pt x="14502" y="15549"/>
                </a:lnTo>
                <a:lnTo>
                  <a:pt x="13918" y="15671"/>
                </a:lnTo>
                <a:lnTo>
                  <a:pt x="13310" y="15768"/>
                </a:lnTo>
                <a:lnTo>
                  <a:pt x="12701" y="15841"/>
                </a:lnTo>
                <a:lnTo>
                  <a:pt x="12677" y="15720"/>
                </a:lnTo>
                <a:lnTo>
                  <a:pt x="12653" y="15525"/>
                </a:lnTo>
                <a:lnTo>
                  <a:pt x="12628" y="15428"/>
                </a:lnTo>
                <a:lnTo>
                  <a:pt x="12555" y="15330"/>
                </a:lnTo>
                <a:lnTo>
                  <a:pt x="12482" y="15257"/>
                </a:lnTo>
                <a:lnTo>
                  <a:pt x="12385" y="15233"/>
                </a:lnTo>
                <a:lnTo>
                  <a:pt x="12288" y="15257"/>
                </a:lnTo>
                <a:lnTo>
                  <a:pt x="12215" y="15330"/>
                </a:lnTo>
                <a:lnTo>
                  <a:pt x="12166" y="15428"/>
                </a:lnTo>
                <a:lnTo>
                  <a:pt x="12142" y="15525"/>
                </a:lnTo>
                <a:lnTo>
                  <a:pt x="12142" y="15720"/>
                </a:lnTo>
                <a:lnTo>
                  <a:pt x="12142" y="15890"/>
                </a:lnTo>
                <a:lnTo>
                  <a:pt x="11801" y="15939"/>
                </a:lnTo>
                <a:lnTo>
                  <a:pt x="11290" y="15987"/>
                </a:lnTo>
                <a:lnTo>
                  <a:pt x="10755" y="16036"/>
                </a:lnTo>
                <a:lnTo>
                  <a:pt x="9709" y="16085"/>
                </a:lnTo>
                <a:lnTo>
                  <a:pt x="7592" y="16085"/>
                </a:lnTo>
                <a:lnTo>
                  <a:pt x="6521" y="16060"/>
                </a:lnTo>
                <a:lnTo>
                  <a:pt x="5475" y="16012"/>
                </a:lnTo>
                <a:lnTo>
                  <a:pt x="4428" y="15939"/>
                </a:lnTo>
                <a:lnTo>
                  <a:pt x="3382" y="15841"/>
                </a:lnTo>
                <a:lnTo>
                  <a:pt x="3236" y="15817"/>
                </a:lnTo>
                <a:lnTo>
                  <a:pt x="3236" y="15768"/>
                </a:lnTo>
                <a:lnTo>
                  <a:pt x="3236" y="15671"/>
                </a:lnTo>
                <a:lnTo>
                  <a:pt x="3212" y="15622"/>
                </a:lnTo>
                <a:lnTo>
                  <a:pt x="3212" y="15574"/>
                </a:lnTo>
                <a:lnTo>
                  <a:pt x="3236" y="15403"/>
                </a:lnTo>
                <a:lnTo>
                  <a:pt x="3236" y="15306"/>
                </a:lnTo>
                <a:lnTo>
                  <a:pt x="3212" y="15209"/>
                </a:lnTo>
                <a:lnTo>
                  <a:pt x="3163" y="15136"/>
                </a:lnTo>
                <a:lnTo>
                  <a:pt x="3090" y="15087"/>
                </a:lnTo>
                <a:lnTo>
                  <a:pt x="3017" y="15087"/>
                </a:lnTo>
                <a:lnTo>
                  <a:pt x="2920" y="15111"/>
                </a:lnTo>
                <a:lnTo>
                  <a:pt x="2823" y="15209"/>
                </a:lnTo>
                <a:lnTo>
                  <a:pt x="2750" y="15330"/>
                </a:lnTo>
                <a:lnTo>
                  <a:pt x="2725" y="15452"/>
                </a:lnTo>
                <a:lnTo>
                  <a:pt x="2701" y="15598"/>
                </a:lnTo>
                <a:lnTo>
                  <a:pt x="2701" y="15695"/>
                </a:lnTo>
                <a:lnTo>
                  <a:pt x="2141" y="15525"/>
                </a:lnTo>
                <a:lnTo>
                  <a:pt x="1582" y="15355"/>
                </a:lnTo>
                <a:lnTo>
                  <a:pt x="1314" y="15282"/>
                </a:lnTo>
                <a:lnTo>
                  <a:pt x="1046" y="15257"/>
                </a:lnTo>
                <a:lnTo>
                  <a:pt x="754" y="15233"/>
                </a:lnTo>
                <a:lnTo>
                  <a:pt x="487" y="15257"/>
                </a:lnTo>
                <a:lnTo>
                  <a:pt x="462" y="15038"/>
                </a:lnTo>
                <a:lnTo>
                  <a:pt x="487" y="14844"/>
                </a:lnTo>
                <a:lnTo>
                  <a:pt x="511" y="14625"/>
                </a:lnTo>
                <a:lnTo>
                  <a:pt x="584" y="14430"/>
                </a:lnTo>
                <a:lnTo>
                  <a:pt x="657" y="14235"/>
                </a:lnTo>
                <a:lnTo>
                  <a:pt x="754" y="14041"/>
                </a:lnTo>
                <a:lnTo>
                  <a:pt x="852" y="13870"/>
                </a:lnTo>
                <a:lnTo>
                  <a:pt x="973" y="13676"/>
                </a:lnTo>
                <a:lnTo>
                  <a:pt x="1241" y="13359"/>
                </a:lnTo>
                <a:lnTo>
                  <a:pt x="1557" y="13043"/>
                </a:lnTo>
                <a:lnTo>
                  <a:pt x="1874" y="12775"/>
                </a:lnTo>
                <a:lnTo>
                  <a:pt x="2190" y="12532"/>
                </a:lnTo>
                <a:lnTo>
                  <a:pt x="2409" y="12386"/>
                </a:lnTo>
                <a:lnTo>
                  <a:pt x="2604" y="12289"/>
                </a:lnTo>
                <a:lnTo>
                  <a:pt x="3042" y="12070"/>
                </a:lnTo>
                <a:lnTo>
                  <a:pt x="3480" y="11924"/>
                </a:lnTo>
                <a:lnTo>
                  <a:pt x="3942" y="11778"/>
                </a:lnTo>
                <a:lnTo>
                  <a:pt x="4234" y="11680"/>
                </a:lnTo>
                <a:lnTo>
                  <a:pt x="4574" y="11607"/>
                </a:lnTo>
                <a:lnTo>
                  <a:pt x="5231" y="11437"/>
                </a:lnTo>
                <a:close/>
                <a:moveTo>
                  <a:pt x="8200" y="1"/>
                </a:moveTo>
                <a:lnTo>
                  <a:pt x="7811" y="50"/>
                </a:lnTo>
                <a:lnTo>
                  <a:pt x="7470" y="123"/>
                </a:lnTo>
                <a:lnTo>
                  <a:pt x="7154" y="244"/>
                </a:lnTo>
                <a:lnTo>
                  <a:pt x="6667" y="463"/>
                </a:lnTo>
                <a:lnTo>
                  <a:pt x="6424" y="609"/>
                </a:lnTo>
                <a:lnTo>
                  <a:pt x="6278" y="731"/>
                </a:lnTo>
                <a:lnTo>
                  <a:pt x="6205" y="804"/>
                </a:lnTo>
                <a:lnTo>
                  <a:pt x="6180" y="853"/>
                </a:lnTo>
                <a:lnTo>
                  <a:pt x="6205" y="926"/>
                </a:lnTo>
                <a:lnTo>
                  <a:pt x="6253" y="974"/>
                </a:lnTo>
                <a:lnTo>
                  <a:pt x="6302" y="999"/>
                </a:lnTo>
                <a:lnTo>
                  <a:pt x="6472" y="999"/>
                </a:lnTo>
                <a:lnTo>
                  <a:pt x="6594" y="950"/>
                </a:lnTo>
                <a:lnTo>
                  <a:pt x="6716" y="877"/>
                </a:lnTo>
                <a:lnTo>
                  <a:pt x="7178" y="682"/>
                </a:lnTo>
                <a:lnTo>
                  <a:pt x="7421" y="585"/>
                </a:lnTo>
                <a:lnTo>
                  <a:pt x="7665" y="488"/>
                </a:lnTo>
                <a:lnTo>
                  <a:pt x="8005" y="439"/>
                </a:lnTo>
                <a:lnTo>
                  <a:pt x="8346" y="415"/>
                </a:lnTo>
                <a:lnTo>
                  <a:pt x="8735" y="439"/>
                </a:lnTo>
                <a:lnTo>
                  <a:pt x="9125" y="488"/>
                </a:lnTo>
                <a:lnTo>
                  <a:pt x="9490" y="585"/>
                </a:lnTo>
                <a:lnTo>
                  <a:pt x="9855" y="707"/>
                </a:lnTo>
                <a:lnTo>
                  <a:pt x="10195" y="828"/>
                </a:lnTo>
                <a:lnTo>
                  <a:pt x="10487" y="974"/>
                </a:lnTo>
                <a:lnTo>
                  <a:pt x="10706" y="1096"/>
                </a:lnTo>
                <a:lnTo>
                  <a:pt x="10877" y="1242"/>
                </a:lnTo>
                <a:lnTo>
                  <a:pt x="11023" y="1412"/>
                </a:lnTo>
                <a:lnTo>
                  <a:pt x="11169" y="1583"/>
                </a:lnTo>
                <a:lnTo>
                  <a:pt x="11290" y="1801"/>
                </a:lnTo>
                <a:lnTo>
                  <a:pt x="11388" y="1996"/>
                </a:lnTo>
                <a:lnTo>
                  <a:pt x="11485" y="2215"/>
                </a:lnTo>
                <a:lnTo>
                  <a:pt x="11558" y="2458"/>
                </a:lnTo>
                <a:lnTo>
                  <a:pt x="11655" y="2921"/>
                </a:lnTo>
                <a:lnTo>
                  <a:pt x="11728" y="3407"/>
                </a:lnTo>
                <a:lnTo>
                  <a:pt x="11753" y="3894"/>
                </a:lnTo>
                <a:lnTo>
                  <a:pt x="11753" y="4356"/>
                </a:lnTo>
                <a:lnTo>
                  <a:pt x="11217" y="4356"/>
                </a:lnTo>
                <a:lnTo>
                  <a:pt x="10974" y="4332"/>
                </a:lnTo>
                <a:lnTo>
                  <a:pt x="10731" y="4259"/>
                </a:lnTo>
                <a:lnTo>
                  <a:pt x="10487" y="4210"/>
                </a:lnTo>
                <a:lnTo>
                  <a:pt x="10244" y="4113"/>
                </a:lnTo>
                <a:lnTo>
                  <a:pt x="9782" y="3918"/>
                </a:lnTo>
                <a:lnTo>
                  <a:pt x="9319" y="3675"/>
                </a:lnTo>
                <a:lnTo>
                  <a:pt x="8881" y="3432"/>
                </a:lnTo>
                <a:lnTo>
                  <a:pt x="8419" y="3164"/>
                </a:lnTo>
                <a:lnTo>
                  <a:pt x="7981" y="2921"/>
                </a:lnTo>
                <a:lnTo>
                  <a:pt x="7908" y="2896"/>
                </a:lnTo>
                <a:lnTo>
                  <a:pt x="7835" y="2896"/>
                </a:lnTo>
                <a:lnTo>
                  <a:pt x="7786" y="2921"/>
                </a:lnTo>
                <a:lnTo>
                  <a:pt x="7738" y="2945"/>
                </a:lnTo>
                <a:lnTo>
                  <a:pt x="7689" y="2994"/>
                </a:lnTo>
                <a:lnTo>
                  <a:pt x="7665" y="3042"/>
                </a:lnTo>
                <a:lnTo>
                  <a:pt x="7640" y="3115"/>
                </a:lnTo>
                <a:lnTo>
                  <a:pt x="7640" y="3164"/>
                </a:lnTo>
                <a:lnTo>
                  <a:pt x="7713" y="3529"/>
                </a:lnTo>
                <a:lnTo>
                  <a:pt x="7786" y="3894"/>
                </a:lnTo>
                <a:lnTo>
                  <a:pt x="7640" y="3797"/>
                </a:lnTo>
                <a:lnTo>
                  <a:pt x="7494" y="3699"/>
                </a:lnTo>
                <a:lnTo>
                  <a:pt x="7202" y="3432"/>
                </a:lnTo>
                <a:lnTo>
                  <a:pt x="6959" y="3140"/>
                </a:lnTo>
                <a:lnTo>
                  <a:pt x="6740" y="2799"/>
                </a:lnTo>
                <a:lnTo>
                  <a:pt x="6545" y="2458"/>
                </a:lnTo>
                <a:lnTo>
                  <a:pt x="6424" y="2118"/>
                </a:lnTo>
                <a:lnTo>
                  <a:pt x="6399" y="1947"/>
                </a:lnTo>
                <a:lnTo>
                  <a:pt x="6375" y="1777"/>
                </a:lnTo>
                <a:lnTo>
                  <a:pt x="6375" y="1607"/>
                </a:lnTo>
                <a:lnTo>
                  <a:pt x="6399" y="1461"/>
                </a:lnTo>
                <a:lnTo>
                  <a:pt x="6399" y="1388"/>
                </a:lnTo>
                <a:lnTo>
                  <a:pt x="6399" y="1339"/>
                </a:lnTo>
                <a:lnTo>
                  <a:pt x="6351" y="1291"/>
                </a:lnTo>
                <a:lnTo>
                  <a:pt x="6302" y="1266"/>
                </a:lnTo>
                <a:lnTo>
                  <a:pt x="6205" y="1266"/>
                </a:lnTo>
                <a:lnTo>
                  <a:pt x="6156" y="1291"/>
                </a:lnTo>
                <a:lnTo>
                  <a:pt x="6107" y="1339"/>
                </a:lnTo>
                <a:lnTo>
                  <a:pt x="6034" y="1485"/>
                </a:lnTo>
                <a:lnTo>
                  <a:pt x="6010" y="1655"/>
                </a:lnTo>
                <a:lnTo>
                  <a:pt x="5815" y="1680"/>
                </a:lnTo>
                <a:lnTo>
                  <a:pt x="5645" y="1728"/>
                </a:lnTo>
                <a:lnTo>
                  <a:pt x="5475" y="1826"/>
                </a:lnTo>
                <a:lnTo>
                  <a:pt x="5304" y="1923"/>
                </a:lnTo>
                <a:lnTo>
                  <a:pt x="5085" y="2069"/>
                </a:lnTo>
                <a:lnTo>
                  <a:pt x="4891" y="2215"/>
                </a:lnTo>
                <a:lnTo>
                  <a:pt x="4720" y="2337"/>
                </a:lnTo>
                <a:lnTo>
                  <a:pt x="4647" y="2410"/>
                </a:lnTo>
                <a:lnTo>
                  <a:pt x="4599" y="2507"/>
                </a:lnTo>
                <a:lnTo>
                  <a:pt x="4574" y="2531"/>
                </a:lnTo>
                <a:lnTo>
                  <a:pt x="4599" y="2556"/>
                </a:lnTo>
                <a:lnTo>
                  <a:pt x="4623" y="2580"/>
                </a:lnTo>
                <a:lnTo>
                  <a:pt x="4647" y="2604"/>
                </a:lnTo>
                <a:lnTo>
                  <a:pt x="4745" y="2580"/>
                </a:lnTo>
                <a:lnTo>
                  <a:pt x="4818" y="2556"/>
                </a:lnTo>
                <a:lnTo>
                  <a:pt x="4988" y="2458"/>
                </a:lnTo>
                <a:lnTo>
                  <a:pt x="5280" y="2239"/>
                </a:lnTo>
                <a:lnTo>
                  <a:pt x="5621" y="1996"/>
                </a:lnTo>
                <a:lnTo>
                  <a:pt x="5986" y="1801"/>
                </a:lnTo>
                <a:lnTo>
                  <a:pt x="5986" y="1996"/>
                </a:lnTo>
                <a:lnTo>
                  <a:pt x="6034" y="2166"/>
                </a:lnTo>
                <a:lnTo>
                  <a:pt x="6083" y="2337"/>
                </a:lnTo>
                <a:lnTo>
                  <a:pt x="6156" y="2531"/>
                </a:lnTo>
                <a:lnTo>
                  <a:pt x="6302" y="2872"/>
                </a:lnTo>
                <a:lnTo>
                  <a:pt x="6472" y="3164"/>
                </a:lnTo>
                <a:lnTo>
                  <a:pt x="6618" y="3359"/>
                </a:lnTo>
                <a:lnTo>
                  <a:pt x="6764" y="3578"/>
                </a:lnTo>
                <a:lnTo>
                  <a:pt x="6959" y="3772"/>
                </a:lnTo>
                <a:lnTo>
                  <a:pt x="7129" y="3967"/>
                </a:lnTo>
                <a:lnTo>
                  <a:pt x="7348" y="4137"/>
                </a:lnTo>
                <a:lnTo>
                  <a:pt x="7567" y="4283"/>
                </a:lnTo>
                <a:lnTo>
                  <a:pt x="7811" y="4381"/>
                </a:lnTo>
                <a:lnTo>
                  <a:pt x="8054" y="4454"/>
                </a:lnTo>
                <a:lnTo>
                  <a:pt x="8151" y="4454"/>
                </a:lnTo>
                <a:lnTo>
                  <a:pt x="8249" y="4381"/>
                </a:lnTo>
                <a:lnTo>
                  <a:pt x="8297" y="4356"/>
                </a:lnTo>
                <a:lnTo>
                  <a:pt x="8322" y="4308"/>
                </a:lnTo>
                <a:lnTo>
                  <a:pt x="8322" y="4235"/>
                </a:lnTo>
                <a:lnTo>
                  <a:pt x="8322" y="4186"/>
                </a:lnTo>
                <a:lnTo>
                  <a:pt x="8151" y="3505"/>
                </a:lnTo>
                <a:lnTo>
                  <a:pt x="8151" y="3505"/>
                </a:lnTo>
                <a:lnTo>
                  <a:pt x="8881" y="3918"/>
                </a:lnTo>
                <a:lnTo>
                  <a:pt x="9587" y="4283"/>
                </a:lnTo>
                <a:lnTo>
                  <a:pt x="9952" y="4429"/>
                </a:lnTo>
                <a:lnTo>
                  <a:pt x="10317" y="4575"/>
                </a:lnTo>
                <a:lnTo>
                  <a:pt x="10682" y="4697"/>
                </a:lnTo>
                <a:lnTo>
                  <a:pt x="11071" y="4746"/>
                </a:lnTo>
                <a:lnTo>
                  <a:pt x="11169" y="4940"/>
                </a:lnTo>
                <a:lnTo>
                  <a:pt x="11242" y="5111"/>
                </a:lnTo>
                <a:lnTo>
                  <a:pt x="11266" y="5281"/>
                </a:lnTo>
                <a:lnTo>
                  <a:pt x="11266" y="5451"/>
                </a:lnTo>
                <a:lnTo>
                  <a:pt x="11242" y="5792"/>
                </a:lnTo>
                <a:lnTo>
                  <a:pt x="11266" y="5865"/>
                </a:lnTo>
                <a:lnTo>
                  <a:pt x="11315" y="5938"/>
                </a:lnTo>
                <a:lnTo>
                  <a:pt x="11363" y="5987"/>
                </a:lnTo>
                <a:lnTo>
                  <a:pt x="11509" y="5987"/>
                </a:lnTo>
                <a:lnTo>
                  <a:pt x="11582" y="5962"/>
                </a:lnTo>
                <a:lnTo>
                  <a:pt x="11631" y="5914"/>
                </a:lnTo>
                <a:lnTo>
                  <a:pt x="11655" y="5841"/>
                </a:lnTo>
                <a:lnTo>
                  <a:pt x="11704" y="5622"/>
                </a:lnTo>
                <a:lnTo>
                  <a:pt x="11704" y="5354"/>
                </a:lnTo>
                <a:lnTo>
                  <a:pt x="11680" y="5135"/>
                </a:lnTo>
                <a:lnTo>
                  <a:pt x="11607" y="4892"/>
                </a:lnTo>
                <a:lnTo>
                  <a:pt x="11558" y="4794"/>
                </a:lnTo>
                <a:lnTo>
                  <a:pt x="11680" y="4770"/>
                </a:lnTo>
                <a:lnTo>
                  <a:pt x="11801" y="4940"/>
                </a:lnTo>
                <a:lnTo>
                  <a:pt x="11923" y="5111"/>
                </a:lnTo>
                <a:lnTo>
                  <a:pt x="11996" y="5305"/>
                </a:lnTo>
                <a:lnTo>
                  <a:pt x="12044" y="5500"/>
                </a:lnTo>
                <a:lnTo>
                  <a:pt x="12069" y="5695"/>
                </a:lnTo>
                <a:lnTo>
                  <a:pt x="12093" y="5889"/>
                </a:lnTo>
                <a:lnTo>
                  <a:pt x="12069" y="6108"/>
                </a:lnTo>
                <a:lnTo>
                  <a:pt x="12044" y="6303"/>
                </a:lnTo>
                <a:lnTo>
                  <a:pt x="11996" y="6522"/>
                </a:lnTo>
                <a:lnTo>
                  <a:pt x="11899" y="6692"/>
                </a:lnTo>
                <a:lnTo>
                  <a:pt x="11801" y="6887"/>
                </a:lnTo>
                <a:lnTo>
                  <a:pt x="11655" y="7033"/>
                </a:lnTo>
                <a:lnTo>
                  <a:pt x="11631" y="7082"/>
                </a:lnTo>
                <a:lnTo>
                  <a:pt x="11631" y="6936"/>
                </a:lnTo>
                <a:lnTo>
                  <a:pt x="11631" y="6814"/>
                </a:lnTo>
                <a:lnTo>
                  <a:pt x="11582" y="6717"/>
                </a:lnTo>
                <a:lnTo>
                  <a:pt x="11509" y="6619"/>
                </a:lnTo>
                <a:lnTo>
                  <a:pt x="11436" y="6571"/>
                </a:lnTo>
                <a:lnTo>
                  <a:pt x="11290" y="6571"/>
                </a:lnTo>
                <a:lnTo>
                  <a:pt x="11242" y="6619"/>
                </a:lnTo>
                <a:lnTo>
                  <a:pt x="11193" y="6668"/>
                </a:lnTo>
                <a:lnTo>
                  <a:pt x="11169" y="6717"/>
                </a:lnTo>
                <a:lnTo>
                  <a:pt x="11169" y="6790"/>
                </a:lnTo>
                <a:lnTo>
                  <a:pt x="11193" y="6863"/>
                </a:lnTo>
                <a:lnTo>
                  <a:pt x="11169" y="6838"/>
                </a:lnTo>
                <a:lnTo>
                  <a:pt x="11144" y="6863"/>
                </a:lnTo>
                <a:lnTo>
                  <a:pt x="11144" y="6984"/>
                </a:lnTo>
                <a:lnTo>
                  <a:pt x="11071" y="7228"/>
                </a:lnTo>
                <a:lnTo>
                  <a:pt x="10974" y="7447"/>
                </a:lnTo>
                <a:lnTo>
                  <a:pt x="10755" y="7933"/>
                </a:lnTo>
                <a:lnTo>
                  <a:pt x="10487" y="8396"/>
                </a:lnTo>
                <a:lnTo>
                  <a:pt x="10317" y="8663"/>
                </a:lnTo>
                <a:lnTo>
                  <a:pt x="10098" y="8907"/>
                </a:lnTo>
                <a:lnTo>
                  <a:pt x="9879" y="9126"/>
                </a:lnTo>
                <a:lnTo>
                  <a:pt x="9611" y="9320"/>
                </a:lnTo>
                <a:lnTo>
                  <a:pt x="9344" y="9491"/>
                </a:lnTo>
                <a:lnTo>
                  <a:pt x="9052" y="9637"/>
                </a:lnTo>
                <a:lnTo>
                  <a:pt x="8735" y="9734"/>
                </a:lnTo>
                <a:lnTo>
                  <a:pt x="8419" y="9782"/>
                </a:lnTo>
                <a:lnTo>
                  <a:pt x="8078" y="9807"/>
                </a:lnTo>
                <a:lnTo>
                  <a:pt x="7738" y="9782"/>
                </a:lnTo>
                <a:lnTo>
                  <a:pt x="7397" y="9709"/>
                </a:lnTo>
                <a:lnTo>
                  <a:pt x="7056" y="9612"/>
                </a:lnTo>
                <a:lnTo>
                  <a:pt x="6716" y="9466"/>
                </a:lnTo>
                <a:lnTo>
                  <a:pt x="6424" y="9296"/>
                </a:lnTo>
                <a:lnTo>
                  <a:pt x="6107" y="9126"/>
                </a:lnTo>
                <a:lnTo>
                  <a:pt x="5840" y="8907"/>
                </a:lnTo>
                <a:lnTo>
                  <a:pt x="5596" y="8712"/>
                </a:lnTo>
                <a:lnTo>
                  <a:pt x="5377" y="8469"/>
                </a:lnTo>
                <a:lnTo>
                  <a:pt x="5158" y="8225"/>
                </a:lnTo>
                <a:lnTo>
                  <a:pt x="4988" y="7958"/>
                </a:lnTo>
                <a:lnTo>
                  <a:pt x="4891" y="7787"/>
                </a:lnTo>
                <a:lnTo>
                  <a:pt x="4818" y="7641"/>
                </a:lnTo>
                <a:lnTo>
                  <a:pt x="4696" y="7301"/>
                </a:lnTo>
                <a:lnTo>
                  <a:pt x="4599" y="6960"/>
                </a:lnTo>
                <a:lnTo>
                  <a:pt x="4477" y="6644"/>
                </a:lnTo>
                <a:lnTo>
                  <a:pt x="4428" y="6571"/>
                </a:lnTo>
                <a:lnTo>
                  <a:pt x="4355" y="6546"/>
                </a:lnTo>
                <a:lnTo>
                  <a:pt x="4282" y="6571"/>
                </a:lnTo>
                <a:lnTo>
                  <a:pt x="4258" y="6595"/>
                </a:lnTo>
                <a:lnTo>
                  <a:pt x="4234" y="6644"/>
                </a:lnTo>
                <a:lnTo>
                  <a:pt x="4209" y="6936"/>
                </a:lnTo>
                <a:lnTo>
                  <a:pt x="4234" y="7228"/>
                </a:lnTo>
                <a:lnTo>
                  <a:pt x="4088" y="7130"/>
                </a:lnTo>
                <a:lnTo>
                  <a:pt x="3966" y="7033"/>
                </a:lnTo>
                <a:lnTo>
                  <a:pt x="3845" y="6911"/>
                </a:lnTo>
                <a:lnTo>
                  <a:pt x="3772" y="6790"/>
                </a:lnTo>
                <a:lnTo>
                  <a:pt x="3699" y="6644"/>
                </a:lnTo>
                <a:lnTo>
                  <a:pt x="3650" y="6473"/>
                </a:lnTo>
                <a:lnTo>
                  <a:pt x="3577" y="6133"/>
                </a:lnTo>
                <a:lnTo>
                  <a:pt x="3553" y="5816"/>
                </a:lnTo>
                <a:lnTo>
                  <a:pt x="3577" y="5670"/>
                </a:lnTo>
                <a:lnTo>
                  <a:pt x="3601" y="5524"/>
                </a:lnTo>
                <a:lnTo>
                  <a:pt x="3650" y="5378"/>
                </a:lnTo>
                <a:lnTo>
                  <a:pt x="3699" y="5232"/>
                </a:lnTo>
                <a:lnTo>
                  <a:pt x="3772" y="5111"/>
                </a:lnTo>
                <a:lnTo>
                  <a:pt x="3893" y="5013"/>
                </a:lnTo>
                <a:lnTo>
                  <a:pt x="3942" y="5013"/>
                </a:lnTo>
                <a:lnTo>
                  <a:pt x="3918" y="5208"/>
                </a:lnTo>
                <a:lnTo>
                  <a:pt x="3942" y="5403"/>
                </a:lnTo>
                <a:lnTo>
                  <a:pt x="3966" y="5476"/>
                </a:lnTo>
                <a:lnTo>
                  <a:pt x="4015" y="5549"/>
                </a:lnTo>
                <a:lnTo>
                  <a:pt x="4063" y="5622"/>
                </a:lnTo>
                <a:lnTo>
                  <a:pt x="4136" y="5670"/>
                </a:lnTo>
                <a:lnTo>
                  <a:pt x="4209" y="5695"/>
                </a:lnTo>
                <a:lnTo>
                  <a:pt x="4258" y="5670"/>
                </a:lnTo>
                <a:lnTo>
                  <a:pt x="4307" y="5646"/>
                </a:lnTo>
                <a:lnTo>
                  <a:pt x="4355" y="5597"/>
                </a:lnTo>
                <a:lnTo>
                  <a:pt x="4355" y="5476"/>
                </a:lnTo>
                <a:lnTo>
                  <a:pt x="4355" y="5403"/>
                </a:lnTo>
                <a:lnTo>
                  <a:pt x="4307" y="5208"/>
                </a:lnTo>
                <a:lnTo>
                  <a:pt x="4331" y="5086"/>
                </a:lnTo>
                <a:lnTo>
                  <a:pt x="4355" y="4965"/>
                </a:lnTo>
                <a:lnTo>
                  <a:pt x="4453" y="4746"/>
                </a:lnTo>
                <a:lnTo>
                  <a:pt x="4550" y="4575"/>
                </a:lnTo>
                <a:lnTo>
                  <a:pt x="4647" y="4405"/>
                </a:lnTo>
                <a:lnTo>
                  <a:pt x="5085" y="4016"/>
                </a:lnTo>
                <a:lnTo>
                  <a:pt x="5377" y="3748"/>
                </a:lnTo>
                <a:lnTo>
                  <a:pt x="5669" y="3432"/>
                </a:lnTo>
                <a:lnTo>
                  <a:pt x="5791" y="3237"/>
                </a:lnTo>
                <a:lnTo>
                  <a:pt x="5888" y="3067"/>
                </a:lnTo>
                <a:lnTo>
                  <a:pt x="5961" y="2872"/>
                </a:lnTo>
                <a:lnTo>
                  <a:pt x="6010" y="2677"/>
                </a:lnTo>
                <a:lnTo>
                  <a:pt x="5986" y="2629"/>
                </a:lnTo>
                <a:lnTo>
                  <a:pt x="5937" y="2604"/>
                </a:lnTo>
                <a:lnTo>
                  <a:pt x="5888" y="2604"/>
                </a:lnTo>
                <a:lnTo>
                  <a:pt x="5864" y="2629"/>
                </a:lnTo>
                <a:lnTo>
                  <a:pt x="5718" y="2750"/>
                </a:lnTo>
                <a:lnTo>
                  <a:pt x="5596" y="2921"/>
                </a:lnTo>
                <a:lnTo>
                  <a:pt x="5377" y="3237"/>
                </a:lnTo>
                <a:lnTo>
                  <a:pt x="5110" y="3505"/>
                </a:lnTo>
                <a:lnTo>
                  <a:pt x="4818" y="3772"/>
                </a:lnTo>
                <a:lnTo>
                  <a:pt x="4647" y="3894"/>
                </a:lnTo>
                <a:lnTo>
                  <a:pt x="4453" y="4040"/>
                </a:lnTo>
                <a:lnTo>
                  <a:pt x="4063" y="4332"/>
                </a:lnTo>
                <a:lnTo>
                  <a:pt x="4112" y="3894"/>
                </a:lnTo>
                <a:lnTo>
                  <a:pt x="4209" y="3456"/>
                </a:lnTo>
                <a:lnTo>
                  <a:pt x="4331" y="3042"/>
                </a:lnTo>
                <a:lnTo>
                  <a:pt x="4477" y="2629"/>
                </a:lnTo>
                <a:lnTo>
                  <a:pt x="4599" y="2337"/>
                </a:lnTo>
                <a:lnTo>
                  <a:pt x="4769" y="2045"/>
                </a:lnTo>
                <a:lnTo>
                  <a:pt x="4939" y="1777"/>
                </a:lnTo>
                <a:lnTo>
                  <a:pt x="5158" y="1558"/>
                </a:lnTo>
                <a:lnTo>
                  <a:pt x="5256" y="1485"/>
                </a:lnTo>
                <a:lnTo>
                  <a:pt x="5377" y="1412"/>
                </a:lnTo>
                <a:lnTo>
                  <a:pt x="5596" y="1364"/>
                </a:lnTo>
                <a:lnTo>
                  <a:pt x="5815" y="1315"/>
                </a:lnTo>
                <a:lnTo>
                  <a:pt x="5913" y="1291"/>
                </a:lnTo>
                <a:lnTo>
                  <a:pt x="6034" y="1242"/>
                </a:lnTo>
                <a:lnTo>
                  <a:pt x="6034" y="1218"/>
                </a:lnTo>
                <a:lnTo>
                  <a:pt x="6034" y="1193"/>
                </a:lnTo>
                <a:lnTo>
                  <a:pt x="5961" y="1096"/>
                </a:lnTo>
                <a:lnTo>
                  <a:pt x="5888" y="1023"/>
                </a:lnTo>
                <a:lnTo>
                  <a:pt x="5767" y="974"/>
                </a:lnTo>
                <a:lnTo>
                  <a:pt x="5523" y="974"/>
                </a:lnTo>
                <a:lnTo>
                  <a:pt x="5402" y="999"/>
                </a:lnTo>
                <a:lnTo>
                  <a:pt x="5183" y="1072"/>
                </a:lnTo>
                <a:lnTo>
                  <a:pt x="5037" y="1145"/>
                </a:lnTo>
                <a:lnTo>
                  <a:pt x="4915" y="1242"/>
                </a:lnTo>
                <a:lnTo>
                  <a:pt x="4793" y="1364"/>
                </a:lnTo>
                <a:lnTo>
                  <a:pt x="4672" y="1485"/>
                </a:lnTo>
                <a:lnTo>
                  <a:pt x="4477" y="1728"/>
                </a:lnTo>
                <a:lnTo>
                  <a:pt x="4307" y="2020"/>
                </a:lnTo>
                <a:lnTo>
                  <a:pt x="4161" y="2312"/>
                </a:lnTo>
                <a:lnTo>
                  <a:pt x="4015" y="2653"/>
                </a:lnTo>
                <a:lnTo>
                  <a:pt x="3893" y="3018"/>
                </a:lnTo>
                <a:lnTo>
                  <a:pt x="3772" y="3359"/>
                </a:lnTo>
                <a:lnTo>
                  <a:pt x="3699" y="3724"/>
                </a:lnTo>
                <a:lnTo>
                  <a:pt x="3650" y="4113"/>
                </a:lnTo>
                <a:lnTo>
                  <a:pt x="3650" y="4454"/>
                </a:lnTo>
                <a:lnTo>
                  <a:pt x="3674" y="4819"/>
                </a:lnTo>
                <a:lnTo>
                  <a:pt x="3553" y="4892"/>
                </a:lnTo>
                <a:lnTo>
                  <a:pt x="3455" y="5038"/>
                </a:lnTo>
                <a:lnTo>
                  <a:pt x="3382" y="5184"/>
                </a:lnTo>
                <a:lnTo>
                  <a:pt x="3334" y="5378"/>
                </a:lnTo>
                <a:lnTo>
                  <a:pt x="3236" y="5719"/>
                </a:lnTo>
                <a:lnTo>
                  <a:pt x="3212" y="5962"/>
                </a:lnTo>
                <a:lnTo>
                  <a:pt x="3236" y="6230"/>
                </a:lnTo>
                <a:lnTo>
                  <a:pt x="3285" y="6522"/>
                </a:lnTo>
                <a:lnTo>
                  <a:pt x="3358" y="6814"/>
                </a:lnTo>
                <a:lnTo>
                  <a:pt x="3480" y="7082"/>
                </a:lnTo>
                <a:lnTo>
                  <a:pt x="3626" y="7325"/>
                </a:lnTo>
                <a:lnTo>
                  <a:pt x="3723" y="7422"/>
                </a:lnTo>
                <a:lnTo>
                  <a:pt x="3845" y="7520"/>
                </a:lnTo>
                <a:lnTo>
                  <a:pt x="3942" y="7593"/>
                </a:lnTo>
                <a:lnTo>
                  <a:pt x="4063" y="7641"/>
                </a:lnTo>
                <a:lnTo>
                  <a:pt x="4209" y="7690"/>
                </a:lnTo>
                <a:lnTo>
                  <a:pt x="4355" y="7690"/>
                </a:lnTo>
                <a:lnTo>
                  <a:pt x="4477" y="7933"/>
                </a:lnTo>
                <a:lnTo>
                  <a:pt x="4599" y="8177"/>
                </a:lnTo>
                <a:lnTo>
                  <a:pt x="4745" y="8396"/>
                </a:lnTo>
                <a:lnTo>
                  <a:pt x="4915" y="8615"/>
                </a:lnTo>
                <a:lnTo>
                  <a:pt x="5085" y="8809"/>
                </a:lnTo>
                <a:lnTo>
                  <a:pt x="5256" y="8980"/>
                </a:lnTo>
                <a:lnTo>
                  <a:pt x="5645" y="9320"/>
                </a:lnTo>
                <a:lnTo>
                  <a:pt x="6010" y="9588"/>
                </a:lnTo>
                <a:lnTo>
                  <a:pt x="6424" y="9831"/>
                </a:lnTo>
                <a:lnTo>
                  <a:pt x="6351" y="9855"/>
                </a:lnTo>
                <a:lnTo>
                  <a:pt x="6278" y="9928"/>
                </a:lnTo>
                <a:lnTo>
                  <a:pt x="6253" y="10001"/>
                </a:lnTo>
                <a:lnTo>
                  <a:pt x="6205" y="10074"/>
                </a:lnTo>
                <a:lnTo>
                  <a:pt x="6180" y="10269"/>
                </a:lnTo>
                <a:lnTo>
                  <a:pt x="6156" y="10464"/>
                </a:lnTo>
                <a:lnTo>
                  <a:pt x="6156" y="10610"/>
                </a:lnTo>
                <a:lnTo>
                  <a:pt x="6180" y="10804"/>
                </a:lnTo>
                <a:lnTo>
                  <a:pt x="6010" y="10829"/>
                </a:lnTo>
                <a:lnTo>
                  <a:pt x="5864" y="10853"/>
                </a:lnTo>
                <a:lnTo>
                  <a:pt x="5596" y="10902"/>
                </a:lnTo>
                <a:lnTo>
                  <a:pt x="5231" y="10975"/>
                </a:lnTo>
                <a:lnTo>
                  <a:pt x="4866" y="11072"/>
                </a:lnTo>
                <a:lnTo>
                  <a:pt x="4161" y="11242"/>
                </a:lnTo>
                <a:lnTo>
                  <a:pt x="3480" y="11437"/>
                </a:lnTo>
                <a:lnTo>
                  <a:pt x="2993" y="11632"/>
                </a:lnTo>
                <a:lnTo>
                  <a:pt x="2531" y="11826"/>
                </a:lnTo>
                <a:lnTo>
                  <a:pt x="2068" y="12070"/>
                </a:lnTo>
                <a:lnTo>
                  <a:pt x="1655" y="12362"/>
                </a:lnTo>
                <a:lnTo>
                  <a:pt x="1314" y="12654"/>
                </a:lnTo>
                <a:lnTo>
                  <a:pt x="973" y="12970"/>
                </a:lnTo>
                <a:lnTo>
                  <a:pt x="681" y="13335"/>
                </a:lnTo>
                <a:lnTo>
                  <a:pt x="414" y="13700"/>
                </a:lnTo>
                <a:lnTo>
                  <a:pt x="316" y="13919"/>
                </a:lnTo>
                <a:lnTo>
                  <a:pt x="219" y="14114"/>
                </a:lnTo>
                <a:lnTo>
                  <a:pt x="122" y="14333"/>
                </a:lnTo>
                <a:lnTo>
                  <a:pt x="73" y="14552"/>
                </a:lnTo>
                <a:lnTo>
                  <a:pt x="24" y="14771"/>
                </a:lnTo>
                <a:lnTo>
                  <a:pt x="0" y="14990"/>
                </a:lnTo>
                <a:lnTo>
                  <a:pt x="24" y="15209"/>
                </a:lnTo>
                <a:lnTo>
                  <a:pt x="49" y="15428"/>
                </a:lnTo>
                <a:lnTo>
                  <a:pt x="73" y="15525"/>
                </a:lnTo>
                <a:lnTo>
                  <a:pt x="122" y="15574"/>
                </a:lnTo>
                <a:lnTo>
                  <a:pt x="170" y="15598"/>
                </a:lnTo>
                <a:lnTo>
                  <a:pt x="243" y="15598"/>
                </a:lnTo>
                <a:lnTo>
                  <a:pt x="316" y="15671"/>
                </a:lnTo>
                <a:lnTo>
                  <a:pt x="414" y="15695"/>
                </a:lnTo>
                <a:lnTo>
                  <a:pt x="803" y="15720"/>
                </a:lnTo>
                <a:lnTo>
                  <a:pt x="1217" y="15793"/>
                </a:lnTo>
                <a:lnTo>
                  <a:pt x="1606" y="15890"/>
                </a:lnTo>
                <a:lnTo>
                  <a:pt x="1995" y="15987"/>
                </a:lnTo>
                <a:lnTo>
                  <a:pt x="2774" y="16231"/>
                </a:lnTo>
                <a:lnTo>
                  <a:pt x="3163" y="16328"/>
                </a:lnTo>
                <a:lnTo>
                  <a:pt x="3553" y="16401"/>
                </a:lnTo>
                <a:lnTo>
                  <a:pt x="4599" y="16498"/>
                </a:lnTo>
                <a:lnTo>
                  <a:pt x="5669" y="16547"/>
                </a:lnTo>
                <a:lnTo>
                  <a:pt x="6716" y="16596"/>
                </a:lnTo>
                <a:lnTo>
                  <a:pt x="7762" y="16620"/>
                </a:lnTo>
                <a:lnTo>
                  <a:pt x="9879" y="16620"/>
                </a:lnTo>
                <a:lnTo>
                  <a:pt x="10950" y="16547"/>
                </a:lnTo>
                <a:lnTo>
                  <a:pt x="11996" y="16450"/>
                </a:lnTo>
                <a:lnTo>
                  <a:pt x="12823" y="16352"/>
                </a:lnTo>
                <a:lnTo>
                  <a:pt x="13626" y="16255"/>
                </a:lnTo>
                <a:lnTo>
                  <a:pt x="14040" y="16206"/>
                </a:lnTo>
                <a:lnTo>
                  <a:pt x="14453" y="16109"/>
                </a:lnTo>
                <a:lnTo>
                  <a:pt x="14843" y="16012"/>
                </a:lnTo>
                <a:lnTo>
                  <a:pt x="15232" y="15890"/>
                </a:lnTo>
                <a:lnTo>
                  <a:pt x="15305" y="15841"/>
                </a:lnTo>
                <a:lnTo>
                  <a:pt x="15378" y="15768"/>
                </a:lnTo>
                <a:lnTo>
                  <a:pt x="15402" y="15695"/>
                </a:lnTo>
                <a:lnTo>
                  <a:pt x="15427" y="15622"/>
                </a:lnTo>
                <a:lnTo>
                  <a:pt x="15524" y="15622"/>
                </a:lnTo>
                <a:lnTo>
                  <a:pt x="15621" y="15574"/>
                </a:lnTo>
                <a:lnTo>
                  <a:pt x="15670" y="15549"/>
                </a:lnTo>
                <a:lnTo>
                  <a:pt x="15694" y="15501"/>
                </a:lnTo>
                <a:lnTo>
                  <a:pt x="15694" y="15452"/>
                </a:lnTo>
                <a:lnTo>
                  <a:pt x="15694" y="15379"/>
                </a:lnTo>
                <a:lnTo>
                  <a:pt x="15646" y="14965"/>
                </a:lnTo>
                <a:lnTo>
                  <a:pt x="15548" y="14576"/>
                </a:lnTo>
                <a:lnTo>
                  <a:pt x="15427" y="14187"/>
                </a:lnTo>
                <a:lnTo>
                  <a:pt x="15256" y="13822"/>
                </a:lnTo>
                <a:lnTo>
                  <a:pt x="15281" y="13822"/>
                </a:lnTo>
                <a:lnTo>
                  <a:pt x="15329" y="13797"/>
                </a:lnTo>
                <a:lnTo>
                  <a:pt x="15354" y="13724"/>
                </a:lnTo>
                <a:lnTo>
                  <a:pt x="15354" y="13676"/>
                </a:lnTo>
                <a:lnTo>
                  <a:pt x="15305" y="13627"/>
                </a:lnTo>
                <a:lnTo>
                  <a:pt x="15110" y="13554"/>
                </a:lnTo>
                <a:lnTo>
                  <a:pt x="14989" y="13359"/>
                </a:lnTo>
                <a:lnTo>
                  <a:pt x="14843" y="13140"/>
                </a:lnTo>
                <a:lnTo>
                  <a:pt x="14502" y="12751"/>
                </a:lnTo>
                <a:lnTo>
                  <a:pt x="14113" y="12386"/>
                </a:lnTo>
                <a:lnTo>
                  <a:pt x="13699" y="12070"/>
                </a:lnTo>
                <a:lnTo>
                  <a:pt x="13456" y="11924"/>
                </a:lnTo>
                <a:lnTo>
                  <a:pt x="13237" y="11778"/>
                </a:lnTo>
                <a:lnTo>
                  <a:pt x="12726" y="11559"/>
                </a:lnTo>
                <a:lnTo>
                  <a:pt x="12215" y="11388"/>
                </a:lnTo>
                <a:lnTo>
                  <a:pt x="11680" y="11242"/>
                </a:lnTo>
                <a:lnTo>
                  <a:pt x="11071" y="11121"/>
                </a:lnTo>
                <a:lnTo>
                  <a:pt x="10463" y="11023"/>
                </a:lnTo>
                <a:lnTo>
                  <a:pt x="10341" y="10999"/>
                </a:lnTo>
                <a:lnTo>
                  <a:pt x="10244" y="10975"/>
                </a:lnTo>
                <a:lnTo>
                  <a:pt x="9879" y="10902"/>
                </a:lnTo>
                <a:lnTo>
                  <a:pt x="9684" y="10877"/>
                </a:lnTo>
                <a:lnTo>
                  <a:pt x="9490" y="10877"/>
                </a:lnTo>
                <a:lnTo>
                  <a:pt x="9490" y="10780"/>
                </a:lnTo>
                <a:lnTo>
                  <a:pt x="9490" y="10658"/>
                </a:lnTo>
                <a:lnTo>
                  <a:pt x="9490" y="10415"/>
                </a:lnTo>
                <a:lnTo>
                  <a:pt x="9490" y="10172"/>
                </a:lnTo>
                <a:lnTo>
                  <a:pt x="9465" y="10050"/>
                </a:lnTo>
                <a:lnTo>
                  <a:pt x="9441" y="9977"/>
                </a:lnTo>
                <a:lnTo>
                  <a:pt x="9660" y="9831"/>
                </a:lnTo>
                <a:lnTo>
                  <a:pt x="9879" y="9709"/>
                </a:lnTo>
                <a:lnTo>
                  <a:pt x="10098" y="9539"/>
                </a:lnTo>
                <a:lnTo>
                  <a:pt x="10293" y="9369"/>
                </a:lnTo>
                <a:lnTo>
                  <a:pt x="10463" y="9174"/>
                </a:lnTo>
                <a:lnTo>
                  <a:pt x="10633" y="8980"/>
                </a:lnTo>
                <a:lnTo>
                  <a:pt x="10804" y="8761"/>
                </a:lnTo>
                <a:lnTo>
                  <a:pt x="10950" y="8542"/>
                </a:lnTo>
                <a:lnTo>
                  <a:pt x="11193" y="8128"/>
                </a:lnTo>
                <a:lnTo>
                  <a:pt x="11363" y="7812"/>
                </a:lnTo>
                <a:lnTo>
                  <a:pt x="11509" y="7495"/>
                </a:lnTo>
                <a:lnTo>
                  <a:pt x="11582" y="7495"/>
                </a:lnTo>
                <a:lnTo>
                  <a:pt x="11655" y="7471"/>
                </a:lnTo>
                <a:lnTo>
                  <a:pt x="11801" y="7398"/>
                </a:lnTo>
                <a:lnTo>
                  <a:pt x="11947" y="7252"/>
                </a:lnTo>
                <a:lnTo>
                  <a:pt x="12093" y="7082"/>
                </a:lnTo>
                <a:lnTo>
                  <a:pt x="12215" y="6887"/>
                </a:lnTo>
                <a:lnTo>
                  <a:pt x="12288" y="6717"/>
                </a:lnTo>
                <a:lnTo>
                  <a:pt x="12409" y="6425"/>
                </a:lnTo>
                <a:lnTo>
                  <a:pt x="12458" y="6206"/>
                </a:lnTo>
                <a:lnTo>
                  <a:pt x="12482" y="5987"/>
                </a:lnTo>
                <a:lnTo>
                  <a:pt x="12482" y="5768"/>
                </a:lnTo>
                <a:lnTo>
                  <a:pt x="12458" y="5549"/>
                </a:lnTo>
                <a:lnTo>
                  <a:pt x="12434" y="5330"/>
                </a:lnTo>
                <a:lnTo>
                  <a:pt x="12361" y="5111"/>
                </a:lnTo>
                <a:lnTo>
                  <a:pt x="12263" y="4916"/>
                </a:lnTo>
                <a:lnTo>
                  <a:pt x="12142" y="4721"/>
                </a:lnTo>
                <a:lnTo>
                  <a:pt x="12190" y="4697"/>
                </a:lnTo>
                <a:lnTo>
                  <a:pt x="12239" y="4648"/>
                </a:lnTo>
                <a:lnTo>
                  <a:pt x="12263" y="4551"/>
                </a:lnTo>
                <a:lnTo>
                  <a:pt x="12239" y="4454"/>
                </a:lnTo>
                <a:lnTo>
                  <a:pt x="12166" y="4356"/>
                </a:lnTo>
                <a:lnTo>
                  <a:pt x="12166" y="3797"/>
                </a:lnTo>
                <a:lnTo>
                  <a:pt x="12142" y="3237"/>
                </a:lnTo>
                <a:lnTo>
                  <a:pt x="12093" y="2969"/>
                </a:lnTo>
                <a:lnTo>
                  <a:pt x="12044" y="2677"/>
                </a:lnTo>
                <a:lnTo>
                  <a:pt x="11971" y="2410"/>
                </a:lnTo>
                <a:lnTo>
                  <a:pt x="11899" y="2142"/>
                </a:lnTo>
                <a:lnTo>
                  <a:pt x="11801" y="1874"/>
                </a:lnTo>
                <a:lnTo>
                  <a:pt x="11680" y="1631"/>
                </a:lnTo>
                <a:lnTo>
                  <a:pt x="11534" y="1412"/>
                </a:lnTo>
                <a:lnTo>
                  <a:pt x="11363" y="1193"/>
                </a:lnTo>
                <a:lnTo>
                  <a:pt x="11193" y="974"/>
                </a:lnTo>
                <a:lnTo>
                  <a:pt x="10974" y="804"/>
                </a:lnTo>
                <a:lnTo>
                  <a:pt x="10755" y="634"/>
                </a:lnTo>
                <a:lnTo>
                  <a:pt x="10487" y="488"/>
                </a:lnTo>
                <a:lnTo>
                  <a:pt x="10171" y="342"/>
                </a:lnTo>
                <a:lnTo>
                  <a:pt x="9782" y="220"/>
                </a:lnTo>
                <a:lnTo>
                  <a:pt x="9417" y="123"/>
                </a:lnTo>
                <a:lnTo>
                  <a:pt x="9003" y="50"/>
                </a:lnTo>
                <a:lnTo>
                  <a:pt x="8589" y="25"/>
                </a:lnTo>
                <a:lnTo>
                  <a:pt x="8200" y="1"/>
                </a:lnTo>
                <a:close/>
              </a:path>
            </a:pathLst>
          </a:custGeom>
          <a:solidFill>
            <a:schemeClr val="dk1"/>
          </a:solidFill>
          <a:ln>
            <a:noFill/>
          </a:ln>
        </p:spPr>
        <p:txBody>
          <a:bodyPr spcFirstLastPara="1" wrap="square" lIns="99044" tIns="99044" rIns="99044" bIns="99044" anchor="ctr" anchorCtr="0">
            <a:noAutofit/>
          </a:bodyPr>
          <a:lstStyle/>
          <a:p>
            <a:pPr marL="0" marR="0" lvl="0" indent="0" algn="l" defTabSz="990570" rtl="0" eaLnBrk="1" fontAlgn="auto" latinLnBrk="0" hangingPunct="1">
              <a:lnSpc>
                <a:spcPct val="100000"/>
              </a:lnSpc>
              <a:spcBef>
                <a:spcPts val="0"/>
              </a:spcBef>
              <a:spcAft>
                <a:spcPts val="0"/>
              </a:spcAft>
              <a:buClr>
                <a:srgbClr val="000000"/>
              </a:buClr>
              <a:buSzTx/>
              <a:buFontTx/>
              <a:buNone/>
              <a:tabLst/>
              <a:defRPr/>
            </a:pPr>
            <a:endParaRPr kumimoji="0" sz="1517"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7" name="Picture 17">
            <a:extLst>
              <a:ext uri="{FF2B5EF4-FFF2-40B4-BE49-F238E27FC236}">
                <a16:creationId xmlns:a16="http://schemas.microsoft.com/office/drawing/2014/main" id="{3191E4B7-52A9-291E-388E-5D7976C86356}"/>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1" t="4064" r="569"/>
          <a:stretch/>
        </p:blipFill>
        <p:spPr bwMode="auto">
          <a:xfrm>
            <a:off x="1" y="495214"/>
            <a:ext cx="12214692" cy="4653814"/>
          </a:xfrm>
          <a:prstGeom prst="rect">
            <a:avLst/>
          </a:prstGeom>
          <a:noFill/>
          <a:extLst>
            <a:ext uri="{909E8E84-426E-40DD-AFC4-6F175D3DCCD1}">
              <a14:hiddenFill xmlns:a14="http://schemas.microsoft.com/office/drawing/2010/main">
                <a:solidFill>
                  <a:srgbClr val="FFFFFF"/>
                </a:solidFill>
              </a14:hiddenFill>
            </a:ext>
          </a:extLst>
        </p:spPr>
      </p:pic>
      <p:sp>
        <p:nvSpPr>
          <p:cNvPr id="15" name="Oval 14">
            <a:extLst>
              <a:ext uri="{FF2B5EF4-FFF2-40B4-BE49-F238E27FC236}">
                <a16:creationId xmlns:a16="http://schemas.microsoft.com/office/drawing/2014/main" id="{EE066CD4-4198-69E3-A675-FDA2127E1523}"/>
              </a:ext>
            </a:extLst>
          </p:cNvPr>
          <p:cNvSpPr/>
          <p:nvPr/>
        </p:nvSpPr>
        <p:spPr>
          <a:xfrm>
            <a:off x="-24972" y="11730"/>
            <a:ext cx="1997135" cy="788103"/>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dirty="0" err="1">
                <a:solidFill>
                  <a:schemeClr val="accent3"/>
                </a:solidFill>
                <a:latin typeface="Times New Roman" panose="02020603050405020304" pitchFamily="18" charset="0"/>
                <a:cs typeface="Times New Roman" panose="02020603050405020304" pitchFamily="18" charset="0"/>
              </a:rPr>
              <a:t>Thảo</a:t>
            </a:r>
            <a:r>
              <a:rPr lang="en-US" sz="2000" b="1" dirty="0">
                <a:solidFill>
                  <a:schemeClr val="accent3"/>
                </a:solidFill>
                <a:latin typeface="Times New Roman" panose="02020603050405020304" pitchFamily="18" charset="0"/>
                <a:cs typeface="Times New Roman" panose="02020603050405020304" pitchFamily="18" charset="0"/>
              </a:rPr>
              <a:t> </a:t>
            </a:r>
            <a:r>
              <a:rPr lang="en-US" sz="2000" b="1" dirty="0" err="1">
                <a:solidFill>
                  <a:schemeClr val="accent3"/>
                </a:solidFill>
                <a:latin typeface="Times New Roman" panose="02020603050405020304" pitchFamily="18" charset="0"/>
                <a:cs typeface="Times New Roman" panose="02020603050405020304" pitchFamily="18" charset="0"/>
              </a:rPr>
              <a:t>luận</a:t>
            </a:r>
            <a:r>
              <a:rPr lang="en-US" sz="2000" b="1" dirty="0">
                <a:solidFill>
                  <a:schemeClr val="accent3"/>
                </a:solidFill>
                <a:latin typeface="Times New Roman" panose="02020603050405020304" pitchFamily="18" charset="0"/>
                <a:cs typeface="Times New Roman" panose="02020603050405020304" pitchFamily="18" charset="0"/>
              </a:rPr>
              <a:t> </a:t>
            </a:r>
            <a:r>
              <a:rPr lang="en-US" sz="2000" b="1" dirty="0" err="1">
                <a:solidFill>
                  <a:schemeClr val="accent3"/>
                </a:solidFill>
                <a:latin typeface="Times New Roman" panose="02020603050405020304" pitchFamily="18" charset="0"/>
                <a:cs typeface="Times New Roman" panose="02020603050405020304" pitchFamily="18" charset="0"/>
              </a:rPr>
              <a:t>nhóm</a:t>
            </a:r>
            <a:endParaRPr lang="en-US" sz="2000" b="1" dirty="0">
              <a:solidFill>
                <a:schemeClr val="accent3"/>
              </a:solidFill>
              <a:latin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406"/>
        <p:cNvGrpSpPr/>
        <p:nvPr/>
      </p:nvGrpSpPr>
      <p:grpSpPr>
        <a:xfrm>
          <a:off x="0" y="0"/>
          <a:ext cx="0" cy="0"/>
          <a:chOff x="0" y="0"/>
          <a:chExt cx="0" cy="0"/>
        </a:xfrm>
      </p:grpSpPr>
      <p:sp>
        <p:nvSpPr>
          <p:cNvPr id="407" name="Google Shape;407;p46"/>
          <p:cNvSpPr txBox="1">
            <a:spLocks noGrp="1"/>
          </p:cNvSpPr>
          <p:nvPr>
            <p:ph type="title" idx="4294967295"/>
          </p:nvPr>
        </p:nvSpPr>
        <p:spPr>
          <a:xfrm>
            <a:off x="681102" y="0"/>
            <a:ext cx="11161398" cy="519669"/>
          </a:xfrm>
          <a:prstGeom prst="rect">
            <a:avLst/>
          </a:prstGeom>
        </p:spPr>
        <p:txBody>
          <a:bodyPr spcFirstLastPara="1" wrap="square" lIns="121900" tIns="121900" rIns="121900" bIns="121900" anchor="ctr" anchorCtr="0">
            <a:noAutofit/>
          </a:bodyPr>
          <a:lstStyle/>
          <a:p>
            <a:pPr algn="ctr"/>
            <a:r>
              <a:rPr lang="en" sz="2200" dirty="0">
                <a:latin typeface="Cambria" panose="02040503050406030204" pitchFamily="18" charset="0"/>
                <a:ea typeface="Cambria" panose="02040503050406030204" pitchFamily="18" charset="0"/>
              </a:rPr>
              <a:t>BẢNG ĐÁNH GIÁ ĐỒNG ĐẲNG GIỮA CÁC NHÓM</a:t>
            </a:r>
            <a:endParaRPr sz="2200" dirty="0">
              <a:latin typeface="Cambria" panose="02040503050406030204" pitchFamily="18" charset="0"/>
              <a:ea typeface="Cambria" panose="02040503050406030204" pitchFamily="18" charset="0"/>
            </a:endParaRPr>
          </a:p>
        </p:txBody>
      </p:sp>
      <p:sp>
        <p:nvSpPr>
          <p:cNvPr id="409" name="Google Shape;409;p46"/>
          <p:cNvSpPr txBox="1"/>
          <p:nvPr/>
        </p:nvSpPr>
        <p:spPr>
          <a:xfrm>
            <a:off x="3210294" y="712368"/>
            <a:ext cx="2053405" cy="1764294"/>
          </a:xfrm>
          <a:prstGeom prst="rect">
            <a:avLst/>
          </a:prstGeom>
          <a:noFill/>
          <a:ln w="9525" cap="flat" cmpd="sng">
            <a:solidFill>
              <a:schemeClr val="dk2"/>
            </a:solidFill>
            <a:prstDash val="solid"/>
            <a:round/>
            <a:headEnd type="none" w="sm" len="sm"/>
            <a:tailEnd type="none" w="sm" len="sm"/>
          </a:ln>
        </p:spPr>
        <p:txBody>
          <a:bodyPr spcFirstLastPara="1" wrap="square" lIns="121900" tIns="121900" rIns="121900" bIns="121900" anchor="t"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2.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Hình</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thức</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trình</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bày</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sáng</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tạo</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hợp</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lý</a:t>
            </a:r>
            <a:endParaRPr kumimoji="0" sz="2200" b="0" i="0" u="none" strike="noStrike" kern="0" cap="none" spc="0" normalizeH="0" baseline="0" noProof="0" dirty="0">
              <a:ln>
                <a:noFill/>
              </a:ln>
              <a:solidFill>
                <a:srgbClr val="0B5394"/>
              </a:solidFill>
              <a:effectLst/>
              <a:uLnTx/>
              <a:uFillTx/>
              <a:latin typeface="Cambria" panose="02040503050406030204" pitchFamily="18" charset="0"/>
              <a:ea typeface="Cambria" panose="02040503050406030204" pitchFamily="18" charset="0"/>
              <a:cs typeface="Pangolin"/>
              <a:sym typeface="Pangolin"/>
            </a:endParaRPr>
          </a:p>
        </p:txBody>
      </p:sp>
      <p:sp>
        <p:nvSpPr>
          <p:cNvPr id="410" name="Google Shape;410;p46"/>
          <p:cNvSpPr txBox="1"/>
          <p:nvPr/>
        </p:nvSpPr>
        <p:spPr>
          <a:xfrm>
            <a:off x="3210294" y="2627475"/>
            <a:ext cx="2053405" cy="1764294"/>
          </a:xfrm>
          <a:prstGeom prst="rect">
            <a:avLst/>
          </a:prstGeom>
          <a:noFill/>
          <a:ln w="9525" cap="flat" cmpd="sng">
            <a:solidFill>
              <a:schemeClr val="dk2"/>
            </a:solidFill>
            <a:prstDash val="solid"/>
            <a:round/>
            <a:headEnd type="none" w="sm" len="sm"/>
            <a:tailEnd type="none" w="sm" len="sm"/>
          </a:ln>
        </p:spPr>
        <p:txBody>
          <a:bodyPr spcFirstLastPara="1" wrap="square" lIns="121900" tIns="121900" rIns="121900" bIns="121900" anchor="t"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3.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Có</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kiến</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thức</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liên</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hệ</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rộng</a:t>
            </a:r>
            <a:endParaRPr kumimoji="0"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endParaRPr>
          </a:p>
        </p:txBody>
      </p:sp>
      <p:sp>
        <p:nvSpPr>
          <p:cNvPr id="411" name="Google Shape;411;p46"/>
          <p:cNvSpPr txBox="1"/>
          <p:nvPr/>
        </p:nvSpPr>
        <p:spPr>
          <a:xfrm>
            <a:off x="5280627" y="712368"/>
            <a:ext cx="2053405" cy="3528956"/>
          </a:xfrm>
          <a:prstGeom prst="rect">
            <a:avLst/>
          </a:prstGeom>
          <a:noFill/>
          <a:ln w="9525" cap="flat" cmpd="sng">
            <a:solidFill>
              <a:schemeClr val="dk2"/>
            </a:solidFill>
            <a:prstDash val="solid"/>
            <a:round/>
            <a:headEnd type="none" w="sm" len="sm"/>
            <a:tailEnd type="none" w="sm" len="sm"/>
          </a:ln>
        </p:spPr>
        <p:txBody>
          <a:bodyPr spcFirstLastPara="1" wrap="square" lIns="121900" tIns="121900" rIns="121900" bIns="121900" anchor="t"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4.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Kĩ</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năng</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thuyết</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trình</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 (hay,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rõ</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rằng</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lưu</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loát</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a:t>
            </a:r>
            <a:endParaRPr kumimoji="0"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endParaRPr>
          </a:p>
        </p:txBody>
      </p:sp>
      <p:sp>
        <p:nvSpPr>
          <p:cNvPr id="412" name="Google Shape;412;p46"/>
          <p:cNvSpPr txBox="1"/>
          <p:nvPr/>
        </p:nvSpPr>
        <p:spPr>
          <a:xfrm>
            <a:off x="7350961" y="712368"/>
            <a:ext cx="2053405" cy="1764294"/>
          </a:xfrm>
          <a:prstGeom prst="rect">
            <a:avLst/>
          </a:prstGeom>
          <a:noFill/>
          <a:ln w="9525" cap="flat" cmpd="sng">
            <a:solidFill>
              <a:schemeClr val="dk2"/>
            </a:solidFill>
            <a:prstDash val="solid"/>
            <a:round/>
            <a:headEnd type="none" w="sm" len="sm"/>
            <a:tailEnd type="none" w="sm" len="sm"/>
          </a:ln>
        </p:spPr>
        <p:txBody>
          <a:bodyPr spcFirstLastPara="1" wrap="square" lIns="121900" tIns="121900" rIns="121900" bIns="121900" anchor="t"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5.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Kĩ</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năng</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phân</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tích</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 ,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giải</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thích</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sâu</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rõ</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ràng</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a:t>
            </a:r>
            <a:endParaRPr kumimoji="0"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endParaRPr>
          </a:p>
        </p:txBody>
      </p:sp>
      <p:sp>
        <p:nvSpPr>
          <p:cNvPr id="413" name="Google Shape;413;p46"/>
          <p:cNvSpPr txBox="1"/>
          <p:nvPr/>
        </p:nvSpPr>
        <p:spPr>
          <a:xfrm>
            <a:off x="7350961" y="2627475"/>
            <a:ext cx="2053405" cy="1764294"/>
          </a:xfrm>
          <a:prstGeom prst="rect">
            <a:avLst/>
          </a:prstGeom>
          <a:noFill/>
          <a:ln w="9525" cap="flat" cmpd="sng">
            <a:solidFill>
              <a:schemeClr val="dk2"/>
            </a:solidFill>
            <a:prstDash val="solid"/>
            <a:round/>
            <a:headEnd type="none" w="sm" len="sm"/>
            <a:tailEnd type="none" w="sm" len="sm"/>
          </a:ln>
        </p:spPr>
        <p:txBody>
          <a:bodyPr spcFirstLastPara="1" wrap="square" lIns="121900" tIns="121900" rIns="121900" bIns="121900" anchor="t"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6.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Trả</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lời</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tốt</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câu</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hỏi</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phản</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biện</a:t>
            </a:r>
            <a:endParaRPr kumimoji="0"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endParaRPr>
          </a:p>
        </p:txBody>
      </p:sp>
      <p:sp>
        <p:nvSpPr>
          <p:cNvPr id="414" name="Google Shape;414;p46"/>
          <p:cNvSpPr txBox="1"/>
          <p:nvPr/>
        </p:nvSpPr>
        <p:spPr>
          <a:xfrm>
            <a:off x="9421294" y="712168"/>
            <a:ext cx="2053405" cy="3529156"/>
          </a:xfrm>
          <a:prstGeom prst="rect">
            <a:avLst/>
          </a:prstGeom>
          <a:noFill/>
          <a:ln w="9525" cap="flat" cmpd="sng">
            <a:solidFill>
              <a:schemeClr val="dk2"/>
            </a:solidFill>
            <a:prstDash val="solid"/>
            <a:round/>
            <a:headEnd type="none" w="sm" len="sm"/>
            <a:tailEnd type="none" w="sm" len="sm"/>
          </a:ln>
        </p:spPr>
        <p:txBody>
          <a:bodyPr spcFirstLastPara="1" wrap="square" lIns="121900" tIns="121900" rIns="121900" bIns="121900" anchor="t"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7.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Kĩ</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năng</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hợp</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tác</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nhóm</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phối</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kết</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hợp</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tốt</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vai</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trò</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của</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trưởng</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nhóm</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a:t>
            </a:r>
            <a:endParaRPr kumimoji="0"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endParaRPr>
          </a:p>
        </p:txBody>
      </p:sp>
      <p:sp>
        <p:nvSpPr>
          <p:cNvPr id="415" name="Google Shape;415;p46"/>
          <p:cNvSpPr txBox="1"/>
          <p:nvPr/>
        </p:nvSpPr>
        <p:spPr>
          <a:xfrm>
            <a:off x="1140127" y="712168"/>
            <a:ext cx="2053405" cy="3528956"/>
          </a:xfrm>
          <a:prstGeom prst="rect">
            <a:avLst/>
          </a:prstGeom>
          <a:noFill/>
          <a:ln w="9525" cap="flat" cmpd="sng">
            <a:solidFill>
              <a:schemeClr val="dk2"/>
            </a:solidFill>
            <a:prstDash val="solid"/>
            <a:round/>
            <a:headEnd type="none" w="sm" len="sm"/>
            <a:tailEnd type="none" w="sm" len="sm"/>
          </a:ln>
        </p:spPr>
        <p:txBody>
          <a:bodyPr spcFirstLastPara="1" wrap="square" lIns="121900" tIns="121900" rIns="121900" bIns="121900" anchor="t"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1.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Nội</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 dung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đầy</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đủ</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chính</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xác</a:t>
            </a:r>
            <a:endParaRPr kumimoji="0" sz="2200" b="0" i="0" u="none" strike="noStrike" kern="0" cap="none" spc="0" normalizeH="0" baseline="0" noProof="0" dirty="0">
              <a:ln>
                <a:noFill/>
              </a:ln>
              <a:solidFill>
                <a:srgbClr val="0B5394"/>
              </a:solidFill>
              <a:effectLst/>
              <a:uLnTx/>
              <a:uFillTx/>
              <a:latin typeface="Cambria" panose="02040503050406030204" pitchFamily="18" charset="0"/>
              <a:ea typeface="Cambria" panose="02040503050406030204" pitchFamily="18" charset="0"/>
              <a:cs typeface="Pangolin"/>
              <a:sym typeface="Pangolin"/>
            </a:endParaRPr>
          </a:p>
        </p:txBody>
      </p:sp>
      <p:sp>
        <p:nvSpPr>
          <p:cNvPr id="416" name="Google Shape;416;p46"/>
          <p:cNvSpPr txBox="1"/>
          <p:nvPr/>
        </p:nvSpPr>
        <p:spPr>
          <a:xfrm>
            <a:off x="1164861" y="4542583"/>
            <a:ext cx="5134505" cy="1366618"/>
          </a:xfrm>
          <a:prstGeom prst="rect">
            <a:avLst/>
          </a:prstGeom>
          <a:noFill/>
          <a:ln w="9525" cap="flat" cmpd="sng">
            <a:solidFill>
              <a:schemeClr val="dk2"/>
            </a:solidFill>
            <a:prstDash val="solid"/>
            <a:round/>
            <a:headEnd type="none" w="sm" len="sm"/>
            <a:tailEnd type="none" w="sm" len="sm"/>
          </a:ln>
        </p:spPr>
        <p:txBody>
          <a:bodyPr spcFirstLastPara="1" wrap="square" lIns="121900" tIns="121900" rIns="121900" bIns="121900" anchor="t"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8.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Đúng</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quy</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định</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thời</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gian</a:t>
            </a:r>
            <a:endParaRPr kumimoji="0"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endParaRPr>
          </a:p>
        </p:txBody>
      </p:sp>
      <p:sp>
        <p:nvSpPr>
          <p:cNvPr id="417" name="Google Shape;417;p46"/>
          <p:cNvSpPr txBox="1"/>
          <p:nvPr/>
        </p:nvSpPr>
        <p:spPr>
          <a:xfrm>
            <a:off x="6340694" y="4542583"/>
            <a:ext cx="5134505" cy="1366618"/>
          </a:xfrm>
          <a:prstGeom prst="rect">
            <a:avLst/>
          </a:prstGeom>
          <a:noFill/>
          <a:ln w="9525" cap="flat" cmpd="sng">
            <a:solidFill>
              <a:schemeClr val="dk2"/>
            </a:solidFill>
            <a:prstDash val="solid"/>
            <a:round/>
            <a:headEnd type="none" w="sm" len="sm"/>
            <a:tailEnd type="none" w="sm" len="sm"/>
          </a:ln>
        </p:spPr>
        <p:txBody>
          <a:bodyPr spcFirstLastPara="1" wrap="square" lIns="121900" tIns="121900" rIns="121900" bIns="121900" anchor="t"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9.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Có</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thái</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độ</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cầu</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thị</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lắng</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nghe</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 ý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kiến</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góp</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 ý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của</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nhóm</a:t>
            </a:r>
            <a:r>
              <a:rPr kumimoji="0" lang="en-US"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rPr>
              <a:t> </a:t>
            </a:r>
            <a:r>
              <a:rPr kumimoji="0" lang="en-US" sz="2200" b="0" i="0" u="none" strike="noStrike" kern="0" cap="none" spc="0" normalizeH="0" baseline="0" noProof="0" dirty="0" err="1">
                <a:ln>
                  <a:noFill/>
                </a:ln>
                <a:solidFill>
                  <a:srgbClr val="434343"/>
                </a:solidFill>
                <a:effectLst/>
                <a:uLnTx/>
                <a:uFillTx/>
                <a:latin typeface="Cambria" panose="02040503050406030204" pitchFamily="18" charset="0"/>
                <a:ea typeface="Cambria" panose="02040503050406030204" pitchFamily="18" charset="0"/>
                <a:cs typeface="Pangolin"/>
                <a:sym typeface="Pangolin"/>
              </a:rPr>
              <a:t>bạn</a:t>
            </a:r>
            <a:endParaRPr kumimoji="0" sz="2200" b="0" i="0" u="none" strike="noStrike" kern="0" cap="none" spc="0" normalizeH="0" baseline="0" noProof="0" dirty="0">
              <a:ln>
                <a:noFill/>
              </a:ln>
              <a:solidFill>
                <a:srgbClr val="434343"/>
              </a:solidFill>
              <a:effectLst/>
              <a:uLnTx/>
              <a:uFillTx/>
              <a:latin typeface="Cambria" panose="02040503050406030204" pitchFamily="18" charset="0"/>
              <a:ea typeface="Cambria" panose="02040503050406030204" pitchFamily="18" charset="0"/>
              <a:cs typeface="Pangolin"/>
              <a:sym typeface="Pangolin"/>
            </a:endParaRPr>
          </a:p>
        </p:txBody>
      </p:sp>
      <p:sp>
        <p:nvSpPr>
          <p:cNvPr id="418" name="Google Shape;418;p46"/>
          <p:cNvSpPr/>
          <p:nvPr/>
        </p:nvSpPr>
        <p:spPr>
          <a:xfrm>
            <a:off x="5971155" y="4633898"/>
            <a:ext cx="236518" cy="222458"/>
          </a:xfrm>
          <a:custGeom>
            <a:avLst/>
            <a:gdLst/>
            <a:ahLst/>
            <a:cxnLst/>
            <a:rect l="l" t="t" r="r" b="b"/>
            <a:pathLst>
              <a:path w="17374" h="17593" extrusionOk="0">
                <a:moveTo>
                  <a:pt x="13894" y="3310"/>
                </a:moveTo>
                <a:lnTo>
                  <a:pt x="14040" y="3334"/>
                </a:lnTo>
                <a:lnTo>
                  <a:pt x="14113" y="3358"/>
                </a:lnTo>
                <a:lnTo>
                  <a:pt x="14186" y="3407"/>
                </a:lnTo>
                <a:lnTo>
                  <a:pt x="14235" y="3456"/>
                </a:lnTo>
                <a:lnTo>
                  <a:pt x="14308" y="3529"/>
                </a:lnTo>
                <a:lnTo>
                  <a:pt x="14381" y="3675"/>
                </a:lnTo>
                <a:lnTo>
                  <a:pt x="14405" y="3821"/>
                </a:lnTo>
                <a:lnTo>
                  <a:pt x="14429" y="3967"/>
                </a:lnTo>
                <a:lnTo>
                  <a:pt x="14429" y="4137"/>
                </a:lnTo>
                <a:lnTo>
                  <a:pt x="14405" y="4283"/>
                </a:lnTo>
                <a:lnTo>
                  <a:pt x="14356" y="4429"/>
                </a:lnTo>
                <a:lnTo>
                  <a:pt x="14283" y="4575"/>
                </a:lnTo>
                <a:lnTo>
                  <a:pt x="14210" y="4697"/>
                </a:lnTo>
                <a:lnTo>
                  <a:pt x="14137" y="4770"/>
                </a:lnTo>
                <a:lnTo>
                  <a:pt x="14064" y="4843"/>
                </a:lnTo>
                <a:lnTo>
                  <a:pt x="13967" y="4891"/>
                </a:lnTo>
                <a:lnTo>
                  <a:pt x="13870" y="4916"/>
                </a:lnTo>
                <a:lnTo>
                  <a:pt x="13651" y="4940"/>
                </a:lnTo>
                <a:lnTo>
                  <a:pt x="13432" y="4916"/>
                </a:lnTo>
                <a:lnTo>
                  <a:pt x="13237" y="4843"/>
                </a:lnTo>
                <a:lnTo>
                  <a:pt x="13042" y="4745"/>
                </a:lnTo>
                <a:lnTo>
                  <a:pt x="12872" y="4599"/>
                </a:lnTo>
                <a:lnTo>
                  <a:pt x="12823" y="4502"/>
                </a:lnTo>
                <a:lnTo>
                  <a:pt x="12775" y="4429"/>
                </a:lnTo>
                <a:lnTo>
                  <a:pt x="12750" y="4307"/>
                </a:lnTo>
                <a:lnTo>
                  <a:pt x="12750" y="4186"/>
                </a:lnTo>
                <a:lnTo>
                  <a:pt x="12750" y="4088"/>
                </a:lnTo>
                <a:lnTo>
                  <a:pt x="12799" y="3967"/>
                </a:lnTo>
                <a:lnTo>
                  <a:pt x="12921" y="3772"/>
                </a:lnTo>
                <a:lnTo>
                  <a:pt x="13067" y="3602"/>
                </a:lnTo>
                <a:lnTo>
                  <a:pt x="13164" y="3504"/>
                </a:lnTo>
                <a:lnTo>
                  <a:pt x="13310" y="3480"/>
                </a:lnTo>
                <a:lnTo>
                  <a:pt x="13456" y="3456"/>
                </a:lnTo>
                <a:lnTo>
                  <a:pt x="13748" y="3358"/>
                </a:lnTo>
                <a:lnTo>
                  <a:pt x="13894" y="3310"/>
                </a:lnTo>
                <a:close/>
                <a:moveTo>
                  <a:pt x="13991" y="2847"/>
                </a:moveTo>
                <a:lnTo>
                  <a:pt x="13748" y="2872"/>
                </a:lnTo>
                <a:lnTo>
                  <a:pt x="13480" y="2896"/>
                </a:lnTo>
                <a:lnTo>
                  <a:pt x="13310" y="2945"/>
                </a:lnTo>
                <a:lnTo>
                  <a:pt x="13140" y="3018"/>
                </a:lnTo>
                <a:lnTo>
                  <a:pt x="12994" y="3115"/>
                </a:lnTo>
                <a:lnTo>
                  <a:pt x="12872" y="3212"/>
                </a:lnTo>
                <a:lnTo>
                  <a:pt x="12750" y="3334"/>
                </a:lnTo>
                <a:lnTo>
                  <a:pt x="12629" y="3456"/>
                </a:lnTo>
                <a:lnTo>
                  <a:pt x="12531" y="3577"/>
                </a:lnTo>
                <a:lnTo>
                  <a:pt x="12458" y="3723"/>
                </a:lnTo>
                <a:lnTo>
                  <a:pt x="12385" y="3869"/>
                </a:lnTo>
                <a:lnTo>
                  <a:pt x="12337" y="4040"/>
                </a:lnTo>
                <a:lnTo>
                  <a:pt x="12312" y="4186"/>
                </a:lnTo>
                <a:lnTo>
                  <a:pt x="12312" y="4356"/>
                </a:lnTo>
                <a:lnTo>
                  <a:pt x="12361" y="4526"/>
                </a:lnTo>
                <a:lnTo>
                  <a:pt x="12410" y="4672"/>
                </a:lnTo>
                <a:lnTo>
                  <a:pt x="12507" y="4794"/>
                </a:lnTo>
                <a:lnTo>
                  <a:pt x="12604" y="4916"/>
                </a:lnTo>
                <a:lnTo>
                  <a:pt x="12726" y="5037"/>
                </a:lnTo>
                <a:lnTo>
                  <a:pt x="12848" y="5135"/>
                </a:lnTo>
                <a:lnTo>
                  <a:pt x="12994" y="5208"/>
                </a:lnTo>
                <a:lnTo>
                  <a:pt x="13140" y="5281"/>
                </a:lnTo>
                <a:lnTo>
                  <a:pt x="13310" y="5329"/>
                </a:lnTo>
                <a:lnTo>
                  <a:pt x="13480" y="5354"/>
                </a:lnTo>
                <a:lnTo>
                  <a:pt x="13626" y="5378"/>
                </a:lnTo>
                <a:lnTo>
                  <a:pt x="13797" y="5378"/>
                </a:lnTo>
                <a:lnTo>
                  <a:pt x="13967" y="5354"/>
                </a:lnTo>
                <a:lnTo>
                  <a:pt x="14113" y="5305"/>
                </a:lnTo>
                <a:lnTo>
                  <a:pt x="14259" y="5256"/>
                </a:lnTo>
                <a:lnTo>
                  <a:pt x="14381" y="5159"/>
                </a:lnTo>
                <a:lnTo>
                  <a:pt x="14551" y="4989"/>
                </a:lnTo>
                <a:lnTo>
                  <a:pt x="14697" y="4794"/>
                </a:lnTo>
                <a:lnTo>
                  <a:pt x="14794" y="4575"/>
                </a:lnTo>
                <a:lnTo>
                  <a:pt x="14867" y="4332"/>
                </a:lnTo>
                <a:lnTo>
                  <a:pt x="14892" y="4088"/>
                </a:lnTo>
                <a:lnTo>
                  <a:pt x="14867" y="3845"/>
                </a:lnTo>
                <a:lnTo>
                  <a:pt x="14819" y="3602"/>
                </a:lnTo>
                <a:lnTo>
                  <a:pt x="14746" y="3383"/>
                </a:lnTo>
                <a:lnTo>
                  <a:pt x="14673" y="3261"/>
                </a:lnTo>
                <a:lnTo>
                  <a:pt x="14600" y="3164"/>
                </a:lnTo>
                <a:lnTo>
                  <a:pt x="14527" y="3091"/>
                </a:lnTo>
                <a:lnTo>
                  <a:pt x="14429" y="3018"/>
                </a:lnTo>
                <a:lnTo>
                  <a:pt x="14332" y="2969"/>
                </a:lnTo>
                <a:lnTo>
                  <a:pt x="14210" y="2920"/>
                </a:lnTo>
                <a:lnTo>
                  <a:pt x="14113" y="2872"/>
                </a:lnTo>
                <a:lnTo>
                  <a:pt x="13991" y="2847"/>
                </a:lnTo>
                <a:close/>
                <a:moveTo>
                  <a:pt x="12288" y="560"/>
                </a:moveTo>
                <a:lnTo>
                  <a:pt x="12775" y="584"/>
                </a:lnTo>
                <a:lnTo>
                  <a:pt x="13529" y="633"/>
                </a:lnTo>
                <a:lnTo>
                  <a:pt x="14283" y="682"/>
                </a:lnTo>
                <a:lnTo>
                  <a:pt x="14721" y="682"/>
                </a:lnTo>
                <a:lnTo>
                  <a:pt x="15159" y="730"/>
                </a:lnTo>
                <a:lnTo>
                  <a:pt x="15573" y="803"/>
                </a:lnTo>
                <a:lnTo>
                  <a:pt x="15792" y="852"/>
                </a:lnTo>
                <a:lnTo>
                  <a:pt x="15987" y="925"/>
                </a:lnTo>
                <a:lnTo>
                  <a:pt x="16133" y="998"/>
                </a:lnTo>
                <a:lnTo>
                  <a:pt x="16279" y="1095"/>
                </a:lnTo>
                <a:lnTo>
                  <a:pt x="16400" y="1193"/>
                </a:lnTo>
                <a:lnTo>
                  <a:pt x="16498" y="1314"/>
                </a:lnTo>
                <a:lnTo>
                  <a:pt x="16571" y="1436"/>
                </a:lnTo>
                <a:lnTo>
                  <a:pt x="16644" y="1582"/>
                </a:lnTo>
                <a:lnTo>
                  <a:pt x="16741" y="1898"/>
                </a:lnTo>
                <a:lnTo>
                  <a:pt x="16668" y="1923"/>
                </a:lnTo>
                <a:lnTo>
                  <a:pt x="16595" y="1996"/>
                </a:lnTo>
                <a:lnTo>
                  <a:pt x="16546" y="2093"/>
                </a:lnTo>
                <a:lnTo>
                  <a:pt x="16546" y="2117"/>
                </a:lnTo>
                <a:lnTo>
                  <a:pt x="16571" y="2166"/>
                </a:lnTo>
                <a:lnTo>
                  <a:pt x="16595" y="2215"/>
                </a:lnTo>
                <a:lnTo>
                  <a:pt x="16644" y="2239"/>
                </a:lnTo>
                <a:lnTo>
                  <a:pt x="16692" y="2263"/>
                </a:lnTo>
                <a:lnTo>
                  <a:pt x="16741" y="2239"/>
                </a:lnTo>
                <a:lnTo>
                  <a:pt x="16814" y="2239"/>
                </a:lnTo>
                <a:lnTo>
                  <a:pt x="16838" y="2507"/>
                </a:lnTo>
                <a:lnTo>
                  <a:pt x="16765" y="2531"/>
                </a:lnTo>
                <a:lnTo>
                  <a:pt x="16692" y="2531"/>
                </a:lnTo>
                <a:lnTo>
                  <a:pt x="16644" y="2580"/>
                </a:lnTo>
                <a:lnTo>
                  <a:pt x="16595" y="2628"/>
                </a:lnTo>
                <a:lnTo>
                  <a:pt x="16595" y="2653"/>
                </a:lnTo>
                <a:lnTo>
                  <a:pt x="16571" y="2701"/>
                </a:lnTo>
                <a:lnTo>
                  <a:pt x="16571" y="2726"/>
                </a:lnTo>
                <a:lnTo>
                  <a:pt x="16571" y="2774"/>
                </a:lnTo>
                <a:lnTo>
                  <a:pt x="16595" y="2823"/>
                </a:lnTo>
                <a:lnTo>
                  <a:pt x="16644" y="2847"/>
                </a:lnTo>
                <a:lnTo>
                  <a:pt x="16692" y="2872"/>
                </a:lnTo>
                <a:lnTo>
                  <a:pt x="16765" y="2896"/>
                </a:lnTo>
                <a:lnTo>
                  <a:pt x="16838" y="2896"/>
                </a:lnTo>
                <a:lnTo>
                  <a:pt x="16814" y="3237"/>
                </a:lnTo>
                <a:lnTo>
                  <a:pt x="16692" y="3261"/>
                </a:lnTo>
                <a:lnTo>
                  <a:pt x="16571" y="3310"/>
                </a:lnTo>
                <a:lnTo>
                  <a:pt x="16522" y="3358"/>
                </a:lnTo>
                <a:lnTo>
                  <a:pt x="16498" y="3431"/>
                </a:lnTo>
                <a:lnTo>
                  <a:pt x="16522" y="3504"/>
                </a:lnTo>
                <a:lnTo>
                  <a:pt x="16571" y="3553"/>
                </a:lnTo>
                <a:lnTo>
                  <a:pt x="16668" y="3602"/>
                </a:lnTo>
                <a:lnTo>
                  <a:pt x="16790" y="3626"/>
                </a:lnTo>
                <a:lnTo>
                  <a:pt x="16765" y="3869"/>
                </a:lnTo>
                <a:lnTo>
                  <a:pt x="16741" y="3869"/>
                </a:lnTo>
                <a:lnTo>
                  <a:pt x="16619" y="3894"/>
                </a:lnTo>
                <a:lnTo>
                  <a:pt x="16522" y="3942"/>
                </a:lnTo>
                <a:lnTo>
                  <a:pt x="16473" y="3967"/>
                </a:lnTo>
                <a:lnTo>
                  <a:pt x="16449" y="4015"/>
                </a:lnTo>
                <a:lnTo>
                  <a:pt x="16449" y="4064"/>
                </a:lnTo>
                <a:lnTo>
                  <a:pt x="16449" y="4113"/>
                </a:lnTo>
                <a:lnTo>
                  <a:pt x="16498" y="4161"/>
                </a:lnTo>
                <a:lnTo>
                  <a:pt x="16571" y="4186"/>
                </a:lnTo>
                <a:lnTo>
                  <a:pt x="16692" y="4210"/>
                </a:lnTo>
                <a:lnTo>
                  <a:pt x="16765" y="4234"/>
                </a:lnTo>
                <a:lnTo>
                  <a:pt x="16765" y="4307"/>
                </a:lnTo>
                <a:lnTo>
                  <a:pt x="16765" y="4575"/>
                </a:lnTo>
                <a:lnTo>
                  <a:pt x="16668" y="4526"/>
                </a:lnTo>
                <a:lnTo>
                  <a:pt x="16498" y="4526"/>
                </a:lnTo>
                <a:lnTo>
                  <a:pt x="16449" y="4575"/>
                </a:lnTo>
                <a:lnTo>
                  <a:pt x="16425" y="4624"/>
                </a:lnTo>
                <a:lnTo>
                  <a:pt x="16425" y="4672"/>
                </a:lnTo>
                <a:lnTo>
                  <a:pt x="16449" y="4745"/>
                </a:lnTo>
                <a:lnTo>
                  <a:pt x="16498" y="4818"/>
                </a:lnTo>
                <a:lnTo>
                  <a:pt x="16619" y="4916"/>
                </a:lnTo>
                <a:lnTo>
                  <a:pt x="16765" y="5013"/>
                </a:lnTo>
                <a:lnTo>
                  <a:pt x="16790" y="5451"/>
                </a:lnTo>
                <a:lnTo>
                  <a:pt x="16692" y="5402"/>
                </a:lnTo>
                <a:lnTo>
                  <a:pt x="16595" y="5378"/>
                </a:lnTo>
                <a:lnTo>
                  <a:pt x="16498" y="5354"/>
                </a:lnTo>
                <a:lnTo>
                  <a:pt x="16400" y="5378"/>
                </a:lnTo>
                <a:lnTo>
                  <a:pt x="16303" y="5402"/>
                </a:lnTo>
                <a:lnTo>
                  <a:pt x="16279" y="5427"/>
                </a:lnTo>
                <a:lnTo>
                  <a:pt x="16254" y="5451"/>
                </a:lnTo>
                <a:lnTo>
                  <a:pt x="16279" y="5524"/>
                </a:lnTo>
                <a:lnTo>
                  <a:pt x="16327" y="5621"/>
                </a:lnTo>
                <a:lnTo>
                  <a:pt x="16376" y="5670"/>
                </a:lnTo>
                <a:lnTo>
                  <a:pt x="16546" y="5792"/>
                </a:lnTo>
                <a:lnTo>
                  <a:pt x="16790" y="5938"/>
                </a:lnTo>
                <a:lnTo>
                  <a:pt x="16790" y="6278"/>
                </a:lnTo>
                <a:lnTo>
                  <a:pt x="16765" y="6619"/>
                </a:lnTo>
                <a:lnTo>
                  <a:pt x="16692" y="6546"/>
                </a:lnTo>
                <a:lnTo>
                  <a:pt x="16473" y="6327"/>
                </a:lnTo>
                <a:lnTo>
                  <a:pt x="16352" y="6254"/>
                </a:lnTo>
                <a:lnTo>
                  <a:pt x="16230" y="6181"/>
                </a:lnTo>
                <a:lnTo>
                  <a:pt x="16181" y="6157"/>
                </a:lnTo>
                <a:lnTo>
                  <a:pt x="16157" y="6181"/>
                </a:lnTo>
                <a:lnTo>
                  <a:pt x="16133" y="6230"/>
                </a:lnTo>
                <a:lnTo>
                  <a:pt x="16133" y="6278"/>
                </a:lnTo>
                <a:lnTo>
                  <a:pt x="16181" y="6449"/>
                </a:lnTo>
                <a:lnTo>
                  <a:pt x="16254" y="6595"/>
                </a:lnTo>
                <a:lnTo>
                  <a:pt x="16352" y="6765"/>
                </a:lnTo>
                <a:lnTo>
                  <a:pt x="16473" y="6887"/>
                </a:lnTo>
                <a:lnTo>
                  <a:pt x="16571" y="6984"/>
                </a:lnTo>
                <a:lnTo>
                  <a:pt x="16717" y="7057"/>
                </a:lnTo>
                <a:lnTo>
                  <a:pt x="16619" y="7471"/>
                </a:lnTo>
                <a:lnTo>
                  <a:pt x="16546" y="7714"/>
                </a:lnTo>
                <a:lnTo>
                  <a:pt x="16449" y="7665"/>
                </a:lnTo>
                <a:lnTo>
                  <a:pt x="16376" y="7616"/>
                </a:lnTo>
                <a:lnTo>
                  <a:pt x="16254" y="7471"/>
                </a:lnTo>
                <a:lnTo>
                  <a:pt x="16133" y="7349"/>
                </a:lnTo>
                <a:lnTo>
                  <a:pt x="16035" y="7227"/>
                </a:lnTo>
                <a:lnTo>
                  <a:pt x="15962" y="7179"/>
                </a:lnTo>
                <a:lnTo>
                  <a:pt x="15889" y="7130"/>
                </a:lnTo>
                <a:lnTo>
                  <a:pt x="15816" y="7130"/>
                </a:lnTo>
                <a:lnTo>
                  <a:pt x="15768" y="7203"/>
                </a:lnTo>
                <a:lnTo>
                  <a:pt x="15768" y="7276"/>
                </a:lnTo>
                <a:lnTo>
                  <a:pt x="15768" y="7349"/>
                </a:lnTo>
                <a:lnTo>
                  <a:pt x="15816" y="7495"/>
                </a:lnTo>
                <a:lnTo>
                  <a:pt x="15889" y="7641"/>
                </a:lnTo>
                <a:lnTo>
                  <a:pt x="15987" y="7762"/>
                </a:lnTo>
                <a:lnTo>
                  <a:pt x="16060" y="7884"/>
                </a:lnTo>
                <a:lnTo>
                  <a:pt x="16157" y="7957"/>
                </a:lnTo>
                <a:lnTo>
                  <a:pt x="16279" y="8054"/>
                </a:lnTo>
                <a:lnTo>
                  <a:pt x="16400" y="8103"/>
                </a:lnTo>
                <a:lnTo>
                  <a:pt x="16279" y="8371"/>
                </a:lnTo>
                <a:lnTo>
                  <a:pt x="16035" y="8225"/>
                </a:lnTo>
                <a:lnTo>
                  <a:pt x="15768" y="8103"/>
                </a:lnTo>
                <a:lnTo>
                  <a:pt x="15573" y="7981"/>
                </a:lnTo>
                <a:lnTo>
                  <a:pt x="15451" y="7933"/>
                </a:lnTo>
                <a:lnTo>
                  <a:pt x="15403" y="7908"/>
                </a:lnTo>
                <a:lnTo>
                  <a:pt x="15354" y="7933"/>
                </a:lnTo>
                <a:lnTo>
                  <a:pt x="15305" y="7957"/>
                </a:lnTo>
                <a:lnTo>
                  <a:pt x="15281" y="8006"/>
                </a:lnTo>
                <a:lnTo>
                  <a:pt x="15257" y="8079"/>
                </a:lnTo>
                <a:lnTo>
                  <a:pt x="15281" y="8127"/>
                </a:lnTo>
                <a:lnTo>
                  <a:pt x="15354" y="8249"/>
                </a:lnTo>
                <a:lnTo>
                  <a:pt x="15451" y="8346"/>
                </a:lnTo>
                <a:lnTo>
                  <a:pt x="15597" y="8468"/>
                </a:lnTo>
                <a:lnTo>
                  <a:pt x="15768" y="8565"/>
                </a:lnTo>
                <a:lnTo>
                  <a:pt x="16084" y="8711"/>
                </a:lnTo>
                <a:lnTo>
                  <a:pt x="15889" y="9003"/>
                </a:lnTo>
                <a:lnTo>
                  <a:pt x="15695" y="8857"/>
                </a:lnTo>
                <a:lnTo>
                  <a:pt x="15524" y="8736"/>
                </a:lnTo>
                <a:lnTo>
                  <a:pt x="15354" y="8638"/>
                </a:lnTo>
                <a:lnTo>
                  <a:pt x="15135" y="8565"/>
                </a:lnTo>
                <a:lnTo>
                  <a:pt x="14940" y="8565"/>
                </a:lnTo>
                <a:lnTo>
                  <a:pt x="14843" y="8590"/>
                </a:lnTo>
                <a:lnTo>
                  <a:pt x="14770" y="8663"/>
                </a:lnTo>
                <a:lnTo>
                  <a:pt x="14746" y="8687"/>
                </a:lnTo>
                <a:lnTo>
                  <a:pt x="14770" y="8711"/>
                </a:lnTo>
                <a:lnTo>
                  <a:pt x="15111" y="8882"/>
                </a:lnTo>
                <a:lnTo>
                  <a:pt x="15257" y="8979"/>
                </a:lnTo>
                <a:lnTo>
                  <a:pt x="15427" y="9076"/>
                </a:lnTo>
                <a:lnTo>
                  <a:pt x="15646" y="9320"/>
                </a:lnTo>
                <a:lnTo>
                  <a:pt x="15378" y="9660"/>
                </a:lnTo>
                <a:lnTo>
                  <a:pt x="15354" y="9685"/>
                </a:lnTo>
                <a:lnTo>
                  <a:pt x="15232" y="9563"/>
                </a:lnTo>
                <a:lnTo>
                  <a:pt x="15111" y="9466"/>
                </a:lnTo>
                <a:lnTo>
                  <a:pt x="14819" y="9271"/>
                </a:lnTo>
                <a:lnTo>
                  <a:pt x="14673" y="9174"/>
                </a:lnTo>
                <a:lnTo>
                  <a:pt x="14502" y="9101"/>
                </a:lnTo>
                <a:lnTo>
                  <a:pt x="14405" y="9076"/>
                </a:lnTo>
                <a:lnTo>
                  <a:pt x="14210" y="9076"/>
                </a:lnTo>
                <a:lnTo>
                  <a:pt x="14137" y="9125"/>
                </a:lnTo>
                <a:lnTo>
                  <a:pt x="14113" y="9149"/>
                </a:lnTo>
                <a:lnTo>
                  <a:pt x="14089" y="9174"/>
                </a:lnTo>
                <a:lnTo>
                  <a:pt x="14113" y="9222"/>
                </a:lnTo>
                <a:lnTo>
                  <a:pt x="14137" y="9247"/>
                </a:lnTo>
                <a:lnTo>
                  <a:pt x="14283" y="9295"/>
                </a:lnTo>
                <a:lnTo>
                  <a:pt x="14454" y="9417"/>
                </a:lnTo>
                <a:lnTo>
                  <a:pt x="14697" y="9636"/>
                </a:lnTo>
                <a:lnTo>
                  <a:pt x="15062" y="9977"/>
                </a:lnTo>
                <a:lnTo>
                  <a:pt x="14892" y="10147"/>
                </a:lnTo>
                <a:lnTo>
                  <a:pt x="14478" y="9977"/>
                </a:lnTo>
                <a:lnTo>
                  <a:pt x="14089" y="9758"/>
                </a:lnTo>
                <a:lnTo>
                  <a:pt x="13894" y="9685"/>
                </a:lnTo>
                <a:lnTo>
                  <a:pt x="13699" y="9612"/>
                </a:lnTo>
                <a:lnTo>
                  <a:pt x="13505" y="9587"/>
                </a:lnTo>
                <a:lnTo>
                  <a:pt x="13310" y="9587"/>
                </a:lnTo>
                <a:lnTo>
                  <a:pt x="13237" y="9636"/>
                </a:lnTo>
                <a:lnTo>
                  <a:pt x="13213" y="9685"/>
                </a:lnTo>
                <a:lnTo>
                  <a:pt x="13237" y="9758"/>
                </a:lnTo>
                <a:lnTo>
                  <a:pt x="13286" y="9806"/>
                </a:lnTo>
                <a:lnTo>
                  <a:pt x="13699" y="10050"/>
                </a:lnTo>
                <a:lnTo>
                  <a:pt x="14137" y="10293"/>
                </a:lnTo>
                <a:lnTo>
                  <a:pt x="14332" y="10390"/>
                </a:lnTo>
                <a:lnTo>
                  <a:pt x="14527" y="10512"/>
                </a:lnTo>
                <a:lnTo>
                  <a:pt x="14186" y="10853"/>
                </a:lnTo>
                <a:lnTo>
                  <a:pt x="13797" y="10658"/>
                </a:lnTo>
                <a:lnTo>
                  <a:pt x="13407" y="10463"/>
                </a:lnTo>
                <a:lnTo>
                  <a:pt x="13237" y="10390"/>
                </a:lnTo>
                <a:lnTo>
                  <a:pt x="13067" y="10317"/>
                </a:lnTo>
                <a:lnTo>
                  <a:pt x="12969" y="10293"/>
                </a:lnTo>
                <a:lnTo>
                  <a:pt x="12872" y="10269"/>
                </a:lnTo>
                <a:lnTo>
                  <a:pt x="12775" y="10293"/>
                </a:lnTo>
                <a:lnTo>
                  <a:pt x="12677" y="10317"/>
                </a:lnTo>
                <a:lnTo>
                  <a:pt x="12677" y="10342"/>
                </a:lnTo>
                <a:lnTo>
                  <a:pt x="12677" y="10366"/>
                </a:lnTo>
                <a:lnTo>
                  <a:pt x="12823" y="10512"/>
                </a:lnTo>
                <a:lnTo>
                  <a:pt x="13018" y="10658"/>
                </a:lnTo>
                <a:lnTo>
                  <a:pt x="13407" y="10877"/>
                </a:lnTo>
                <a:lnTo>
                  <a:pt x="13845" y="11169"/>
                </a:lnTo>
                <a:lnTo>
                  <a:pt x="13480" y="11510"/>
                </a:lnTo>
                <a:lnTo>
                  <a:pt x="13286" y="11412"/>
                </a:lnTo>
                <a:lnTo>
                  <a:pt x="13067" y="11291"/>
                </a:lnTo>
                <a:lnTo>
                  <a:pt x="12629" y="11047"/>
                </a:lnTo>
                <a:lnTo>
                  <a:pt x="12215" y="10780"/>
                </a:lnTo>
                <a:lnTo>
                  <a:pt x="12142" y="10731"/>
                </a:lnTo>
                <a:lnTo>
                  <a:pt x="12093" y="10731"/>
                </a:lnTo>
                <a:lnTo>
                  <a:pt x="12045" y="10755"/>
                </a:lnTo>
                <a:lnTo>
                  <a:pt x="11996" y="10804"/>
                </a:lnTo>
                <a:lnTo>
                  <a:pt x="11947" y="10853"/>
                </a:lnTo>
                <a:lnTo>
                  <a:pt x="11947" y="10901"/>
                </a:lnTo>
                <a:lnTo>
                  <a:pt x="11947" y="10950"/>
                </a:lnTo>
                <a:lnTo>
                  <a:pt x="11972" y="11023"/>
                </a:lnTo>
                <a:lnTo>
                  <a:pt x="12020" y="11120"/>
                </a:lnTo>
                <a:lnTo>
                  <a:pt x="12093" y="11193"/>
                </a:lnTo>
                <a:lnTo>
                  <a:pt x="12288" y="11364"/>
                </a:lnTo>
                <a:lnTo>
                  <a:pt x="12483" y="11485"/>
                </a:lnTo>
                <a:lnTo>
                  <a:pt x="12677" y="11607"/>
                </a:lnTo>
                <a:lnTo>
                  <a:pt x="13115" y="11875"/>
                </a:lnTo>
                <a:lnTo>
                  <a:pt x="12556" y="12410"/>
                </a:lnTo>
                <a:lnTo>
                  <a:pt x="12580" y="12313"/>
                </a:lnTo>
                <a:lnTo>
                  <a:pt x="12580" y="12240"/>
                </a:lnTo>
                <a:lnTo>
                  <a:pt x="12531" y="12167"/>
                </a:lnTo>
                <a:lnTo>
                  <a:pt x="12483" y="12094"/>
                </a:lnTo>
                <a:lnTo>
                  <a:pt x="12191" y="11972"/>
                </a:lnTo>
                <a:lnTo>
                  <a:pt x="11874" y="11826"/>
                </a:lnTo>
                <a:lnTo>
                  <a:pt x="11753" y="11753"/>
                </a:lnTo>
                <a:lnTo>
                  <a:pt x="11607" y="11656"/>
                </a:lnTo>
                <a:lnTo>
                  <a:pt x="11485" y="11583"/>
                </a:lnTo>
                <a:lnTo>
                  <a:pt x="11363" y="11510"/>
                </a:lnTo>
                <a:lnTo>
                  <a:pt x="11290" y="11485"/>
                </a:lnTo>
                <a:lnTo>
                  <a:pt x="11217" y="11510"/>
                </a:lnTo>
                <a:lnTo>
                  <a:pt x="11193" y="11534"/>
                </a:lnTo>
                <a:lnTo>
                  <a:pt x="11169" y="11607"/>
                </a:lnTo>
                <a:lnTo>
                  <a:pt x="11169" y="11704"/>
                </a:lnTo>
                <a:lnTo>
                  <a:pt x="11193" y="11777"/>
                </a:lnTo>
                <a:lnTo>
                  <a:pt x="11290" y="11948"/>
                </a:lnTo>
                <a:lnTo>
                  <a:pt x="11436" y="12069"/>
                </a:lnTo>
                <a:lnTo>
                  <a:pt x="11582" y="12215"/>
                </a:lnTo>
                <a:lnTo>
                  <a:pt x="11777" y="12313"/>
                </a:lnTo>
                <a:lnTo>
                  <a:pt x="11947" y="12410"/>
                </a:lnTo>
                <a:lnTo>
                  <a:pt x="12288" y="12532"/>
                </a:lnTo>
                <a:lnTo>
                  <a:pt x="12361" y="12556"/>
                </a:lnTo>
                <a:lnTo>
                  <a:pt x="12410" y="12556"/>
                </a:lnTo>
                <a:lnTo>
                  <a:pt x="11826" y="13091"/>
                </a:lnTo>
                <a:lnTo>
                  <a:pt x="11801" y="13018"/>
                </a:lnTo>
                <a:lnTo>
                  <a:pt x="11777" y="12921"/>
                </a:lnTo>
                <a:lnTo>
                  <a:pt x="11655" y="12799"/>
                </a:lnTo>
                <a:lnTo>
                  <a:pt x="11509" y="12678"/>
                </a:lnTo>
                <a:lnTo>
                  <a:pt x="11193" y="12459"/>
                </a:lnTo>
                <a:lnTo>
                  <a:pt x="10439" y="12045"/>
                </a:lnTo>
                <a:lnTo>
                  <a:pt x="10414" y="12021"/>
                </a:lnTo>
                <a:lnTo>
                  <a:pt x="10366" y="12045"/>
                </a:lnTo>
                <a:lnTo>
                  <a:pt x="10341" y="12094"/>
                </a:lnTo>
                <a:lnTo>
                  <a:pt x="10366" y="12118"/>
                </a:lnTo>
                <a:lnTo>
                  <a:pt x="10463" y="12288"/>
                </a:lnTo>
                <a:lnTo>
                  <a:pt x="10585" y="12434"/>
                </a:lnTo>
                <a:lnTo>
                  <a:pt x="10706" y="12580"/>
                </a:lnTo>
                <a:lnTo>
                  <a:pt x="10877" y="12702"/>
                </a:lnTo>
                <a:lnTo>
                  <a:pt x="11193" y="12945"/>
                </a:lnTo>
                <a:lnTo>
                  <a:pt x="11363" y="13067"/>
                </a:lnTo>
                <a:lnTo>
                  <a:pt x="11509" y="13189"/>
                </a:lnTo>
                <a:lnTo>
                  <a:pt x="11582" y="13237"/>
                </a:lnTo>
                <a:lnTo>
                  <a:pt x="11631" y="13262"/>
                </a:lnTo>
                <a:lnTo>
                  <a:pt x="11266" y="13602"/>
                </a:lnTo>
                <a:lnTo>
                  <a:pt x="11217" y="13651"/>
                </a:lnTo>
                <a:lnTo>
                  <a:pt x="11169" y="13554"/>
                </a:lnTo>
                <a:lnTo>
                  <a:pt x="11096" y="13505"/>
                </a:lnTo>
                <a:lnTo>
                  <a:pt x="11023" y="13481"/>
                </a:lnTo>
                <a:lnTo>
                  <a:pt x="10877" y="13408"/>
                </a:lnTo>
                <a:lnTo>
                  <a:pt x="10682" y="13286"/>
                </a:lnTo>
                <a:lnTo>
                  <a:pt x="10487" y="13164"/>
                </a:lnTo>
                <a:lnTo>
                  <a:pt x="10366" y="13018"/>
                </a:lnTo>
                <a:lnTo>
                  <a:pt x="10244" y="12872"/>
                </a:lnTo>
                <a:lnTo>
                  <a:pt x="10025" y="12556"/>
                </a:lnTo>
                <a:lnTo>
                  <a:pt x="9976" y="12507"/>
                </a:lnTo>
                <a:lnTo>
                  <a:pt x="9952" y="12532"/>
                </a:lnTo>
                <a:lnTo>
                  <a:pt x="9928" y="12556"/>
                </a:lnTo>
                <a:lnTo>
                  <a:pt x="9879" y="12653"/>
                </a:lnTo>
                <a:lnTo>
                  <a:pt x="9855" y="12775"/>
                </a:lnTo>
                <a:lnTo>
                  <a:pt x="9855" y="12897"/>
                </a:lnTo>
                <a:lnTo>
                  <a:pt x="9903" y="12994"/>
                </a:lnTo>
                <a:lnTo>
                  <a:pt x="9952" y="13116"/>
                </a:lnTo>
                <a:lnTo>
                  <a:pt x="10025" y="13213"/>
                </a:lnTo>
                <a:lnTo>
                  <a:pt x="10171" y="13408"/>
                </a:lnTo>
                <a:lnTo>
                  <a:pt x="10317" y="13554"/>
                </a:lnTo>
                <a:lnTo>
                  <a:pt x="10512" y="13700"/>
                </a:lnTo>
                <a:lnTo>
                  <a:pt x="10731" y="13821"/>
                </a:lnTo>
                <a:lnTo>
                  <a:pt x="10852" y="13846"/>
                </a:lnTo>
                <a:lnTo>
                  <a:pt x="10950" y="13870"/>
                </a:lnTo>
                <a:lnTo>
                  <a:pt x="10512" y="14259"/>
                </a:lnTo>
                <a:lnTo>
                  <a:pt x="10414" y="14138"/>
                </a:lnTo>
                <a:lnTo>
                  <a:pt x="10293" y="14040"/>
                </a:lnTo>
                <a:lnTo>
                  <a:pt x="10025" y="13846"/>
                </a:lnTo>
                <a:lnTo>
                  <a:pt x="9855" y="13748"/>
                </a:lnTo>
                <a:lnTo>
                  <a:pt x="9684" y="13651"/>
                </a:lnTo>
                <a:lnTo>
                  <a:pt x="9514" y="13529"/>
                </a:lnTo>
                <a:lnTo>
                  <a:pt x="9465" y="13481"/>
                </a:lnTo>
                <a:lnTo>
                  <a:pt x="9417" y="13408"/>
                </a:lnTo>
                <a:lnTo>
                  <a:pt x="9392" y="13383"/>
                </a:lnTo>
                <a:lnTo>
                  <a:pt x="9368" y="13408"/>
                </a:lnTo>
                <a:lnTo>
                  <a:pt x="9417" y="13578"/>
                </a:lnTo>
                <a:lnTo>
                  <a:pt x="9465" y="13748"/>
                </a:lnTo>
                <a:lnTo>
                  <a:pt x="9563" y="13894"/>
                </a:lnTo>
                <a:lnTo>
                  <a:pt x="9660" y="14016"/>
                </a:lnTo>
                <a:lnTo>
                  <a:pt x="9806" y="14162"/>
                </a:lnTo>
                <a:lnTo>
                  <a:pt x="9952" y="14284"/>
                </a:lnTo>
                <a:lnTo>
                  <a:pt x="10098" y="14405"/>
                </a:lnTo>
                <a:lnTo>
                  <a:pt x="10244" y="14527"/>
                </a:lnTo>
                <a:lnTo>
                  <a:pt x="9976" y="14746"/>
                </a:lnTo>
                <a:lnTo>
                  <a:pt x="9806" y="14673"/>
                </a:lnTo>
                <a:lnTo>
                  <a:pt x="9636" y="14624"/>
                </a:lnTo>
                <a:lnTo>
                  <a:pt x="9344" y="14527"/>
                </a:lnTo>
                <a:lnTo>
                  <a:pt x="9052" y="14381"/>
                </a:lnTo>
                <a:lnTo>
                  <a:pt x="8882" y="14259"/>
                </a:lnTo>
                <a:lnTo>
                  <a:pt x="8687" y="14138"/>
                </a:lnTo>
                <a:lnTo>
                  <a:pt x="8468" y="14016"/>
                </a:lnTo>
                <a:lnTo>
                  <a:pt x="8371" y="13967"/>
                </a:lnTo>
                <a:lnTo>
                  <a:pt x="8273" y="13967"/>
                </a:lnTo>
                <a:lnTo>
                  <a:pt x="8225" y="13992"/>
                </a:lnTo>
                <a:lnTo>
                  <a:pt x="8200" y="14040"/>
                </a:lnTo>
                <a:lnTo>
                  <a:pt x="8225" y="14162"/>
                </a:lnTo>
                <a:lnTo>
                  <a:pt x="8273" y="14259"/>
                </a:lnTo>
                <a:lnTo>
                  <a:pt x="8346" y="14357"/>
                </a:lnTo>
                <a:lnTo>
                  <a:pt x="8444" y="14454"/>
                </a:lnTo>
                <a:lnTo>
                  <a:pt x="8663" y="14600"/>
                </a:lnTo>
                <a:lnTo>
                  <a:pt x="8857" y="14746"/>
                </a:lnTo>
                <a:lnTo>
                  <a:pt x="9198" y="14941"/>
                </a:lnTo>
                <a:lnTo>
                  <a:pt x="9392" y="15014"/>
                </a:lnTo>
                <a:lnTo>
                  <a:pt x="9611" y="15087"/>
                </a:lnTo>
                <a:lnTo>
                  <a:pt x="9198" y="15476"/>
                </a:lnTo>
                <a:lnTo>
                  <a:pt x="8346" y="14941"/>
                </a:lnTo>
                <a:lnTo>
                  <a:pt x="8176" y="14819"/>
                </a:lnTo>
                <a:lnTo>
                  <a:pt x="7981" y="14697"/>
                </a:lnTo>
                <a:lnTo>
                  <a:pt x="7787" y="14624"/>
                </a:lnTo>
                <a:lnTo>
                  <a:pt x="7689" y="14600"/>
                </a:lnTo>
                <a:lnTo>
                  <a:pt x="7592" y="14600"/>
                </a:lnTo>
                <a:lnTo>
                  <a:pt x="7568" y="14624"/>
                </a:lnTo>
                <a:lnTo>
                  <a:pt x="7568" y="14722"/>
                </a:lnTo>
                <a:lnTo>
                  <a:pt x="7616" y="14819"/>
                </a:lnTo>
                <a:lnTo>
                  <a:pt x="7665" y="14892"/>
                </a:lnTo>
                <a:lnTo>
                  <a:pt x="7738" y="14965"/>
                </a:lnTo>
                <a:lnTo>
                  <a:pt x="7908" y="15111"/>
                </a:lnTo>
                <a:lnTo>
                  <a:pt x="8054" y="15233"/>
                </a:lnTo>
                <a:lnTo>
                  <a:pt x="8444" y="15525"/>
                </a:lnTo>
                <a:lnTo>
                  <a:pt x="8857" y="15768"/>
                </a:lnTo>
                <a:lnTo>
                  <a:pt x="8492" y="16133"/>
                </a:lnTo>
                <a:lnTo>
                  <a:pt x="8371" y="16035"/>
                </a:lnTo>
                <a:lnTo>
                  <a:pt x="8273" y="15938"/>
                </a:lnTo>
                <a:lnTo>
                  <a:pt x="8030" y="15768"/>
                </a:lnTo>
                <a:lnTo>
                  <a:pt x="7543" y="15476"/>
                </a:lnTo>
                <a:lnTo>
                  <a:pt x="7324" y="15330"/>
                </a:lnTo>
                <a:lnTo>
                  <a:pt x="7105" y="15160"/>
                </a:lnTo>
                <a:lnTo>
                  <a:pt x="7057" y="15135"/>
                </a:lnTo>
                <a:lnTo>
                  <a:pt x="7032" y="15160"/>
                </a:lnTo>
                <a:lnTo>
                  <a:pt x="6984" y="15184"/>
                </a:lnTo>
                <a:lnTo>
                  <a:pt x="6984" y="15233"/>
                </a:lnTo>
                <a:lnTo>
                  <a:pt x="7032" y="15330"/>
                </a:lnTo>
                <a:lnTo>
                  <a:pt x="7081" y="15452"/>
                </a:lnTo>
                <a:lnTo>
                  <a:pt x="7203" y="15622"/>
                </a:lnTo>
                <a:lnTo>
                  <a:pt x="7373" y="15792"/>
                </a:lnTo>
                <a:lnTo>
                  <a:pt x="7568" y="15938"/>
                </a:lnTo>
                <a:lnTo>
                  <a:pt x="7762" y="16084"/>
                </a:lnTo>
                <a:lnTo>
                  <a:pt x="7981" y="16230"/>
                </a:lnTo>
                <a:lnTo>
                  <a:pt x="8079" y="16327"/>
                </a:lnTo>
                <a:lnTo>
                  <a:pt x="8176" y="16449"/>
                </a:lnTo>
                <a:lnTo>
                  <a:pt x="7835" y="16765"/>
                </a:lnTo>
                <a:lnTo>
                  <a:pt x="7689" y="16936"/>
                </a:lnTo>
                <a:lnTo>
                  <a:pt x="7543" y="17106"/>
                </a:lnTo>
                <a:lnTo>
                  <a:pt x="7470" y="16936"/>
                </a:lnTo>
                <a:lnTo>
                  <a:pt x="7349" y="16765"/>
                </a:lnTo>
                <a:lnTo>
                  <a:pt x="7227" y="16619"/>
                </a:lnTo>
                <a:lnTo>
                  <a:pt x="7081" y="16473"/>
                </a:lnTo>
                <a:lnTo>
                  <a:pt x="6765" y="16206"/>
                </a:lnTo>
                <a:lnTo>
                  <a:pt x="6521" y="15962"/>
                </a:lnTo>
                <a:lnTo>
                  <a:pt x="5451" y="14965"/>
                </a:lnTo>
                <a:lnTo>
                  <a:pt x="4429" y="13919"/>
                </a:lnTo>
                <a:lnTo>
                  <a:pt x="3893" y="13408"/>
                </a:lnTo>
                <a:lnTo>
                  <a:pt x="3358" y="12897"/>
                </a:lnTo>
                <a:lnTo>
                  <a:pt x="2214" y="11972"/>
                </a:lnTo>
                <a:lnTo>
                  <a:pt x="1922" y="11729"/>
                </a:lnTo>
                <a:lnTo>
                  <a:pt x="1679" y="11461"/>
                </a:lnTo>
                <a:lnTo>
                  <a:pt x="1168" y="10950"/>
                </a:lnTo>
                <a:lnTo>
                  <a:pt x="828" y="10634"/>
                </a:lnTo>
                <a:lnTo>
                  <a:pt x="657" y="10488"/>
                </a:lnTo>
                <a:lnTo>
                  <a:pt x="463" y="10366"/>
                </a:lnTo>
                <a:lnTo>
                  <a:pt x="609" y="10220"/>
                </a:lnTo>
                <a:lnTo>
                  <a:pt x="779" y="10074"/>
                </a:lnTo>
                <a:lnTo>
                  <a:pt x="1046" y="9782"/>
                </a:lnTo>
                <a:lnTo>
                  <a:pt x="2774" y="8030"/>
                </a:lnTo>
                <a:lnTo>
                  <a:pt x="3772" y="7057"/>
                </a:lnTo>
                <a:lnTo>
                  <a:pt x="4769" y="6132"/>
                </a:lnTo>
                <a:lnTo>
                  <a:pt x="5767" y="5183"/>
                </a:lnTo>
                <a:lnTo>
                  <a:pt x="6254" y="4697"/>
                </a:lnTo>
                <a:lnTo>
                  <a:pt x="6740" y="4210"/>
                </a:lnTo>
                <a:lnTo>
                  <a:pt x="7349" y="3504"/>
                </a:lnTo>
                <a:lnTo>
                  <a:pt x="7933" y="2799"/>
                </a:lnTo>
                <a:lnTo>
                  <a:pt x="8541" y="2093"/>
                </a:lnTo>
                <a:lnTo>
                  <a:pt x="8857" y="1752"/>
                </a:lnTo>
                <a:lnTo>
                  <a:pt x="9173" y="1436"/>
                </a:lnTo>
                <a:lnTo>
                  <a:pt x="9368" y="1290"/>
                </a:lnTo>
                <a:lnTo>
                  <a:pt x="9563" y="1144"/>
                </a:lnTo>
                <a:lnTo>
                  <a:pt x="9757" y="1022"/>
                </a:lnTo>
                <a:lnTo>
                  <a:pt x="9976" y="925"/>
                </a:lnTo>
                <a:lnTo>
                  <a:pt x="10195" y="828"/>
                </a:lnTo>
                <a:lnTo>
                  <a:pt x="10414" y="755"/>
                </a:lnTo>
                <a:lnTo>
                  <a:pt x="10877" y="657"/>
                </a:lnTo>
                <a:lnTo>
                  <a:pt x="11339" y="584"/>
                </a:lnTo>
                <a:lnTo>
                  <a:pt x="11801" y="560"/>
                </a:lnTo>
                <a:close/>
                <a:moveTo>
                  <a:pt x="11534" y="0"/>
                </a:moveTo>
                <a:lnTo>
                  <a:pt x="11096" y="49"/>
                </a:lnTo>
                <a:lnTo>
                  <a:pt x="10658" y="122"/>
                </a:lnTo>
                <a:lnTo>
                  <a:pt x="10220" y="219"/>
                </a:lnTo>
                <a:lnTo>
                  <a:pt x="9830" y="365"/>
                </a:lnTo>
                <a:lnTo>
                  <a:pt x="9441" y="560"/>
                </a:lnTo>
                <a:lnTo>
                  <a:pt x="9100" y="803"/>
                </a:lnTo>
                <a:lnTo>
                  <a:pt x="8784" y="1071"/>
                </a:lnTo>
                <a:lnTo>
                  <a:pt x="8468" y="1363"/>
                </a:lnTo>
                <a:lnTo>
                  <a:pt x="8176" y="1704"/>
                </a:lnTo>
                <a:lnTo>
                  <a:pt x="7908" y="2020"/>
                </a:lnTo>
                <a:lnTo>
                  <a:pt x="7373" y="2677"/>
                </a:lnTo>
                <a:lnTo>
                  <a:pt x="6886" y="3261"/>
                </a:lnTo>
                <a:lnTo>
                  <a:pt x="6375" y="3821"/>
                </a:lnTo>
                <a:lnTo>
                  <a:pt x="5864" y="4356"/>
                </a:lnTo>
                <a:lnTo>
                  <a:pt x="5305" y="4891"/>
                </a:lnTo>
                <a:lnTo>
                  <a:pt x="4234" y="5913"/>
                </a:lnTo>
                <a:lnTo>
                  <a:pt x="3674" y="6449"/>
                </a:lnTo>
                <a:lnTo>
                  <a:pt x="3139" y="6984"/>
                </a:lnTo>
                <a:lnTo>
                  <a:pt x="2166" y="8006"/>
                </a:lnTo>
                <a:lnTo>
                  <a:pt x="1192" y="9028"/>
                </a:lnTo>
                <a:lnTo>
                  <a:pt x="414" y="9855"/>
                </a:lnTo>
                <a:lnTo>
                  <a:pt x="219" y="10098"/>
                </a:lnTo>
                <a:lnTo>
                  <a:pt x="73" y="10269"/>
                </a:lnTo>
                <a:lnTo>
                  <a:pt x="49" y="10293"/>
                </a:lnTo>
                <a:lnTo>
                  <a:pt x="25" y="10342"/>
                </a:lnTo>
                <a:lnTo>
                  <a:pt x="25" y="10415"/>
                </a:lnTo>
                <a:lnTo>
                  <a:pt x="0" y="10439"/>
                </a:lnTo>
                <a:lnTo>
                  <a:pt x="25" y="10439"/>
                </a:lnTo>
                <a:lnTo>
                  <a:pt x="0" y="10488"/>
                </a:lnTo>
                <a:lnTo>
                  <a:pt x="0" y="10536"/>
                </a:lnTo>
                <a:lnTo>
                  <a:pt x="49" y="10561"/>
                </a:lnTo>
                <a:lnTo>
                  <a:pt x="73" y="10585"/>
                </a:lnTo>
                <a:lnTo>
                  <a:pt x="244" y="10780"/>
                </a:lnTo>
                <a:lnTo>
                  <a:pt x="414" y="10950"/>
                </a:lnTo>
                <a:lnTo>
                  <a:pt x="633" y="11145"/>
                </a:lnTo>
                <a:lnTo>
                  <a:pt x="803" y="11315"/>
                </a:lnTo>
                <a:lnTo>
                  <a:pt x="1241" y="11777"/>
                </a:lnTo>
                <a:lnTo>
                  <a:pt x="1484" y="12021"/>
                </a:lnTo>
                <a:lnTo>
                  <a:pt x="1703" y="12240"/>
                </a:lnTo>
                <a:lnTo>
                  <a:pt x="2239" y="12678"/>
                </a:lnTo>
                <a:lnTo>
                  <a:pt x="2774" y="13091"/>
                </a:lnTo>
                <a:lnTo>
                  <a:pt x="3309" y="13554"/>
                </a:lnTo>
                <a:lnTo>
                  <a:pt x="3553" y="13773"/>
                </a:lnTo>
                <a:lnTo>
                  <a:pt x="3796" y="14040"/>
                </a:lnTo>
                <a:lnTo>
                  <a:pt x="4307" y="14576"/>
                </a:lnTo>
                <a:lnTo>
                  <a:pt x="4818" y="15087"/>
                </a:lnTo>
                <a:lnTo>
                  <a:pt x="5864" y="16108"/>
                </a:lnTo>
                <a:lnTo>
                  <a:pt x="6570" y="16741"/>
                </a:lnTo>
                <a:lnTo>
                  <a:pt x="6716" y="16911"/>
                </a:lnTo>
                <a:lnTo>
                  <a:pt x="6886" y="17082"/>
                </a:lnTo>
                <a:lnTo>
                  <a:pt x="7008" y="17276"/>
                </a:lnTo>
                <a:lnTo>
                  <a:pt x="7130" y="17471"/>
                </a:lnTo>
                <a:lnTo>
                  <a:pt x="7203" y="17568"/>
                </a:lnTo>
                <a:lnTo>
                  <a:pt x="7276" y="17593"/>
                </a:lnTo>
                <a:lnTo>
                  <a:pt x="7373" y="17593"/>
                </a:lnTo>
                <a:lnTo>
                  <a:pt x="7470" y="17568"/>
                </a:lnTo>
                <a:lnTo>
                  <a:pt x="7519" y="17568"/>
                </a:lnTo>
                <a:lnTo>
                  <a:pt x="7787" y="17447"/>
                </a:lnTo>
                <a:lnTo>
                  <a:pt x="8006" y="17276"/>
                </a:lnTo>
                <a:lnTo>
                  <a:pt x="8200" y="17106"/>
                </a:lnTo>
                <a:lnTo>
                  <a:pt x="8419" y="16911"/>
                </a:lnTo>
                <a:lnTo>
                  <a:pt x="9441" y="15962"/>
                </a:lnTo>
                <a:lnTo>
                  <a:pt x="10487" y="15038"/>
                </a:lnTo>
                <a:lnTo>
                  <a:pt x="11534" y="14113"/>
                </a:lnTo>
                <a:lnTo>
                  <a:pt x="12556" y="13189"/>
                </a:lnTo>
                <a:lnTo>
                  <a:pt x="13578" y="12264"/>
                </a:lnTo>
                <a:lnTo>
                  <a:pt x="14575" y="11315"/>
                </a:lnTo>
                <a:lnTo>
                  <a:pt x="15038" y="10828"/>
                </a:lnTo>
                <a:lnTo>
                  <a:pt x="15524" y="10317"/>
                </a:lnTo>
                <a:lnTo>
                  <a:pt x="15573" y="10293"/>
                </a:lnTo>
                <a:lnTo>
                  <a:pt x="15622" y="10244"/>
                </a:lnTo>
                <a:lnTo>
                  <a:pt x="16157" y="9539"/>
                </a:lnTo>
                <a:lnTo>
                  <a:pt x="16425" y="9174"/>
                </a:lnTo>
                <a:lnTo>
                  <a:pt x="16644" y="8809"/>
                </a:lnTo>
                <a:lnTo>
                  <a:pt x="16838" y="8444"/>
                </a:lnTo>
                <a:lnTo>
                  <a:pt x="17008" y="8030"/>
                </a:lnTo>
                <a:lnTo>
                  <a:pt x="17154" y="7616"/>
                </a:lnTo>
                <a:lnTo>
                  <a:pt x="17252" y="7179"/>
                </a:lnTo>
                <a:lnTo>
                  <a:pt x="17325" y="6692"/>
                </a:lnTo>
                <a:lnTo>
                  <a:pt x="17373" y="6181"/>
                </a:lnTo>
                <a:lnTo>
                  <a:pt x="17373" y="5670"/>
                </a:lnTo>
                <a:lnTo>
                  <a:pt x="17373" y="5159"/>
                </a:lnTo>
                <a:lnTo>
                  <a:pt x="17349" y="4137"/>
                </a:lnTo>
                <a:lnTo>
                  <a:pt x="17325" y="3626"/>
                </a:lnTo>
                <a:lnTo>
                  <a:pt x="17349" y="3115"/>
                </a:lnTo>
                <a:lnTo>
                  <a:pt x="17373" y="2726"/>
                </a:lnTo>
                <a:lnTo>
                  <a:pt x="17349" y="2336"/>
                </a:lnTo>
                <a:lnTo>
                  <a:pt x="17300" y="1947"/>
                </a:lnTo>
                <a:lnTo>
                  <a:pt x="17227" y="1582"/>
                </a:lnTo>
                <a:lnTo>
                  <a:pt x="17154" y="1412"/>
                </a:lnTo>
                <a:lnTo>
                  <a:pt x="17081" y="1241"/>
                </a:lnTo>
                <a:lnTo>
                  <a:pt x="16984" y="1095"/>
                </a:lnTo>
                <a:lnTo>
                  <a:pt x="16887" y="925"/>
                </a:lnTo>
                <a:lnTo>
                  <a:pt x="16765" y="803"/>
                </a:lnTo>
                <a:lnTo>
                  <a:pt x="16619" y="657"/>
                </a:lnTo>
                <a:lnTo>
                  <a:pt x="16449" y="560"/>
                </a:lnTo>
                <a:lnTo>
                  <a:pt x="16254" y="438"/>
                </a:lnTo>
                <a:lnTo>
                  <a:pt x="15914" y="317"/>
                </a:lnTo>
                <a:lnTo>
                  <a:pt x="15573" y="219"/>
                </a:lnTo>
                <a:lnTo>
                  <a:pt x="15208" y="146"/>
                </a:lnTo>
                <a:lnTo>
                  <a:pt x="14819" y="122"/>
                </a:lnTo>
                <a:lnTo>
                  <a:pt x="14064" y="98"/>
                </a:lnTo>
                <a:lnTo>
                  <a:pt x="13310" y="73"/>
                </a:lnTo>
                <a:lnTo>
                  <a:pt x="12434" y="0"/>
                </a:ln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200"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19" name="Google Shape;419;p46"/>
          <p:cNvSpPr/>
          <p:nvPr/>
        </p:nvSpPr>
        <p:spPr>
          <a:xfrm>
            <a:off x="9078652" y="803876"/>
            <a:ext cx="234530" cy="192617"/>
          </a:xfrm>
          <a:custGeom>
            <a:avLst/>
            <a:gdLst/>
            <a:ahLst/>
            <a:cxnLst/>
            <a:rect l="l" t="t" r="r" b="b"/>
            <a:pathLst>
              <a:path w="17228" h="15233" extrusionOk="0">
                <a:moveTo>
                  <a:pt x="3918" y="535"/>
                </a:moveTo>
                <a:lnTo>
                  <a:pt x="4380" y="584"/>
                </a:lnTo>
                <a:lnTo>
                  <a:pt x="4842" y="657"/>
                </a:lnTo>
                <a:lnTo>
                  <a:pt x="5280" y="779"/>
                </a:lnTo>
                <a:lnTo>
                  <a:pt x="5767" y="973"/>
                </a:lnTo>
                <a:lnTo>
                  <a:pt x="6253" y="1192"/>
                </a:lnTo>
                <a:lnTo>
                  <a:pt x="6716" y="1436"/>
                </a:lnTo>
                <a:lnTo>
                  <a:pt x="7154" y="1728"/>
                </a:lnTo>
                <a:lnTo>
                  <a:pt x="7446" y="1898"/>
                </a:lnTo>
                <a:lnTo>
                  <a:pt x="7762" y="2117"/>
                </a:lnTo>
                <a:lnTo>
                  <a:pt x="7908" y="2239"/>
                </a:lnTo>
                <a:lnTo>
                  <a:pt x="8054" y="2385"/>
                </a:lnTo>
                <a:lnTo>
                  <a:pt x="8200" y="2531"/>
                </a:lnTo>
                <a:lnTo>
                  <a:pt x="8297" y="2677"/>
                </a:lnTo>
                <a:lnTo>
                  <a:pt x="8297" y="2774"/>
                </a:lnTo>
                <a:lnTo>
                  <a:pt x="8297" y="2847"/>
                </a:lnTo>
                <a:lnTo>
                  <a:pt x="8346" y="2920"/>
                </a:lnTo>
                <a:lnTo>
                  <a:pt x="8395" y="2993"/>
                </a:lnTo>
                <a:lnTo>
                  <a:pt x="8395" y="3115"/>
                </a:lnTo>
                <a:lnTo>
                  <a:pt x="8419" y="3188"/>
                </a:lnTo>
                <a:lnTo>
                  <a:pt x="8468" y="3212"/>
                </a:lnTo>
                <a:lnTo>
                  <a:pt x="8541" y="3212"/>
                </a:lnTo>
                <a:lnTo>
                  <a:pt x="8589" y="3188"/>
                </a:lnTo>
                <a:lnTo>
                  <a:pt x="8711" y="3066"/>
                </a:lnTo>
                <a:lnTo>
                  <a:pt x="8784" y="2920"/>
                </a:lnTo>
                <a:lnTo>
                  <a:pt x="8833" y="2774"/>
                </a:lnTo>
                <a:lnTo>
                  <a:pt x="8808" y="2628"/>
                </a:lnTo>
                <a:lnTo>
                  <a:pt x="8930" y="2482"/>
                </a:lnTo>
                <a:lnTo>
                  <a:pt x="9076" y="2360"/>
                </a:lnTo>
                <a:lnTo>
                  <a:pt x="9441" y="2093"/>
                </a:lnTo>
                <a:lnTo>
                  <a:pt x="10001" y="1728"/>
                </a:lnTo>
                <a:lnTo>
                  <a:pt x="10439" y="1460"/>
                </a:lnTo>
                <a:lnTo>
                  <a:pt x="10925" y="1192"/>
                </a:lnTo>
                <a:lnTo>
                  <a:pt x="11412" y="949"/>
                </a:lnTo>
                <a:lnTo>
                  <a:pt x="11899" y="754"/>
                </a:lnTo>
                <a:lnTo>
                  <a:pt x="12045" y="681"/>
                </a:lnTo>
                <a:lnTo>
                  <a:pt x="12215" y="657"/>
                </a:lnTo>
                <a:lnTo>
                  <a:pt x="12580" y="608"/>
                </a:lnTo>
                <a:lnTo>
                  <a:pt x="12945" y="633"/>
                </a:lnTo>
                <a:lnTo>
                  <a:pt x="13286" y="633"/>
                </a:lnTo>
                <a:lnTo>
                  <a:pt x="13626" y="657"/>
                </a:lnTo>
                <a:lnTo>
                  <a:pt x="13967" y="730"/>
                </a:lnTo>
                <a:lnTo>
                  <a:pt x="14283" y="803"/>
                </a:lnTo>
                <a:lnTo>
                  <a:pt x="14599" y="925"/>
                </a:lnTo>
                <a:lnTo>
                  <a:pt x="14551" y="998"/>
                </a:lnTo>
                <a:lnTo>
                  <a:pt x="14526" y="1095"/>
                </a:lnTo>
                <a:lnTo>
                  <a:pt x="14551" y="1144"/>
                </a:lnTo>
                <a:lnTo>
                  <a:pt x="14575" y="1192"/>
                </a:lnTo>
                <a:lnTo>
                  <a:pt x="14624" y="1217"/>
                </a:lnTo>
                <a:lnTo>
                  <a:pt x="14672" y="1217"/>
                </a:lnTo>
                <a:lnTo>
                  <a:pt x="14770" y="1168"/>
                </a:lnTo>
                <a:lnTo>
                  <a:pt x="14867" y="1119"/>
                </a:lnTo>
                <a:lnTo>
                  <a:pt x="14964" y="1095"/>
                </a:lnTo>
                <a:lnTo>
                  <a:pt x="15135" y="1192"/>
                </a:lnTo>
                <a:lnTo>
                  <a:pt x="15062" y="1265"/>
                </a:lnTo>
                <a:lnTo>
                  <a:pt x="15013" y="1338"/>
                </a:lnTo>
                <a:lnTo>
                  <a:pt x="15013" y="1436"/>
                </a:lnTo>
                <a:lnTo>
                  <a:pt x="15037" y="1509"/>
                </a:lnTo>
                <a:lnTo>
                  <a:pt x="15110" y="1533"/>
                </a:lnTo>
                <a:lnTo>
                  <a:pt x="15208" y="1533"/>
                </a:lnTo>
                <a:lnTo>
                  <a:pt x="15427" y="1411"/>
                </a:lnTo>
                <a:lnTo>
                  <a:pt x="15573" y="1509"/>
                </a:lnTo>
                <a:lnTo>
                  <a:pt x="15451" y="1679"/>
                </a:lnTo>
                <a:lnTo>
                  <a:pt x="15378" y="1849"/>
                </a:lnTo>
                <a:lnTo>
                  <a:pt x="15378" y="1995"/>
                </a:lnTo>
                <a:lnTo>
                  <a:pt x="15378" y="2044"/>
                </a:lnTo>
                <a:lnTo>
                  <a:pt x="15427" y="2068"/>
                </a:lnTo>
                <a:lnTo>
                  <a:pt x="15524" y="2068"/>
                </a:lnTo>
                <a:lnTo>
                  <a:pt x="15597" y="2020"/>
                </a:lnTo>
                <a:lnTo>
                  <a:pt x="15743" y="1898"/>
                </a:lnTo>
                <a:lnTo>
                  <a:pt x="15840" y="1801"/>
                </a:lnTo>
                <a:lnTo>
                  <a:pt x="15986" y="1971"/>
                </a:lnTo>
                <a:lnTo>
                  <a:pt x="15865" y="2093"/>
                </a:lnTo>
                <a:lnTo>
                  <a:pt x="15767" y="2239"/>
                </a:lnTo>
                <a:lnTo>
                  <a:pt x="15694" y="2385"/>
                </a:lnTo>
                <a:lnTo>
                  <a:pt x="15670" y="2458"/>
                </a:lnTo>
                <a:lnTo>
                  <a:pt x="15670" y="2531"/>
                </a:lnTo>
                <a:lnTo>
                  <a:pt x="15719" y="2506"/>
                </a:lnTo>
                <a:lnTo>
                  <a:pt x="15792" y="2482"/>
                </a:lnTo>
                <a:lnTo>
                  <a:pt x="15889" y="2433"/>
                </a:lnTo>
                <a:lnTo>
                  <a:pt x="15986" y="2360"/>
                </a:lnTo>
                <a:lnTo>
                  <a:pt x="16157" y="2239"/>
                </a:lnTo>
                <a:lnTo>
                  <a:pt x="16327" y="2579"/>
                </a:lnTo>
                <a:lnTo>
                  <a:pt x="16157" y="2701"/>
                </a:lnTo>
                <a:lnTo>
                  <a:pt x="15913" y="2944"/>
                </a:lnTo>
                <a:lnTo>
                  <a:pt x="15792" y="3066"/>
                </a:lnTo>
                <a:lnTo>
                  <a:pt x="15694" y="3212"/>
                </a:lnTo>
                <a:lnTo>
                  <a:pt x="15694" y="3261"/>
                </a:lnTo>
                <a:lnTo>
                  <a:pt x="15694" y="3309"/>
                </a:lnTo>
                <a:lnTo>
                  <a:pt x="15743" y="3334"/>
                </a:lnTo>
                <a:lnTo>
                  <a:pt x="15792" y="3334"/>
                </a:lnTo>
                <a:lnTo>
                  <a:pt x="15938" y="3285"/>
                </a:lnTo>
                <a:lnTo>
                  <a:pt x="16059" y="3212"/>
                </a:lnTo>
                <a:lnTo>
                  <a:pt x="16327" y="3017"/>
                </a:lnTo>
                <a:lnTo>
                  <a:pt x="16449" y="2944"/>
                </a:lnTo>
                <a:lnTo>
                  <a:pt x="16570" y="3431"/>
                </a:lnTo>
                <a:lnTo>
                  <a:pt x="16497" y="3480"/>
                </a:lnTo>
                <a:lnTo>
                  <a:pt x="16400" y="3553"/>
                </a:lnTo>
                <a:lnTo>
                  <a:pt x="16303" y="3650"/>
                </a:lnTo>
                <a:lnTo>
                  <a:pt x="16181" y="3747"/>
                </a:lnTo>
                <a:lnTo>
                  <a:pt x="15962" y="3893"/>
                </a:lnTo>
                <a:lnTo>
                  <a:pt x="15889" y="3991"/>
                </a:lnTo>
                <a:lnTo>
                  <a:pt x="15816" y="4112"/>
                </a:lnTo>
                <a:lnTo>
                  <a:pt x="15792" y="4137"/>
                </a:lnTo>
                <a:lnTo>
                  <a:pt x="15816" y="4185"/>
                </a:lnTo>
                <a:lnTo>
                  <a:pt x="15865" y="4210"/>
                </a:lnTo>
                <a:lnTo>
                  <a:pt x="15889" y="4185"/>
                </a:lnTo>
                <a:lnTo>
                  <a:pt x="16254" y="4064"/>
                </a:lnTo>
                <a:lnTo>
                  <a:pt x="16449" y="3966"/>
                </a:lnTo>
                <a:lnTo>
                  <a:pt x="16643" y="3869"/>
                </a:lnTo>
                <a:lnTo>
                  <a:pt x="16643" y="4039"/>
                </a:lnTo>
                <a:lnTo>
                  <a:pt x="16668" y="4185"/>
                </a:lnTo>
                <a:lnTo>
                  <a:pt x="16546" y="4234"/>
                </a:lnTo>
                <a:lnTo>
                  <a:pt x="16424" y="4283"/>
                </a:lnTo>
                <a:lnTo>
                  <a:pt x="16205" y="4404"/>
                </a:lnTo>
                <a:lnTo>
                  <a:pt x="15962" y="4575"/>
                </a:lnTo>
                <a:lnTo>
                  <a:pt x="15840" y="4672"/>
                </a:lnTo>
                <a:lnTo>
                  <a:pt x="15719" y="4769"/>
                </a:lnTo>
                <a:lnTo>
                  <a:pt x="15719" y="4842"/>
                </a:lnTo>
                <a:lnTo>
                  <a:pt x="15743" y="4867"/>
                </a:lnTo>
                <a:lnTo>
                  <a:pt x="15767" y="4867"/>
                </a:lnTo>
                <a:lnTo>
                  <a:pt x="16059" y="4818"/>
                </a:lnTo>
                <a:lnTo>
                  <a:pt x="16351" y="4721"/>
                </a:lnTo>
                <a:lnTo>
                  <a:pt x="16692" y="4623"/>
                </a:lnTo>
                <a:lnTo>
                  <a:pt x="16668" y="4940"/>
                </a:lnTo>
                <a:lnTo>
                  <a:pt x="16668" y="5256"/>
                </a:lnTo>
                <a:lnTo>
                  <a:pt x="16449" y="5280"/>
                </a:lnTo>
                <a:lnTo>
                  <a:pt x="16230" y="5329"/>
                </a:lnTo>
                <a:lnTo>
                  <a:pt x="16059" y="5378"/>
                </a:lnTo>
                <a:lnTo>
                  <a:pt x="15889" y="5426"/>
                </a:lnTo>
                <a:lnTo>
                  <a:pt x="15548" y="5572"/>
                </a:lnTo>
                <a:lnTo>
                  <a:pt x="15548" y="5597"/>
                </a:lnTo>
                <a:lnTo>
                  <a:pt x="15573" y="5621"/>
                </a:lnTo>
                <a:lnTo>
                  <a:pt x="15816" y="5645"/>
                </a:lnTo>
                <a:lnTo>
                  <a:pt x="16084" y="5670"/>
                </a:lnTo>
                <a:lnTo>
                  <a:pt x="16351" y="5694"/>
                </a:lnTo>
                <a:lnTo>
                  <a:pt x="16619" y="5694"/>
                </a:lnTo>
                <a:lnTo>
                  <a:pt x="16546" y="6010"/>
                </a:lnTo>
                <a:lnTo>
                  <a:pt x="16473" y="6327"/>
                </a:lnTo>
                <a:lnTo>
                  <a:pt x="16351" y="6278"/>
                </a:lnTo>
                <a:lnTo>
                  <a:pt x="16205" y="6229"/>
                </a:lnTo>
                <a:lnTo>
                  <a:pt x="15938" y="6181"/>
                </a:lnTo>
                <a:lnTo>
                  <a:pt x="15670" y="6156"/>
                </a:lnTo>
                <a:lnTo>
                  <a:pt x="15402" y="6156"/>
                </a:lnTo>
                <a:lnTo>
                  <a:pt x="15354" y="6205"/>
                </a:lnTo>
                <a:lnTo>
                  <a:pt x="15354" y="6254"/>
                </a:lnTo>
                <a:lnTo>
                  <a:pt x="15378" y="6327"/>
                </a:lnTo>
                <a:lnTo>
                  <a:pt x="15427" y="6375"/>
                </a:lnTo>
                <a:lnTo>
                  <a:pt x="15500" y="6424"/>
                </a:lnTo>
                <a:lnTo>
                  <a:pt x="15573" y="6472"/>
                </a:lnTo>
                <a:lnTo>
                  <a:pt x="15743" y="6521"/>
                </a:lnTo>
                <a:lnTo>
                  <a:pt x="15889" y="6545"/>
                </a:lnTo>
                <a:lnTo>
                  <a:pt x="16108" y="6618"/>
                </a:lnTo>
                <a:lnTo>
                  <a:pt x="16351" y="6691"/>
                </a:lnTo>
                <a:lnTo>
                  <a:pt x="16376" y="6716"/>
                </a:lnTo>
                <a:lnTo>
                  <a:pt x="16254" y="7032"/>
                </a:lnTo>
                <a:lnTo>
                  <a:pt x="16084" y="7008"/>
                </a:lnTo>
                <a:lnTo>
                  <a:pt x="15889" y="6959"/>
                </a:lnTo>
                <a:lnTo>
                  <a:pt x="15524" y="6862"/>
                </a:lnTo>
                <a:lnTo>
                  <a:pt x="15329" y="6837"/>
                </a:lnTo>
                <a:lnTo>
                  <a:pt x="15159" y="6837"/>
                </a:lnTo>
                <a:lnTo>
                  <a:pt x="14964" y="6862"/>
                </a:lnTo>
                <a:lnTo>
                  <a:pt x="14794" y="6935"/>
                </a:lnTo>
                <a:lnTo>
                  <a:pt x="14770" y="6983"/>
                </a:lnTo>
                <a:lnTo>
                  <a:pt x="14770" y="7008"/>
                </a:lnTo>
                <a:lnTo>
                  <a:pt x="14770" y="7056"/>
                </a:lnTo>
                <a:lnTo>
                  <a:pt x="14818" y="7081"/>
                </a:lnTo>
                <a:lnTo>
                  <a:pt x="15135" y="7178"/>
                </a:lnTo>
                <a:lnTo>
                  <a:pt x="15451" y="7300"/>
                </a:lnTo>
                <a:lnTo>
                  <a:pt x="15767" y="7397"/>
                </a:lnTo>
                <a:lnTo>
                  <a:pt x="16084" y="7470"/>
                </a:lnTo>
                <a:lnTo>
                  <a:pt x="15889" y="7884"/>
                </a:lnTo>
                <a:lnTo>
                  <a:pt x="15719" y="7786"/>
                </a:lnTo>
                <a:lnTo>
                  <a:pt x="15524" y="7738"/>
                </a:lnTo>
                <a:lnTo>
                  <a:pt x="15183" y="7665"/>
                </a:lnTo>
                <a:lnTo>
                  <a:pt x="14940" y="7616"/>
                </a:lnTo>
                <a:lnTo>
                  <a:pt x="14721" y="7567"/>
                </a:lnTo>
                <a:lnTo>
                  <a:pt x="14502" y="7543"/>
                </a:lnTo>
                <a:lnTo>
                  <a:pt x="14259" y="7567"/>
                </a:lnTo>
                <a:lnTo>
                  <a:pt x="14210" y="7592"/>
                </a:lnTo>
                <a:lnTo>
                  <a:pt x="14186" y="7640"/>
                </a:lnTo>
                <a:lnTo>
                  <a:pt x="14186" y="7689"/>
                </a:lnTo>
                <a:lnTo>
                  <a:pt x="14234" y="7713"/>
                </a:lnTo>
                <a:lnTo>
                  <a:pt x="14721" y="7884"/>
                </a:lnTo>
                <a:lnTo>
                  <a:pt x="15183" y="8078"/>
                </a:lnTo>
                <a:lnTo>
                  <a:pt x="15427" y="8151"/>
                </a:lnTo>
                <a:lnTo>
                  <a:pt x="15573" y="8176"/>
                </a:lnTo>
                <a:lnTo>
                  <a:pt x="15694" y="8200"/>
                </a:lnTo>
                <a:lnTo>
                  <a:pt x="15427" y="8638"/>
                </a:lnTo>
                <a:lnTo>
                  <a:pt x="15378" y="8614"/>
                </a:lnTo>
                <a:lnTo>
                  <a:pt x="14818" y="8565"/>
                </a:lnTo>
                <a:lnTo>
                  <a:pt x="14551" y="8516"/>
                </a:lnTo>
                <a:lnTo>
                  <a:pt x="14283" y="8468"/>
                </a:lnTo>
                <a:lnTo>
                  <a:pt x="13821" y="8370"/>
                </a:lnTo>
                <a:lnTo>
                  <a:pt x="13578" y="8322"/>
                </a:lnTo>
                <a:lnTo>
                  <a:pt x="13334" y="8322"/>
                </a:lnTo>
                <a:lnTo>
                  <a:pt x="13310" y="8346"/>
                </a:lnTo>
                <a:lnTo>
                  <a:pt x="13286" y="8370"/>
                </a:lnTo>
                <a:lnTo>
                  <a:pt x="13286" y="8395"/>
                </a:lnTo>
                <a:lnTo>
                  <a:pt x="13310" y="8419"/>
                </a:lnTo>
                <a:lnTo>
                  <a:pt x="13553" y="8541"/>
                </a:lnTo>
                <a:lnTo>
                  <a:pt x="13821" y="8638"/>
                </a:lnTo>
                <a:lnTo>
                  <a:pt x="14332" y="8808"/>
                </a:lnTo>
                <a:lnTo>
                  <a:pt x="14551" y="8857"/>
                </a:lnTo>
                <a:lnTo>
                  <a:pt x="14770" y="8906"/>
                </a:lnTo>
                <a:lnTo>
                  <a:pt x="15013" y="8930"/>
                </a:lnTo>
                <a:lnTo>
                  <a:pt x="15232" y="8930"/>
                </a:lnTo>
                <a:lnTo>
                  <a:pt x="14818" y="9465"/>
                </a:lnTo>
                <a:lnTo>
                  <a:pt x="14648" y="9417"/>
                </a:lnTo>
                <a:lnTo>
                  <a:pt x="14453" y="9368"/>
                </a:lnTo>
                <a:lnTo>
                  <a:pt x="14088" y="9319"/>
                </a:lnTo>
                <a:lnTo>
                  <a:pt x="13797" y="9271"/>
                </a:lnTo>
                <a:lnTo>
                  <a:pt x="13480" y="9198"/>
                </a:lnTo>
                <a:lnTo>
                  <a:pt x="13188" y="9100"/>
                </a:lnTo>
                <a:lnTo>
                  <a:pt x="12921" y="8979"/>
                </a:lnTo>
                <a:lnTo>
                  <a:pt x="12872" y="8979"/>
                </a:lnTo>
                <a:lnTo>
                  <a:pt x="12872" y="9027"/>
                </a:lnTo>
                <a:lnTo>
                  <a:pt x="12945" y="9125"/>
                </a:lnTo>
                <a:lnTo>
                  <a:pt x="13018" y="9222"/>
                </a:lnTo>
                <a:lnTo>
                  <a:pt x="13115" y="9319"/>
                </a:lnTo>
                <a:lnTo>
                  <a:pt x="13213" y="9392"/>
                </a:lnTo>
                <a:lnTo>
                  <a:pt x="13432" y="9490"/>
                </a:lnTo>
                <a:lnTo>
                  <a:pt x="13675" y="9587"/>
                </a:lnTo>
                <a:lnTo>
                  <a:pt x="13991" y="9684"/>
                </a:lnTo>
                <a:lnTo>
                  <a:pt x="14332" y="9733"/>
                </a:lnTo>
                <a:lnTo>
                  <a:pt x="14551" y="9806"/>
                </a:lnTo>
                <a:lnTo>
                  <a:pt x="14186" y="10195"/>
                </a:lnTo>
                <a:lnTo>
                  <a:pt x="14137" y="10098"/>
                </a:lnTo>
                <a:lnTo>
                  <a:pt x="14064" y="10049"/>
                </a:lnTo>
                <a:lnTo>
                  <a:pt x="13651" y="9928"/>
                </a:lnTo>
                <a:lnTo>
                  <a:pt x="13213" y="9782"/>
                </a:lnTo>
                <a:lnTo>
                  <a:pt x="12799" y="9660"/>
                </a:lnTo>
                <a:lnTo>
                  <a:pt x="12580" y="9611"/>
                </a:lnTo>
                <a:lnTo>
                  <a:pt x="12337" y="9611"/>
                </a:lnTo>
                <a:lnTo>
                  <a:pt x="12337" y="9636"/>
                </a:lnTo>
                <a:lnTo>
                  <a:pt x="12337" y="9660"/>
                </a:lnTo>
                <a:lnTo>
                  <a:pt x="12702" y="9903"/>
                </a:lnTo>
                <a:lnTo>
                  <a:pt x="13115" y="10122"/>
                </a:lnTo>
                <a:lnTo>
                  <a:pt x="13529" y="10293"/>
                </a:lnTo>
                <a:lnTo>
                  <a:pt x="13967" y="10439"/>
                </a:lnTo>
                <a:lnTo>
                  <a:pt x="13505" y="10877"/>
                </a:lnTo>
                <a:lnTo>
                  <a:pt x="13286" y="10804"/>
                </a:lnTo>
                <a:lnTo>
                  <a:pt x="13042" y="10731"/>
                </a:lnTo>
                <a:lnTo>
                  <a:pt x="12799" y="10658"/>
                </a:lnTo>
                <a:lnTo>
                  <a:pt x="12580" y="10585"/>
                </a:lnTo>
                <a:lnTo>
                  <a:pt x="12045" y="10341"/>
                </a:lnTo>
                <a:lnTo>
                  <a:pt x="11777" y="10244"/>
                </a:lnTo>
                <a:lnTo>
                  <a:pt x="11631" y="10220"/>
                </a:lnTo>
                <a:lnTo>
                  <a:pt x="11485" y="10195"/>
                </a:lnTo>
                <a:lnTo>
                  <a:pt x="11436" y="10220"/>
                </a:lnTo>
                <a:lnTo>
                  <a:pt x="11436" y="10244"/>
                </a:lnTo>
                <a:lnTo>
                  <a:pt x="11412" y="10268"/>
                </a:lnTo>
                <a:lnTo>
                  <a:pt x="11436" y="10317"/>
                </a:lnTo>
                <a:lnTo>
                  <a:pt x="11680" y="10512"/>
                </a:lnTo>
                <a:lnTo>
                  <a:pt x="11972" y="10706"/>
                </a:lnTo>
                <a:lnTo>
                  <a:pt x="12264" y="10852"/>
                </a:lnTo>
                <a:lnTo>
                  <a:pt x="12556" y="10998"/>
                </a:lnTo>
                <a:lnTo>
                  <a:pt x="12848" y="11120"/>
                </a:lnTo>
                <a:lnTo>
                  <a:pt x="12994" y="11169"/>
                </a:lnTo>
                <a:lnTo>
                  <a:pt x="13164" y="11193"/>
                </a:lnTo>
                <a:lnTo>
                  <a:pt x="12799" y="11509"/>
                </a:lnTo>
                <a:lnTo>
                  <a:pt x="12702" y="11461"/>
                </a:lnTo>
                <a:lnTo>
                  <a:pt x="12580" y="11412"/>
                </a:lnTo>
                <a:lnTo>
                  <a:pt x="12337" y="11363"/>
                </a:lnTo>
                <a:lnTo>
                  <a:pt x="12069" y="11315"/>
                </a:lnTo>
                <a:lnTo>
                  <a:pt x="11826" y="11266"/>
                </a:lnTo>
                <a:lnTo>
                  <a:pt x="11315" y="11071"/>
                </a:lnTo>
                <a:lnTo>
                  <a:pt x="11047" y="10998"/>
                </a:lnTo>
                <a:lnTo>
                  <a:pt x="10901" y="10974"/>
                </a:lnTo>
                <a:lnTo>
                  <a:pt x="10755" y="10974"/>
                </a:lnTo>
                <a:lnTo>
                  <a:pt x="10706" y="10998"/>
                </a:lnTo>
                <a:lnTo>
                  <a:pt x="10682" y="11023"/>
                </a:lnTo>
                <a:lnTo>
                  <a:pt x="10682" y="11071"/>
                </a:lnTo>
                <a:lnTo>
                  <a:pt x="10706" y="11096"/>
                </a:lnTo>
                <a:lnTo>
                  <a:pt x="10828" y="11217"/>
                </a:lnTo>
                <a:lnTo>
                  <a:pt x="10998" y="11339"/>
                </a:lnTo>
                <a:lnTo>
                  <a:pt x="11217" y="11461"/>
                </a:lnTo>
                <a:lnTo>
                  <a:pt x="11436" y="11582"/>
                </a:lnTo>
                <a:lnTo>
                  <a:pt x="11655" y="11704"/>
                </a:lnTo>
                <a:lnTo>
                  <a:pt x="11899" y="11777"/>
                </a:lnTo>
                <a:lnTo>
                  <a:pt x="12142" y="11826"/>
                </a:lnTo>
                <a:lnTo>
                  <a:pt x="12385" y="11874"/>
                </a:lnTo>
                <a:lnTo>
                  <a:pt x="12045" y="12142"/>
                </a:lnTo>
                <a:lnTo>
                  <a:pt x="11874" y="12093"/>
                </a:lnTo>
                <a:lnTo>
                  <a:pt x="11704" y="12045"/>
                </a:lnTo>
                <a:lnTo>
                  <a:pt x="11412" y="11996"/>
                </a:lnTo>
                <a:lnTo>
                  <a:pt x="11242" y="11947"/>
                </a:lnTo>
                <a:lnTo>
                  <a:pt x="11071" y="11850"/>
                </a:lnTo>
                <a:lnTo>
                  <a:pt x="10682" y="11680"/>
                </a:lnTo>
                <a:lnTo>
                  <a:pt x="10487" y="11582"/>
                </a:lnTo>
                <a:lnTo>
                  <a:pt x="10293" y="11534"/>
                </a:lnTo>
                <a:lnTo>
                  <a:pt x="10098" y="11509"/>
                </a:lnTo>
                <a:lnTo>
                  <a:pt x="9903" y="11534"/>
                </a:lnTo>
                <a:lnTo>
                  <a:pt x="9879" y="11534"/>
                </a:lnTo>
                <a:lnTo>
                  <a:pt x="9879" y="11558"/>
                </a:lnTo>
                <a:lnTo>
                  <a:pt x="9879" y="11631"/>
                </a:lnTo>
                <a:lnTo>
                  <a:pt x="9976" y="11728"/>
                </a:lnTo>
                <a:lnTo>
                  <a:pt x="10098" y="11826"/>
                </a:lnTo>
                <a:lnTo>
                  <a:pt x="10366" y="11972"/>
                </a:lnTo>
                <a:lnTo>
                  <a:pt x="10925" y="12215"/>
                </a:lnTo>
                <a:lnTo>
                  <a:pt x="11266" y="12361"/>
                </a:lnTo>
                <a:lnTo>
                  <a:pt x="11607" y="12483"/>
                </a:lnTo>
                <a:lnTo>
                  <a:pt x="11169" y="12799"/>
                </a:lnTo>
                <a:lnTo>
                  <a:pt x="10925" y="12726"/>
                </a:lnTo>
                <a:lnTo>
                  <a:pt x="10585" y="12604"/>
                </a:lnTo>
                <a:lnTo>
                  <a:pt x="10244" y="12458"/>
                </a:lnTo>
                <a:lnTo>
                  <a:pt x="9782" y="12239"/>
                </a:lnTo>
                <a:lnTo>
                  <a:pt x="9538" y="12142"/>
                </a:lnTo>
                <a:lnTo>
                  <a:pt x="9417" y="12118"/>
                </a:lnTo>
                <a:lnTo>
                  <a:pt x="9295" y="12118"/>
                </a:lnTo>
                <a:lnTo>
                  <a:pt x="9271" y="12142"/>
                </a:lnTo>
                <a:lnTo>
                  <a:pt x="9271" y="12191"/>
                </a:lnTo>
                <a:lnTo>
                  <a:pt x="9344" y="12312"/>
                </a:lnTo>
                <a:lnTo>
                  <a:pt x="9441" y="12410"/>
                </a:lnTo>
                <a:lnTo>
                  <a:pt x="9563" y="12507"/>
                </a:lnTo>
                <a:lnTo>
                  <a:pt x="9684" y="12604"/>
                </a:lnTo>
                <a:lnTo>
                  <a:pt x="9976" y="12750"/>
                </a:lnTo>
                <a:lnTo>
                  <a:pt x="10244" y="12896"/>
                </a:lnTo>
                <a:lnTo>
                  <a:pt x="10463" y="12994"/>
                </a:lnTo>
                <a:lnTo>
                  <a:pt x="10731" y="13115"/>
                </a:lnTo>
                <a:lnTo>
                  <a:pt x="10220" y="13456"/>
                </a:lnTo>
                <a:lnTo>
                  <a:pt x="10220" y="13359"/>
                </a:lnTo>
                <a:lnTo>
                  <a:pt x="10195" y="13334"/>
                </a:lnTo>
                <a:lnTo>
                  <a:pt x="10147" y="13286"/>
                </a:lnTo>
                <a:lnTo>
                  <a:pt x="9976" y="13188"/>
                </a:lnTo>
                <a:lnTo>
                  <a:pt x="9782" y="13091"/>
                </a:lnTo>
                <a:lnTo>
                  <a:pt x="9417" y="12921"/>
                </a:lnTo>
                <a:lnTo>
                  <a:pt x="9222" y="12848"/>
                </a:lnTo>
                <a:lnTo>
                  <a:pt x="9052" y="12775"/>
                </a:lnTo>
                <a:lnTo>
                  <a:pt x="8857" y="12726"/>
                </a:lnTo>
                <a:lnTo>
                  <a:pt x="8662" y="12726"/>
                </a:lnTo>
                <a:lnTo>
                  <a:pt x="8638" y="12750"/>
                </a:lnTo>
                <a:lnTo>
                  <a:pt x="8638" y="12775"/>
                </a:lnTo>
                <a:lnTo>
                  <a:pt x="8979" y="13018"/>
                </a:lnTo>
                <a:lnTo>
                  <a:pt x="9319" y="13261"/>
                </a:lnTo>
                <a:lnTo>
                  <a:pt x="9490" y="13383"/>
                </a:lnTo>
                <a:lnTo>
                  <a:pt x="9660" y="13480"/>
                </a:lnTo>
                <a:lnTo>
                  <a:pt x="9855" y="13553"/>
                </a:lnTo>
                <a:lnTo>
                  <a:pt x="10049" y="13602"/>
                </a:lnTo>
                <a:lnTo>
                  <a:pt x="9538" y="13943"/>
                </a:lnTo>
                <a:lnTo>
                  <a:pt x="9538" y="13918"/>
                </a:lnTo>
                <a:lnTo>
                  <a:pt x="9465" y="13870"/>
                </a:lnTo>
                <a:lnTo>
                  <a:pt x="9368" y="13821"/>
                </a:lnTo>
                <a:lnTo>
                  <a:pt x="9222" y="13724"/>
                </a:lnTo>
                <a:lnTo>
                  <a:pt x="8808" y="13407"/>
                </a:lnTo>
                <a:lnTo>
                  <a:pt x="8662" y="13286"/>
                </a:lnTo>
                <a:lnTo>
                  <a:pt x="8492" y="13140"/>
                </a:lnTo>
                <a:lnTo>
                  <a:pt x="8297" y="13042"/>
                </a:lnTo>
                <a:lnTo>
                  <a:pt x="8200" y="12994"/>
                </a:lnTo>
                <a:lnTo>
                  <a:pt x="8054" y="12994"/>
                </a:lnTo>
                <a:lnTo>
                  <a:pt x="8030" y="13018"/>
                </a:lnTo>
                <a:lnTo>
                  <a:pt x="7957" y="13091"/>
                </a:lnTo>
                <a:lnTo>
                  <a:pt x="7957" y="13164"/>
                </a:lnTo>
                <a:lnTo>
                  <a:pt x="7981" y="13213"/>
                </a:lnTo>
                <a:lnTo>
                  <a:pt x="8005" y="13261"/>
                </a:lnTo>
                <a:lnTo>
                  <a:pt x="8297" y="13529"/>
                </a:lnTo>
                <a:lnTo>
                  <a:pt x="8614" y="13772"/>
                </a:lnTo>
                <a:lnTo>
                  <a:pt x="8881" y="13991"/>
                </a:lnTo>
                <a:lnTo>
                  <a:pt x="9027" y="14113"/>
                </a:lnTo>
                <a:lnTo>
                  <a:pt x="9173" y="14210"/>
                </a:lnTo>
                <a:lnTo>
                  <a:pt x="8784" y="14478"/>
                </a:lnTo>
                <a:lnTo>
                  <a:pt x="8711" y="14502"/>
                </a:lnTo>
                <a:lnTo>
                  <a:pt x="8565" y="14381"/>
                </a:lnTo>
                <a:lnTo>
                  <a:pt x="8419" y="14259"/>
                </a:lnTo>
                <a:lnTo>
                  <a:pt x="8103" y="14040"/>
                </a:lnTo>
                <a:lnTo>
                  <a:pt x="7713" y="13797"/>
                </a:lnTo>
                <a:lnTo>
                  <a:pt x="7348" y="13578"/>
                </a:lnTo>
                <a:lnTo>
                  <a:pt x="6570" y="13115"/>
                </a:lnTo>
                <a:lnTo>
                  <a:pt x="6180" y="12872"/>
                </a:lnTo>
                <a:lnTo>
                  <a:pt x="5767" y="12604"/>
                </a:lnTo>
                <a:lnTo>
                  <a:pt x="5402" y="12312"/>
                </a:lnTo>
                <a:lnTo>
                  <a:pt x="5037" y="11996"/>
                </a:lnTo>
                <a:lnTo>
                  <a:pt x="4623" y="11680"/>
                </a:lnTo>
                <a:lnTo>
                  <a:pt x="4210" y="11363"/>
                </a:lnTo>
                <a:lnTo>
                  <a:pt x="3820" y="11023"/>
                </a:lnTo>
                <a:lnTo>
                  <a:pt x="3626" y="10852"/>
                </a:lnTo>
                <a:lnTo>
                  <a:pt x="3455" y="10658"/>
                </a:lnTo>
                <a:lnTo>
                  <a:pt x="2847" y="9952"/>
                </a:lnTo>
                <a:lnTo>
                  <a:pt x="2263" y="9222"/>
                </a:lnTo>
                <a:lnTo>
                  <a:pt x="1971" y="8857"/>
                </a:lnTo>
                <a:lnTo>
                  <a:pt x="1728" y="8468"/>
                </a:lnTo>
                <a:lnTo>
                  <a:pt x="1484" y="8054"/>
                </a:lnTo>
                <a:lnTo>
                  <a:pt x="1265" y="7640"/>
                </a:lnTo>
                <a:lnTo>
                  <a:pt x="1095" y="7227"/>
                </a:lnTo>
                <a:lnTo>
                  <a:pt x="949" y="6789"/>
                </a:lnTo>
                <a:lnTo>
                  <a:pt x="827" y="6351"/>
                </a:lnTo>
                <a:lnTo>
                  <a:pt x="730" y="5889"/>
                </a:lnTo>
                <a:lnTo>
                  <a:pt x="657" y="5451"/>
                </a:lnTo>
                <a:lnTo>
                  <a:pt x="633" y="4988"/>
                </a:lnTo>
                <a:lnTo>
                  <a:pt x="608" y="4526"/>
                </a:lnTo>
                <a:lnTo>
                  <a:pt x="608" y="4064"/>
                </a:lnTo>
                <a:lnTo>
                  <a:pt x="608" y="3674"/>
                </a:lnTo>
                <a:lnTo>
                  <a:pt x="657" y="3261"/>
                </a:lnTo>
                <a:lnTo>
                  <a:pt x="706" y="2871"/>
                </a:lnTo>
                <a:lnTo>
                  <a:pt x="827" y="2482"/>
                </a:lnTo>
                <a:lnTo>
                  <a:pt x="973" y="2117"/>
                </a:lnTo>
                <a:lnTo>
                  <a:pt x="1046" y="1947"/>
                </a:lnTo>
                <a:lnTo>
                  <a:pt x="1168" y="1776"/>
                </a:lnTo>
                <a:lnTo>
                  <a:pt x="1265" y="1630"/>
                </a:lnTo>
                <a:lnTo>
                  <a:pt x="1411" y="1460"/>
                </a:lnTo>
                <a:lnTo>
                  <a:pt x="1557" y="1338"/>
                </a:lnTo>
                <a:lnTo>
                  <a:pt x="1728" y="1192"/>
                </a:lnTo>
                <a:lnTo>
                  <a:pt x="1922" y="1071"/>
                </a:lnTo>
                <a:lnTo>
                  <a:pt x="2117" y="949"/>
                </a:lnTo>
                <a:lnTo>
                  <a:pt x="2336" y="852"/>
                </a:lnTo>
                <a:lnTo>
                  <a:pt x="2531" y="779"/>
                </a:lnTo>
                <a:lnTo>
                  <a:pt x="2774" y="706"/>
                </a:lnTo>
                <a:lnTo>
                  <a:pt x="2993" y="633"/>
                </a:lnTo>
                <a:lnTo>
                  <a:pt x="3455" y="560"/>
                </a:lnTo>
                <a:lnTo>
                  <a:pt x="3918" y="535"/>
                </a:lnTo>
                <a:close/>
                <a:moveTo>
                  <a:pt x="3358" y="0"/>
                </a:moveTo>
                <a:lnTo>
                  <a:pt x="2969" y="73"/>
                </a:lnTo>
                <a:lnTo>
                  <a:pt x="2579" y="146"/>
                </a:lnTo>
                <a:lnTo>
                  <a:pt x="2239" y="268"/>
                </a:lnTo>
                <a:lnTo>
                  <a:pt x="1874" y="414"/>
                </a:lnTo>
                <a:lnTo>
                  <a:pt x="1557" y="608"/>
                </a:lnTo>
                <a:lnTo>
                  <a:pt x="1241" y="827"/>
                </a:lnTo>
                <a:lnTo>
                  <a:pt x="949" y="1095"/>
                </a:lnTo>
                <a:lnTo>
                  <a:pt x="706" y="1387"/>
                </a:lnTo>
                <a:lnTo>
                  <a:pt x="487" y="1728"/>
                </a:lnTo>
                <a:lnTo>
                  <a:pt x="316" y="2093"/>
                </a:lnTo>
                <a:lnTo>
                  <a:pt x="195" y="2482"/>
                </a:lnTo>
                <a:lnTo>
                  <a:pt x="97" y="2896"/>
                </a:lnTo>
                <a:lnTo>
                  <a:pt x="49" y="3309"/>
                </a:lnTo>
                <a:lnTo>
                  <a:pt x="0" y="3747"/>
                </a:lnTo>
                <a:lnTo>
                  <a:pt x="0" y="4161"/>
                </a:lnTo>
                <a:lnTo>
                  <a:pt x="24" y="4988"/>
                </a:lnTo>
                <a:lnTo>
                  <a:pt x="73" y="5451"/>
                </a:lnTo>
                <a:lnTo>
                  <a:pt x="146" y="5913"/>
                </a:lnTo>
                <a:lnTo>
                  <a:pt x="219" y="6351"/>
                </a:lnTo>
                <a:lnTo>
                  <a:pt x="341" y="6789"/>
                </a:lnTo>
                <a:lnTo>
                  <a:pt x="487" y="7227"/>
                </a:lnTo>
                <a:lnTo>
                  <a:pt x="633" y="7665"/>
                </a:lnTo>
                <a:lnTo>
                  <a:pt x="827" y="8078"/>
                </a:lnTo>
                <a:lnTo>
                  <a:pt x="1046" y="8492"/>
                </a:lnTo>
                <a:lnTo>
                  <a:pt x="1265" y="8881"/>
                </a:lnTo>
                <a:lnTo>
                  <a:pt x="1533" y="9246"/>
                </a:lnTo>
                <a:lnTo>
                  <a:pt x="1801" y="9587"/>
                </a:lnTo>
                <a:lnTo>
                  <a:pt x="2093" y="9928"/>
                </a:lnTo>
                <a:lnTo>
                  <a:pt x="2458" y="10341"/>
                </a:lnTo>
                <a:lnTo>
                  <a:pt x="2798" y="10779"/>
                </a:lnTo>
                <a:lnTo>
                  <a:pt x="3139" y="11169"/>
                </a:lnTo>
                <a:lnTo>
                  <a:pt x="3334" y="11363"/>
                </a:lnTo>
                <a:lnTo>
                  <a:pt x="3553" y="11558"/>
                </a:lnTo>
                <a:lnTo>
                  <a:pt x="4331" y="12215"/>
                </a:lnTo>
                <a:lnTo>
                  <a:pt x="5134" y="12823"/>
                </a:lnTo>
                <a:lnTo>
                  <a:pt x="5961" y="13432"/>
                </a:lnTo>
                <a:lnTo>
                  <a:pt x="6399" y="13724"/>
                </a:lnTo>
                <a:lnTo>
                  <a:pt x="6837" y="13991"/>
                </a:lnTo>
                <a:lnTo>
                  <a:pt x="7275" y="14235"/>
                </a:lnTo>
                <a:lnTo>
                  <a:pt x="7689" y="14502"/>
                </a:lnTo>
                <a:lnTo>
                  <a:pt x="7981" y="14672"/>
                </a:lnTo>
                <a:lnTo>
                  <a:pt x="8127" y="14770"/>
                </a:lnTo>
                <a:lnTo>
                  <a:pt x="8249" y="14891"/>
                </a:lnTo>
                <a:lnTo>
                  <a:pt x="8249" y="14964"/>
                </a:lnTo>
                <a:lnTo>
                  <a:pt x="8249" y="15062"/>
                </a:lnTo>
                <a:lnTo>
                  <a:pt x="8297" y="15110"/>
                </a:lnTo>
                <a:lnTo>
                  <a:pt x="8370" y="15183"/>
                </a:lnTo>
                <a:lnTo>
                  <a:pt x="8443" y="15208"/>
                </a:lnTo>
                <a:lnTo>
                  <a:pt x="8516" y="15232"/>
                </a:lnTo>
                <a:lnTo>
                  <a:pt x="8614" y="15232"/>
                </a:lnTo>
                <a:lnTo>
                  <a:pt x="8711" y="15183"/>
                </a:lnTo>
                <a:lnTo>
                  <a:pt x="8735" y="15159"/>
                </a:lnTo>
                <a:lnTo>
                  <a:pt x="8784" y="15110"/>
                </a:lnTo>
                <a:lnTo>
                  <a:pt x="9490" y="14599"/>
                </a:lnTo>
                <a:lnTo>
                  <a:pt x="10220" y="14113"/>
                </a:lnTo>
                <a:lnTo>
                  <a:pt x="10925" y="13602"/>
                </a:lnTo>
                <a:lnTo>
                  <a:pt x="11631" y="13115"/>
                </a:lnTo>
                <a:lnTo>
                  <a:pt x="12312" y="12604"/>
                </a:lnTo>
                <a:lnTo>
                  <a:pt x="12969" y="12069"/>
                </a:lnTo>
                <a:lnTo>
                  <a:pt x="13578" y="11509"/>
                </a:lnTo>
                <a:lnTo>
                  <a:pt x="14186" y="10925"/>
                </a:lnTo>
                <a:lnTo>
                  <a:pt x="14745" y="10341"/>
                </a:lnTo>
                <a:lnTo>
                  <a:pt x="15256" y="9733"/>
                </a:lnTo>
                <a:lnTo>
                  <a:pt x="15743" y="9076"/>
                </a:lnTo>
                <a:lnTo>
                  <a:pt x="15962" y="8735"/>
                </a:lnTo>
                <a:lnTo>
                  <a:pt x="16157" y="8395"/>
                </a:lnTo>
                <a:lnTo>
                  <a:pt x="16351" y="8054"/>
                </a:lnTo>
                <a:lnTo>
                  <a:pt x="16522" y="7689"/>
                </a:lnTo>
                <a:lnTo>
                  <a:pt x="16668" y="7324"/>
                </a:lnTo>
                <a:lnTo>
                  <a:pt x="16814" y="6959"/>
                </a:lnTo>
                <a:lnTo>
                  <a:pt x="16935" y="6570"/>
                </a:lnTo>
                <a:lnTo>
                  <a:pt x="17033" y="6181"/>
                </a:lnTo>
                <a:lnTo>
                  <a:pt x="17106" y="5791"/>
                </a:lnTo>
                <a:lnTo>
                  <a:pt x="17179" y="5378"/>
                </a:lnTo>
                <a:lnTo>
                  <a:pt x="17203" y="5013"/>
                </a:lnTo>
                <a:lnTo>
                  <a:pt x="17227" y="4623"/>
                </a:lnTo>
                <a:lnTo>
                  <a:pt x="17227" y="4210"/>
                </a:lnTo>
                <a:lnTo>
                  <a:pt x="17203" y="3820"/>
                </a:lnTo>
                <a:lnTo>
                  <a:pt x="17130" y="3407"/>
                </a:lnTo>
                <a:lnTo>
                  <a:pt x="17057" y="3017"/>
                </a:lnTo>
                <a:lnTo>
                  <a:pt x="16960" y="2652"/>
                </a:lnTo>
                <a:lnTo>
                  <a:pt x="16814" y="2287"/>
                </a:lnTo>
                <a:lnTo>
                  <a:pt x="16643" y="1947"/>
                </a:lnTo>
                <a:lnTo>
                  <a:pt x="16449" y="1655"/>
                </a:lnTo>
                <a:lnTo>
                  <a:pt x="16205" y="1363"/>
                </a:lnTo>
                <a:lnTo>
                  <a:pt x="15938" y="1119"/>
                </a:lnTo>
                <a:lnTo>
                  <a:pt x="15646" y="876"/>
                </a:lnTo>
                <a:lnTo>
                  <a:pt x="15329" y="681"/>
                </a:lnTo>
                <a:lnTo>
                  <a:pt x="14989" y="511"/>
                </a:lnTo>
                <a:lnTo>
                  <a:pt x="14648" y="365"/>
                </a:lnTo>
                <a:lnTo>
                  <a:pt x="14332" y="243"/>
                </a:lnTo>
                <a:lnTo>
                  <a:pt x="13967" y="170"/>
                </a:lnTo>
                <a:lnTo>
                  <a:pt x="13578" y="97"/>
                </a:lnTo>
                <a:lnTo>
                  <a:pt x="13188" y="73"/>
                </a:lnTo>
                <a:lnTo>
                  <a:pt x="12799" y="49"/>
                </a:lnTo>
                <a:lnTo>
                  <a:pt x="12410" y="73"/>
                </a:lnTo>
                <a:lnTo>
                  <a:pt x="12045" y="146"/>
                </a:lnTo>
                <a:lnTo>
                  <a:pt x="11704" y="243"/>
                </a:lnTo>
                <a:lnTo>
                  <a:pt x="11217" y="462"/>
                </a:lnTo>
                <a:lnTo>
                  <a:pt x="10731" y="706"/>
                </a:lnTo>
                <a:lnTo>
                  <a:pt x="10268" y="949"/>
                </a:lnTo>
                <a:lnTo>
                  <a:pt x="9806" y="1241"/>
                </a:lnTo>
                <a:lnTo>
                  <a:pt x="9611" y="1363"/>
                </a:lnTo>
                <a:lnTo>
                  <a:pt x="9271" y="1582"/>
                </a:lnTo>
                <a:lnTo>
                  <a:pt x="8906" y="1874"/>
                </a:lnTo>
                <a:lnTo>
                  <a:pt x="8735" y="2044"/>
                </a:lnTo>
                <a:lnTo>
                  <a:pt x="8589" y="2190"/>
                </a:lnTo>
                <a:lnTo>
                  <a:pt x="8468" y="2044"/>
                </a:lnTo>
                <a:lnTo>
                  <a:pt x="8322" y="1922"/>
                </a:lnTo>
                <a:lnTo>
                  <a:pt x="7981" y="1630"/>
                </a:lnTo>
                <a:lnTo>
                  <a:pt x="7592" y="1363"/>
                </a:lnTo>
                <a:lnTo>
                  <a:pt x="7202" y="1119"/>
                </a:lnTo>
                <a:lnTo>
                  <a:pt x="6813" y="900"/>
                </a:lnTo>
                <a:lnTo>
                  <a:pt x="6472" y="706"/>
                </a:lnTo>
                <a:lnTo>
                  <a:pt x="5986" y="487"/>
                </a:lnTo>
                <a:lnTo>
                  <a:pt x="5645" y="341"/>
                </a:lnTo>
                <a:lnTo>
                  <a:pt x="5280" y="219"/>
                </a:lnTo>
                <a:lnTo>
                  <a:pt x="4915" y="122"/>
                </a:lnTo>
                <a:lnTo>
                  <a:pt x="4526" y="49"/>
                </a:lnTo>
                <a:lnTo>
                  <a:pt x="4137" y="0"/>
                </a:ln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200"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20" name="Google Shape;420;p46"/>
          <p:cNvSpPr/>
          <p:nvPr/>
        </p:nvSpPr>
        <p:spPr>
          <a:xfrm>
            <a:off x="2874454" y="803958"/>
            <a:ext cx="227574" cy="212304"/>
          </a:xfrm>
          <a:custGeom>
            <a:avLst/>
            <a:gdLst/>
            <a:ahLst/>
            <a:cxnLst/>
            <a:rect l="l" t="t" r="r" b="b"/>
            <a:pathLst>
              <a:path w="16717" h="16790" extrusionOk="0">
                <a:moveTo>
                  <a:pt x="8687" y="511"/>
                </a:moveTo>
                <a:lnTo>
                  <a:pt x="9174" y="1046"/>
                </a:lnTo>
                <a:lnTo>
                  <a:pt x="9660" y="1606"/>
                </a:lnTo>
                <a:lnTo>
                  <a:pt x="10025" y="2068"/>
                </a:lnTo>
                <a:lnTo>
                  <a:pt x="10196" y="2312"/>
                </a:lnTo>
                <a:lnTo>
                  <a:pt x="10390" y="2531"/>
                </a:lnTo>
                <a:lnTo>
                  <a:pt x="10585" y="2701"/>
                </a:lnTo>
                <a:lnTo>
                  <a:pt x="10780" y="2871"/>
                </a:lnTo>
                <a:lnTo>
                  <a:pt x="11023" y="2969"/>
                </a:lnTo>
                <a:lnTo>
                  <a:pt x="11242" y="3042"/>
                </a:lnTo>
                <a:lnTo>
                  <a:pt x="11485" y="3066"/>
                </a:lnTo>
                <a:lnTo>
                  <a:pt x="11729" y="3042"/>
                </a:lnTo>
                <a:lnTo>
                  <a:pt x="11972" y="2969"/>
                </a:lnTo>
                <a:lnTo>
                  <a:pt x="12215" y="2847"/>
                </a:lnTo>
                <a:lnTo>
                  <a:pt x="12337" y="2750"/>
                </a:lnTo>
                <a:lnTo>
                  <a:pt x="12434" y="2652"/>
                </a:lnTo>
                <a:lnTo>
                  <a:pt x="12605" y="2433"/>
                </a:lnTo>
                <a:lnTo>
                  <a:pt x="12726" y="2190"/>
                </a:lnTo>
                <a:lnTo>
                  <a:pt x="12824" y="1922"/>
                </a:lnTo>
                <a:lnTo>
                  <a:pt x="12921" y="1679"/>
                </a:lnTo>
                <a:lnTo>
                  <a:pt x="13043" y="1411"/>
                </a:lnTo>
                <a:lnTo>
                  <a:pt x="13164" y="1168"/>
                </a:lnTo>
                <a:lnTo>
                  <a:pt x="13335" y="973"/>
                </a:lnTo>
                <a:lnTo>
                  <a:pt x="13456" y="852"/>
                </a:lnTo>
                <a:lnTo>
                  <a:pt x="13602" y="779"/>
                </a:lnTo>
                <a:lnTo>
                  <a:pt x="13724" y="706"/>
                </a:lnTo>
                <a:lnTo>
                  <a:pt x="13870" y="657"/>
                </a:lnTo>
                <a:lnTo>
                  <a:pt x="13991" y="608"/>
                </a:lnTo>
                <a:lnTo>
                  <a:pt x="14137" y="584"/>
                </a:lnTo>
                <a:lnTo>
                  <a:pt x="14283" y="584"/>
                </a:lnTo>
                <a:lnTo>
                  <a:pt x="14429" y="608"/>
                </a:lnTo>
                <a:lnTo>
                  <a:pt x="14721" y="681"/>
                </a:lnTo>
                <a:lnTo>
                  <a:pt x="14989" y="779"/>
                </a:lnTo>
                <a:lnTo>
                  <a:pt x="15232" y="949"/>
                </a:lnTo>
                <a:lnTo>
                  <a:pt x="15451" y="1119"/>
                </a:lnTo>
                <a:lnTo>
                  <a:pt x="15403" y="1168"/>
                </a:lnTo>
                <a:lnTo>
                  <a:pt x="15354" y="1217"/>
                </a:lnTo>
                <a:lnTo>
                  <a:pt x="15354" y="1265"/>
                </a:lnTo>
                <a:lnTo>
                  <a:pt x="15354" y="1314"/>
                </a:lnTo>
                <a:lnTo>
                  <a:pt x="15403" y="1363"/>
                </a:lnTo>
                <a:lnTo>
                  <a:pt x="15646" y="1363"/>
                </a:lnTo>
                <a:lnTo>
                  <a:pt x="15670" y="1387"/>
                </a:lnTo>
                <a:lnTo>
                  <a:pt x="15768" y="1533"/>
                </a:lnTo>
                <a:lnTo>
                  <a:pt x="15646" y="1557"/>
                </a:lnTo>
                <a:lnTo>
                  <a:pt x="15500" y="1606"/>
                </a:lnTo>
                <a:lnTo>
                  <a:pt x="15427" y="1630"/>
                </a:lnTo>
                <a:lnTo>
                  <a:pt x="15378" y="1703"/>
                </a:lnTo>
                <a:lnTo>
                  <a:pt x="15354" y="1752"/>
                </a:lnTo>
                <a:lnTo>
                  <a:pt x="15378" y="1801"/>
                </a:lnTo>
                <a:lnTo>
                  <a:pt x="15451" y="1825"/>
                </a:lnTo>
                <a:lnTo>
                  <a:pt x="15500" y="1849"/>
                </a:lnTo>
                <a:lnTo>
                  <a:pt x="15646" y="1874"/>
                </a:lnTo>
                <a:lnTo>
                  <a:pt x="15914" y="1874"/>
                </a:lnTo>
                <a:lnTo>
                  <a:pt x="16011" y="2068"/>
                </a:lnTo>
                <a:lnTo>
                  <a:pt x="15841" y="2044"/>
                </a:lnTo>
                <a:lnTo>
                  <a:pt x="15695" y="2044"/>
                </a:lnTo>
                <a:lnTo>
                  <a:pt x="15573" y="2068"/>
                </a:lnTo>
                <a:lnTo>
                  <a:pt x="15451" y="2141"/>
                </a:lnTo>
                <a:lnTo>
                  <a:pt x="15427" y="2141"/>
                </a:lnTo>
                <a:lnTo>
                  <a:pt x="15451" y="2166"/>
                </a:lnTo>
                <a:lnTo>
                  <a:pt x="15500" y="2239"/>
                </a:lnTo>
                <a:lnTo>
                  <a:pt x="15573" y="2287"/>
                </a:lnTo>
                <a:lnTo>
                  <a:pt x="15743" y="2360"/>
                </a:lnTo>
                <a:lnTo>
                  <a:pt x="16084" y="2458"/>
                </a:lnTo>
                <a:lnTo>
                  <a:pt x="16084" y="2652"/>
                </a:lnTo>
                <a:lnTo>
                  <a:pt x="16060" y="2823"/>
                </a:lnTo>
                <a:lnTo>
                  <a:pt x="15646" y="2725"/>
                </a:lnTo>
                <a:lnTo>
                  <a:pt x="15427" y="2652"/>
                </a:lnTo>
                <a:lnTo>
                  <a:pt x="15330" y="2628"/>
                </a:lnTo>
                <a:lnTo>
                  <a:pt x="15184" y="2628"/>
                </a:lnTo>
                <a:lnTo>
                  <a:pt x="15184" y="2652"/>
                </a:lnTo>
                <a:lnTo>
                  <a:pt x="15281" y="2750"/>
                </a:lnTo>
                <a:lnTo>
                  <a:pt x="15378" y="2847"/>
                </a:lnTo>
                <a:lnTo>
                  <a:pt x="15622" y="2993"/>
                </a:lnTo>
                <a:lnTo>
                  <a:pt x="15768" y="3090"/>
                </a:lnTo>
                <a:lnTo>
                  <a:pt x="15962" y="3139"/>
                </a:lnTo>
                <a:lnTo>
                  <a:pt x="15841" y="3309"/>
                </a:lnTo>
                <a:lnTo>
                  <a:pt x="15768" y="3407"/>
                </a:lnTo>
                <a:lnTo>
                  <a:pt x="15670" y="3334"/>
                </a:lnTo>
                <a:lnTo>
                  <a:pt x="15573" y="3285"/>
                </a:lnTo>
                <a:lnTo>
                  <a:pt x="15378" y="3212"/>
                </a:lnTo>
                <a:lnTo>
                  <a:pt x="14989" y="3017"/>
                </a:lnTo>
                <a:lnTo>
                  <a:pt x="14794" y="2944"/>
                </a:lnTo>
                <a:lnTo>
                  <a:pt x="14600" y="2896"/>
                </a:lnTo>
                <a:lnTo>
                  <a:pt x="14575" y="2896"/>
                </a:lnTo>
                <a:lnTo>
                  <a:pt x="14575" y="2920"/>
                </a:lnTo>
                <a:lnTo>
                  <a:pt x="14673" y="3090"/>
                </a:lnTo>
                <a:lnTo>
                  <a:pt x="14819" y="3236"/>
                </a:lnTo>
                <a:lnTo>
                  <a:pt x="14965" y="3358"/>
                </a:lnTo>
                <a:lnTo>
                  <a:pt x="15135" y="3455"/>
                </a:lnTo>
                <a:lnTo>
                  <a:pt x="15427" y="3626"/>
                </a:lnTo>
                <a:lnTo>
                  <a:pt x="15086" y="3747"/>
                </a:lnTo>
                <a:lnTo>
                  <a:pt x="14989" y="3674"/>
                </a:lnTo>
                <a:lnTo>
                  <a:pt x="14867" y="3650"/>
                </a:lnTo>
                <a:lnTo>
                  <a:pt x="14770" y="3601"/>
                </a:lnTo>
                <a:lnTo>
                  <a:pt x="14673" y="3528"/>
                </a:lnTo>
                <a:lnTo>
                  <a:pt x="14527" y="3407"/>
                </a:lnTo>
                <a:lnTo>
                  <a:pt x="14429" y="3358"/>
                </a:lnTo>
                <a:lnTo>
                  <a:pt x="14332" y="3334"/>
                </a:lnTo>
                <a:lnTo>
                  <a:pt x="14308" y="3334"/>
                </a:lnTo>
                <a:lnTo>
                  <a:pt x="14259" y="3358"/>
                </a:lnTo>
                <a:lnTo>
                  <a:pt x="14235" y="3431"/>
                </a:lnTo>
                <a:lnTo>
                  <a:pt x="14259" y="3528"/>
                </a:lnTo>
                <a:lnTo>
                  <a:pt x="14308" y="3650"/>
                </a:lnTo>
                <a:lnTo>
                  <a:pt x="14478" y="3845"/>
                </a:lnTo>
                <a:lnTo>
                  <a:pt x="14551" y="3918"/>
                </a:lnTo>
                <a:lnTo>
                  <a:pt x="14308" y="4015"/>
                </a:lnTo>
                <a:lnTo>
                  <a:pt x="14186" y="3942"/>
                </a:lnTo>
                <a:lnTo>
                  <a:pt x="14064" y="3893"/>
                </a:lnTo>
                <a:lnTo>
                  <a:pt x="14016" y="3869"/>
                </a:lnTo>
                <a:lnTo>
                  <a:pt x="13943" y="3845"/>
                </a:lnTo>
                <a:lnTo>
                  <a:pt x="13918" y="3869"/>
                </a:lnTo>
                <a:lnTo>
                  <a:pt x="13894" y="3893"/>
                </a:lnTo>
                <a:lnTo>
                  <a:pt x="13894" y="3966"/>
                </a:lnTo>
                <a:lnTo>
                  <a:pt x="13918" y="4039"/>
                </a:lnTo>
                <a:lnTo>
                  <a:pt x="13991" y="4161"/>
                </a:lnTo>
                <a:lnTo>
                  <a:pt x="14040" y="4210"/>
                </a:lnTo>
                <a:lnTo>
                  <a:pt x="13967" y="4283"/>
                </a:lnTo>
                <a:lnTo>
                  <a:pt x="13870" y="4404"/>
                </a:lnTo>
                <a:lnTo>
                  <a:pt x="13845" y="4331"/>
                </a:lnTo>
                <a:lnTo>
                  <a:pt x="13797" y="4234"/>
                </a:lnTo>
                <a:lnTo>
                  <a:pt x="13724" y="4161"/>
                </a:lnTo>
                <a:lnTo>
                  <a:pt x="13651" y="4161"/>
                </a:lnTo>
                <a:lnTo>
                  <a:pt x="13626" y="4234"/>
                </a:lnTo>
                <a:lnTo>
                  <a:pt x="13602" y="4283"/>
                </a:lnTo>
                <a:lnTo>
                  <a:pt x="13602" y="4380"/>
                </a:lnTo>
                <a:lnTo>
                  <a:pt x="13602" y="4428"/>
                </a:lnTo>
                <a:lnTo>
                  <a:pt x="13675" y="4550"/>
                </a:lnTo>
                <a:lnTo>
                  <a:pt x="13748" y="4647"/>
                </a:lnTo>
                <a:lnTo>
                  <a:pt x="13699" y="4842"/>
                </a:lnTo>
                <a:lnTo>
                  <a:pt x="13675" y="5037"/>
                </a:lnTo>
                <a:lnTo>
                  <a:pt x="13699" y="5231"/>
                </a:lnTo>
                <a:lnTo>
                  <a:pt x="13724" y="5426"/>
                </a:lnTo>
                <a:lnTo>
                  <a:pt x="13797" y="5621"/>
                </a:lnTo>
                <a:lnTo>
                  <a:pt x="13870" y="5815"/>
                </a:lnTo>
                <a:lnTo>
                  <a:pt x="13967" y="5986"/>
                </a:lnTo>
                <a:lnTo>
                  <a:pt x="14089" y="6132"/>
                </a:lnTo>
                <a:lnTo>
                  <a:pt x="14308" y="6351"/>
                </a:lnTo>
                <a:lnTo>
                  <a:pt x="14527" y="6570"/>
                </a:lnTo>
                <a:lnTo>
                  <a:pt x="14746" y="6764"/>
                </a:lnTo>
                <a:lnTo>
                  <a:pt x="14965" y="6983"/>
                </a:lnTo>
                <a:lnTo>
                  <a:pt x="15597" y="7640"/>
                </a:lnTo>
                <a:lnTo>
                  <a:pt x="15914" y="7981"/>
                </a:lnTo>
                <a:lnTo>
                  <a:pt x="16254" y="8273"/>
                </a:lnTo>
                <a:lnTo>
                  <a:pt x="16279" y="8297"/>
                </a:lnTo>
                <a:lnTo>
                  <a:pt x="16230" y="8443"/>
                </a:lnTo>
                <a:lnTo>
                  <a:pt x="16133" y="8346"/>
                </a:lnTo>
                <a:lnTo>
                  <a:pt x="16035" y="8249"/>
                </a:lnTo>
                <a:lnTo>
                  <a:pt x="15768" y="8078"/>
                </a:lnTo>
                <a:lnTo>
                  <a:pt x="15573" y="7981"/>
                </a:lnTo>
                <a:lnTo>
                  <a:pt x="15378" y="7884"/>
                </a:lnTo>
                <a:lnTo>
                  <a:pt x="15159" y="7811"/>
                </a:lnTo>
                <a:lnTo>
                  <a:pt x="14940" y="7738"/>
                </a:lnTo>
                <a:lnTo>
                  <a:pt x="14892" y="7762"/>
                </a:lnTo>
                <a:lnTo>
                  <a:pt x="14892" y="7786"/>
                </a:lnTo>
                <a:lnTo>
                  <a:pt x="15013" y="7932"/>
                </a:lnTo>
                <a:lnTo>
                  <a:pt x="15159" y="8078"/>
                </a:lnTo>
                <a:lnTo>
                  <a:pt x="15476" y="8297"/>
                </a:lnTo>
                <a:lnTo>
                  <a:pt x="15695" y="8468"/>
                </a:lnTo>
                <a:lnTo>
                  <a:pt x="15889" y="8614"/>
                </a:lnTo>
                <a:lnTo>
                  <a:pt x="15987" y="8687"/>
                </a:lnTo>
                <a:lnTo>
                  <a:pt x="16060" y="8711"/>
                </a:lnTo>
                <a:lnTo>
                  <a:pt x="15865" y="9003"/>
                </a:lnTo>
                <a:lnTo>
                  <a:pt x="15816" y="9076"/>
                </a:lnTo>
                <a:lnTo>
                  <a:pt x="15816" y="9052"/>
                </a:lnTo>
                <a:lnTo>
                  <a:pt x="15768" y="8954"/>
                </a:lnTo>
                <a:lnTo>
                  <a:pt x="15695" y="8881"/>
                </a:lnTo>
                <a:lnTo>
                  <a:pt x="15597" y="8833"/>
                </a:lnTo>
                <a:lnTo>
                  <a:pt x="15524" y="8784"/>
                </a:lnTo>
                <a:lnTo>
                  <a:pt x="15135" y="8614"/>
                </a:lnTo>
                <a:lnTo>
                  <a:pt x="14916" y="8516"/>
                </a:lnTo>
                <a:lnTo>
                  <a:pt x="14721" y="8395"/>
                </a:lnTo>
                <a:lnTo>
                  <a:pt x="14527" y="8273"/>
                </a:lnTo>
                <a:lnTo>
                  <a:pt x="14332" y="8176"/>
                </a:lnTo>
                <a:lnTo>
                  <a:pt x="14283" y="8176"/>
                </a:lnTo>
                <a:lnTo>
                  <a:pt x="14283" y="8200"/>
                </a:lnTo>
                <a:lnTo>
                  <a:pt x="14259" y="8249"/>
                </a:lnTo>
                <a:lnTo>
                  <a:pt x="14308" y="8346"/>
                </a:lnTo>
                <a:lnTo>
                  <a:pt x="14356" y="8419"/>
                </a:lnTo>
                <a:lnTo>
                  <a:pt x="14527" y="8589"/>
                </a:lnTo>
                <a:lnTo>
                  <a:pt x="14721" y="8735"/>
                </a:lnTo>
                <a:lnTo>
                  <a:pt x="14892" y="8833"/>
                </a:lnTo>
                <a:lnTo>
                  <a:pt x="15086" y="8954"/>
                </a:lnTo>
                <a:lnTo>
                  <a:pt x="15305" y="9076"/>
                </a:lnTo>
                <a:lnTo>
                  <a:pt x="15427" y="9100"/>
                </a:lnTo>
                <a:lnTo>
                  <a:pt x="15549" y="9149"/>
                </a:lnTo>
                <a:lnTo>
                  <a:pt x="15743" y="9149"/>
                </a:lnTo>
                <a:lnTo>
                  <a:pt x="15768" y="9125"/>
                </a:lnTo>
                <a:lnTo>
                  <a:pt x="15451" y="9587"/>
                </a:lnTo>
                <a:lnTo>
                  <a:pt x="15330" y="9490"/>
                </a:lnTo>
                <a:lnTo>
                  <a:pt x="15208" y="9417"/>
                </a:lnTo>
                <a:lnTo>
                  <a:pt x="14965" y="9246"/>
                </a:lnTo>
                <a:lnTo>
                  <a:pt x="14746" y="9100"/>
                </a:lnTo>
                <a:lnTo>
                  <a:pt x="14502" y="8954"/>
                </a:lnTo>
                <a:lnTo>
                  <a:pt x="14381" y="8881"/>
                </a:lnTo>
                <a:lnTo>
                  <a:pt x="14235" y="8833"/>
                </a:lnTo>
                <a:lnTo>
                  <a:pt x="14113" y="8808"/>
                </a:lnTo>
                <a:lnTo>
                  <a:pt x="13991" y="8808"/>
                </a:lnTo>
                <a:lnTo>
                  <a:pt x="13943" y="8833"/>
                </a:lnTo>
                <a:lnTo>
                  <a:pt x="13943" y="8857"/>
                </a:lnTo>
                <a:lnTo>
                  <a:pt x="14016" y="8954"/>
                </a:lnTo>
                <a:lnTo>
                  <a:pt x="14089" y="9052"/>
                </a:lnTo>
                <a:lnTo>
                  <a:pt x="14283" y="9222"/>
                </a:lnTo>
                <a:lnTo>
                  <a:pt x="14673" y="9514"/>
                </a:lnTo>
                <a:lnTo>
                  <a:pt x="14916" y="9709"/>
                </a:lnTo>
                <a:lnTo>
                  <a:pt x="15062" y="9806"/>
                </a:lnTo>
                <a:lnTo>
                  <a:pt x="15208" y="9903"/>
                </a:lnTo>
                <a:lnTo>
                  <a:pt x="15086" y="10049"/>
                </a:lnTo>
                <a:lnTo>
                  <a:pt x="15013" y="10122"/>
                </a:lnTo>
                <a:lnTo>
                  <a:pt x="14843" y="10001"/>
                </a:lnTo>
                <a:lnTo>
                  <a:pt x="14721" y="9928"/>
                </a:lnTo>
                <a:lnTo>
                  <a:pt x="14405" y="9782"/>
                </a:lnTo>
                <a:lnTo>
                  <a:pt x="14089" y="9636"/>
                </a:lnTo>
                <a:lnTo>
                  <a:pt x="13943" y="9538"/>
                </a:lnTo>
                <a:lnTo>
                  <a:pt x="13797" y="9441"/>
                </a:lnTo>
                <a:lnTo>
                  <a:pt x="13699" y="9319"/>
                </a:lnTo>
                <a:lnTo>
                  <a:pt x="13626" y="9149"/>
                </a:lnTo>
                <a:lnTo>
                  <a:pt x="13578" y="9149"/>
                </a:lnTo>
                <a:lnTo>
                  <a:pt x="13554" y="9295"/>
                </a:lnTo>
                <a:lnTo>
                  <a:pt x="13578" y="9392"/>
                </a:lnTo>
                <a:lnTo>
                  <a:pt x="13602" y="9514"/>
                </a:lnTo>
                <a:lnTo>
                  <a:pt x="13651" y="9611"/>
                </a:lnTo>
                <a:lnTo>
                  <a:pt x="13724" y="9709"/>
                </a:lnTo>
                <a:lnTo>
                  <a:pt x="13797" y="9782"/>
                </a:lnTo>
                <a:lnTo>
                  <a:pt x="13991" y="9952"/>
                </a:lnTo>
                <a:lnTo>
                  <a:pt x="14283" y="10122"/>
                </a:lnTo>
                <a:lnTo>
                  <a:pt x="14600" y="10268"/>
                </a:lnTo>
                <a:lnTo>
                  <a:pt x="14746" y="10390"/>
                </a:lnTo>
                <a:lnTo>
                  <a:pt x="14551" y="10512"/>
                </a:lnTo>
                <a:lnTo>
                  <a:pt x="14356" y="10633"/>
                </a:lnTo>
                <a:lnTo>
                  <a:pt x="14259" y="10512"/>
                </a:lnTo>
                <a:lnTo>
                  <a:pt x="14137" y="10414"/>
                </a:lnTo>
                <a:lnTo>
                  <a:pt x="13894" y="10244"/>
                </a:lnTo>
                <a:lnTo>
                  <a:pt x="13724" y="10122"/>
                </a:lnTo>
                <a:lnTo>
                  <a:pt x="13578" y="9976"/>
                </a:lnTo>
                <a:lnTo>
                  <a:pt x="13456" y="9855"/>
                </a:lnTo>
                <a:lnTo>
                  <a:pt x="13408" y="9782"/>
                </a:lnTo>
                <a:lnTo>
                  <a:pt x="13359" y="9733"/>
                </a:lnTo>
                <a:lnTo>
                  <a:pt x="13310" y="9733"/>
                </a:lnTo>
                <a:lnTo>
                  <a:pt x="13286" y="9757"/>
                </a:lnTo>
                <a:lnTo>
                  <a:pt x="13262" y="9830"/>
                </a:lnTo>
                <a:lnTo>
                  <a:pt x="13262" y="9928"/>
                </a:lnTo>
                <a:lnTo>
                  <a:pt x="13262" y="10001"/>
                </a:lnTo>
                <a:lnTo>
                  <a:pt x="13310" y="10098"/>
                </a:lnTo>
                <a:lnTo>
                  <a:pt x="13408" y="10244"/>
                </a:lnTo>
                <a:lnTo>
                  <a:pt x="13529" y="10390"/>
                </a:lnTo>
                <a:lnTo>
                  <a:pt x="13699" y="10536"/>
                </a:lnTo>
                <a:lnTo>
                  <a:pt x="13894" y="10682"/>
                </a:lnTo>
                <a:lnTo>
                  <a:pt x="13991" y="10779"/>
                </a:lnTo>
                <a:lnTo>
                  <a:pt x="13894" y="10828"/>
                </a:lnTo>
                <a:lnTo>
                  <a:pt x="13578" y="10828"/>
                </a:lnTo>
                <a:lnTo>
                  <a:pt x="13505" y="10804"/>
                </a:lnTo>
                <a:lnTo>
                  <a:pt x="13335" y="10706"/>
                </a:lnTo>
                <a:lnTo>
                  <a:pt x="13213" y="10560"/>
                </a:lnTo>
                <a:lnTo>
                  <a:pt x="13116" y="10414"/>
                </a:lnTo>
                <a:lnTo>
                  <a:pt x="13018" y="10244"/>
                </a:lnTo>
                <a:lnTo>
                  <a:pt x="12872" y="9879"/>
                </a:lnTo>
                <a:lnTo>
                  <a:pt x="12775" y="9636"/>
                </a:lnTo>
                <a:lnTo>
                  <a:pt x="12653" y="9392"/>
                </a:lnTo>
                <a:lnTo>
                  <a:pt x="12532" y="9173"/>
                </a:lnTo>
                <a:lnTo>
                  <a:pt x="12386" y="8979"/>
                </a:lnTo>
                <a:lnTo>
                  <a:pt x="12215" y="8808"/>
                </a:lnTo>
                <a:lnTo>
                  <a:pt x="12021" y="8662"/>
                </a:lnTo>
                <a:lnTo>
                  <a:pt x="11777" y="8565"/>
                </a:lnTo>
                <a:lnTo>
                  <a:pt x="11510" y="8468"/>
                </a:lnTo>
                <a:lnTo>
                  <a:pt x="11218" y="8443"/>
                </a:lnTo>
                <a:lnTo>
                  <a:pt x="10926" y="8443"/>
                </a:lnTo>
                <a:lnTo>
                  <a:pt x="10634" y="8492"/>
                </a:lnTo>
                <a:lnTo>
                  <a:pt x="10366" y="8589"/>
                </a:lnTo>
                <a:lnTo>
                  <a:pt x="10098" y="8687"/>
                </a:lnTo>
                <a:lnTo>
                  <a:pt x="9855" y="8833"/>
                </a:lnTo>
                <a:lnTo>
                  <a:pt x="9612" y="9027"/>
                </a:lnTo>
                <a:lnTo>
                  <a:pt x="9393" y="9198"/>
                </a:lnTo>
                <a:lnTo>
                  <a:pt x="9198" y="9392"/>
                </a:lnTo>
                <a:lnTo>
                  <a:pt x="9028" y="9611"/>
                </a:lnTo>
                <a:lnTo>
                  <a:pt x="8906" y="9855"/>
                </a:lnTo>
                <a:lnTo>
                  <a:pt x="8784" y="10122"/>
                </a:lnTo>
                <a:lnTo>
                  <a:pt x="8711" y="10366"/>
                </a:lnTo>
                <a:lnTo>
                  <a:pt x="8663" y="10633"/>
                </a:lnTo>
                <a:lnTo>
                  <a:pt x="8638" y="10925"/>
                </a:lnTo>
                <a:lnTo>
                  <a:pt x="8663" y="11193"/>
                </a:lnTo>
                <a:lnTo>
                  <a:pt x="8736" y="11461"/>
                </a:lnTo>
                <a:lnTo>
                  <a:pt x="8833" y="11680"/>
                </a:lnTo>
                <a:lnTo>
                  <a:pt x="8955" y="11874"/>
                </a:lnTo>
                <a:lnTo>
                  <a:pt x="9101" y="12045"/>
                </a:lnTo>
                <a:lnTo>
                  <a:pt x="9295" y="12191"/>
                </a:lnTo>
                <a:lnTo>
                  <a:pt x="9514" y="12312"/>
                </a:lnTo>
                <a:lnTo>
                  <a:pt x="9733" y="12409"/>
                </a:lnTo>
                <a:lnTo>
                  <a:pt x="10001" y="12507"/>
                </a:lnTo>
                <a:lnTo>
                  <a:pt x="10220" y="12580"/>
                </a:lnTo>
                <a:lnTo>
                  <a:pt x="10463" y="12677"/>
                </a:lnTo>
                <a:lnTo>
                  <a:pt x="10658" y="12799"/>
                </a:lnTo>
                <a:lnTo>
                  <a:pt x="10731" y="12872"/>
                </a:lnTo>
                <a:lnTo>
                  <a:pt x="10804" y="12969"/>
                </a:lnTo>
                <a:lnTo>
                  <a:pt x="10780" y="12969"/>
                </a:lnTo>
                <a:lnTo>
                  <a:pt x="10536" y="12920"/>
                </a:lnTo>
                <a:lnTo>
                  <a:pt x="10317" y="12872"/>
                </a:lnTo>
                <a:lnTo>
                  <a:pt x="10098" y="12847"/>
                </a:lnTo>
                <a:lnTo>
                  <a:pt x="9855" y="12847"/>
                </a:lnTo>
                <a:lnTo>
                  <a:pt x="9831" y="12872"/>
                </a:lnTo>
                <a:lnTo>
                  <a:pt x="9831" y="12896"/>
                </a:lnTo>
                <a:lnTo>
                  <a:pt x="9831" y="12920"/>
                </a:lnTo>
                <a:lnTo>
                  <a:pt x="9831" y="12945"/>
                </a:lnTo>
                <a:lnTo>
                  <a:pt x="10293" y="13139"/>
                </a:lnTo>
                <a:lnTo>
                  <a:pt x="10609" y="13285"/>
                </a:lnTo>
                <a:lnTo>
                  <a:pt x="10780" y="13334"/>
                </a:lnTo>
                <a:lnTo>
                  <a:pt x="10926" y="13358"/>
                </a:lnTo>
                <a:lnTo>
                  <a:pt x="10901" y="13504"/>
                </a:lnTo>
                <a:lnTo>
                  <a:pt x="10877" y="13650"/>
                </a:lnTo>
                <a:lnTo>
                  <a:pt x="10634" y="13602"/>
                </a:lnTo>
                <a:lnTo>
                  <a:pt x="10366" y="13577"/>
                </a:lnTo>
                <a:lnTo>
                  <a:pt x="10098" y="13504"/>
                </a:lnTo>
                <a:lnTo>
                  <a:pt x="9879" y="13383"/>
                </a:lnTo>
                <a:lnTo>
                  <a:pt x="9855" y="13407"/>
                </a:lnTo>
                <a:lnTo>
                  <a:pt x="9831" y="13431"/>
                </a:lnTo>
                <a:lnTo>
                  <a:pt x="10025" y="13650"/>
                </a:lnTo>
                <a:lnTo>
                  <a:pt x="10123" y="13748"/>
                </a:lnTo>
                <a:lnTo>
                  <a:pt x="10269" y="13821"/>
                </a:lnTo>
                <a:lnTo>
                  <a:pt x="10512" y="13918"/>
                </a:lnTo>
                <a:lnTo>
                  <a:pt x="10780" y="13991"/>
                </a:lnTo>
                <a:lnTo>
                  <a:pt x="10609" y="14283"/>
                </a:lnTo>
                <a:lnTo>
                  <a:pt x="9952" y="14113"/>
                </a:lnTo>
                <a:lnTo>
                  <a:pt x="9490" y="13967"/>
                </a:lnTo>
                <a:lnTo>
                  <a:pt x="9271" y="13894"/>
                </a:lnTo>
                <a:lnTo>
                  <a:pt x="9028" y="13845"/>
                </a:lnTo>
                <a:lnTo>
                  <a:pt x="9003" y="13869"/>
                </a:lnTo>
                <a:lnTo>
                  <a:pt x="8979" y="13869"/>
                </a:lnTo>
                <a:lnTo>
                  <a:pt x="8955" y="13918"/>
                </a:lnTo>
                <a:lnTo>
                  <a:pt x="8979" y="13942"/>
                </a:lnTo>
                <a:lnTo>
                  <a:pt x="9271" y="14137"/>
                </a:lnTo>
                <a:lnTo>
                  <a:pt x="9587" y="14356"/>
                </a:lnTo>
                <a:lnTo>
                  <a:pt x="9952" y="14526"/>
                </a:lnTo>
                <a:lnTo>
                  <a:pt x="10147" y="14599"/>
                </a:lnTo>
                <a:lnTo>
                  <a:pt x="10317" y="14648"/>
                </a:lnTo>
                <a:lnTo>
                  <a:pt x="10074" y="14916"/>
                </a:lnTo>
                <a:lnTo>
                  <a:pt x="9855" y="14867"/>
                </a:lnTo>
                <a:lnTo>
                  <a:pt x="9685" y="14867"/>
                </a:lnTo>
                <a:lnTo>
                  <a:pt x="9393" y="14818"/>
                </a:lnTo>
                <a:lnTo>
                  <a:pt x="9101" y="14721"/>
                </a:lnTo>
                <a:lnTo>
                  <a:pt x="8809" y="14599"/>
                </a:lnTo>
                <a:lnTo>
                  <a:pt x="8541" y="14429"/>
                </a:lnTo>
                <a:lnTo>
                  <a:pt x="8517" y="14429"/>
                </a:lnTo>
                <a:lnTo>
                  <a:pt x="8517" y="14453"/>
                </a:lnTo>
                <a:lnTo>
                  <a:pt x="8565" y="14624"/>
                </a:lnTo>
                <a:lnTo>
                  <a:pt x="8687" y="14770"/>
                </a:lnTo>
                <a:lnTo>
                  <a:pt x="8809" y="14891"/>
                </a:lnTo>
                <a:lnTo>
                  <a:pt x="8955" y="14989"/>
                </a:lnTo>
                <a:lnTo>
                  <a:pt x="9125" y="15086"/>
                </a:lnTo>
                <a:lnTo>
                  <a:pt x="9295" y="15159"/>
                </a:lnTo>
                <a:lnTo>
                  <a:pt x="9490" y="15208"/>
                </a:lnTo>
                <a:lnTo>
                  <a:pt x="9660" y="15232"/>
                </a:lnTo>
                <a:lnTo>
                  <a:pt x="9320" y="15500"/>
                </a:lnTo>
                <a:lnTo>
                  <a:pt x="9271" y="15451"/>
                </a:lnTo>
                <a:lnTo>
                  <a:pt x="9125" y="15354"/>
                </a:lnTo>
                <a:lnTo>
                  <a:pt x="8955" y="15281"/>
                </a:lnTo>
                <a:lnTo>
                  <a:pt x="8590" y="15135"/>
                </a:lnTo>
                <a:lnTo>
                  <a:pt x="8298" y="14989"/>
                </a:lnTo>
                <a:lnTo>
                  <a:pt x="8152" y="14940"/>
                </a:lnTo>
                <a:lnTo>
                  <a:pt x="8030" y="14867"/>
                </a:lnTo>
                <a:lnTo>
                  <a:pt x="8006" y="14867"/>
                </a:lnTo>
                <a:lnTo>
                  <a:pt x="7981" y="14891"/>
                </a:lnTo>
                <a:lnTo>
                  <a:pt x="7957" y="14989"/>
                </a:lnTo>
                <a:lnTo>
                  <a:pt x="7981" y="15062"/>
                </a:lnTo>
                <a:lnTo>
                  <a:pt x="8006" y="15135"/>
                </a:lnTo>
                <a:lnTo>
                  <a:pt x="8054" y="15208"/>
                </a:lnTo>
                <a:lnTo>
                  <a:pt x="8152" y="15329"/>
                </a:lnTo>
                <a:lnTo>
                  <a:pt x="8298" y="15427"/>
                </a:lnTo>
                <a:lnTo>
                  <a:pt x="8590" y="15597"/>
                </a:lnTo>
                <a:lnTo>
                  <a:pt x="8930" y="15767"/>
                </a:lnTo>
                <a:lnTo>
                  <a:pt x="8614" y="15986"/>
                </a:lnTo>
                <a:lnTo>
                  <a:pt x="8322" y="15792"/>
                </a:lnTo>
                <a:lnTo>
                  <a:pt x="8054" y="15597"/>
                </a:lnTo>
                <a:lnTo>
                  <a:pt x="7762" y="15402"/>
                </a:lnTo>
                <a:lnTo>
                  <a:pt x="7470" y="15183"/>
                </a:lnTo>
                <a:lnTo>
                  <a:pt x="7203" y="14916"/>
                </a:lnTo>
                <a:lnTo>
                  <a:pt x="6935" y="14599"/>
                </a:lnTo>
                <a:lnTo>
                  <a:pt x="6667" y="14307"/>
                </a:lnTo>
                <a:lnTo>
                  <a:pt x="6375" y="14040"/>
                </a:lnTo>
                <a:lnTo>
                  <a:pt x="6229" y="13942"/>
                </a:lnTo>
                <a:lnTo>
                  <a:pt x="6083" y="13845"/>
                </a:lnTo>
                <a:lnTo>
                  <a:pt x="5937" y="13772"/>
                </a:lnTo>
                <a:lnTo>
                  <a:pt x="5767" y="13699"/>
                </a:lnTo>
                <a:lnTo>
                  <a:pt x="5597" y="13650"/>
                </a:lnTo>
                <a:lnTo>
                  <a:pt x="5427" y="13626"/>
                </a:lnTo>
                <a:lnTo>
                  <a:pt x="5256" y="13626"/>
                </a:lnTo>
                <a:lnTo>
                  <a:pt x="5086" y="13650"/>
                </a:lnTo>
                <a:lnTo>
                  <a:pt x="4916" y="13529"/>
                </a:lnTo>
                <a:lnTo>
                  <a:pt x="4843" y="13456"/>
                </a:lnTo>
                <a:lnTo>
                  <a:pt x="4745" y="13383"/>
                </a:lnTo>
                <a:lnTo>
                  <a:pt x="4697" y="13407"/>
                </a:lnTo>
                <a:lnTo>
                  <a:pt x="4672" y="13456"/>
                </a:lnTo>
                <a:lnTo>
                  <a:pt x="4697" y="13529"/>
                </a:lnTo>
                <a:lnTo>
                  <a:pt x="4721" y="13602"/>
                </a:lnTo>
                <a:lnTo>
                  <a:pt x="4843" y="13772"/>
                </a:lnTo>
                <a:lnTo>
                  <a:pt x="4818" y="13772"/>
                </a:lnTo>
                <a:lnTo>
                  <a:pt x="4697" y="13869"/>
                </a:lnTo>
                <a:lnTo>
                  <a:pt x="4502" y="13748"/>
                </a:lnTo>
                <a:lnTo>
                  <a:pt x="4380" y="13723"/>
                </a:lnTo>
                <a:lnTo>
                  <a:pt x="4283" y="13699"/>
                </a:lnTo>
                <a:lnTo>
                  <a:pt x="4259" y="13723"/>
                </a:lnTo>
                <a:lnTo>
                  <a:pt x="4259" y="13748"/>
                </a:lnTo>
                <a:lnTo>
                  <a:pt x="4356" y="13918"/>
                </a:lnTo>
                <a:lnTo>
                  <a:pt x="4478" y="14088"/>
                </a:lnTo>
                <a:lnTo>
                  <a:pt x="4356" y="14234"/>
                </a:lnTo>
                <a:lnTo>
                  <a:pt x="4259" y="14405"/>
                </a:lnTo>
                <a:lnTo>
                  <a:pt x="4161" y="14307"/>
                </a:lnTo>
                <a:lnTo>
                  <a:pt x="4064" y="14186"/>
                </a:lnTo>
                <a:lnTo>
                  <a:pt x="3918" y="13942"/>
                </a:lnTo>
                <a:lnTo>
                  <a:pt x="3894" y="13942"/>
                </a:lnTo>
                <a:lnTo>
                  <a:pt x="3869" y="13967"/>
                </a:lnTo>
                <a:lnTo>
                  <a:pt x="3869" y="14186"/>
                </a:lnTo>
                <a:lnTo>
                  <a:pt x="3894" y="14380"/>
                </a:lnTo>
                <a:lnTo>
                  <a:pt x="3967" y="14575"/>
                </a:lnTo>
                <a:lnTo>
                  <a:pt x="4015" y="14648"/>
                </a:lnTo>
                <a:lnTo>
                  <a:pt x="4088" y="14721"/>
                </a:lnTo>
                <a:lnTo>
                  <a:pt x="3821" y="15329"/>
                </a:lnTo>
                <a:lnTo>
                  <a:pt x="3772" y="15281"/>
                </a:lnTo>
                <a:lnTo>
                  <a:pt x="3699" y="15110"/>
                </a:lnTo>
                <a:lnTo>
                  <a:pt x="3650" y="14916"/>
                </a:lnTo>
                <a:lnTo>
                  <a:pt x="3602" y="14794"/>
                </a:lnTo>
                <a:lnTo>
                  <a:pt x="3553" y="14672"/>
                </a:lnTo>
                <a:lnTo>
                  <a:pt x="3456" y="14551"/>
                </a:lnTo>
                <a:lnTo>
                  <a:pt x="3407" y="14526"/>
                </a:lnTo>
                <a:lnTo>
                  <a:pt x="3358" y="14478"/>
                </a:lnTo>
                <a:lnTo>
                  <a:pt x="3334" y="14502"/>
                </a:lnTo>
                <a:lnTo>
                  <a:pt x="3310" y="14526"/>
                </a:lnTo>
                <a:lnTo>
                  <a:pt x="3285" y="14794"/>
                </a:lnTo>
                <a:lnTo>
                  <a:pt x="3310" y="15013"/>
                </a:lnTo>
                <a:lnTo>
                  <a:pt x="3334" y="15208"/>
                </a:lnTo>
                <a:lnTo>
                  <a:pt x="3358" y="15354"/>
                </a:lnTo>
                <a:lnTo>
                  <a:pt x="3431" y="15475"/>
                </a:lnTo>
                <a:lnTo>
                  <a:pt x="3504" y="15597"/>
                </a:lnTo>
                <a:lnTo>
                  <a:pt x="3626" y="15694"/>
                </a:lnTo>
                <a:lnTo>
                  <a:pt x="3480" y="15865"/>
                </a:lnTo>
                <a:lnTo>
                  <a:pt x="3334" y="16035"/>
                </a:lnTo>
                <a:lnTo>
                  <a:pt x="3358" y="15986"/>
                </a:lnTo>
                <a:lnTo>
                  <a:pt x="3358" y="15913"/>
                </a:lnTo>
                <a:lnTo>
                  <a:pt x="3358" y="15865"/>
                </a:lnTo>
                <a:lnTo>
                  <a:pt x="3334" y="15816"/>
                </a:lnTo>
                <a:lnTo>
                  <a:pt x="3188" y="15621"/>
                </a:lnTo>
                <a:lnTo>
                  <a:pt x="3091" y="15402"/>
                </a:lnTo>
                <a:lnTo>
                  <a:pt x="2920" y="14940"/>
                </a:lnTo>
                <a:lnTo>
                  <a:pt x="2896" y="14916"/>
                </a:lnTo>
                <a:lnTo>
                  <a:pt x="2872" y="14916"/>
                </a:lnTo>
                <a:lnTo>
                  <a:pt x="2847" y="14940"/>
                </a:lnTo>
                <a:lnTo>
                  <a:pt x="2823" y="15232"/>
                </a:lnTo>
                <a:lnTo>
                  <a:pt x="2823" y="15378"/>
                </a:lnTo>
                <a:lnTo>
                  <a:pt x="2823" y="15524"/>
                </a:lnTo>
                <a:lnTo>
                  <a:pt x="2872" y="15670"/>
                </a:lnTo>
                <a:lnTo>
                  <a:pt x="2896" y="15792"/>
                </a:lnTo>
                <a:lnTo>
                  <a:pt x="2969" y="15938"/>
                </a:lnTo>
                <a:lnTo>
                  <a:pt x="3066" y="16059"/>
                </a:lnTo>
                <a:lnTo>
                  <a:pt x="3164" y="16108"/>
                </a:lnTo>
                <a:lnTo>
                  <a:pt x="3237" y="16108"/>
                </a:lnTo>
                <a:lnTo>
                  <a:pt x="3115" y="16181"/>
                </a:lnTo>
                <a:lnTo>
                  <a:pt x="2993" y="16230"/>
                </a:lnTo>
                <a:lnTo>
                  <a:pt x="2872" y="16254"/>
                </a:lnTo>
                <a:lnTo>
                  <a:pt x="2726" y="16278"/>
                </a:lnTo>
                <a:lnTo>
                  <a:pt x="2774" y="16181"/>
                </a:lnTo>
                <a:lnTo>
                  <a:pt x="2750" y="16132"/>
                </a:lnTo>
                <a:lnTo>
                  <a:pt x="2750" y="16084"/>
                </a:lnTo>
                <a:lnTo>
                  <a:pt x="2555" y="15646"/>
                </a:lnTo>
                <a:lnTo>
                  <a:pt x="2458" y="15427"/>
                </a:lnTo>
                <a:lnTo>
                  <a:pt x="2336" y="15232"/>
                </a:lnTo>
                <a:lnTo>
                  <a:pt x="2312" y="15208"/>
                </a:lnTo>
                <a:lnTo>
                  <a:pt x="2263" y="15232"/>
                </a:lnTo>
                <a:lnTo>
                  <a:pt x="2190" y="15354"/>
                </a:lnTo>
                <a:lnTo>
                  <a:pt x="2166" y="15500"/>
                </a:lnTo>
                <a:lnTo>
                  <a:pt x="2166" y="15621"/>
                </a:lnTo>
                <a:lnTo>
                  <a:pt x="2190" y="15767"/>
                </a:lnTo>
                <a:lnTo>
                  <a:pt x="2263" y="16035"/>
                </a:lnTo>
                <a:lnTo>
                  <a:pt x="2385" y="16278"/>
                </a:lnTo>
                <a:lnTo>
                  <a:pt x="2166" y="16230"/>
                </a:lnTo>
                <a:lnTo>
                  <a:pt x="1971" y="16132"/>
                </a:lnTo>
                <a:lnTo>
                  <a:pt x="1971" y="16059"/>
                </a:lnTo>
                <a:lnTo>
                  <a:pt x="1874" y="15573"/>
                </a:lnTo>
                <a:lnTo>
                  <a:pt x="1850" y="15475"/>
                </a:lnTo>
                <a:lnTo>
                  <a:pt x="1777" y="15402"/>
                </a:lnTo>
                <a:lnTo>
                  <a:pt x="1704" y="15329"/>
                </a:lnTo>
                <a:lnTo>
                  <a:pt x="1606" y="15305"/>
                </a:lnTo>
                <a:lnTo>
                  <a:pt x="1558" y="15305"/>
                </a:lnTo>
                <a:lnTo>
                  <a:pt x="1533" y="15354"/>
                </a:lnTo>
                <a:lnTo>
                  <a:pt x="1509" y="15451"/>
                </a:lnTo>
                <a:lnTo>
                  <a:pt x="1485" y="15548"/>
                </a:lnTo>
                <a:lnTo>
                  <a:pt x="1509" y="15767"/>
                </a:lnTo>
                <a:lnTo>
                  <a:pt x="1509" y="15792"/>
                </a:lnTo>
                <a:lnTo>
                  <a:pt x="1387" y="15646"/>
                </a:lnTo>
                <a:lnTo>
                  <a:pt x="1266" y="15500"/>
                </a:lnTo>
                <a:lnTo>
                  <a:pt x="1144" y="15329"/>
                </a:lnTo>
                <a:lnTo>
                  <a:pt x="1047" y="15135"/>
                </a:lnTo>
                <a:lnTo>
                  <a:pt x="876" y="14770"/>
                </a:lnTo>
                <a:lnTo>
                  <a:pt x="779" y="14405"/>
                </a:lnTo>
                <a:lnTo>
                  <a:pt x="730" y="14234"/>
                </a:lnTo>
                <a:lnTo>
                  <a:pt x="706" y="14040"/>
                </a:lnTo>
                <a:lnTo>
                  <a:pt x="706" y="13869"/>
                </a:lnTo>
                <a:lnTo>
                  <a:pt x="730" y="13699"/>
                </a:lnTo>
                <a:lnTo>
                  <a:pt x="779" y="13529"/>
                </a:lnTo>
                <a:lnTo>
                  <a:pt x="828" y="13358"/>
                </a:lnTo>
                <a:lnTo>
                  <a:pt x="925" y="13212"/>
                </a:lnTo>
                <a:lnTo>
                  <a:pt x="1047" y="13066"/>
                </a:lnTo>
                <a:lnTo>
                  <a:pt x="1168" y="12969"/>
                </a:lnTo>
                <a:lnTo>
                  <a:pt x="1314" y="12872"/>
                </a:lnTo>
                <a:lnTo>
                  <a:pt x="1606" y="12726"/>
                </a:lnTo>
                <a:lnTo>
                  <a:pt x="1923" y="12580"/>
                </a:lnTo>
                <a:lnTo>
                  <a:pt x="2239" y="12458"/>
                </a:lnTo>
                <a:lnTo>
                  <a:pt x="2507" y="12288"/>
                </a:lnTo>
                <a:lnTo>
                  <a:pt x="2726" y="12118"/>
                </a:lnTo>
                <a:lnTo>
                  <a:pt x="2896" y="11899"/>
                </a:lnTo>
                <a:lnTo>
                  <a:pt x="2945" y="11777"/>
                </a:lnTo>
                <a:lnTo>
                  <a:pt x="2993" y="11680"/>
                </a:lnTo>
                <a:lnTo>
                  <a:pt x="3018" y="11558"/>
                </a:lnTo>
                <a:lnTo>
                  <a:pt x="3042" y="11436"/>
                </a:lnTo>
                <a:lnTo>
                  <a:pt x="3042" y="11315"/>
                </a:lnTo>
                <a:lnTo>
                  <a:pt x="3018" y="11193"/>
                </a:lnTo>
                <a:lnTo>
                  <a:pt x="2969" y="11047"/>
                </a:lnTo>
                <a:lnTo>
                  <a:pt x="2896" y="10925"/>
                </a:lnTo>
                <a:lnTo>
                  <a:pt x="2823" y="10804"/>
                </a:lnTo>
                <a:lnTo>
                  <a:pt x="2701" y="10682"/>
                </a:lnTo>
                <a:lnTo>
                  <a:pt x="2361" y="10341"/>
                </a:lnTo>
                <a:lnTo>
                  <a:pt x="1996" y="10025"/>
                </a:lnTo>
                <a:lnTo>
                  <a:pt x="1655" y="9709"/>
                </a:lnTo>
                <a:lnTo>
                  <a:pt x="1290" y="9392"/>
                </a:lnTo>
                <a:lnTo>
                  <a:pt x="1095" y="9149"/>
                </a:lnTo>
                <a:lnTo>
                  <a:pt x="901" y="8906"/>
                </a:lnTo>
                <a:lnTo>
                  <a:pt x="706" y="8662"/>
                </a:lnTo>
                <a:lnTo>
                  <a:pt x="487" y="8443"/>
                </a:lnTo>
                <a:lnTo>
                  <a:pt x="925" y="7932"/>
                </a:lnTo>
                <a:lnTo>
                  <a:pt x="1363" y="7397"/>
                </a:lnTo>
                <a:lnTo>
                  <a:pt x="1777" y="6886"/>
                </a:lnTo>
                <a:lnTo>
                  <a:pt x="2239" y="6375"/>
                </a:lnTo>
                <a:lnTo>
                  <a:pt x="2458" y="6156"/>
                </a:lnTo>
                <a:lnTo>
                  <a:pt x="2604" y="6059"/>
                </a:lnTo>
                <a:lnTo>
                  <a:pt x="2750" y="5961"/>
                </a:lnTo>
                <a:lnTo>
                  <a:pt x="2896" y="5888"/>
                </a:lnTo>
                <a:lnTo>
                  <a:pt x="3042" y="5840"/>
                </a:lnTo>
                <a:lnTo>
                  <a:pt x="3212" y="5815"/>
                </a:lnTo>
                <a:lnTo>
                  <a:pt x="3358" y="5815"/>
                </a:lnTo>
                <a:lnTo>
                  <a:pt x="3456" y="5864"/>
                </a:lnTo>
                <a:lnTo>
                  <a:pt x="3529" y="5888"/>
                </a:lnTo>
                <a:lnTo>
                  <a:pt x="3675" y="6010"/>
                </a:lnTo>
                <a:lnTo>
                  <a:pt x="3796" y="6156"/>
                </a:lnTo>
                <a:lnTo>
                  <a:pt x="3894" y="6326"/>
                </a:lnTo>
                <a:lnTo>
                  <a:pt x="4113" y="6667"/>
                </a:lnTo>
                <a:lnTo>
                  <a:pt x="4307" y="7032"/>
                </a:lnTo>
                <a:lnTo>
                  <a:pt x="4502" y="7373"/>
                </a:lnTo>
                <a:lnTo>
                  <a:pt x="4624" y="7543"/>
                </a:lnTo>
                <a:lnTo>
                  <a:pt x="4745" y="7713"/>
                </a:lnTo>
                <a:lnTo>
                  <a:pt x="4916" y="7859"/>
                </a:lnTo>
                <a:lnTo>
                  <a:pt x="5110" y="7981"/>
                </a:lnTo>
                <a:lnTo>
                  <a:pt x="5305" y="8054"/>
                </a:lnTo>
                <a:lnTo>
                  <a:pt x="5500" y="8103"/>
                </a:lnTo>
                <a:lnTo>
                  <a:pt x="5913" y="8103"/>
                </a:lnTo>
                <a:lnTo>
                  <a:pt x="6132" y="8054"/>
                </a:lnTo>
                <a:lnTo>
                  <a:pt x="6351" y="7981"/>
                </a:lnTo>
                <a:lnTo>
                  <a:pt x="6643" y="7859"/>
                </a:lnTo>
                <a:lnTo>
                  <a:pt x="6935" y="7713"/>
                </a:lnTo>
                <a:lnTo>
                  <a:pt x="7227" y="7519"/>
                </a:lnTo>
                <a:lnTo>
                  <a:pt x="7470" y="7324"/>
                </a:lnTo>
                <a:lnTo>
                  <a:pt x="7689" y="7105"/>
                </a:lnTo>
                <a:lnTo>
                  <a:pt x="7884" y="6837"/>
                </a:lnTo>
                <a:lnTo>
                  <a:pt x="8054" y="6570"/>
                </a:lnTo>
                <a:lnTo>
                  <a:pt x="8176" y="6253"/>
                </a:lnTo>
                <a:lnTo>
                  <a:pt x="8249" y="5937"/>
                </a:lnTo>
                <a:lnTo>
                  <a:pt x="8273" y="5645"/>
                </a:lnTo>
                <a:lnTo>
                  <a:pt x="8225" y="5353"/>
                </a:lnTo>
                <a:lnTo>
                  <a:pt x="8127" y="5110"/>
                </a:lnTo>
                <a:lnTo>
                  <a:pt x="7981" y="4866"/>
                </a:lnTo>
                <a:lnTo>
                  <a:pt x="7787" y="4672"/>
                </a:lnTo>
                <a:lnTo>
                  <a:pt x="7568" y="4501"/>
                </a:lnTo>
                <a:lnTo>
                  <a:pt x="7276" y="4355"/>
                </a:lnTo>
                <a:lnTo>
                  <a:pt x="7008" y="4234"/>
                </a:lnTo>
                <a:lnTo>
                  <a:pt x="6716" y="4137"/>
                </a:lnTo>
                <a:lnTo>
                  <a:pt x="6424" y="4039"/>
                </a:lnTo>
                <a:lnTo>
                  <a:pt x="6156" y="3918"/>
                </a:lnTo>
                <a:lnTo>
                  <a:pt x="6059" y="3845"/>
                </a:lnTo>
                <a:lnTo>
                  <a:pt x="5986" y="3772"/>
                </a:lnTo>
                <a:lnTo>
                  <a:pt x="5913" y="3699"/>
                </a:lnTo>
                <a:lnTo>
                  <a:pt x="5864" y="3626"/>
                </a:lnTo>
                <a:lnTo>
                  <a:pt x="5816" y="3455"/>
                </a:lnTo>
                <a:lnTo>
                  <a:pt x="5791" y="3261"/>
                </a:lnTo>
                <a:lnTo>
                  <a:pt x="5816" y="3066"/>
                </a:lnTo>
                <a:lnTo>
                  <a:pt x="5864" y="2896"/>
                </a:lnTo>
                <a:lnTo>
                  <a:pt x="5962" y="2701"/>
                </a:lnTo>
                <a:lnTo>
                  <a:pt x="6059" y="2531"/>
                </a:lnTo>
                <a:lnTo>
                  <a:pt x="6302" y="2214"/>
                </a:lnTo>
                <a:lnTo>
                  <a:pt x="6594" y="1898"/>
                </a:lnTo>
                <a:lnTo>
                  <a:pt x="6911" y="1630"/>
                </a:lnTo>
                <a:lnTo>
                  <a:pt x="7227" y="1363"/>
                </a:lnTo>
                <a:lnTo>
                  <a:pt x="7592" y="1119"/>
                </a:lnTo>
                <a:lnTo>
                  <a:pt x="7957" y="900"/>
                </a:lnTo>
                <a:lnTo>
                  <a:pt x="8322" y="706"/>
                </a:lnTo>
                <a:lnTo>
                  <a:pt x="8687" y="511"/>
                </a:lnTo>
                <a:close/>
                <a:moveTo>
                  <a:pt x="8590" y="0"/>
                </a:moveTo>
                <a:lnTo>
                  <a:pt x="8541" y="24"/>
                </a:lnTo>
                <a:lnTo>
                  <a:pt x="8176" y="219"/>
                </a:lnTo>
                <a:lnTo>
                  <a:pt x="7811" y="414"/>
                </a:lnTo>
                <a:lnTo>
                  <a:pt x="7470" y="608"/>
                </a:lnTo>
                <a:lnTo>
                  <a:pt x="7130" y="827"/>
                </a:lnTo>
                <a:lnTo>
                  <a:pt x="6813" y="1071"/>
                </a:lnTo>
                <a:lnTo>
                  <a:pt x="6497" y="1314"/>
                </a:lnTo>
                <a:lnTo>
                  <a:pt x="6205" y="1606"/>
                </a:lnTo>
                <a:lnTo>
                  <a:pt x="5913" y="1874"/>
                </a:lnTo>
                <a:lnTo>
                  <a:pt x="5694" y="2117"/>
                </a:lnTo>
                <a:lnTo>
                  <a:pt x="5524" y="2360"/>
                </a:lnTo>
                <a:lnTo>
                  <a:pt x="5378" y="2628"/>
                </a:lnTo>
                <a:lnTo>
                  <a:pt x="5281" y="2920"/>
                </a:lnTo>
                <a:lnTo>
                  <a:pt x="5256" y="3066"/>
                </a:lnTo>
                <a:lnTo>
                  <a:pt x="5232" y="3212"/>
                </a:lnTo>
                <a:lnTo>
                  <a:pt x="5232" y="3382"/>
                </a:lnTo>
                <a:lnTo>
                  <a:pt x="5256" y="3528"/>
                </a:lnTo>
                <a:lnTo>
                  <a:pt x="5281" y="3650"/>
                </a:lnTo>
                <a:lnTo>
                  <a:pt x="5354" y="3796"/>
                </a:lnTo>
                <a:lnTo>
                  <a:pt x="5427" y="3942"/>
                </a:lnTo>
                <a:lnTo>
                  <a:pt x="5524" y="4064"/>
                </a:lnTo>
                <a:lnTo>
                  <a:pt x="5645" y="4185"/>
                </a:lnTo>
                <a:lnTo>
                  <a:pt x="5767" y="4283"/>
                </a:lnTo>
                <a:lnTo>
                  <a:pt x="6035" y="4428"/>
                </a:lnTo>
                <a:lnTo>
                  <a:pt x="6327" y="4550"/>
                </a:lnTo>
                <a:lnTo>
                  <a:pt x="6643" y="4647"/>
                </a:lnTo>
                <a:lnTo>
                  <a:pt x="6935" y="4745"/>
                </a:lnTo>
                <a:lnTo>
                  <a:pt x="7203" y="4891"/>
                </a:lnTo>
                <a:lnTo>
                  <a:pt x="7349" y="4964"/>
                </a:lnTo>
                <a:lnTo>
                  <a:pt x="7446" y="5061"/>
                </a:lnTo>
                <a:lnTo>
                  <a:pt x="7543" y="5158"/>
                </a:lnTo>
                <a:lnTo>
                  <a:pt x="7641" y="5280"/>
                </a:lnTo>
                <a:lnTo>
                  <a:pt x="7689" y="5377"/>
                </a:lnTo>
                <a:lnTo>
                  <a:pt x="7714" y="5475"/>
                </a:lnTo>
                <a:lnTo>
                  <a:pt x="7738" y="5669"/>
                </a:lnTo>
                <a:lnTo>
                  <a:pt x="7714" y="5864"/>
                </a:lnTo>
                <a:lnTo>
                  <a:pt x="7665" y="6083"/>
                </a:lnTo>
                <a:lnTo>
                  <a:pt x="7592" y="6278"/>
                </a:lnTo>
                <a:lnTo>
                  <a:pt x="7495" y="6472"/>
                </a:lnTo>
                <a:lnTo>
                  <a:pt x="7373" y="6643"/>
                </a:lnTo>
                <a:lnTo>
                  <a:pt x="7251" y="6789"/>
                </a:lnTo>
                <a:lnTo>
                  <a:pt x="7105" y="6910"/>
                </a:lnTo>
                <a:lnTo>
                  <a:pt x="6959" y="7056"/>
                </a:lnTo>
                <a:lnTo>
                  <a:pt x="6789" y="7154"/>
                </a:lnTo>
                <a:lnTo>
                  <a:pt x="6619" y="7275"/>
                </a:lnTo>
                <a:lnTo>
                  <a:pt x="6254" y="7446"/>
                </a:lnTo>
                <a:lnTo>
                  <a:pt x="5864" y="7567"/>
                </a:lnTo>
                <a:lnTo>
                  <a:pt x="5767" y="7592"/>
                </a:lnTo>
                <a:lnTo>
                  <a:pt x="5645" y="7592"/>
                </a:lnTo>
                <a:lnTo>
                  <a:pt x="5548" y="7567"/>
                </a:lnTo>
                <a:lnTo>
                  <a:pt x="5451" y="7543"/>
                </a:lnTo>
                <a:lnTo>
                  <a:pt x="5281" y="7446"/>
                </a:lnTo>
                <a:lnTo>
                  <a:pt x="5135" y="7300"/>
                </a:lnTo>
                <a:lnTo>
                  <a:pt x="4989" y="7154"/>
                </a:lnTo>
                <a:lnTo>
                  <a:pt x="4891" y="6959"/>
                </a:lnTo>
                <a:lnTo>
                  <a:pt x="4672" y="6594"/>
                </a:lnTo>
                <a:lnTo>
                  <a:pt x="4502" y="6253"/>
                </a:lnTo>
                <a:lnTo>
                  <a:pt x="4283" y="5888"/>
                </a:lnTo>
                <a:lnTo>
                  <a:pt x="4161" y="5742"/>
                </a:lnTo>
                <a:lnTo>
                  <a:pt x="4040" y="5596"/>
                </a:lnTo>
                <a:lnTo>
                  <a:pt x="3869" y="5475"/>
                </a:lnTo>
                <a:lnTo>
                  <a:pt x="3699" y="5377"/>
                </a:lnTo>
                <a:lnTo>
                  <a:pt x="3577" y="5304"/>
                </a:lnTo>
                <a:lnTo>
                  <a:pt x="3456" y="5280"/>
                </a:lnTo>
                <a:lnTo>
                  <a:pt x="3334" y="5256"/>
                </a:lnTo>
                <a:lnTo>
                  <a:pt x="3188" y="5256"/>
                </a:lnTo>
                <a:lnTo>
                  <a:pt x="2945" y="5304"/>
                </a:lnTo>
                <a:lnTo>
                  <a:pt x="2701" y="5377"/>
                </a:lnTo>
                <a:lnTo>
                  <a:pt x="2458" y="5499"/>
                </a:lnTo>
                <a:lnTo>
                  <a:pt x="2239" y="5645"/>
                </a:lnTo>
                <a:lnTo>
                  <a:pt x="2044" y="5815"/>
                </a:lnTo>
                <a:lnTo>
                  <a:pt x="1850" y="5986"/>
                </a:lnTo>
                <a:lnTo>
                  <a:pt x="1606" y="6229"/>
                </a:lnTo>
                <a:lnTo>
                  <a:pt x="1387" y="6521"/>
                </a:lnTo>
                <a:lnTo>
                  <a:pt x="998" y="7081"/>
                </a:lnTo>
                <a:lnTo>
                  <a:pt x="730" y="7397"/>
                </a:lnTo>
                <a:lnTo>
                  <a:pt x="487" y="7713"/>
                </a:lnTo>
                <a:lnTo>
                  <a:pt x="244" y="8030"/>
                </a:lnTo>
                <a:lnTo>
                  <a:pt x="25" y="8395"/>
                </a:lnTo>
                <a:lnTo>
                  <a:pt x="0" y="8492"/>
                </a:lnTo>
                <a:lnTo>
                  <a:pt x="25" y="8565"/>
                </a:lnTo>
                <a:lnTo>
                  <a:pt x="98" y="8638"/>
                </a:lnTo>
                <a:lnTo>
                  <a:pt x="171" y="8662"/>
                </a:lnTo>
                <a:lnTo>
                  <a:pt x="341" y="8906"/>
                </a:lnTo>
                <a:lnTo>
                  <a:pt x="487" y="9149"/>
                </a:lnTo>
                <a:lnTo>
                  <a:pt x="730" y="9441"/>
                </a:lnTo>
                <a:lnTo>
                  <a:pt x="974" y="9709"/>
                </a:lnTo>
                <a:lnTo>
                  <a:pt x="1290" y="10049"/>
                </a:lnTo>
                <a:lnTo>
                  <a:pt x="1655" y="10390"/>
                </a:lnTo>
                <a:lnTo>
                  <a:pt x="2361" y="10998"/>
                </a:lnTo>
                <a:lnTo>
                  <a:pt x="2458" y="11120"/>
                </a:lnTo>
                <a:lnTo>
                  <a:pt x="2531" y="11217"/>
                </a:lnTo>
                <a:lnTo>
                  <a:pt x="2580" y="11290"/>
                </a:lnTo>
                <a:lnTo>
                  <a:pt x="2580" y="11388"/>
                </a:lnTo>
                <a:lnTo>
                  <a:pt x="2580" y="11485"/>
                </a:lnTo>
                <a:lnTo>
                  <a:pt x="2531" y="11582"/>
                </a:lnTo>
                <a:lnTo>
                  <a:pt x="2482" y="11655"/>
                </a:lnTo>
                <a:lnTo>
                  <a:pt x="2409" y="11728"/>
                </a:lnTo>
                <a:lnTo>
                  <a:pt x="2239" y="11874"/>
                </a:lnTo>
                <a:lnTo>
                  <a:pt x="2044" y="11996"/>
                </a:lnTo>
                <a:lnTo>
                  <a:pt x="1655" y="12191"/>
                </a:lnTo>
                <a:lnTo>
                  <a:pt x="1387" y="12312"/>
                </a:lnTo>
                <a:lnTo>
                  <a:pt x="1095" y="12458"/>
                </a:lnTo>
                <a:lnTo>
                  <a:pt x="852" y="12604"/>
                </a:lnTo>
                <a:lnTo>
                  <a:pt x="609" y="12799"/>
                </a:lnTo>
                <a:lnTo>
                  <a:pt x="511" y="12920"/>
                </a:lnTo>
                <a:lnTo>
                  <a:pt x="438" y="13042"/>
                </a:lnTo>
                <a:lnTo>
                  <a:pt x="365" y="13164"/>
                </a:lnTo>
                <a:lnTo>
                  <a:pt x="317" y="13285"/>
                </a:lnTo>
                <a:lnTo>
                  <a:pt x="244" y="13577"/>
                </a:lnTo>
                <a:lnTo>
                  <a:pt x="219" y="13869"/>
                </a:lnTo>
                <a:lnTo>
                  <a:pt x="244" y="14161"/>
                </a:lnTo>
                <a:lnTo>
                  <a:pt x="268" y="14453"/>
                </a:lnTo>
                <a:lnTo>
                  <a:pt x="341" y="14745"/>
                </a:lnTo>
                <a:lnTo>
                  <a:pt x="438" y="15013"/>
                </a:lnTo>
                <a:lnTo>
                  <a:pt x="536" y="15281"/>
                </a:lnTo>
                <a:lnTo>
                  <a:pt x="682" y="15524"/>
                </a:lnTo>
                <a:lnTo>
                  <a:pt x="852" y="15767"/>
                </a:lnTo>
                <a:lnTo>
                  <a:pt x="1022" y="16011"/>
                </a:lnTo>
                <a:lnTo>
                  <a:pt x="1241" y="16205"/>
                </a:lnTo>
                <a:lnTo>
                  <a:pt x="1460" y="16400"/>
                </a:lnTo>
                <a:lnTo>
                  <a:pt x="1704" y="16546"/>
                </a:lnTo>
                <a:lnTo>
                  <a:pt x="1971" y="16668"/>
                </a:lnTo>
                <a:lnTo>
                  <a:pt x="2190" y="16741"/>
                </a:lnTo>
                <a:lnTo>
                  <a:pt x="2434" y="16765"/>
                </a:lnTo>
                <a:lnTo>
                  <a:pt x="2653" y="16789"/>
                </a:lnTo>
                <a:lnTo>
                  <a:pt x="2896" y="16765"/>
                </a:lnTo>
                <a:lnTo>
                  <a:pt x="3115" y="16716"/>
                </a:lnTo>
                <a:lnTo>
                  <a:pt x="3334" y="16643"/>
                </a:lnTo>
                <a:lnTo>
                  <a:pt x="3529" y="16522"/>
                </a:lnTo>
                <a:lnTo>
                  <a:pt x="3723" y="16351"/>
                </a:lnTo>
                <a:lnTo>
                  <a:pt x="3869" y="16205"/>
                </a:lnTo>
                <a:lnTo>
                  <a:pt x="3991" y="16035"/>
                </a:lnTo>
                <a:lnTo>
                  <a:pt x="4113" y="15840"/>
                </a:lnTo>
                <a:lnTo>
                  <a:pt x="4210" y="15646"/>
                </a:lnTo>
                <a:lnTo>
                  <a:pt x="4405" y="15256"/>
                </a:lnTo>
                <a:lnTo>
                  <a:pt x="4575" y="14867"/>
                </a:lnTo>
                <a:lnTo>
                  <a:pt x="4697" y="14648"/>
                </a:lnTo>
                <a:lnTo>
                  <a:pt x="4818" y="14478"/>
                </a:lnTo>
                <a:lnTo>
                  <a:pt x="4940" y="14332"/>
                </a:lnTo>
                <a:lnTo>
                  <a:pt x="5086" y="14234"/>
                </a:lnTo>
                <a:lnTo>
                  <a:pt x="5232" y="14161"/>
                </a:lnTo>
                <a:lnTo>
                  <a:pt x="5402" y="14137"/>
                </a:lnTo>
                <a:lnTo>
                  <a:pt x="5621" y="14186"/>
                </a:lnTo>
                <a:lnTo>
                  <a:pt x="5840" y="14259"/>
                </a:lnTo>
                <a:lnTo>
                  <a:pt x="6010" y="14380"/>
                </a:lnTo>
                <a:lnTo>
                  <a:pt x="6181" y="14502"/>
                </a:lnTo>
                <a:lnTo>
                  <a:pt x="6327" y="14648"/>
                </a:lnTo>
                <a:lnTo>
                  <a:pt x="6473" y="14818"/>
                </a:lnTo>
                <a:lnTo>
                  <a:pt x="6740" y="15135"/>
                </a:lnTo>
                <a:lnTo>
                  <a:pt x="7032" y="15451"/>
                </a:lnTo>
                <a:lnTo>
                  <a:pt x="7154" y="15597"/>
                </a:lnTo>
                <a:lnTo>
                  <a:pt x="7324" y="15719"/>
                </a:lnTo>
                <a:lnTo>
                  <a:pt x="7641" y="15938"/>
                </a:lnTo>
                <a:lnTo>
                  <a:pt x="7957" y="16157"/>
                </a:lnTo>
                <a:lnTo>
                  <a:pt x="8273" y="16400"/>
                </a:lnTo>
                <a:lnTo>
                  <a:pt x="8298" y="16473"/>
                </a:lnTo>
                <a:lnTo>
                  <a:pt x="8346" y="16522"/>
                </a:lnTo>
                <a:lnTo>
                  <a:pt x="8395" y="16546"/>
                </a:lnTo>
                <a:lnTo>
                  <a:pt x="8468" y="16546"/>
                </a:lnTo>
                <a:lnTo>
                  <a:pt x="8784" y="16424"/>
                </a:lnTo>
                <a:lnTo>
                  <a:pt x="9052" y="16254"/>
                </a:lnTo>
                <a:lnTo>
                  <a:pt x="9587" y="15889"/>
                </a:lnTo>
                <a:lnTo>
                  <a:pt x="9879" y="15670"/>
                </a:lnTo>
                <a:lnTo>
                  <a:pt x="10147" y="15475"/>
                </a:lnTo>
                <a:lnTo>
                  <a:pt x="10390" y="15256"/>
                </a:lnTo>
                <a:lnTo>
                  <a:pt x="10634" y="15013"/>
                </a:lnTo>
                <a:lnTo>
                  <a:pt x="10828" y="14794"/>
                </a:lnTo>
                <a:lnTo>
                  <a:pt x="10999" y="14575"/>
                </a:lnTo>
                <a:lnTo>
                  <a:pt x="11145" y="14332"/>
                </a:lnTo>
                <a:lnTo>
                  <a:pt x="11242" y="14088"/>
                </a:lnTo>
                <a:lnTo>
                  <a:pt x="11339" y="13821"/>
                </a:lnTo>
                <a:lnTo>
                  <a:pt x="11388" y="13553"/>
                </a:lnTo>
                <a:lnTo>
                  <a:pt x="11388" y="13261"/>
                </a:lnTo>
                <a:lnTo>
                  <a:pt x="11339" y="12993"/>
                </a:lnTo>
                <a:lnTo>
                  <a:pt x="11315" y="12847"/>
                </a:lnTo>
                <a:lnTo>
                  <a:pt x="11242" y="12726"/>
                </a:lnTo>
                <a:lnTo>
                  <a:pt x="11169" y="12628"/>
                </a:lnTo>
                <a:lnTo>
                  <a:pt x="11096" y="12531"/>
                </a:lnTo>
                <a:lnTo>
                  <a:pt x="10877" y="12361"/>
                </a:lnTo>
                <a:lnTo>
                  <a:pt x="10658" y="12239"/>
                </a:lnTo>
                <a:lnTo>
                  <a:pt x="10390" y="12118"/>
                </a:lnTo>
                <a:lnTo>
                  <a:pt x="10147" y="12045"/>
                </a:lnTo>
                <a:lnTo>
                  <a:pt x="9879" y="11947"/>
                </a:lnTo>
                <a:lnTo>
                  <a:pt x="9636" y="11850"/>
                </a:lnTo>
                <a:lnTo>
                  <a:pt x="9466" y="11753"/>
                </a:lnTo>
                <a:lnTo>
                  <a:pt x="9320" y="11631"/>
                </a:lnTo>
                <a:lnTo>
                  <a:pt x="9222" y="11485"/>
                </a:lnTo>
                <a:lnTo>
                  <a:pt x="9149" y="11315"/>
                </a:lnTo>
                <a:lnTo>
                  <a:pt x="9125" y="11169"/>
                </a:lnTo>
                <a:lnTo>
                  <a:pt x="9101" y="10974"/>
                </a:lnTo>
                <a:lnTo>
                  <a:pt x="9125" y="10804"/>
                </a:lnTo>
                <a:lnTo>
                  <a:pt x="9149" y="10633"/>
                </a:lnTo>
                <a:lnTo>
                  <a:pt x="9198" y="10439"/>
                </a:lnTo>
                <a:lnTo>
                  <a:pt x="9271" y="10268"/>
                </a:lnTo>
                <a:lnTo>
                  <a:pt x="9466" y="9903"/>
                </a:lnTo>
                <a:lnTo>
                  <a:pt x="9685" y="9611"/>
                </a:lnTo>
                <a:lnTo>
                  <a:pt x="9928" y="9368"/>
                </a:lnTo>
                <a:lnTo>
                  <a:pt x="10074" y="9246"/>
                </a:lnTo>
                <a:lnTo>
                  <a:pt x="10244" y="9149"/>
                </a:lnTo>
                <a:lnTo>
                  <a:pt x="10415" y="9076"/>
                </a:lnTo>
                <a:lnTo>
                  <a:pt x="10609" y="9003"/>
                </a:lnTo>
                <a:lnTo>
                  <a:pt x="10804" y="8954"/>
                </a:lnTo>
                <a:lnTo>
                  <a:pt x="10999" y="8930"/>
                </a:lnTo>
                <a:lnTo>
                  <a:pt x="11193" y="8930"/>
                </a:lnTo>
                <a:lnTo>
                  <a:pt x="11388" y="8954"/>
                </a:lnTo>
                <a:lnTo>
                  <a:pt x="11583" y="8979"/>
                </a:lnTo>
                <a:lnTo>
                  <a:pt x="11729" y="9052"/>
                </a:lnTo>
                <a:lnTo>
                  <a:pt x="11875" y="9149"/>
                </a:lnTo>
                <a:lnTo>
                  <a:pt x="11996" y="9271"/>
                </a:lnTo>
                <a:lnTo>
                  <a:pt x="12118" y="9417"/>
                </a:lnTo>
                <a:lnTo>
                  <a:pt x="12215" y="9563"/>
                </a:lnTo>
                <a:lnTo>
                  <a:pt x="12361" y="9903"/>
                </a:lnTo>
                <a:lnTo>
                  <a:pt x="12580" y="10390"/>
                </a:lnTo>
                <a:lnTo>
                  <a:pt x="12702" y="10633"/>
                </a:lnTo>
                <a:lnTo>
                  <a:pt x="12824" y="10828"/>
                </a:lnTo>
                <a:lnTo>
                  <a:pt x="12994" y="11023"/>
                </a:lnTo>
                <a:lnTo>
                  <a:pt x="13189" y="11169"/>
                </a:lnTo>
                <a:lnTo>
                  <a:pt x="13310" y="11217"/>
                </a:lnTo>
                <a:lnTo>
                  <a:pt x="13432" y="11266"/>
                </a:lnTo>
                <a:lnTo>
                  <a:pt x="13554" y="11290"/>
                </a:lnTo>
                <a:lnTo>
                  <a:pt x="13724" y="11315"/>
                </a:lnTo>
                <a:lnTo>
                  <a:pt x="13870" y="11315"/>
                </a:lnTo>
                <a:lnTo>
                  <a:pt x="14016" y="11290"/>
                </a:lnTo>
                <a:lnTo>
                  <a:pt x="14186" y="11266"/>
                </a:lnTo>
                <a:lnTo>
                  <a:pt x="14332" y="11217"/>
                </a:lnTo>
                <a:lnTo>
                  <a:pt x="14600" y="11071"/>
                </a:lnTo>
                <a:lnTo>
                  <a:pt x="14867" y="10877"/>
                </a:lnTo>
                <a:lnTo>
                  <a:pt x="15111" y="10682"/>
                </a:lnTo>
                <a:lnTo>
                  <a:pt x="15330" y="10439"/>
                </a:lnTo>
                <a:lnTo>
                  <a:pt x="15549" y="10195"/>
                </a:lnTo>
                <a:lnTo>
                  <a:pt x="15719" y="9952"/>
                </a:lnTo>
                <a:lnTo>
                  <a:pt x="16352" y="9027"/>
                </a:lnTo>
                <a:lnTo>
                  <a:pt x="16473" y="8833"/>
                </a:lnTo>
                <a:lnTo>
                  <a:pt x="16619" y="8614"/>
                </a:lnTo>
                <a:lnTo>
                  <a:pt x="16692" y="8395"/>
                </a:lnTo>
                <a:lnTo>
                  <a:pt x="16717" y="8273"/>
                </a:lnTo>
                <a:lnTo>
                  <a:pt x="16717" y="8151"/>
                </a:lnTo>
                <a:lnTo>
                  <a:pt x="16717" y="8127"/>
                </a:lnTo>
                <a:lnTo>
                  <a:pt x="16717" y="8078"/>
                </a:lnTo>
                <a:lnTo>
                  <a:pt x="16717" y="8005"/>
                </a:lnTo>
                <a:lnTo>
                  <a:pt x="16692" y="7957"/>
                </a:lnTo>
                <a:lnTo>
                  <a:pt x="16644" y="7908"/>
                </a:lnTo>
                <a:lnTo>
                  <a:pt x="16327" y="7640"/>
                </a:lnTo>
                <a:lnTo>
                  <a:pt x="16011" y="7348"/>
                </a:lnTo>
                <a:lnTo>
                  <a:pt x="15451" y="6740"/>
                </a:lnTo>
                <a:lnTo>
                  <a:pt x="15232" y="6521"/>
                </a:lnTo>
                <a:lnTo>
                  <a:pt x="14989" y="6302"/>
                </a:lnTo>
                <a:lnTo>
                  <a:pt x="14527" y="5888"/>
                </a:lnTo>
                <a:lnTo>
                  <a:pt x="14381" y="5742"/>
                </a:lnTo>
                <a:lnTo>
                  <a:pt x="14283" y="5572"/>
                </a:lnTo>
                <a:lnTo>
                  <a:pt x="14210" y="5402"/>
                </a:lnTo>
                <a:lnTo>
                  <a:pt x="14162" y="5231"/>
                </a:lnTo>
                <a:lnTo>
                  <a:pt x="14162" y="5061"/>
                </a:lnTo>
                <a:lnTo>
                  <a:pt x="14186" y="4866"/>
                </a:lnTo>
                <a:lnTo>
                  <a:pt x="14259" y="4696"/>
                </a:lnTo>
                <a:lnTo>
                  <a:pt x="14381" y="4526"/>
                </a:lnTo>
                <a:lnTo>
                  <a:pt x="14478" y="4428"/>
                </a:lnTo>
                <a:lnTo>
                  <a:pt x="14600" y="4355"/>
                </a:lnTo>
                <a:lnTo>
                  <a:pt x="14746" y="4283"/>
                </a:lnTo>
                <a:lnTo>
                  <a:pt x="14892" y="4234"/>
                </a:lnTo>
                <a:lnTo>
                  <a:pt x="15476" y="4039"/>
                </a:lnTo>
                <a:lnTo>
                  <a:pt x="15719" y="3942"/>
                </a:lnTo>
                <a:lnTo>
                  <a:pt x="15938" y="3820"/>
                </a:lnTo>
                <a:lnTo>
                  <a:pt x="16108" y="3674"/>
                </a:lnTo>
                <a:lnTo>
                  <a:pt x="16230" y="3504"/>
                </a:lnTo>
                <a:lnTo>
                  <a:pt x="16352" y="3334"/>
                </a:lnTo>
                <a:lnTo>
                  <a:pt x="16425" y="3139"/>
                </a:lnTo>
                <a:lnTo>
                  <a:pt x="16473" y="2920"/>
                </a:lnTo>
                <a:lnTo>
                  <a:pt x="16498" y="2701"/>
                </a:lnTo>
                <a:lnTo>
                  <a:pt x="16522" y="2482"/>
                </a:lnTo>
                <a:lnTo>
                  <a:pt x="16498" y="2263"/>
                </a:lnTo>
                <a:lnTo>
                  <a:pt x="16449" y="2044"/>
                </a:lnTo>
                <a:lnTo>
                  <a:pt x="16376" y="1825"/>
                </a:lnTo>
                <a:lnTo>
                  <a:pt x="16303" y="1606"/>
                </a:lnTo>
                <a:lnTo>
                  <a:pt x="16206" y="1387"/>
                </a:lnTo>
                <a:lnTo>
                  <a:pt x="16084" y="1192"/>
                </a:lnTo>
                <a:lnTo>
                  <a:pt x="15938" y="998"/>
                </a:lnTo>
                <a:lnTo>
                  <a:pt x="15768" y="779"/>
                </a:lnTo>
                <a:lnTo>
                  <a:pt x="15573" y="608"/>
                </a:lnTo>
                <a:lnTo>
                  <a:pt x="15354" y="462"/>
                </a:lnTo>
                <a:lnTo>
                  <a:pt x="15111" y="341"/>
                </a:lnTo>
                <a:lnTo>
                  <a:pt x="14892" y="268"/>
                </a:lnTo>
                <a:lnTo>
                  <a:pt x="14648" y="195"/>
                </a:lnTo>
                <a:lnTo>
                  <a:pt x="14137" y="195"/>
                </a:lnTo>
                <a:lnTo>
                  <a:pt x="13894" y="219"/>
                </a:lnTo>
                <a:lnTo>
                  <a:pt x="13675" y="292"/>
                </a:lnTo>
                <a:lnTo>
                  <a:pt x="13432" y="389"/>
                </a:lnTo>
                <a:lnTo>
                  <a:pt x="13213" y="535"/>
                </a:lnTo>
                <a:lnTo>
                  <a:pt x="13018" y="681"/>
                </a:lnTo>
                <a:lnTo>
                  <a:pt x="12848" y="876"/>
                </a:lnTo>
                <a:lnTo>
                  <a:pt x="12702" y="1095"/>
                </a:lnTo>
                <a:lnTo>
                  <a:pt x="12580" y="1338"/>
                </a:lnTo>
                <a:lnTo>
                  <a:pt x="12459" y="1630"/>
                </a:lnTo>
                <a:lnTo>
                  <a:pt x="12337" y="1898"/>
                </a:lnTo>
                <a:lnTo>
                  <a:pt x="12191" y="2166"/>
                </a:lnTo>
                <a:lnTo>
                  <a:pt x="12118" y="2287"/>
                </a:lnTo>
                <a:lnTo>
                  <a:pt x="12021" y="2385"/>
                </a:lnTo>
                <a:lnTo>
                  <a:pt x="11850" y="2531"/>
                </a:lnTo>
                <a:lnTo>
                  <a:pt x="11680" y="2579"/>
                </a:lnTo>
                <a:lnTo>
                  <a:pt x="11510" y="2604"/>
                </a:lnTo>
                <a:lnTo>
                  <a:pt x="11339" y="2579"/>
                </a:lnTo>
                <a:lnTo>
                  <a:pt x="11169" y="2506"/>
                </a:lnTo>
                <a:lnTo>
                  <a:pt x="10999" y="2433"/>
                </a:lnTo>
                <a:lnTo>
                  <a:pt x="10853" y="2312"/>
                </a:lnTo>
                <a:lnTo>
                  <a:pt x="10707" y="2190"/>
                </a:lnTo>
                <a:lnTo>
                  <a:pt x="10488" y="1947"/>
                </a:lnTo>
                <a:lnTo>
                  <a:pt x="10269" y="1679"/>
                </a:lnTo>
                <a:lnTo>
                  <a:pt x="9855" y="1168"/>
                </a:lnTo>
                <a:lnTo>
                  <a:pt x="9636" y="900"/>
                </a:lnTo>
                <a:lnTo>
                  <a:pt x="9417" y="657"/>
                </a:lnTo>
                <a:lnTo>
                  <a:pt x="9174" y="414"/>
                </a:lnTo>
                <a:lnTo>
                  <a:pt x="8906" y="219"/>
                </a:lnTo>
                <a:lnTo>
                  <a:pt x="8857" y="122"/>
                </a:lnTo>
                <a:lnTo>
                  <a:pt x="8784" y="24"/>
                </a:lnTo>
                <a:lnTo>
                  <a:pt x="8663" y="0"/>
                </a:ln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200"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21" name="Google Shape;421;p46"/>
          <p:cNvSpPr/>
          <p:nvPr/>
        </p:nvSpPr>
        <p:spPr>
          <a:xfrm>
            <a:off x="11169841" y="803872"/>
            <a:ext cx="213661" cy="210153"/>
          </a:xfrm>
          <a:custGeom>
            <a:avLst/>
            <a:gdLst/>
            <a:ahLst/>
            <a:cxnLst/>
            <a:rect l="l" t="t" r="r" b="b"/>
            <a:pathLst>
              <a:path w="15695" h="16620" extrusionOk="0">
                <a:moveTo>
                  <a:pt x="7786" y="755"/>
                </a:moveTo>
                <a:lnTo>
                  <a:pt x="7567" y="780"/>
                </a:lnTo>
                <a:lnTo>
                  <a:pt x="7324" y="804"/>
                </a:lnTo>
                <a:lnTo>
                  <a:pt x="7105" y="877"/>
                </a:lnTo>
                <a:lnTo>
                  <a:pt x="6910" y="999"/>
                </a:lnTo>
                <a:lnTo>
                  <a:pt x="6813" y="1072"/>
                </a:lnTo>
                <a:lnTo>
                  <a:pt x="6740" y="1145"/>
                </a:lnTo>
                <a:lnTo>
                  <a:pt x="6691" y="1242"/>
                </a:lnTo>
                <a:lnTo>
                  <a:pt x="6643" y="1364"/>
                </a:lnTo>
                <a:lnTo>
                  <a:pt x="6667" y="1388"/>
                </a:lnTo>
                <a:lnTo>
                  <a:pt x="6691" y="1412"/>
                </a:lnTo>
                <a:lnTo>
                  <a:pt x="6740" y="1388"/>
                </a:lnTo>
                <a:lnTo>
                  <a:pt x="6764" y="1412"/>
                </a:lnTo>
                <a:lnTo>
                  <a:pt x="6716" y="1461"/>
                </a:lnTo>
                <a:lnTo>
                  <a:pt x="6691" y="1510"/>
                </a:lnTo>
                <a:lnTo>
                  <a:pt x="6691" y="1680"/>
                </a:lnTo>
                <a:lnTo>
                  <a:pt x="6716" y="1826"/>
                </a:lnTo>
                <a:lnTo>
                  <a:pt x="6764" y="1996"/>
                </a:lnTo>
                <a:lnTo>
                  <a:pt x="6813" y="2166"/>
                </a:lnTo>
                <a:lnTo>
                  <a:pt x="6886" y="2312"/>
                </a:lnTo>
                <a:lnTo>
                  <a:pt x="7008" y="2434"/>
                </a:lnTo>
                <a:lnTo>
                  <a:pt x="7129" y="2556"/>
                </a:lnTo>
                <a:lnTo>
                  <a:pt x="7251" y="2629"/>
                </a:lnTo>
                <a:lnTo>
                  <a:pt x="7300" y="2629"/>
                </a:lnTo>
                <a:lnTo>
                  <a:pt x="7324" y="2604"/>
                </a:lnTo>
                <a:lnTo>
                  <a:pt x="7324" y="2580"/>
                </a:lnTo>
                <a:lnTo>
                  <a:pt x="7324" y="2556"/>
                </a:lnTo>
                <a:lnTo>
                  <a:pt x="7056" y="2069"/>
                </a:lnTo>
                <a:lnTo>
                  <a:pt x="6983" y="1826"/>
                </a:lnTo>
                <a:lnTo>
                  <a:pt x="6910" y="1583"/>
                </a:lnTo>
                <a:lnTo>
                  <a:pt x="7202" y="1874"/>
                </a:lnTo>
                <a:lnTo>
                  <a:pt x="7543" y="2142"/>
                </a:lnTo>
                <a:lnTo>
                  <a:pt x="7884" y="2385"/>
                </a:lnTo>
                <a:lnTo>
                  <a:pt x="8273" y="2580"/>
                </a:lnTo>
                <a:lnTo>
                  <a:pt x="8468" y="2677"/>
                </a:lnTo>
                <a:lnTo>
                  <a:pt x="8662" y="2726"/>
                </a:lnTo>
                <a:lnTo>
                  <a:pt x="8857" y="2775"/>
                </a:lnTo>
                <a:lnTo>
                  <a:pt x="9076" y="2823"/>
                </a:lnTo>
                <a:lnTo>
                  <a:pt x="9490" y="2823"/>
                </a:lnTo>
                <a:lnTo>
                  <a:pt x="9709" y="2799"/>
                </a:lnTo>
                <a:lnTo>
                  <a:pt x="9928" y="2750"/>
                </a:lnTo>
                <a:lnTo>
                  <a:pt x="9952" y="2726"/>
                </a:lnTo>
                <a:lnTo>
                  <a:pt x="9976" y="2677"/>
                </a:lnTo>
                <a:lnTo>
                  <a:pt x="9952" y="2629"/>
                </a:lnTo>
                <a:lnTo>
                  <a:pt x="9928" y="2604"/>
                </a:lnTo>
                <a:lnTo>
                  <a:pt x="9538" y="2531"/>
                </a:lnTo>
                <a:lnTo>
                  <a:pt x="9173" y="2458"/>
                </a:lnTo>
                <a:lnTo>
                  <a:pt x="8784" y="2410"/>
                </a:lnTo>
                <a:lnTo>
                  <a:pt x="8419" y="2312"/>
                </a:lnTo>
                <a:lnTo>
                  <a:pt x="8224" y="2239"/>
                </a:lnTo>
                <a:lnTo>
                  <a:pt x="8054" y="2142"/>
                </a:lnTo>
                <a:lnTo>
                  <a:pt x="7689" y="1947"/>
                </a:lnTo>
                <a:lnTo>
                  <a:pt x="7348" y="1728"/>
                </a:lnTo>
                <a:lnTo>
                  <a:pt x="7008" y="1510"/>
                </a:lnTo>
                <a:lnTo>
                  <a:pt x="7251" y="1583"/>
                </a:lnTo>
                <a:lnTo>
                  <a:pt x="7494" y="1631"/>
                </a:lnTo>
                <a:lnTo>
                  <a:pt x="7981" y="1753"/>
                </a:lnTo>
                <a:lnTo>
                  <a:pt x="8297" y="1826"/>
                </a:lnTo>
                <a:lnTo>
                  <a:pt x="8638" y="1923"/>
                </a:lnTo>
                <a:lnTo>
                  <a:pt x="8954" y="1947"/>
                </a:lnTo>
                <a:lnTo>
                  <a:pt x="9125" y="1947"/>
                </a:lnTo>
                <a:lnTo>
                  <a:pt x="9295" y="1923"/>
                </a:lnTo>
                <a:lnTo>
                  <a:pt x="9344" y="1899"/>
                </a:lnTo>
                <a:lnTo>
                  <a:pt x="9344" y="1850"/>
                </a:lnTo>
                <a:lnTo>
                  <a:pt x="9344" y="1826"/>
                </a:lnTo>
                <a:lnTo>
                  <a:pt x="9319" y="1777"/>
                </a:lnTo>
                <a:lnTo>
                  <a:pt x="9027" y="1655"/>
                </a:lnTo>
                <a:lnTo>
                  <a:pt x="8711" y="1558"/>
                </a:lnTo>
                <a:lnTo>
                  <a:pt x="8078" y="1437"/>
                </a:lnTo>
                <a:lnTo>
                  <a:pt x="7567" y="1315"/>
                </a:lnTo>
                <a:lnTo>
                  <a:pt x="7300" y="1266"/>
                </a:lnTo>
                <a:lnTo>
                  <a:pt x="7032" y="1266"/>
                </a:lnTo>
                <a:lnTo>
                  <a:pt x="7251" y="1145"/>
                </a:lnTo>
                <a:lnTo>
                  <a:pt x="7470" y="1072"/>
                </a:lnTo>
                <a:lnTo>
                  <a:pt x="7738" y="1047"/>
                </a:lnTo>
                <a:lnTo>
                  <a:pt x="8005" y="1072"/>
                </a:lnTo>
                <a:lnTo>
                  <a:pt x="8273" y="1120"/>
                </a:lnTo>
                <a:lnTo>
                  <a:pt x="8541" y="1193"/>
                </a:lnTo>
                <a:lnTo>
                  <a:pt x="8760" y="1266"/>
                </a:lnTo>
                <a:lnTo>
                  <a:pt x="8954" y="1339"/>
                </a:lnTo>
                <a:lnTo>
                  <a:pt x="9368" y="1558"/>
                </a:lnTo>
                <a:lnTo>
                  <a:pt x="9806" y="1753"/>
                </a:lnTo>
                <a:lnTo>
                  <a:pt x="10001" y="1826"/>
                </a:lnTo>
                <a:lnTo>
                  <a:pt x="10220" y="1874"/>
                </a:lnTo>
                <a:lnTo>
                  <a:pt x="10268" y="1850"/>
                </a:lnTo>
                <a:lnTo>
                  <a:pt x="10293" y="1826"/>
                </a:lnTo>
                <a:lnTo>
                  <a:pt x="10317" y="1801"/>
                </a:lnTo>
                <a:lnTo>
                  <a:pt x="10293" y="1753"/>
                </a:lnTo>
                <a:lnTo>
                  <a:pt x="10098" y="1558"/>
                </a:lnTo>
                <a:lnTo>
                  <a:pt x="9879" y="1388"/>
                </a:lnTo>
                <a:lnTo>
                  <a:pt x="9611" y="1242"/>
                </a:lnTo>
                <a:lnTo>
                  <a:pt x="9344" y="1120"/>
                </a:lnTo>
                <a:lnTo>
                  <a:pt x="9052" y="1023"/>
                </a:lnTo>
                <a:lnTo>
                  <a:pt x="8760" y="926"/>
                </a:lnTo>
                <a:lnTo>
                  <a:pt x="8224" y="804"/>
                </a:lnTo>
                <a:lnTo>
                  <a:pt x="8030" y="755"/>
                </a:lnTo>
                <a:close/>
                <a:moveTo>
                  <a:pt x="5888" y="1996"/>
                </a:moveTo>
                <a:lnTo>
                  <a:pt x="5864" y="2020"/>
                </a:lnTo>
                <a:lnTo>
                  <a:pt x="5694" y="2142"/>
                </a:lnTo>
                <a:lnTo>
                  <a:pt x="5523" y="2264"/>
                </a:lnTo>
                <a:lnTo>
                  <a:pt x="5207" y="2556"/>
                </a:lnTo>
                <a:lnTo>
                  <a:pt x="4891" y="2823"/>
                </a:lnTo>
                <a:lnTo>
                  <a:pt x="4745" y="2969"/>
                </a:lnTo>
                <a:lnTo>
                  <a:pt x="4623" y="3140"/>
                </a:lnTo>
                <a:lnTo>
                  <a:pt x="4623" y="3188"/>
                </a:lnTo>
                <a:lnTo>
                  <a:pt x="4647" y="3213"/>
                </a:lnTo>
                <a:lnTo>
                  <a:pt x="4842" y="3115"/>
                </a:lnTo>
                <a:lnTo>
                  <a:pt x="4988" y="3018"/>
                </a:lnTo>
                <a:lnTo>
                  <a:pt x="5280" y="2775"/>
                </a:lnTo>
                <a:lnTo>
                  <a:pt x="5645" y="2458"/>
                </a:lnTo>
                <a:lnTo>
                  <a:pt x="5986" y="2166"/>
                </a:lnTo>
                <a:lnTo>
                  <a:pt x="6010" y="2093"/>
                </a:lnTo>
                <a:lnTo>
                  <a:pt x="5986" y="2045"/>
                </a:lnTo>
                <a:lnTo>
                  <a:pt x="5937" y="1996"/>
                </a:lnTo>
                <a:close/>
                <a:moveTo>
                  <a:pt x="6107" y="5622"/>
                </a:moveTo>
                <a:lnTo>
                  <a:pt x="6059" y="5646"/>
                </a:lnTo>
                <a:lnTo>
                  <a:pt x="6010" y="5670"/>
                </a:lnTo>
                <a:lnTo>
                  <a:pt x="5961" y="5719"/>
                </a:lnTo>
                <a:lnTo>
                  <a:pt x="5888" y="5768"/>
                </a:lnTo>
                <a:lnTo>
                  <a:pt x="5815" y="5816"/>
                </a:lnTo>
                <a:lnTo>
                  <a:pt x="5767" y="5889"/>
                </a:lnTo>
                <a:lnTo>
                  <a:pt x="5718" y="5987"/>
                </a:lnTo>
                <a:lnTo>
                  <a:pt x="5669" y="6157"/>
                </a:lnTo>
                <a:lnTo>
                  <a:pt x="5669" y="6327"/>
                </a:lnTo>
                <a:lnTo>
                  <a:pt x="5669" y="6425"/>
                </a:lnTo>
                <a:lnTo>
                  <a:pt x="5718" y="6546"/>
                </a:lnTo>
                <a:lnTo>
                  <a:pt x="5767" y="6644"/>
                </a:lnTo>
                <a:lnTo>
                  <a:pt x="5815" y="6717"/>
                </a:lnTo>
                <a:lnTo>
                  <a:pt x="5888" y="6790"/>
                </a:lnTo>
                <a:lnTo>
                  <a:pt x="5986" y="6863"/>
                </a:lnTo>
                <a:lnTo>
                  <a:pt x="6083" y="6911"/>
                </a:lnTo>
                <a:lnTo>
                  <a:pt x="6180" y="6936"/>
                </a:lnTo>
                <a:lnTo>
                  <a:pt x="6326" y="6936"/>
                </a:lnTo>
                <a:lnTo>
                  <a:pt x="6399" y="6911"/>
                </a:lnTo>
                <a:lnTo>
                  <a:pt x="6448" y="6863"/>
                </a:lnTo>
                <a:lnTo>
                  <a:pt x="6570" y="6717"/>
                </a:lnTo>
                <a:lnTo>
                  <a:pt x="6643" y="6546"/>
                </a:lnTo>
                <a:lnTo>
                  <a:pt x="6667" y="6352"/>
                </a:lnTo>
                <a:lnTo>
                  <a:pt x="6667" y="6157"/>
                </a:lnTo>
                <a:lnTo>
                  <a:pt x="6618" y="5962"/>
                </a:lnTo>
                <a:lnTo>
                  <a:pt x="6594" y="5889"/>
                </a:lnTo>
                <a:lnTo>
                  <a:pt x="6521" y="5792"/>
                </a:lnTo>
                <a:lnTo>
                  <a:pt x="6472" y="5719"/>
                </a:lnTo>
                <a:lnTo>
                  <a:pt x="6375" y="5670"/>
                </a:lnTo>
                <a:lnTo>
                  <a:pt x="6302" y="5622"/>
                </a:lnTo>
                <a:close/>
                <a:moveTo>
                  <a:pt x="9368" y="5622"/>
                </a:moveTo>
                <a:lnTo>
                  <a:pt x="9319" y="5646"/>
                </a:lnTo>
                <a:lnTo>
                  <a:pt x="9271" y="5670"/>
                </a:lnTo>
                <a:lnTo>
                  <a:pt x="9222" y="5719"/>
                </a:lnTo>
                <a:lnTo>
                  <a:pt x="9149" y="5768"/>
                </a:lnTo>
                <a:lnTo>
                  <a:pt x="9076" y="5816"/>
                </a:lnTo>
                <a:lnTo>
                  <a:pt x="9027" y="5889"/>
                </a:lnTo>
                <a:lnTo>
                  <a:pt x="8979" y="5987"/>
                </a:lnTo>
                <a:lnTo>
                  <a:pt x="8930" y="6157"/>
                </a:lnTo>
                <a:lnTo>
                  <a:pt x="8930" y="6327"/>
                </a:lnTo>
                <a:lnTo>
                  <a:pt x="8930" y="6425"/>
                </a:lnTo>
                <a:lnTo>
                  <a:pt x="8979" y="6546"/>
                </a:lnTo>
                <a:lnTo>
                  <a:pt x="9027" y="6644"/>
                </a:lnTo>
                <a:lnTo>
                  <a:pt x="9076" y="6717"/>
                </a:lnTo>
                <a:lnTo>
                  <a:pt x="9149" y="6790"/>
                </a:lnTo>
                <a:lnTo>
                  <a:pt x="9246" y="6863"/>
                </a:lnTo>
                <a:lnTo>
                  <a:pt x="9344" y="6911"/>
                </a:lnTo>
                <a:lnTo>
                  <a:pt x="9441" y="6936"/>
                </a:lnTo>
                <a:lnTo>
                  <a:pt x="9587" y="6936"/>
                </a:lnTo>
                <a:lnTo>
                  <a:pt x="9660" y="6911"/>
                </a:lnTo>
                <a:lnTo>
                  <a:pt x="9709" y="6863"/>
                </a:lnTo>
                <a:lnTo>
                  <a:pt x="9830" y="6717"/>
                </a:lnTo>
                <a:lnTo>
                  <a:pt x="9903" y="6546"/>
                </a:lnTo>
                <a:lnTo>
                  <a:pt x="9928" y="6352"/>
                </a:lnTo>
                <a:lnTo>
                  <a:pt x="9928" y="6157"/>
                </a:lnTo>
                <a:lnTo>
                  <a:pt x="9879" y="5962"/>
                </a:lnTo>
                <a:lnTo>
                  <a:pt x="9855" y="5889"/>
                </a:lnTo>
                <a:lnTo>
                  <a:pt x="9782" y="5792"/>
                </a:lnTo>
                <a:lnTo>
                  <a:pt x="9733" y="5719"/>
                </a:lnTo>
                <a:lnTo>
                  <a:pt x="9636" y="5670"/>
                </a:lnTo>
                <a:lnTo>
                  <a:pt x="9563" y="5622"/>
                </a:lnTo>
                <a:close/>
                <a:moveTo>
                  <a:pt x="7786" y="6765"/>
                </a:moveTo>
                <a:lnTo>
                  <a:pt x="7738" y="6814"/>
                </a:lnTo>
                <a:lnTo>
                  <a:pt x="7713" y="6863"/>
                </a:lnTo>
                <a:lnTo>
                  <a:pt x="7713" y="7082"/>
                </a:lnTo>
                <a:lnTo>
                  <a:pt x="7738" y="7301"/>
                </a:lnTo>
                <a:lnTo>
                  <a:pt x="7738" y="7520"/>
                </a:lnTo>
                <a:lnTo>
                  <a:pt x="7762" y="7739"/>
                </a:lnTo>
                <a:lnTo>
                  <a:pt x="7786" y="7787"/>
                </a:lnTo>
                <a:lnTo>
                  <a:pt x="7811" y="7812"/>
                </a:lnTo>
                <a:lnTo>
                  <a:pt x="7908" y="7860"/>
                </a:lnTo>
                <a:lnTo>
                  <a:pt x="7957" y="7836"/>
                </a:lnTo>
                <a:lnTo>
                  <a:pt x="8005" y="7836"/>
                </a:lnTo>
                <a:lnTo>
                  <a:pt x="8030" y="7787"/>
                </a:lnTo>
                <a:lnTo>
                  <a:pt x="8054" y="7739"/>
                </a:lnTo>
                <a:lnTo>
                  <a:pt x="8054" y="7641"/>
                </a:lnTo>
                <a:lnTo>
                  <a:pt x="8054" y="7520"/>
                </a:lnTo>
                <a:lnTo>
                  <a:pt x="8030" y="7301"/>
                </a:lnTo>
                <a:lnTo>
                  <a:pt x="7981" y="7057"/>
                </a:lnTo>
                <a:lnTo>
                  <a:pt x="7957" y="6936"/>
                </a:lnTo>
                <a:lnTo>
                  <a:pt x="7884" y="6814"/>
                </a:lnTo>
                <a:lnTo>
                  <a:pt x="7835" y="6765"/>
                </a:lnTo>
                <a:close/>
                <a:moveTo>
                  <a:pt x="8589" y="8274"/>
                </a:moveTo>
                <a:lnTo>
                  <a:pt x="8249" y="8371"/>
                </a:lnTo>
                <a:lnTo>
                  <a:pt x="7932" y="8444"/>
                </a:lnTo>
                <a:lnTo>
                  <a:pt x="7592" y="8469"/>
                </a:lnTo>
                <a:lnTo>
                  <a:pt x="7421" y="8469"/>
                </a:lnTo>
                <a:lnTo>
                  <a:pt x="7251" y="8444"/>
                </a:lnTo>
                <a:lnTo>
                  <a:pt x="7202" y="8469"/>
                </a:lnTo>
                <a:lnTo>
                  <a:pt x="7178" y="8469"/>
                </a:lnTo>
                <a:lnTo>
                  <a:pt x="7154" y="8517"/>
                </a:lnTo>
                <a:lnTo>
                  <a:pt x="7178" y="8542"/>
                </a:lnTo>
                <a:lnTo>
                  <a:pt x="7227" y="8639"/>
                </a:lnTo>
                <a:lnTo>
                  <a:pt x="7300" y="8688"/>
                </a:lnTo>
                <a:lnTo>
                  <a:pt x="7373" y="8761"/>
                </a:lnTo>
                <a:lnTo>
                  <a:pt x="7470" y="8785"/>
                </a:lnTo>
                <a:lnTo>
                  <a:pt x="7665" y="8834"/>
                </a:lnTo>
                <a:lnTo>
                  <a:pt x="7908" y="8834"/>
                </a:lnTo>
                <a:lnTo>
                  <a:pt x="8127" y="8809"/>
                </a:lnTo>
                <a:lnTo>
                  <a:pt x="8370" y="8761"/>
                </a:lnTo>
                <a:lnTo>
                  <a:pt x="8565" y="8712"/>
                </a:lnTo>
                <a:lnTo>
                  <a:pt x="8735" y="8639"/>
                </a:lnTo>
                <a:lnTo>
                  <a:pt x="8808" y="8590"/>
                </a:lnTo>
                <a:lnTo>
                  <a:pt x="8833" y="8542"/>
                </a:lnTo>
                <a:lnTo>
                  <a:pt x="8833" y="8469"/>
                </a:lnTo>
                <a:lnTo>
                  <a:pt x="8833" y="8396"/>
                </a:lnTo>
                <a:lnTo>
                  <a:pt x="8784" y="8347"/>
                </a:lnTo>
                <a:lnTo>
                  <a:pt x="8735" y="8298"/>
                </a:lnTo>
                <a:lnTo>
                  <a:pt x="8662" y="8274"/>
                </a:lnTo>
                <a:close/>
                <a:moveTo>
                  <a:pt x="6618" y="9928"/>
                </a:moveTo>
                <a:lnTo>
                  <a:pt x="6862" y="10026"/>
                </a:lnTo>
                <a:lnTo>
                  <a:pt x="7105" y="10099"/>
                </a:lnTo>
                <a:lnTo>
                  <a:pt x="7373" y="10172"/>
                </a:lnTo>
                <a:lnTo>
                  <a:pt x="7616" y="10220"/>
                </a:lnTo>
                <a:lnTo>
                  <a:pt x="7859" y="10245"/>
                </a:lnTo>
                <a:lnTo>
                  <a:pt x="8127" y="10269"/>
                </a:lnTo>
                <a:lnTo>
                  <a:pt x="8370" y="10245"/>
                </a:lnTo>
                <a:lnTo>
                  <a:pt x="8614" y="10220"/>
                </a:lnTo>
                <a:lnTo>
                  <a:pt x="8833" y="10172"/>
                </a:lnTo>
                <a:lnTo>
                  <a:pt x="9052" y="10123"/>
                </a:lnTo>
                <a:lnTo>
                  <a:pt x="9027" y="10366"/>
                </a:lnTo>
                <a:lnTo>
                  <a:pt x="8735" y="10391"/>
                </a:lnTo>
                <a:lnTo>
                  <a:pt x="8443" y="10415"/>
                </a:lnTo>
                <a:lnTo>
                  <a:pt x="8419" y="10415"/>
                </a:lnTo>
                <a:lnTo>
                  <a:pt x="8151" y="10391"/>
                </a:lnTo>
                <a:lnTo>
                  <a:pt x="8005" y="10391"/>
                </a:lnTo>
                <a:lnTo>
                  <a:pt x="7859" y="10415"/>
                </a:lnTo>
                <a:lnTo>
                  <a:pt x="7859" y="10439"/>
                </a:lnTo>
                <a:lnTo>
                  <a:pt x="7835" y="10464"/>
                </a:lnTo>
                <a:lnTo>
                  <a:pt x="7835" y="10512"/>
                </a:lnTo>
                <a:lnTo>
                  <a:pt x="7884" y="10585"/>
                </a:lnTo>
                <a:lnTo>
                  <a:pt x="7932" y="10610"/>
                </a:lnTo>
                <a:lnTo>
                  <a:pt x="8078" y="10683"/>
                </a:lnTo>
                <a:lnTo>
                  <a:pt x="8224" y="10707"/>
                </a:lnTo>
                <a:lnTo>
                  <a:pt x="8346" y="10731"/>
                </a:lnTo>
                <a:lnTo>
                  <a:pt x="8687" y="10731"/>
                </a:lnTo>
                <a:lnTo>
                  <a:pt x="8857" y="10707"/>
                </a:lnTo>
                <a:lnTo>
                  <a:pt x="9027" y="10683"/>
                </a:lnTo>
                <a:lnTo>
                  <a:pt x="9027" y="10804"/>
                </a:lnTo>
                <a:lnTo>
                  <a:pt x="8687" y="10853"/>
                </a:lnTo>
                <a:lnTo>
                  <a:pt x="8541" y="10877"/>
                </a:lnTo>
                <a:lnTo>
                  <a:pt x="8370" y="10902"/>
                </a:lnTo>
                <a:lnTo>
                  <a:pt x="7932" y="10902"/>
                </a:lnTo>
                <a:lnTo>
                  <a:pt x="7786" y="10950"/>
                </a:lnTo>
                <a:lnTo>
                  <a:pt x="7762" y="10999"/>
                </a:lnTo>
                <a:lnTo>
                  <a:pt x="7786" y="11023"/>
                </a:lnTo>
                <a:lnTo>
                  <a:pt x="7884" y="11121"/>
                </a:lnTo>
                <a:lnTo>
                  <a:pt x="8030" y="11194"/>
                </a:lnTo>
                <a:lnTo>
                  <a:pt x="8200" y="11242"/>
                </a:lnTo>
                <a:lnTo>
                  <a:pt x="8589" y="11242"/>
                </a:lnTo>
                <a:lnTo>
                  <a:pt x="8760" y="11218"/>
                </a:lnTo>
                <a:lnTo>
                  <a:pt x="8930" y="11194"/>
                </a:lnTo>
                <a:lnTo>
                  <a:pt x="9076" y="11121"/>
                </a:lnTo>
                <a:lnTo>
                  <a:pt x="9125" y="11218"/>
                </a:lnTo>
                <a:lnTo>
                  <a:pt x="8954" y="11291"/>
                </a:lnTo>
                <a:lnTo>
                  <a:pt x="8760" y="11340"/>
                </a:lnTo>
                <a:lnTo>
                  <a:pt x="8151" y="11461"/>
                </a:lnTo>
                <a:lnTo>
                  <a:pt x="8127" y="11461"/>
                </a:lnTo>
                <a:lnTo>
                  <a:pt x="8127" y="11486"/>
                </a:lnTo>
                <a:lnTo>
                  <a:pt x="8151" y="11510"/>
                </a:lnTo>
                <a:lnTo>
                  <a:pt x="8346" y="11583"/>
                </a:lnTo>
                <a:lnTo>
                  <a:pt x="8589" y="11607"/>
                </a:lnTo>
                <a:lnTo>
                  <a:pt x="8370" y="11656"/>
                </a:lnTo>
                <a:lnTo>
                  <a:pt x="8151" y="11680"/>
                </a:lnTo>
                <a:lnTo>
                  <a:pt x="7932" y="11680"/>
                </a:lnTo>
                <a:lnTo>
                  <a:pt x="7713" y="11656"/>
                </a:lnTo>
                <a:lnTo>
                  <a:pt x="7421" y="11632"/>
                </a:lnTo>
                <a:lnTo>
                  <a:pt x="7129" y="11559"/>
                </a:lnTo>
                <a:lnTo>
                  <a:pt x="6862" y="11461"/>
                </a:lnTo>
                <a:lnTo>
                  <a:pt x="6740" y="11388"/>
                </a:lnTo>
                <a:lnTo>
                  <a:pt x="6618" y="11291"/>
                </a:lnTo>
                <a:lnTo>
                  <a:pt x="6594" y="11242"/>
                </a:lnTo>
                <a:lnTo>
                  <a:pt x="6667" y="11194"/>
                </a:lnTo>
                <a:lnTo>
                  <a:pt x="6716" y="11121"/>
                </a:lnTo>
                <a:lnTo>
                  <a:pt x="6716" y="11023"/>
                </a:lnTo>
                <a:lnTo>
                  <a:pt x="6716" y="10950"/>
                </a:lnTo>
                <a:lnTo>
                  <a:pt x="6667" y="10804"/>
                </a:lnTo>
                <a:lnTo>
                  <a:pt x="6618" y="10610"/>
                </a:lnTo>
                <a:lnTo>
                  <a:pt x="6594" y="10415"/>
                </a:lnTo>
                <a:lnTo>
                  <a:pt x="6594" y="10245"/>
                </a:lnTo>
                <a:lnTo>
                  <a:pt x="6618" y="10074"/>
                </a:lnTo>
                <a:lnTo>
                  <a:pt x="6643" y="9977"/>
                </a:lnTo>
                <a:lnTo>
                  <a:pt x="6643" y="9953"/>
                </a:lnTo>
                <a:lnTo>
                  <a:pt x="6618" y="10001"/>
                </a:lnTo>
                <a:lnTo>
                  <a:pt x="6618" y="9928"/>
                </a:lnTo>
                <a:close/>
                <a:moveTo>
                  <a:pt x="9636" y="11218"/>
                </a:moveTo>
                <a:lnTo>
                  <a:pt x="9782" y="11291"/>
                </a:lnTo>
                <a:lnTo>
                  <a:pt x="9928" y="11364"/>
                </a:lnTo>
                <a:lnTo>
                  <a:pt x="9855" y="11510"/>
                </a:lnTo>
                <a:lnTo>
                  <a:pt x="9757" y="11632"/>
                </a:lnTo>
                <a:lnTo>
                  <a:pt x="9636" y="11778"/>
                </a:lnTo>
                <a:lnTo>
                  <a:pt x="9514" y="11875"/>
                </a:lnTo>
                <a:lnTo>
                  <a:pt x="9246" y="12070"/>
                </a:lnTo>
                <a:lnTo>
                  <a:pt x="8930" y="12240"/>
                </a:lnTo>
                <a:lnTo>
                  <a:pt x="8589" y="12362"/>
                </a:lnTo>
                <a:lnTo>
                  <a:pt x="8249" y="12435"/>
                </a:lnTo>
                <a:lnTo>
                  <a:pt x="7908" y="12483"/>
                </a:lnTo>
                <a:lnTo>
                  <a:pt x="7592" y="12508"/>
                </a:lnTo>
                <a:lnTo>
                  <a:pt x="7227" y="12508"/>
                </a:lnTo>
                <a:lnTo>
                  <a:pt x="6886" y="12459"/>
                </a:lnTo>
                <a:lnTo>
                  <a:pt x="6521" y="12362"/>
                </a:lnTo>
                <a:lnTo>
                  <a:pt x="6375" y="12289"/>
                </a:lnTo>
                <a:lnTo>
                  <a:pt x="6205" y="12216"/>
                </a:lnTo>
                <a:lnTo>
                  <a:pt x="6083" y="12118"/>
                </a:lnTo>
                <a:lnTo>
                  <a:pt x="5986" y="12021"/>
                </a:lnTo>
                <a:lnTo>
                  <a:pt x="5888" y="11924"/>
                </a:lnTo>
                <a:lnTo>
                  <a:pt x="5815" y="11826"/>
                </a:lnTo>
                <a:lnTo>
                  <a:pt x="5694" y="11583"/>
                </a:lnTo>
                <a:lnTo>
                  <a:pt x="5572" y="11315"/>
                </a:lnTo>
                <a:lnTo>
                  <a:pt x="5645" y="11291"/>
                </a:lnTo>
                <a:lnTo>
                  <a:pt x="5840" y="11267"/>
                </a:lnTo>
                <a:lnTo>
                  <a:pt x="6107" y="11242"/>
                </a:lnTo>
                <a:lnTo>
                  <a:pt x="6180" y="11364"/>
                </a:lnTo>
                <a:lnTo>
                  <a:pt x="6278" y="11486"/>
                </a:lnTo>
                <a:lnTo>
                  <a:pt x="6448" y="11656"/>
                </a:lnTo>
                <a:lnTo>
                  <a:pt x="6594" y="11753"/>
                </a:lnTo>
                <a:lnTo>
                  <a:pt x="6764" y="11851"/>
                </a:lnTo>
                <a:lnTo>
                  <a:pt x="7105" y="11972"/>
                </a:lnTo>
                <a:lnTo>
                  <a:pt x="7446" y="12045"/>
                </a:lnTo>
                <a:lnTo>
                  <a:pt x="7811" y="12094"/>
                </a:lnTo>
                <a:lnTo>
                  <a:pt x="8151" y="12094"/>
                </a:lnTo>
                <a:lnTo>
                  <a:pt x="8492" y="12070"/>
                </a:lnTo>
                <a:lnTo>
                  <a:pt x="8833" y="11972"/>
                </a:lnTo>
                <a:lnTo>
                  <a:pt x="9003" y="11924"/>
                </a:lnTo>
                <a:lnTo>
                  <a:pt x="9173" y="11851"/>
                </a:lnTo>
                <a:lnTo>
                  <a:pt x="9295" y="11753"/>
                </a:lnTo>
                <a:lnTo>
                  <a:pt x="9441" y="11607"/>
                </a:lnTo>
                <a:lnTo>
                  <a:pt x="9563" y="11461"/>
                </a:lnTo>
                <a:lnTo>
                  <a:pt x="9587" y="11364"/>
                </a:lnTo>
                <a:lnTo>
                  <a:pt x="9611" y="11291"/>
                </a:lnTo>
                <a:lnTo>
                  <a:pt x="9636" y="11218"/>
                </a:lnTo>
                <a:close/>
                <a:moveTo>
                  <a:pt x="5231" y="11437"/>
                </a:moveTo>
                <a:lnTo>
                  <a:pt x="5231" y="11583"/>
                </a:lnTo>
                <a:lnTo>
                  <a:pt x="5280" y="11729"/>
                </a:lnTo>
                <a:lnTo>
                  <a:pt x="5329" y="11875"/>
                </a:lnTo>
                <a:lnTo>
                  <a:pt x="5402" y="12021"/>
                </a:lnTo>
                <a:lnTo>
                  <a:pt x="5596" y="12264"/>
                </a:lnTo>
                <a:lnTo>
                  <a:pt x="5815" y="12459"/>
                </a:lnTo>
                <a:lnTo>
                  <a:pt x="6010" y="12581"/>
                </a:lnTo>
                <a:lnTo>
                  <a:pt x="6205" y="12702"/>
                </a:lnTo>
                <a:lnTo>
                  <a:pt x="6399" y="12775"/>
                </a:lnTo>
                <a:lnTo>
                  <a:pt x="6618" y="12848"/>
                </a:lnTo>
                <a:lnTo>
                  <a:pt x="6837" y="12897"/>
                </a:lnTo>
                <a:lnTo>
                  <a:pt x="7056" y="12946"/>
                </a:lnTo>
                <a:lnTo>
                  <a:pt x="7494" y="12970"/>
                </a:lnTo>
                <a:lnTo>
                  <a:pt x="7908" y="12946"/>
                </a:lnTo>
                <a:lnTo>
                  <a:pt x="8322" y="12897"/>
                </a:lnTo>
                <a:lnTo>
                  <a:pt x="8760" y="12775"/>
                </a:lnTo>
                <a:lnTo>
                  <a:pt x="9149" y="12629"/>
                </a:lnTo>
                <a:lnTo>
                  <a:pt x="9344" y="12532"/>
                </a:lnTo>
                <a:lnTo>
                  <a:pt x="9538" y="12410"/>
                </a:lnTo>
                <a:lnTo>
                  <a:pt x="9709" y="12289"/>
                </a:lnTo>
                <a:lnTo>
                  <a:pt x="9879" y="12143"/>
                </a:lnTo>
                <a:lnTo>
                  <a:pt x="10025" y="11997"/>
                </a:lnTo>
                <a:lnTo>
                  <a:pt x="10147" y="11851"/>
                </a:lnTo>
                <a:lnTo>
                  <a:pt x="10268" y="11656"/>
                </a:lnTo>
                <a:lnTo>
                  <a:pt x="10366" y="11486"/>
                </a:lnTo>
                <a:lnTo>
                  <a:pt x="10950" y="11583"/>
                </a:lnTo>
                <a:lnTo>
                  <a:pt x="10974" y="11583"/>
                </a:lnTo>
                <a:lnTo>
                  <a:pt x="10828" y="11680"/>
                </a:lnTo>
                <a:lnTo>
                  <a:pt x="10658" y="11778"/>
                </a:lnTo>
                <a:lnTo>
                  <a:pt x="10512" y="11899"/>
                </a:lnTo>
                <a:lnTo>
                  <a:pt x="10366" y="12045"/>
                </a:lnTo>
                <a:lnTo>
                  <a:pt x="10317" y="12118"/>
                </a:lnTo>
                <a:lnTo>
                  <a:pt x="10293" y="12216"/>
                </a:lnTo>
                <a:lnTo>
                  <a:pt x="10439" y="12167"/>
                </a:lnTo>
                <a:lnTo>
                  <a:pt x="10585" y="12094"/>
                </a:lnTo>
                <a:lnTo>
                  <a:pt x="10852" y="11924"/>
                </a:lnTo>
                <a:lnTo>
                  <a:pt x="11193" y="11778"/>
                </a:lnTo>
                <a:lnTo>
                  <a:pt x="11315" y="11753"/>
                </a:lnTo>
                <a:lnTo>
                  <a:pt x="11436" y="11705"/>
                </a:lnTo>
                <a:lnTo>
                  <a:pt x="11461" y="11680"/>
                </a:lnTo>
                <a:lnTo>
                  <a:pt x="12020" y="11851"/>
                </a:lnTo>
                <a:lnTo>
                  <a:pt x="11728" y="11948"/>
                </a:lnTo>
                <a:lnTo>
                  <a:pt x="11436" y="12070"/>
                </a:lnTo>
                <a:lnTo>
                  <a:pt x="11144" y="12191"/>
                </a:lnTo>
                <a:lnTo>
                  <a:pt x="10877" y="12362"/>
                </a:lnTo>
                <a:lnTo>
                  <a:pt x="10633" y="12532"/>
                </a:lnTo>
                <a:lnTo>
                  <a:pt x="10609" y="12556"/>
                </a:lnTo>
                <a:lnTo>
                  <a:pt x="10633" y="12581"/>
                </a:lnTo>
                <a:lnTo>
                  <a:pt x="11144" y="12386"/>
                </a:lnTo>
                <a:lnTo>
                  <a:pt x="11655" y="12216"/>
                </a:lnTo>
                <a:lnTo>
                  <a:pt x="11874" y="12167"/>
                </a:lnTo>
                <a:lnTo>
                  <a:pt x="12093" y="12118"/>
                </a:lnTo>
                <a:lnTo>
                  <a:pt x="12312" y="12094"/>
                </a:lnTo>
                <a:lnTo>
                  <a:pt x="12531" y="12021"/>
                </a:lnTo>
                <a:lnTo>
                  <a:pt x="12969" y="12216"/>
                </a:lnTo>
                <a:lnTo>
                  <a:pt x="12726" y="12289"/>
                </a:lnTo>
                <a:lnTo>
                  <a:pt x="12507" y="12386"/>
                </a:lnTo>
                <a:lnTo>
                  <a:pt x="11874" y="12654"/>
                </a:lnTo>
                <a:lnTo>
                  <a:pt x="11582" y="12800"/>
                </a:lnTo>
                <a:lnTo>
                  <a:pt x="11266" y="12897"/>
                </a:lnTo>
                <a:lnTo>
                  <a:pt x="11242" y="12921"/>
                </a:lnTo>
                <a:lnTo>
                  <a:pt x="11217" y="12946"/>
                </a:lnTo>
                <a:lnTo>
                  <a:pt x="11242" y="12970"/>
                </a:lnTo>
                <a:lnTo>
                  <a:pt x="11266" y="12994"/>
                </a:lnTo>
                <a:lnTo>
                  <a:pt x="11850" y="12873"/>
                </a:lnTo>
                <a:lnTo>
                  <a:pt x="12458" y="12727"/>
                </a:lnTo>
                <a:lnTo>
                  <a:pt x="12677" y="12678"/>
                </a:lnTo>
                <a:lnTo>
                  <a:pt x="12920" y="12629"/>
                </a:lnTo>
                <a:lnTo>
                  <a:pt x="13164" y="12556"/>
                </a:lnTo>
                <a:lnTo>
                  <a:pt x="13285" y="12508"/>
                </a:lnTo>
                <a:lnTo>
                  <a:pt x="13383" y="12459"/>
                </a:lnTo>
                <a:lnTo>
                  <a:pt x="13626" y="12629"/>
                </a:lnTo>
                <a:lnTo>
                  <a:pt x="13869" y="12824"/>
                </a:lnTo>
                <a:lnTo>
                  <a:pt x="13602" y="12873"/>
                </a:lnTo>
                <a:lnTo>
                  <a:pt x="12847" y="13067"/>
                </a:lnTo>
                <a:lnTo>
                  <a:pt x="12482" y="13165"/>
                </a:lnTo>
                <a:lnTo>
                  <a:pt x="12142" y="13286"/>
                </a:lnTo>
                <a:lnTo>
                  <a:pt x="12093" y="13335"/>
                </a:lnTo>
                <a:lnTo>
                  <a:pt x="12117" y="13359"/>
                </a:lnTo>
                <a:lnTo>
                  <a:pt x="12263" y="13408"/>
                </a:lnTo>
                <a:lnTo>
                  <a:pt x="12409" y="13432"/>
                </a:lnTo>
                <a:lnTo>
                  <a:pt x="12531" y="13457"/>
                </a:lnTo>
                <a:lnTo>
                  <a:pt x="12677" y="13432"/>
                </a:lnTo>
                <a:lnTo>
                  <a:pt x="12969" y="13408"/>
                </a:lnTo>
                <a:lnTo>
                  <a:pt x="13237" y="13335"/>
                </a:lnTo>
                <a:lnTo>
                  <a:pt x="13675" y="13238"/>
                </a:lnTo>
                <a:lnTo>
                  <a:pt x="13869" y="13189"/>
                </a:lnTo>
                <a:lnTo>
                  <a:pt x="14088" y="13165"/>
                </a:lnTo>
                <a:lnTo>
                  <a:pt x="14186" y="13140"/>
                </a:lnTo>
                <a:lnTo>
                  <a:pt x="14356" y="13335"/>
                </a:lnTo>
                <a:lnTo>
                  <a:pt x="14502" y="13530"/>
                </a:lnTo>
                <a:lnTo>
                  <a:pt x="14186" y="13554"/>
                </a:lnTo>
                <a:lnTo>
                  <a:pt x="13845" y="13578"/>
                </a:lnTo>
                <a:lnTo>
                  <a:pt x="13529" y="13627"/>
                </a:lnTo>
                <a:lnTo>
                  <a:pt x="13212" y="13676"/>
                </a:lnTo>
                <a:lnTo>
                  <a:pt x="13042" y="13724"/>
                </a:lnTo>
                <a:lnTo>
                  <a:pt x="12896" y="13773"/>
                </a:lnTo>
                <a:lnTo>
                  <a:pt x="12872" y="13797"/>
                </a:lnTo>
                <a:lnTo>
                  <a:pt x="12872" y="13822"/>
                </a:lnTo>
                <a:lnTo>
                  <a:pt x="12896" y="13846"/>
                </a:lnTo>
                <a:lnTo>
                  <a:pt x="12896" y="13870"/>
                </a:lnTo>
                <a:lnTo>
                  <a:pt x="13188" y="13919"/>
                </a:lnTo>
                <a:lnTo>
                  <a:pt x="13456" y="13943"/>
                </a:lnTo>
                <a:lnTo>
                  <a:pt x="13991" y="13919"/>
                </a:lnTo>
                <a:lnTo>
                  <a:pt x="14745" y="13919"/>
                </a:lnTo>
                <a:lnTo>
                  <a:pt x="14916" y="14284"/>
                </a:lnTo>
                <a:lnTo>
                  <a:pt x="14405" y="14308"/>
                </a:lnTo>
                <a:lnTo>
                  <a:pt x="13821" y="14308"/>
                </a:lnTo>
                <a:lnTo>
                  <a:pt x="13529" y="14333"/>
                </a:lnTo>
                <a:lnTo>
                  <a:pt x="13383" y="14357"/>
                </a:lnTo>
                <a:lnTo>
                  <a:pt x="13237" y="14381"/>
                </a:lnTo>
                <a:lnTo>
                  <a:pt x="13212" y="14406"/>
                </a:lnTo>
                <a:lnTo>
                  <a:pt x="13188" y="14454"/>
                </a:lnTo>
                <a:lnTo>
                  <a:pt x="13212" y="14503"/>
                </a:lnTo>
                <a:lnTo>
                  <a:pt x="13237" y="14527"/>
                </a:lnTo>
                <a:lnTo>
                  <a:pt x="13529" y="14600"/>
                </a:lnTo>
                <a:lnTo>
                  <a:pt x="13821" y="14625"/>
                </a:lnTo>
                <a:lnTo>
                  <a:pt x="14721" y="14625"/>
                </a:lnTo>
                <a:lnTo>
                  <a:pt x="15037" y="14600"/>
                </a:lnTo>
                <a:lnTo>
                  <a:pt x="15110" y="14868"/>
                </a:lnTo>
                <a:lnTo>
                  <a:pt x="15159" y="15136"/>
                </a:lnTo>
                <a:lnTo>
                  <a:pt x="14989" y="15087"/>
                </a:lnTo>
                <a:lnTo>
                  <a:pt x="14818" y="15087"/>
                </a:lnTo>
                <a:lnTo>
                  <a:pt x="14453" y="15063"/>
                </a:lnTo>
                <a:lnTo>
                  <a:pt x="14234" y="15063"/>
                </a:lnTo>
                <a:lnTo>
                  <a:pt x="13991" y="15087"/>
                </a:lnTo>
                <a:lnTo>
                  <a:pt x="13772" y="15111"/>
                </a:lnTo>
                <a:lnTo>
                  <a:pt x="13529" y="15184"/>
                </a:lnTo>
                <a:lnTo>
                  <a:pt x="13504" y="15209"/>
                </a:lnTo>
                <a:lnTo>
                  <a:pt x="13504" y="15233"/>
                </a:lnTo>
                <a:lnTo>
                  <a:pt x="13504" y="15282"/>
                </a:lnTo>
                <a:lnTo>
                  <a:pt x="13553" y="15282"/>
                </a:lnTo>
                <a:lnTo>
                  <a:pt x="14015" y="15306"/>
                </a:lnTo>
                <a:lnTo>
                  <a:pt x="14453" y="15330"/>
                </a:lnTo>
                <a:lnTo>
                  <a:pt x="14843" y="15355"/>
                </a:lnTo>
                <a:lnTo>
                  <a:pt x="15013" y="15355"/>
                </a:lnTo>
                <a:lnTo>
                  <a:pt x="15183" y="15330"/>
                </a:lnTo>
                <a:lnTo>
                  <a:pt x="15183" y="15330"/>
                </a:lnTo>
                <a:lnTo>
                  <a:pt x="15086" y="15355"/>
                </a:lnTo>
                <a:lnTo>
                  <a:pt x="14794" y="15452"/>
                </a:lnTo>
                <a:lnTo>
                  <a:pt x="14502" y="15549"/>
                </a:lnTo>
                <a:lnTo>
                  <a:pt x="13918" y="15671"/>
                </a:lnTo>
                <a:lnTo>
                  <a:pt x="13310" y="15768"/>
                </a:lnTo>
                <a:lnTo>
                  <a:pt x="12701" y="15841"/>
                </a:lnTo>
                <a:lnTo>
                  <a:pt x="12677" y="15720"/>
                </a:lnTo>
                <a:lnTo>
                  <a:pt x="12653" y="15525"/>
                </a:lnTo>
                <a:lnTo>
                  <a:pt x="12628" y="15428"/>
                </a:lnTo>
                <a:lnTo>
                  <a:pt x="12555" y="15330"/>
                </a:lnTo>
                <a:lnTo>
                  <a:pt x="12482" y="15257"/>
                </a:lnTo>
                <a:lnTo>
                  <a:pt x="12385" y="15233"/>
                </a:lnTo>
                <a:lnTo>
                  <a:pt x="12288" y="15257"/>
                </a:lnTo>
                <a:lnTo>
                  <a:pt x="12215" y="15330"/>
                </a:lnTo>
                <a:lnTo>
                  <a:pt x="12166" y="15428"/>
                </a:lnTo>
                <a:lnTo>
                  <a:pt x="12142" y="15525"/>
                </a:lnTo>
                <a:lnTo>
                  <a:pt x="12142" y="15720"/>
                </a:lnTo>
                <a:lnTo>
                  <a:pt x="12142" y="15890"/>
                </a:lnTo>
                <a:lnTo>
                  <a:pt x="11801" y="15939"/>
                </a:lnTo>
                <a:lnTo>
                  <a:pt x="11290" y="15987"/>
                </a:lnTo>
                <a:lnTo>
                  <a:pt x="10755" y="16036"/>
                </a:lnTo>
                <a:lnTo>
                  <a:pt x="9709" y="16085"/>
                </a:lnTo>
                <a:lnTo>
                  <a:pt x="7592" y="16085"/>
                </a:lnTo>
                <a:lnTo>
                  <a:pt x="6521" y="16060"/>
                </a:lnTo>
                <a:lnTo>
                  <a:pt x="5475" y="16012"/>
                </a:lnTo>
                <a:lnTo>
                  <a:pt x="4428" y="15939"/>
                </a:lnTo>
                <a:lnTo>
                  <a:pt x="3382" y="15841"/>
                </a:lnTo>
                <a:lnTo>
                  <a:pt x="3236" y="15817"/>
                </a:lnTo>
                <a:lnTo>
                  <a:pt x="3236" y="15768"/>
                </a:lnTo>
                <a:lnTo>
                  <a:pt x="3236" y="15671"/>
                </a:lnTo>
                <a:lnTo>
                  <a:pt x="3212" y="15622"/>
                </a:lnTo>
                <a:lnTo>
                  <a:pt x="3212" y="15574"/>
                </a:lnTo>
                <a:lnTo>
                  <a:pt x="3236" y="15403"/>
                </a:lnTo>
                <a:lnTo>
                  <a:pt x="3236" y="15306"/>
                </a:lnTo>
                <a:lnTo>
                  <a:pt x="3212" y="15209"/>
                </a:lnTo>
                <a:lnTo>
                  <a:pt x="3163" y="15136"/>
                </a:lnTo>
                <a:lnTo>
                  <a:pt x="3090" y="15087"/>
                </a:lnTo>
                <a:lnTo>
                  <a:pt x="3017" y="15087"/>
                </a:lnTo>
                <a:lnTo>
                  <a:pt x="2920" y="15111"/>
                </a:lnTo>
                <a:lnTo>
                  <a:pt x="2823" y="15209"/>
                </a:lnTo>
                <a:lnTo>
                  <a:pt x="2750" y="15330"/>
                </a:lnTo>
                <a:lnTo>
                  <a:pt x="2725" y="15452"/>
                </a:lnTo>
                <a:lnTo>
                  <a:pt x="2701" y="15598"/>
                </a:lnTo>
                <a:lnTo>
                  <a:pt x="2701" y="15695"/>
                </a:lnTo>
                <a:lnTo>
                  <a:pt x="2141" y="15525"/>
                </a:lnTo>
                <a:lnTo>
                  <a:pt x="1582" y="15355"/>
                </a:lnTo>
                <a:lnTo>
                  <a:pt x="1314" y="15282"/>
                </a:lnTo>
                <a:lnTo>
                  <a:pt x="1046" y="15257"/>
                </a:lnTo>
                <a:lnTo>
                  <a:pt x="754" y="15233"/>
                </a:lnTo>
                <a:lnTo>
                  <a:pt x="487" y="15257"/>
                </a:lnTo>
                <a:lnTo>
                  <a:pt x="462" y="15038"/>
                </a:lnTo>
                <a:lnTo>
                  <a:pt x="487" y="14844"/>
                </a:lnTo>
                <a:lnTo>
                  <a:pt x="511" y="14625"/>
                </a:lnTo>
                <a:lnTo>
                  <a:pt x="584" y="14430"/>
                </a:lnTo>
                <a:lnTo>
                  <a:pt x="657" y="14235"/>
                </a:lnTo>
                <a:lnTo>
                  <a:pt x="754" y="14041"/>
                </a:lnTo>
                <a:lnTo>
                  <a:pt x="852" y="13870"/>
                </a:lnTo>
                <a:lnTo>
                  <a:pt x="973" y="13676"/>
                </a:lnTo>
                <a:lnTo>
                  <a:pt x="1241" y="13359"/>
                </a:lnTo>
                <a:lnTo>
                  <a:pt x="1557" y="13043"/>
                </a:lnTo>
                <a:lnTo>
                  <a:pt x="1874" y="12775"/>
                </a:lnTo>
                <a:lnTo>
                  <a:pt x="2190" y="12532"/>
                </a:lnTo>
                <a:lnTo>
                  <a:pt x="2409" y="12386"/>
                </a:lnTo>
                <a:lnTo>
                  <a:pt x="2604" y="12289"/>
                </a:lnTo>
                <a:lnTo>
                  <a:pt x="3042" y="12070"/>
                </a:lnTo>
                <a:lnTo>
                  <a:pt x="3480" y="11924"/>
                </a:lnTo>
                <a:lnTo>
                  <a:pt x="3942" y="11778"/>
                </a:lnTo>
                <a:lnTo>
                  <a:pt x="4234" y="11680"/>
                </a:lnTo>
                <a:lnTo>
                  <a:pt x="4574" y="11607"/>
                </a:lnTo>
                <a:lnTo>
                  <a:pt x="5231" y="11437"/>
                </a:lnTo>
                <a:close/>
                <a:moveTo>
                  <a:pt x="8200" y="1"/>
                </a:moveTo>
                <a:lnTo>
                  <a:pt x="7811" y="50"/>
                </a:lnTo>
                <a:lnTo>
                  <a:pt x="7470" y="123"/>
                </a:lnTo>
                <a:lnTo>
                  <a:pt x="7154" y="244"/>
                </a:lnTo>
                <a:lnTo>
                  <a:pt x="6667" y="463"/>
                </a:lnTo>
                <a:lnTo>
                  <a:pt x="6424" y="609"/>
                </a:lnTo>
                <a:lnTo>
                  <a:pt x="6278" y="731"/>
                </a:lnTo>
                <a:lnTo>
                  <a:pt x="6205" y="804"/>
                </a:lnTo>
                <a:lnTo>
                  <a:pt x="6180" y="853"/>
                </a:lnTo>
                <a:lnTo>
                  <a:pt x="6205" y="926"/>
                </a:lnTo>
                <a:lnTo>
                  <a:pt x="6253" y="974"/>
                </a:lnTo>
                <a:lnTo>
                  <a:pt x="6302" y="999"/>
                </a:lnTo>
                <a:lnTo>
                  <a:pt x="6472" y="999"/>
                </a:lnTo>
                <a:lnTo>
                  <a:pt x="6594" y="950"/>
                </a:lnTo>
                <a:lnTo>
                  <a:pt x="6716" y="877"/>
                </a:lnTo>
                <a:lnTo>
                  <a:pt x="7178" y="682"/>
                </a:lnTo>
                <a:lnTo>
                  <a:pt x="7421" y="585"/>
                </a:lnTo>
                <a:lnTo>
                  <a:pt x="7665" y="488"/>
                </a:lnTo>
                <a:lnTo>
                  <a:pt x="8005" y="439"/>
                </a:lnTo>
                <a:lnTo>
                  <a:pt x="8346" y="415"/>
                </a:lnTo>
                <a:lnTo>
                  <a:pt x="8735" y="439"/>
                </a:lnTo>
                <a:lnTo>
                  <a:pt x="9125" y="488"/>
                </a:lnTo>
                <a:lnTo>
                  <a:pt x="9490" y="585"/>
                </a:lnTo>
                <a:lnTo>
                  <a:pt x="9855" y="707"/>
                </a:lnTo>
                <a:lnTo>
                  <a:pt x="10195" y="828"/>
                </a:lnTo>
                <a:lnTo>
                  <a:pt x="10487" y="974"/>
                </a:lnTo>
                <a:lnTo>
                  <a:pt x="10706" y="1096"/>
                </a:lnTo>
                <a:lnTo>
                  <a:pt x="10877" y="1242"/>
                </a:lnTo>
                <a:lnTo>
                  <a:pt x="11023" y="1412"/>
                </a:lnTo>
                <a:lnTo>
                  <a:pt x="11169" y="1583"/>
                </a:lnTo>
                <a:lnTo>
                  <a:pt x="11290" y="1801"/>
                </a:lnTo>
                <a:lnTo>
                  <a:pt x="11388" y="1996"/>
                </a:lnTo>
                <a:lnTo>
                  <a:pt x="11485" y="2215"/>
                </a:lnTo>
                <a:lnTo>
                  <a:pt x="11558" y="2458"/>
                </a:lnTo>
                <a:lnTo>
                  <a:pt x="11655" y="2921"/>
                </a:lnTo>
                <a:lnTo>
                  <a:pt x="11728" y="3407"/>
                </a:lnTo>
                <a:lnTo>
                  <a:pt x="11753" y="3894"/>
                </a:lnTo>
                <a:lnTo>
                  <a:pt x="11753" y="4356"/>
                </a:lnTo>
                <a:lnTo>
                  <a:pt x="11217" y="4356"/>
                </a:lnTo>
                <a:lnTo>
                  <a:pt x="10974" y="4332"/>
                </a:lnTo>
                <a:lnTo>
                  <a:pt x="10731" y="4259"/>
                </a:lnTo>
                <a:lnTo>
                  <a:pt x="10487" y="4210"/>
                </a:lnTo>
                <a:lnTo>
                  <a:pt x="10244" y="4113"/>
                </a:lnTo>
                <a:lnTo>
                  <a:pt x="9782" y="3918"/>
                </a:lnTo>
                <a:lnTo>
                  <a:pt x="9319" y="3675"/>
                </a:lnTo>
                <a:lnTo>
                  <a:pt x="8881" y="3432"/>
                </a:lnTo>
                <a:lnTo>
                  <a:pt x="8419" y="3164"/>
                </a:lnTo>
                <a:lnTo>
                  <a:pt x="7981" y="2921"/>
                </a:lnTo>
                <a:lnTo>
                  <a:pt x="7908" y="2896"/>
                </a:lnTo>
                <a:lnTo>
                  <a:pt x="7835" y="2896"/>
                </a:lnTo>
                <a:lnTo>
                  <a:pt x="7786" y="2921"/>
                </a:lnTo>
                <a:lnTo>
                  <a:pt x="7738" y="2945"/>
                </a:lnTo>
                <a:lnTo>
                  <a:pt x="7689" y="2994"/>
                </a:lnTo>
                <a:lnTo>
                  <a:pt x="7665" y="3042"/>
                </a:lnTo>
                <a:lnTo>
                  <a:pt x="7640" y="3115"/>
                </a:lnTo>
                <a:lnTo>
                  <a:pt x="7640" y="3164"/>
                </a:lnTo>
                <a:lnTo>
                  <a:pt x="7713" y="3529"/>
                </a:lnTo>
                <a:lnTo>
                  <a:pt x="7786" y="3894"/>
                </a:lnTo>
                <a:lnTo>
                  <a:pt x="7640" y="3797"/>
                </a:lnTo>
                <a:lnTo>
                  <a:pt x="7494" y="3699"/>
                </a:lnTo>
                <a:lnTo>
                  <a:pt x="7202" y="3432"/>
                </a:lnTo>
                <a:lnTo>
                  <a:pt x="6959" y="3140"/>
                </a:lnTo>
                <a:lnTo>
                  <a:pt x="6740" y="2799"/>
                </a:lnTo>
                <a:lnTo>
                  <a:pt x="6545" y="2458"/>
                </a:lnTo>
                <a:lnTo>
                  <a:pt x="6424" y="2118"/>
                </a:lnTo>
                <a:lnTo>
                  <a:pt x="6399" y="1947"/>
                </a:lnTo>
                <a:lnTo>
                  <a:pt x="6375" y="1777"/>
                </a:lnTo>
                <a:lnTo>
                  <a:pt x="6375" y="1607"/>
                </a:lnTo>
                <a:lnTo>
                  <a:pt x="6399" y="1461"/>
                </a:lnTo>
                <a:lnTo>
                  <a:pt x="6399" y="1388"/>
                </a:lnTo>
                <a:lnTo>
                  <a:pt x="6399" y="1339"/>
                </a:lnTo>
                <a:lnTo>
                  <a:pt x="6351" y="1291"/>
                </a:lnTo>
                <a:lnTo>
                  <a:pt x="6302" y="1266"/>
                </a:lnTo>
                <a:lnTo>
                  <a:pt x="6205" y="1266"/>
                </a:lnTo>
                <a:lnTo>
                  <a:pt x="6156" y="1291"/>
                </a:lnTo>
                <a:lnTo>
                  <a:pt x="6107" y="1339"/>
                </a:lnTo>
                <a:lnTo>
                  <a:pt x="6034" y="1485"/>
                </a:lnTo>
                <a:lnTo>
                  <a:pt x="6010" y="1655"/>
                </a:lnTo>
                <a:lnTo>
                  <a:pt x="5815" y="1680"/>
                </a:lnTo>
                <a:lnTo>
                  <a:pt x="5645" y="1728"/>
                </a:lnTo>
                <a:lnTo>
                  <a:pt x="5475" y="1826"/>
                </a:lnTo>
                <a:lnTo>
                  <a:pt x="5304" y="1923"/>
                </a:lnTo>
                <a:lnTo>
                  <a:pt x="5085" y="2069"/>
                </a:lnTo>
                <a:lnTo>
                  <a:pt x="4891" y="2215"/>
                </a:lnTo>
                <a:lnTo>
                  <a:pt x="4720" y="2337"/>
                </a:lnTo>
                <a:lnTo>
                  <a:pt x="4647" y="2410"/>
                </a:lnTo>
                <a:lnTo>
                  <a:pt x="4599" y="2507"/>
                </a:lnTo>
                <a:lnTo>
                  <a:pt x="4574" y="2531"/>
                </a:lnTo>
                <a:lnTo>
                  <a:pt x="4599" y="2556"/>
                </a:lnTo>
                <a:lnTo>
                  <a:pt x="4623" y="2580"/>
                </a:lnTo>
                <a:lnTo>
                  <a:pt x="4647" y="2604"/>
                </a:lnTo>
                <a:lnTo>
                  <a:pt x="4745" y="2580"/>
                </a:lnTo>
                <a:lnTo>
                  <a:pt x="4818" y="2556"/>
                </a:lnTo>
                <a:lnTo>
                  <a:pt x="4988" y="2458"/>
                </a:lnTo>
                <a:lnTo>
                  <a:pt x="5280" y="2239"/>
                </a:lnTo>
                <a:lnTo>
                  <a:pt x="5621" y="1996"/>
                </a:lnTo>
                <a:lnTo>
                  <a:pt x="5986" y="1801"/>
                </a:lnTo>
                <a:lnTo>
                  <a:pt x="5986" y="1996"/>
                </a:lnTo>
                <a:lnTo>
                  <a:pt x="6034" y="2166"/>
                </a:lnTo>
                <a:lnTo>
                  <a:pt x="6083" y="2337"/>
                </a:lnTo>
                <a:lnTo>
                  <a:pt x="6156" y="2531"/>
                </a:lnTo>
                <a:lnTo>
                  <a:pt x="6302" y="2872"/>
                </a:lnTo>
                <a:lnTo>
                  <a:pt x="6472" y="3164"/>
                </a:lnTo>
                <a:lnTo>
                  <a:pt x="6618" y="3359"/>
                </a:lnTo>
                <a:lnTo>
                  <a:pt x="6764" y="3578"/>
                </a:lnTo>
                <a:lnTo>
                  <a:pt x="6959" y="3772"/>
                </a:lnTo>
                <a:lnTo>
                  <a:pt x="7129" y="3967"/>
                </a:lnTo>
                <a:lnTo>
                  <a:pt x="7348" y="4137"/>
                </a:lnTo>
                <a:lnTo>
                  <a:pt x="7567" y="4283"/>
                </a:lnTo>
                <a:lnTo>
                  <a:pt x="7811" y="4381"/>
                </a:lnTo>
                <a:lnTo>
                  <a:pt x="8054" y="4454"/>
                </a:lnTo>
                <a:lnTo>
                  <a:pt x="8151" y="4454"/>
                </a:lnTo>
                <a:lnTo>
                  <a:pt x="8249" y="4381"/>
                </a:lnTo>
                <a:lnTo>
                  <a:pt x="8297" y="4356"/>
                </a:lnTo>
                <a:lnTo>
                  <a:pt x="8322" y="4308"/>
                </a:lnTo>
                <a:lnTo>
                  <a:pt x="8322" y="4235"/>
                </a:lnTo>
                <a:lnTo>
                  <a:pt x="8322" y="4186"/>
                </a:lnTo>
                <a:lnTo>
                  <a:pt x="8151" y="3505"/>
                </a:lnTo>
                <a:lnTo>
                  <a:pt x="8151" y="3505"/>
                </a:lnTo>
                <a:lnTo>
                  <a:pt x="8881" y="3918"/>
                </a:lnTo>
                <a:lnTo>
                  <a:pt x="9587" y="4283"/>
                </a:lnTo>
                <a:lnTo>
                  <a:pt x="9952" y="4429"/>
                </a:lnTo>
                <a:lnTo>
                  <a:pt x="10317" y="4575"/>
                </a:lnTo>
                <a:lnTo>
                  <a:pt x="10682" y="4697"/>
                </a:lnTo>
                <a:lnTo>
                  <a:pt x="11071" y="4746"/>
                </a:lnTo>
                <a:lnTo>
                  <a:pt x="11169" y="4940"/>
                </a:lnTo>
                <a:lnTo>
                  <a:pt x="11242" y="5111"/>
                </a:lnTo>
                <a:lnTo>
                  <a:pt x="11266" y="5281"/>
                </a:lnTo>
                <a:lnTo>
                  <a:pt x="11266" y="5451"/>
                </a:lnTo>
                <a:lnTo>
                  <a:pt x="11242" y="5792"/>
                </a:lnTo>
                <a:lnTo>
                  <a:pt x="11266" y="5865"/>
                </a:lnTo>
                <a:lnTo>
                  <a:pt x="11315" y="5938"/>
                </a:lnTo>
                <a:lnTo>
                  <a:pt x="11363" y="5987"/>
                </a:lnTo>
                <a:lnTo>
                  <a:pt x="11509" y="5987"/>
                </a:lnTo>
                <a:lnTo>
                  <a:pt x="11582" y="5962"/>
                </a:lnTo>
                <a:lnTo>
                  <a:pt x="11631" y="5914"/>
                </a:lnTo>
                <a:lnTo>
                  <a:pt x="11655" y="5841"/>
                </a:lnTo>
                <a:lnTo>
                  <a:pt x="11704" y="5622"/>
                </a:lnTo>
                <a:lnTo>
                  <a:pt x="11704" y="5354"/>
                </a:lnTo>
                <a:lnTo>
                  <a:pt x="11680" y="5135"/>
                </a:lnTo>
                <a:lnTo>
                  <a:pt x="11607" y="4892"/>
                </a:lnTo>
                <a:lnTo>
                  <a:pt x="11558" y="4794"/>
                </a:lnTo>
                <a:lnTo>
                  <a:pt x="11680" y="4770"/>
                </a:lnTo>
                <a:lnTo>
                  <a:pt x="11801" y="4940"/>
                </a:lnTo>
                <a:lnTo>
                  <a:pt x="11923" y="5111"/>
                </a:lnTo>
                <a:lnTo>
                  <a:pt x="11996" y="5305"/>
                </a:lnTo>
                <a:lnTo>
                  <a:pt x="12044" y="5500"/>
                </a:lnTo>
                <a:lnTo>
                  <a:pt x="12069" y="5695"/>
                </a:lnTo>
                <a:lnTo>
                  <a:pt x="12093" y="5889"/>
                </a:lnTo>
                <a:lnTo>
                  <a:pt x="12069" y="6108"/>
                </a:lnTo>
                <a:lnTo>
                  <a:pt x="12044" y="6303"/>
                </a:lnTo>
                <a:lnTo>
                  <a:pt x="11996" y="6522"/>
                </a:lnTo>
                <a:lnTo>
                  <a:pt x="11899" y="6692"/>
                </a:lnTo>
                <a:lnTo>
                  <a:pt x="11801" y="6887"/>
                </a:lnTo>
                <a:lnTo>
                  <a:pt x="11655" y="7033"/>
                </a:lnTo>
                <a:lnTo>
                  <a:pt x="11631" y="7082"/>
                </a:lnTo>
                <a:lnTo>
                  <a:pt x="11631" y="6936"/>
                </a:lnTo>
                <a:lnTo>
                  <a:pt x="11631" y="6814"/>
                </a:lnTo>
                <a:lnTo>
                  <a:pt x="11582" y="6717"/>
                </a:lnTo>
                <a:lnTo>
                  <a:pt x="11509" y="6619"/>
                </a:lnTo>
                <a:lnTo>
                  <a:pt x="11436" y="6571"/>
                </a:lnTo>
                <a:lnTo>
                  <a:pt x="11290" y="6571"/>
                </a:lnTo>
                <a:lnTo>
                  <a:pt x="11242" y="6619"/>
                </a:lnTo>
                <a:lnTo>
                  <a:pt x="11193" y="6668"/>
                </a:lnTo>
                <a:lnTo>
                  <a:pt x="11169" y="6717"/>
                </a:lnTo>
                <a:lnTo>
                  <a:pt x="11169" y="6790"/>
                </a:lnTo>
                <a:lnTo>
                  <a:pt x="11193" y="6863"/>
                </a:lnTo>
                <a:lnTo>
                  <a:pt x="11169" y="6838"/>
                </a:lnTo>
                <a:lnTo>
                  <a:pt x="11144" y="6863"/>
                </a:lnTo>
                <a:lnTo>
                  <a:pt x="11144" y="6984"/>
                </a:lnTo>
                <a:lnTo>
                  <a:pt x="11071" y="7228"/>
                </a:lnTo>
                <a:lnTo>
                  <a:pt x="10974" y="7447"/>
                </a:lnTo>
                <a:lnTo>
                  <a:pt x="10755" y="7933"/>
                </a:lnTo>
                <a:lnTo>
                  <a:pt x="10487" y="8396"/>
                </a:lnTo>
                <a:lnTo>
                  <a:pt x="10317" y="8663"/>
                </a:lnTo>
                <a:lnTo>
                  <a:pt x="10098" y="8907"/>
                </a:lnTo>
                <a:lnTo>
                  <a:pt x="9879" y="9126"/>
                </a:lnTo>
                <a:lnTo>
                  <a:pt x="9611" y="9320"/>
                </a:lnTo>
                <a:lnTo>
                  <a:pt x="9344" y="9491"/>
                </a:lnTo>
                <a:lnTo>
                  <a:pt x="9052" y="9637"/>
                </a:lnTo>
                <a:lnTo>
                  <a:pt x="8735" y="9734"/>
                </a:lnTo>
                <a:lnTo>
                  <a:pt x="8419" y="9782"/>
                </a:lnTo>
                <a:lnTo>
                  <a:pt x="8078" y="9807"/>
                </a:lnTo>
                <a:lnTo>
                  <a:pt x="7738" y="9782"/>
                </a:lnTo>
                <a:lnTo>
                  <a:pt x="7397" y="9709"/>
                </a:lnTo>
                <a:lnTo>
                  <a:pt x="7056" y="9612"/>
                </a:lnTo>
                <a:lnTo>
                  <a:pt x="6716" y="9466"/>
                </a:lnTo>
                <a:lnTo>
                  <a:pt x="6424" y="9296"/>
                </a:lnTo>
                <a:lnTo>
                  <a:pt x="6107" y="9126"/>
                </a:lnTo>
                <a:lnTo>
                  <a:pt x="5840" y="8907"/>
                </a:lnTo>
                <a:lnTo>
                  <a:pt x="5596" y="8712"/>
                </a:lnTo>
                <a:lnTo>
                  <a:pt x="5377" y="8469"/>
                </a:lnTo>
                <a:lnTo>
                  <a:pt x="5158" y="8225"/>
                </a:lnTo>
                <a:lnTo>
                  <a:pt x="4988" y="7958"/>
                </a:lnTo>
                <a:lnTo>
                  <a:pt x="4891" y="7787"/>
                </a:lnTo>
                <a:lnTo>
                  <a:pt x="4818" y="7641"/>
                </a:lnTo>
                <a:lnTo>
                  <a:pt x="4696" y="7301"/>
                </a:lnTo>
                <a:lnTo>
                  <a:pt x="4599" y="6960"/>
                </a:lnTo>
                <a:lnTo>
                  <a:pt x="4477" y="6644"/>
                </a:lnTo>
                <a:lnTo>
                  <a:pt x="4428" y="6571"/>
                </a:lnTo>
                <a:lnTo>
                  <a:pt x="4355" y="6546"/>
                </a:lnTo>
                <a:lnTo>
                  <a:pt x="4282" y="6571"/>
                </a:lnTo>
                <a:lnTo>
                  <a:pt x="4258" y="6595"/>
                </a:lnTo>
                <a:lnTo>
                  <a:pt x="4234" y="6644"/>
                </a:lnTo>
                <a:lnTo>
                  <a:pt x="4209" y="6936"/>
                </a:lnTo>
                <a:lnTo>
                  <a:pt x="4234" y="7228"/>
                </a:lnTo>
                <a:lnTo>
                  <a:pt x="4088" y="7130"/>
                </a:lnTo>
                <a:lnTo>
                  <a:pt x="3966" y="7033"/>
                </a:lnTo>
                <a:lnTo>
                  <a:pt x="3845" y="6911"/>
                </a:lnTo>
                <a:lnTo>
                  <a:pt x="3772" y="6790"/>
                </a:lnTo>
                <a:lnTo>
                  <a:pt x="3699" y="6644"/>
                </a:lnTo>
                <a:lnTo>
                  <a:pt x="3650" y="6473"/>
                </a:lnTo>
                <a:lnTo>
                  <a:pt x="3577" y="6133"/>
                </a:lnTo>
                <a:lnTo>
                  <a:pt x="3553" y="5816"/>
                </a:lnTo>
                <a:lnTo>
                  <a:pt x="3577" y="5670"/>
                </a:lnTo>
                <a:lnTo>
                  <a:pt x="3601" y="5524"/>
                </a:lnTo>
                <a:lnTo>
                  <a:pt x="3650" y="5378"/>
                </a:lnTo>
                <a:lnTo>
                  <a:pt x="3699" y="5232"/>
                </a:lnTo>
                <a:lnTo>
                  <a:pt x="3772" y="5111"/>
                </a:lnTo>
                <a:lnTo>
                  <a:pt x="3893" y="5013"/>
                </a:lnTo>
                <a:lnTo>
                  <a:pt x="3942" y="5013"/>
                </a:lnTo>
                <a:lnTo>
                  <a:pt x="3918" y="5208"/>
                </a:lnTo>
                <a:lnTo>
                  <a:pt x="3942" y="5403"/>
                </a:lnTo>
                <a:lnTo>
                  <a:pt x="3966" y="5476"/>
                </a:lnTo>
                <a:lnTo>
                  <a:pt x="4015" y="5549"/>
                </a:lnTo>
                <a:lnTo>
                  <a:pt x="4063" y="5622"/>
                </a:lnTo>
                <a:lnTo>
                  <a:pt x="4136" y="5670"/>
                </a:lnTo>
                <a:lnTo>
                  <a:pt x="4209" y="5695"/>
                </a:lnTo>
                <a:lnTo>
                  <a:pt x="4258" y="5670"/>
                </a:lnTo>
                <a:lnTo>
                  <a:pt x="4307" y="5646"/>
                </a:lnTo>
                <a:lnTo>
                  <a:pt x="4355" y="5597"/>
                </a:lnTo>
                <a:lnTo>
                  <a:pt x="4355" y="5476"/>
                </a:lnTo>
                <a:lnTo>
                  <a:pt x="4355" y="5403"/>
                </a:lnTo>
                <a:lnTo>
                  <a:pt x="4307" y="5208"/>
                </a:lnTo>
                <a:lnTo>
                  <a:pt x="4331" y="5086"/>
                </a:lnTo>
                <a:lnTo>
                  <a:pt x="4355" y="4965"/>
                </a:lnTo>
                <a:lnTo>
                  <a:pt x="4453" y="4746"/>
                </a:lnTo>
                <a:lnTo>
                  <a:pt x="4550" y="4575"/>
                </a:lnTo>
                <a:lnTo>
                  <a:pt x="4647" y="4405"/>
                </a:lnTo>
                <a:lnTo>
                  <a:pt x="5085" y="4016"/>
                </a:lnTo>
                <a:lnTo>
                  <a:pt x="5377" y="3748"/>
                </a:lnTo>
                <a:lnTo>
                  <a:pt x="5669" y="3432"/>
                </a:lnTo>
                <a:lnTo>
                  <a:pt x="5791" y="3237"/>
                </a:lnTo>
                <a:lnTo>
                  <a:pt x="5888" y="3067"/>
                </a:lnTo>
                <a:lnTo>
                  <a:pt x="5961" y="2872"/>
                </a:lnTo>
                <a:lnTo>
                  <a:pt x="6010" y="2677"/>
                </a:lnTo>
                <a:lnTo>
                  <a:pt x="5986" y="2629"/>
                </a:lnTo>
                <a:lnTo>
                  <a:pt x="5937" y="2604"/>
                </a:lnTo>
                <a:lnTo>
                  <a:pt x="5888" y="2604"/>
                </a:lnTo>
                <a:lnTo>
                  <a:pt x="5864" y="2629"/>
                </a:lnTo>
                <a:lnTo>
                  <a:pt x="5718" y="2750"/>
                </a:lnTo>
                <a:lnTo>
                  <a:pt x="5596" y="2921"/>
                </a:lnTo>
                <a:lnTo>
                  <a:pt x="5377" y="3237"/>
                </a:lnTo>
                <a:lnTo>
                  <a:pt x="5110" y="3505"/>
                </a:lnTo>
                <a:lnTo>
                  <a:pt x="4818" y="3772"/>
                </a:lnTo>
                <a:lnTo>
                  <a:pt x="4647" y="3894"/>
                </a:lnTo>
                <a:lnTo>
                  <a:pt x="4453" y="4040"/>
                </a:lnTo>
                <a:lnTo>
                  <a:pt x="4063" y="4332"/>
                </a:lnTo>
                <a:lnTo>
                  <a:pt x="4112" y="3894"/>
                </a:lnTo>
                <a:lnTo>
                  <a:pt x="4209" y="3456"/>
                </a:lnTo>
                <a:lnTo>
                  <a:pt x="4331" y="3042"/>
                </a:lnTo>
                <a:lnTo>
                  <a:pt x="4477" y="2629"/>
                </a:lnTo>
                <a:lnTo>
                  <a:pt x="4599" y="2337"/>
                </a:lnTo>
                <a:lnTo>
                  <a:pt x="4769" y="2045"/>
                </a:lnTo>
                <a:lnTo>
                  <a:pt x="4939" y="1777"/>
                </a:lnTo>
                <a:lnTo>
                  <a:pt x="5158" y="1558"/>
                </a:lnTo>
                <a:lnTo>
                  <a:pt x="5256" y="1485"/>
                </a:lnTo>
                <a:lnTo>
                  <a:pt x="5377" y="1412"/>
                </a:lnTo>
                <a:lnTo>
                  <a:pt x="5596" y="1364"/>
                </a:lnTo>
                <a:lnTo>
                  <a:pt x="5815" y="1315"/>
                </a:lnTo>
                <a:lnTo>
                  <a:pt x="5913" y="1291"/>
                </a:lnTo>
                <a:lnTo>
                  <a:pt x="6034" y="1242"/>
                </a:lnTo>
                <a:lnTo>
                  <a:pt x="6034" y="1218"/>
                </a:lnTo>
                <a:lnTo>
                  <a:pt x="6034" y="1193"/>
                </a:lnTo>
                <a:lnTo>
                  <a:pt x="5961" y="1096"/>
                </a:lnTo>
                <a:lnTo>
                  <a:pt x="5888" y="1023"/>
                </a:lnTo>
                <a:lnTo>
                  <a:pt x="5767" y="974"/>
                </a:lnTo>
                <a:lnTo>
                  <a:pt x="5523" y="974"/>
                </a:lnTo>
                <a:lnTo>
                  <a:pt x="5402" y="999"/>
                </a:lnTo>
                <a:lnTo>
                  <a:pt x="5183" y="1072"/>
                </a:lnTo>
                <a:lnTo>
                  <a:pt x="5037" y="1145"/>
                </a:lnTo>
                <a:lnTo>
                  <a:pt x="4915" y="1242"/>
                </a:lnTo>
                <a:lnTo>
                  <a:pt x="4793" y="1364"/>
                </a:lnTo>
                <a:lnTo>
                  <a:pt x="4672" y="1485"/>
                </a:lnTo>
                <a:lnTo>
                  <a:pt x="4477" y="1728"/>
                </a:lnTo>
                <a:lnTo>
                  <a:pt x="4307" y="2020"/>
                </a:lnTo>
                <a:lnTo>
                  <a:pt x="4161" y="2312"/>
                </a:lnTo>
                <a:lnTo>
                  <a:pt x="4015" y="2653"/>
                </a:lnTo>
                <a:lnTo>
                  <a:pt x="3893" y="3018"/>
                </a:lnTo>
                <a:lnTo>
                  <a:pt x="3772" y="3359"/>
                </a:lnTo>
                <a:lnTo>
                  <a:pt x="3699" y="3724"/>
                </a:lnTo>
                <a:lnTo>
                  <a:pt x="3650" y="4113"/>
                </a:lnTo>
                <a:lnTo>
                  <a:pt x="3650" y="4454"/>
                </a:lnTo>
                <a:lnTo>
                  <a:pt x="3674" y="4819"/>
                </a:lnTo>
                <a:lnTo>
                  <a:pt x="3553" y="4892"/>
                </a:lnTo>
                <a:lnTo>
                  <a:pt x="3455" y="5038"/>
                </a:lnTo>
                <a:lnTo>
                  <a:pt x="3382" y="5184"/>
                </a:lnTo>
                <a:lnTo>
                  <a:pt x="3334" y="5378"/>
                </a:lnTo>
                <a:lnTo>
                  <a:pt x="3236" y="5719"/>
                </a:lnTo>
                <a:lnTo>
                  <a:pt x="3212" y="5962"/>
                </a:lnTo>
                <a:lnTo>
                  <a:pt x="3236" y="6230"/>
                </a:lnTo>
                <a:lnTo>
                  <a:pt x="3285" y="6522"/>
                </a:lnTo>
                <a:lnTo>
                  <a:pt x="3358" y="6814"/>
                </a:lnTo>
                <a:lnTo>
                  <a:pt x="3480" y="7082"/>
                </a:lnTo>
                <a:lnTo>
                  <a:pt x="3626" y="7325"/>
                </a:lnTo>
                <a:lnTo>
                  <a:pt x="3723" y="7422"/>
                </a:lnTo>
                <a:lnTo>
                  <a:pt x="3845" y="7520"/>
                </a:lnTo>
                <a:lnTo>
                  <a:pt x="3942" y="7593"/>
                </a:lnTo>
                <a:lnTo>
                  <a:pt x="4063" y="7641"/>
                </a:lnTo>
                <a:lnTo>
                  <a:pt x="4209" y="7690"/>
                </a:lnTo>
                <a:lnTo>
                  <a:pt x="4355" y="7690"/>
                </a:lnTo>
                <a:lnTo>
                  <a:pt x="4477" y="7933"/>
                </a:lnTo>
                <a:lnTo>
                  <a:pt x="4599" y="8177"/>
                </a:lnTo>
                <a:lnTo>
                  <a:pt x="4745" y="8396"/>
                </a:lnTo>
                <a:lnTo>
                  <a:pt x="4915" y="8615"/>
                </a:lnTo>
                <a:lnTo>
                  <a:pt x="5085" y="8809"/>
                </a:lnTo>
                <a:lnTo>
                  <a:pt x="5256" y="8980"/>
                </a:lnTo>
                <a:lnTo>
                  <a:pt x="5645" y="9320"/>
                </a:lnTo>
                <a:lnTo>
                  <a:pt x="6010" y="9588"/>
                </a:lnTo>
                <a:lnTo>
                  <a:pt x="6424" y="9831"/>
                </a:lnTo>
                <a:lnTo>
                  <a:pt x="6351" y="9855"/>
                </a:lnTo>
                <a:lnTo>
                  <a:pt x="6278" y="9928"/>
                </a:lnTo>
                <a:lnTo>
                  <a:pt x="6253" y="10001"/>
                </a:lnTo>
                <a:lnTo>
                  <a:pt x="6205" y="10074"/>
                </a:lnTo>
                <a:lnTo>
                  <a:pt x="6180" y="10269"/>
                </a:lnTo>
                <a:lnTo>
                  <a:pt x="6156" y="10464"/>
                </a:lnTo>
                <a:lnTo>
                  <a:pt x="6156" y="10610"/>
                </a:lnTo>
                <a:lnTo>
                  <a:pt x="6180" y="10804"/>
                </a:lnTo>
                <a:lnTo>
                  <a:pt x="6010" y="10829"/>
                </a:lnTo>
                <a:lnTo>
                  <a:pt x="5864" y="10853"/>
                </a:lnTo>
                <a:lnTo>
                  <a:pt x="5596" y="10902"/>
                </a:lnTo>
                <a:lnTo>
                  <a:pt x="5231" y="10975"/>
                </a:lnTo>
                <a:lnTo>
                  <a:pt x="4866" y="11072"/>
                </a:lnTo>
                <a:lnTo>
                  <a:pt x="4161" y="11242"/>
                </a:lnTo>
                <a:lnTo>
                  <a:pt x="3480" y="11437"/>
                </a:lnTo>
                <a:lnTo>
                  <a:pt x="2993" y="11632"/>
                </a:lnTo>
                <a:lnTo>
                  <a:pt x="2531" y="11826"/>
                </a:lnTo>
                <a:lnTo>
                  <a:pt x="2068" y="12070"/>
                </a:lnTo>
                <a:lnTo>
                  <a:pt x="1655" y="12362"/>
                </a:lnTo>
                <a:lnTo>
                  <a:pt x="1314" y="12654"/>
                </a:lnTo>
                <a:lnTo>
                  <a:pt x="973" y="12970"/>
                </a:lnTo>
                <a:lnTo>
                  <a:pt x="681" y="13335"/>
                </a:lnTo>
                <a:lnTo>
                  <a:pt x="414" y="13700"/>
                </a:lnTo>
                <a:lnTo>
                  <a:pt x="316" y="13919"/>
                </a:lnTo>
                <a:lnTo>
                  <a:pt x="219" y="14114"/>
                </a:lnTo>
                <a:lnTo>
                  <a:pt x="122" y="14333"/>
                </a:lnTo>
                <a:lnTo>
                  <a:pt x="73" y="14552"/>
                </a:lnTo>
                <a:lnTo>
                  <a:pt x="24" y="14771"/>
                </a:lnTo>
                <a:lnTo>
                  <a:pt x="0" y="14990"/>
                </a:lnTo>
                <a:lnTo>
                  <a:pt x="24" y="15209"/>
                </a:lnTo>
                <a:lnTo>
                  <a:pt x="49" y="15428"/>
                </a:lnTo>
                <a:lnTo>
                  <a:pt x="73" y="15525"/>
                </a:lnTo>
                <a:lnTo>
                  <a:pt x="122" y="15574"/>
                </a:lnTo>
                <a:lnTo>
                  <a:pt x="170" y="15598"/>
                </a:lnTo>
                <a:lnTo>
                  <a:pt x="243" y="15598"/>
                </a:lnTo>
                <a:lnTo>
                  <a:pt x="316" y="15671"/>
                </a:lnTo>
                <a:lnTo>
                  <a:pt x="414" y="15695"/>
                </a:lnTo>
                <a:lnTo>
                  <a:pt x="803" y="15720"/>
                </a:lnTo>
                <a:lnTo>
                  <a:pt x="1217" y="15793"/>
                </a:lnTo>
                <a:lnTo>
                  <a:pt x="1606" y="15890"/>
                </a:lnTo>
                <a:lnTo>
                  <a:pt x="1995" y="15987"/>
                </a:lnTo>
                <a:lnTo>
                  <a:pt x="2774" y="16231"/>
                </a:lnTo>
                <a:lnTo>
                  <a:pt x="3163" y="16328"/>
                </a:lnTo>
                <a:lnTo>
                  <a:pt x="3553" y="16401"/>
                </a:lnTo>
                <a:lnTo>
                  <a:pt x="4599" y="16498"/>
                </a:lnTo>
                <a:lnTo>
                  <a:pt x="5669" y="16547"/>
                </a:lnTo>
                <a:lnTo>
                  <a:pt x="6716" y="16596"/>
                </a:lnTo>
                <a:lnTo>
                  <a:pt x="7762" y="16620"/>
                </a:lnTo>
                <a:lnTo>
                  <a:pt x="9879" y="16620"/>
                </a:lnTo>
                <a:lnTo>
                  <a:pt x="10950" y="16547"/>
                </a:lnTo>
                <a:lnTo>
                  <a:pt x="11996" y="16450"/>
                </a:lnTo>
                <a:lnTo>
                  <a:pt x="12823" y="16352"/>
                </a:lnTo>
                <a:lnTo>
                  <a:pt x="13626" y="16255"/>
                </a:lnTo>
                <a:lnTo>
                  <a:pt x="14040" y="16206"/>
                </a:lnTo>
                <a:lnTo>
                  <a:pt x="14453" y="16109"/>
                </a:lnTo>
                <a:lnTo>
                  <a:pt x="14843" y="16012"/>
                </a:lnTo>
                <a:lnTo>
                  <a:pt x="15232" y="15890"/>
                </a:lnTo>
                <a:lnTo>
                  <a:pt x="15305" y="15841"/>
                </a:lnTo>
                <a:lnTo>
                  <a:pt x="15378" y="15768"/>
                </a:lnTo>
                <a:lnTo>
                  <a:pt x="15402" y="15695"/>
                </a:lnTo>
                <a:lnTo>
                  <a:pt x="15427" y="15622"/>
                </a:lnTo>
                <a:lnTo>
                  <a:pt x="15524" y="15622"/>
                </a:lnTo>
                <a:lnTo>
                  <a:pt x="15621" y="15574"/>
                </a:lnTo>
                <a:lnTo>
                  <a:pt x="15670" y="15549"/>
                </a:lnTo>
                <a:lnTo>
                  <a:pt x="15694" y="15501"/>
                </a:lnTo>
                <a:lnTo>
                  <a:pt x="15694" y="15452"/>
                </a:lnTo>
                <a:lnTo>
                  <a:pt x="15694" y="15379"/>
                </a:lnTo>
                <a:lnTo>
                  <a:pt x="15646" y="14965"/>
                </a:lnTo>
                <a:lnTo>
                  <a:pt x="15548" y="14576"/>
                </a:lnTo>
                <a:lnTo>
                  <a:pt x="15427" y="14187"/>
                </a:lnTo>
                <a:lnTo>
                  <a:pt x="15256" y="13822"/>
                </a:lnTo>
                <a:lnTo>
                  <a:pt x="15281" y="13822"/>
                </a:lnTo>
                <a:lnTo>
                  <a:pt x="15329" y="13797"/>
                </a:lnTo>
                <a:lnTo>
                  <a:pt x="15354" y="13724"/>
                </a:lnTo>
                <a:lnTo>
                  <a:pt x="15354" y="13676"/>
                </a:lnTo>
                <a:lnTo>
                  <a:pt x="15305" y="13627"/>
                </a:lnTo>
                <a:lnTo>
                  <a:pt x="15110" y="13554"/>
                </a:lnTo>
                <a:lnTo>
                  <a:pt x="14989" y="13359"/>
                </a:lnTo>
                <a:lnTo>
                  <a:pt x="14843" y="13140"/>
                </a:lnTo>
                <a:lnTo>
                  <a:pt x="14502" y="12751"/>
                </a:lnTo>
                <a:lnTo>
                  <a:pt x="14113" y="12386"/>
                </a:lnTo>
                <a:lnTo>
                  <a:pt x="13699" y="12070"/>
                </a:lnTo>
                <a:lnTo>
                  <a:pt x="13456" y="11924"/>
                </a:lnTo>
                <a:lnTo>
                  <a:pt x="13237" y="11778"/>
                </a:lnTo>
                <a:lnTo>
                  <a:pt x="12726" y="11559"/>
                </a:lnTo>
                <a:lnTo>
                  <a:pt x="12215" y="11388"/>
                </a:lnTo>
                <a:lnTo>
                  <a:pt x="11680" y="11242"/>
                </a:lnTo>
                <a:lnTo>
                  <a:pt x="11071" y="11121"/>
                </a:lnTo>
                <a:lnTo>
                  <a:pt x="10463" y="11023"/>
                </a:lnTo>
                <a:lnTo>
                  <a:pt x="10341" y="10999"/>
                </a:lnTo>
                <a:lnTo>
                  <a:pt x="10244" y="10975"/>
                </a:lnTo>
                <a:lnTo>
                  <a:pt x="9879" y="10902"/>
                </a:lnTo>
                <a:lnTo>
                  <a:pt x="9684" y="10877"/>
                </a:lnTo>
                <a:lnTo>
                  <a:pt x="9490" y="10877"/>
                </a:lnTo>
                <a:lnTo>
                  <a:pt x="9490" y="10780"/>
                </a:lnTo>
                <a:lnTo>
                  <a:pt x="9490" y="10658"/>
                </a:lnTo>
                <a:lnTo>
                  <a:pt x="9490" y="10415"/>
                </a:lnTo>
                <a:lnTo>
                  <a:pt x="9490" y="10172"/>
                </a:lnTo>
                <a:lnTo>
                  <a:pt x="9465" y="10050"/>
                </a:lnTo>
                <a:lnTo>
                  <a:pt x="9441" y="9977"/>
                </a:lnTo>
                <a:lnTo>
                  <a:pt x="9660" y="9831"/>
                </a:lnTo>
                <a:lnTo>
                  <a:pt x="9879" y="9709"/>
                </a:lnTo>
                <a:lnTo>
                  <a:pt x="10098" y="9539"/>
                </a:lnTo>
                <a:lnTo>
                  <a:pt x="10293" y="9369"/>
                </a:lnTo>
                <a:lnTo>
                  <a:pt x="10463" y="9174"/>
                </a:lnTo>
                <a:lnTo>
                  <a:pt x="10633" y="8980"/>
                </a:lnTo>
                <a:lnTo>
                  <a:pt x="10804" y="8761"/>
                </a:lnTo>
                <a:lnTo>
                  <a:pt x="10950" y="8542"/>
                </a:lnTo>
                <a:lnTo>
                  <a:pt x="11193" y="8128"/>
                </a:lnTo>
                <a:lnTo>
                  <a:pt x="11363" y="7812"/>
                </a:lnTo>
                <a:lnTo>
                  <a:pt x="11509" y="7495"/>
                </a:lnTo>
                <a:lnTo>
                  <a:pt x="11582" y="7495"/>
                </a:lnTo>
                <a:lnTo>
                  <a:pt x="11655" y="7471"/>
                </a:lnTo>
                <a:lnTo>
                  <a:pt x="11801" y="7398"/>
                </a:lnTo>
                <a:lnTo>
                  <a:pt x="11947" y="7252"/>
                </a:lnTo>
                <a:lnTo>
                  <a:pt x="12093" y="7082"/>
                </a:lnTo>
                <a:lnTo>
                  <a:pt x="12215" y="6887"/>
                </a:lnTo>
                <a:lnTo>
                  <a:pt x="12288" y="6717"/>
                </a:lnTo>
                <a:lnTo>
                  <a:pt x="12409" y="6425"/>
                </a:lnTo>
                <a:lnTo>
                  <a:pt x="12458" y="6206"/>
                </a:lnTo>
                <a:lnTo>
                  <a:pt x="12482" y="5987"/>
                </a:lnTo>
                <a:lnTo>
                  <a:pt x="12482" y="5768"/>
                </a:lnTo>
                <a:lnTo>
                  <a:pt x="12458" y="5549"/>
                </a:lnTo>
                <a:lnTo>
                  <a:pt x="12434" y="5330"/>
                </a:lnTo>
                <a:lnTo>
                  <a:pt x="12361" y="5111"/>
                </a:lnTo>
                <a:lnTo>
                  <a:pt x="12263" y="4916"/>
                </a:lnTo>
                <a:lnTo>
                  <a:pt x="12142" y="4721"/>
                </a:lnTo>
                <a:lnTo>
                  <a:pt x="12190" y="4697"/>
                </a:lnTo>
                <a:lnTo>
                  <a:pt x="12239" y="4648"/>
                </a:lnTo>
                <a:lnTo>
                  <a:pt x="12263" y="4551"/>
                </a:lnTo>
                <a:lnTo>
                  <a:pt x="12239" y="4454"/>
                </a:lnTo>
                <a:lnTo>
                  <a:pt x="12166" y="4356"/>
                </a:lnTo>
                <a:lnTo>
                  <a:pt x="12166" y="3797"/>
                </a:lnTo>
                <a:lnTo>
                  <a:pt x="12142" y="3237"/>
                </a:lnTo>
                <a:lnTo>
                  <a:pt x="12093" y="2969"/>
                </a:lnTo>
                <a:lnTo>
                  <a:pt x="12044" y="2677"/>
                </a:lnTo>
                <a:lnTo>
                  <a:pt x="11971" y="2410"/>
                </a:lnTo>
                <a:lnTo>
                  <a:pt x="11899" y="2142"/>
                </a:lnTo>
                <a:lnTo>
                  <a:pt x="11801" y="1874"/>
                </a:lnTo>
                <a:lnTo>
                  <a:pt x="11680" y="1631"/>
                </a:lnTo>
                <a:lnTo>
                  <a:pt x="11534" y="1412"/>
                </a:lnTo>
                <a:lnTo>
                  <a:pt x="11363" y="1193"/>
                </a:lnTo>
                <a:lnTo>
                  <a:pt x="11193" y="974"/>
                </a:lnTo>
                <a:lnTo>
                  <a:pt x="10974" y="804"/>
                </a:lnTo>
                <a:lnTo>
                  <a:pt x="10755" y="634"/>
                </a:lnTo>
                <a:lnTo>
                  <a:pt x="10487" y="488"/>
                </a:lnTo>
                <a:lnTo>
                  <a:pt x="10171" y="342"/>
                </a:lnTo>
                <a:lnTo>
                  <a:pt x="9782" y="220"/>
                </a:lnTo>
                <a:lnTo>
                  <a:pt x="9417" y="123"/>
                </a:lnTo>
                <a:lnTo>
                  <a:pt x="9003" y="50"/>
                </a:lnTo>
                <a:lnTo>
                  <a:pt x="8589" y="25"/>
                </a:lnTo>
                <a:lnTo>
                  <a:pt x="8200" y="1"/>
                </a:ln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200"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22" name="Google Shape;422;p46"/>
          <p:cNvSpPr/>
          <p:nvPr/>
        </p:nvSpPr>
        <p:spPr>
          <a:xfrm>
            <a:off x="11136380" y="4634105"/>
            <a:ext cx="247123" cy="169236"/>
          </a:xfrm>
          <a:custGeom>
            <a:avLst/>
            <a:gdLst/>
            <a:ahLst/>
            <a:cxnLst/>
            <a:rect l="l" t="t" r="r" b="b"/>
            <a:pathLst>
              <a:path w="18153" h="13384" extrusionOk="0">
                <a:moveTo>
                  <a:pt x="15865" y="1752"/>
                </a:moveTo>
                <a:lnTo>
                  <a:pt x="15962" y="1801"/>
                </a:lnTo>
                <a:lnTo>
                  <a:pt x="16230" y="1801"/>
                </a:lnTo>
                <a:lnTo>
                  <a:pt x="16279" y="1825"/>
                </a:lnTo>
                <a:lnTo>
                  <a:pt x="16303" y="1850"/>
                </a:lnTo>
                <a:lnTo>
                  <a:pt x="16327" y="1923"/>
                </a:lnTo>
                <a:lnTo>
                  <a:pt x="16303" y="1971"/>
                </a:lnTo>
                <a:lnTo>
                  <a:pt x="16279" y="2117"/>
                </a:lnTo>
                <a:lnTo>
                  <a:pt x="16230" y="2190"/>
                </a:lnTo>
                <a:lnTo>
                  <a:pt x="16157" y="2288"/>
                </a:lnTo>
                <a:lnTo>
                  <a:pt x="16084" y="2336"/>
                </a:lnTo>
                <a:lnTo>
                  <a:pt x="16011" y="2361"/>
                </a:lnTo>
                <a:lnTo>
                  <a:pt x="15938" y="2336"/>
                </a:lnTo>
                <a:lnTo>
                  <a:pt x="15865" y="2239"/>
                </a:lnTo>
                <a:lnTo>
                  <a:pt x="15792" y="2142"/>
                </a:lnTo>
                <a:lnTo>
                  <a:pt x="15768" y="2020"/>
                </a:lnTo>
                <a:lnTo>
                  <a:pt x="15768" y="1923"/>
                </a:lnTo>
                <a:lnTo>
                  <a:pt x="15841" y="1801"/>
                </a:lnTo>
                <a:lnTo>
                  <a:pt x="15865" y="1752"/>
                </a:lnTo>
                <a:close/>
                <a:moveTo>
                  <a:pt x="10925" y="4015"/>
                </a:moveTo>
                <a:lnTo>
                  <a:pt x="11023" y="4039"/>
                </a:lnTo>
                <a:lnTo>
                  <a:pt x="11071" y="4064"/>
                </a:lnTo>
                <a:lnTo>
                  <a:pt x="11096" y="4064"/>
                </a:lnTo>
                <a:lnTo>
                  <a:pt x="11096" y="4088"/>
                </a:lnTo>
                <a:lnTo>
                  <a:pt x="11120" y="4112"/>
                </a:lnTo>
                <a:lnTo>
                  <a:pt x="11120" y="4137"/>
                </a:lnTo>
                <a:lnTo>
                  <a:pt x="11120" y="4185"/>
                </a:lnTo>
                <a:lnTo>
                  <a:pt x="11120" y="4210"/>
                </a:lnTo>
                <a:lnTo>
                  <a:pt x="11096" y="4283"/>
                </a:lnTo>
                <a:lnTo>
                  <a:pt x="11023" y="4380"/>
                </a:lnTo>
                <a:lnTo>
                  <a:pt x="10998" y="4429"/>
                </a:lnTo>
                <a:lnTo>
                  <a:pt x="10950" y="4477"/>
                </a:lnTo>
                <a:lnTo>
                  <a:pt x="10901" y="4477"/>
                </a:lnTo>
                <a:lnTo>
                  <a:pt x="10901" y="4453"/>
                </a:lnTo>
                <a:lnTo>
                  <a:pt x="10877" y="4453"/>
                </a:lnTo>
                <a:lnTo>
                  <a:pt x="10828" y="4380"/>
                </a:lnTo>
                <a:lnTo>
                  <a:pt x="10779" y="4307"/>
                </a:lnTo>
                <a:lnTo>
                  <a:pt x="10779" y="4234"/>
                </a:lnTo>
                <a:lnTo>
                  <a:pt x="10779" y="4137"/>
                </a:lnTo>
                <a:lnTo>
                  <a:pt x="10828" y="4064"/>
                </a:lnTo>
                <a:lnTo>
                  <a:pt x="10901" y="4015"/>
                </a:lnTo>
                <a:close/>
                <a:moveTo>
                  <a:pt x="12507" y="5159"/>
                </a:moveTo>
                <a:lnTo>
                  <a:pt x="12580" y="5183"/>
                </a:lnTo>
                <a:lnTo>
                  <a:pt x="12629" y="5256"/>
                </a:lnTo>
                <a:lnTo>
                  <a:pt x="12677" y="5329"/>
                </a:lnTo>
                <a:lnTo>
                  <a:pt x="12677" y="5451"/>
                </a:lnTo>
                <a:lnTo>
                  <a:pt x="12653" y="5548"/>
                </a:lnTo>
                <a:lnTo>
                  <a:pt x="12604" y="5645"/>
                </a:lnTo>
                <a:lnTo>
                  <a:pt x="12556" y="5743"/>
                </a:lnTo>
                <a:lnTo>
                  <a:pt x="12507" y="5767"/>
                </a:lnTo>
                <a:lnTo>
                  <a:pt x="12458" y="5791"/>
                </a:lnTo>
                <a:lnTo>
                  <a:pt x="12337" y="5767"/>
                </a:lnTo>
                <a:lnTo>
                  <a:pt x="12239" y="5718"/>
                </a:lnTo>
                <a:lnTo>
                  <a:pt x="12166" y="5645"/>
                </a:lnTo>
                <a:lnTo>
                  <a:pt x="12142" y="5572"/>
                </a:lnTo>
                <a:lnTo>
                  <a:pt x="12142" y="5499"/>
                </a:lnTo>
                <a:lnTo>
                  <a:pt x="12166" y="5426"/>
                </a:lnTo>
                <a:lnTo>
                  <a:pt x="12191" y="5353"/>
                </a:lnTo>
                <a:lnTo>
                  <a:pt x="12264" y="5329"/>
                </a:lnTo>
                <a:lnTo>
                  <a:pt x="12312" y="5305"/>
                </a:lnTo>
                <a:lnTo>
                  <a:pt x="12337" y="5256"/>
                </a:lnTo>
                <a:lnTo>
                  <a:pt x="12361" y="5183"/>
                </a:lnTo>
                <a:lnTo>
                  <a:pt x="12410" y="5159"/>
                </a:lnTo>
                <a:close/>
                <a:moveTo>
                  <a:pt x="5499" y="6229"/>
                </a:moveTo>
                <a:lnTo>
                  <a:pt x="5597" y="6302"/>
                </a:lnTo>
                <a:lnTo>
                  <a:pt x="5694" y="6351"/>
                </a:lnTo>
                <a:lnTo>
                  <a:pt x="5743" y="6424"/>
                </a:lnTo>
                <a:lnTo>
                  <a:pt x="5767" y="6546"/>
                </a:lnTo>
                <a:lnTo>
                  <a:pt x="5743" y="6643"/>
                </a:lnTo>
                <a:lnTo>
                  <a:pt x="5670" y="6740"/>
                </a:lnTo>
                <a:lnTo>
                  <a:pt x="5621" y="6813"/>
                </a:lnTo>
                <a:lnTo>
                  <a:pt x="5524" y="6838"/>
                </a:lnTo>
                <a:lnTo>
                  <a:pt x="5475" y="6862"/>
                </a:lnTo>
                <a:lnTo>
                  <a:pt x="5426" y="6862"/>
                </a:lnTo>
                <a:lnTo>
                  <a:pt x="5329" y="6789"/>
                </a:lnTo>
                <a:lnTo>
                  <a:pt x="5280" y="6716"/>
                </a:lnTo>
                <a:lnTo>
                  <a:pt x="5280" y="6643"/>
                </a:lnTo>
                <a:lnTo>
                  <a:pt x="5280" y="6594"/>
                </a:lnTo>
                <a:lnTo>
                  <a:pt x="5305" y="6497"/>
                </a:lnTo>
                <a:lnTo>
                  <a:pt x="5353" y="6400"/>
                </a:lnTo>
                <a:lnTo>
                  <a:pt x="5475" y="6254"/>
                </a:lnTo>
                <a:lnTo>
                  <a:pt x="5499" y="6229"/>
                </a:lnTo>
                <a:close/>
                <a:moveTo>
                  <a:pt x="7568" y="7470"/>
                </a:moveTo>
                <a:lnTo>
                  <a:pt x="7616" y="7519"/>
                </a:lnTo>
                <a:lnTo>
                  <a:pt x="7689" y="7519"/>
                </a:lnTo>
                <a:lnTo>
                  <a:pt x="7835" y="7543"/>
                </a:lnTo>
                <a:lnTo>
                  <a:pt x="7908" y="7568"/>
                </a:lnTo>
                <a:lnTo>
                  <a:pt x="7957" y="7592"/>
                </a:lnTo>
                <a:lnTo>
                  <a:pt x="7957" y="7616"/>
                </a:lnTo>
                <a:lnTo>
                  <a:pt x="7957" y="7641"/>
                </a:lnTo>
                <a:lnTo>
                  <a:pt x="7957" y="7665"/>
                </a:lnTo>
                <a:lnTo>
                  <a:pt x="7908" y="7714"/>
                </a:lnTo>
                <a:lnTo>
                  <a:pt x="7908" y="7738"/>
                </a:lnTo>
                <a:lnTo>
                  <a:pt x="7811" y="7811"/>
                </a:lnTo>
                <a:lnTo>
                  <a:pt x="7787" y="7835"/>
                </a:lnTo>
                <a:lnTo>
                  <a:pt x="7714" y="7884"/>
                </a:lnTo>
                <a:lnTo>
                  <a:pt x="7641" y="7884"/>
                </a:lnTo>
                <a:lnTo>
                  <a:pt x="7641" y="7908"/>
                </a:lnTo>
                <a:lnTo>
                  <a:pt x="7592" y="7908"/>
                </a:lnTo>
                <a:lnTo>
                  <a:pt x="7543" y="7884"/>
                </a:lnTo>
                <a:lnTo>
                  <a:pt x="7519" y="7884"/>
                </a:lnTo>
                <a:lnTo>
                  <a:pt x="7495" y="7860"/>
                </a:lnTo>
                <a:lnTo>
                  <a:pt x="7495" y="7835"/>
                </a:lnTo>
                <a:lnTo>
                  <a:pt x="7470" y="7811"/>
                </a:lnTo>
                <a:lnTo>
                  <a:pt x="7422" y="7689"/>
                </a:lnTo>
                <a:lnTo>
                  <a:pt x="7397" y="7616"/>
                </a:lnTo>
                <a:lnTo>
                  <a:pt x="7422" y="7543"/>
                </a:lnTo>
                <a:lnTo>
                  <a:pt x="7495" y="7519"/>
                </a:lnTo>
                <a:lnTo>
                  <a:pt x="7568" y="7470"/>
                </a:lnTo>
                <a:close/>
                <a:moveTo>
                  <a:pt x="16011" y="1363"/>
                </a:moveTo>
                <a:lnTo>
                  <a:pt x="15889" y="1387"/>
                </a:lnTo>
                <a:lnTo>
                  <a:pt x="15768" y="1436"/>
                </a:lnTo>
                <a:lnTo>
                  <a:pt x="15646" y="1509"/>
                </a:lnTo>
                <a:lnTo>
                  <a:pt x="15573" y="1582"/>
                </a:lnTo>
                <a:lnTo>
                  <a:pt x="15500" y="1655"/>
                </a:lnTo>
                <a:lnTo>
                  <a:pt x="15476" y="1752"/>
                </a:lnTo>
                <a:lnTo>
                  <a:pt x="15427" y="1825"/>
                </a:lnTo>
                <a:lnTo>
                  <a:pt x="15403" y="2020"/>
                </a:lnTo>
                <a:lnTo>
                  <a:pt x="15451" y="2215"/>
                </a:lnTo>
                <a:lnTo>
                  <a:pt x="15500" y="2361"/>
                </a:lnTo>
                <a:lnTo>
                  <a:pt x="15330" y="2458"/>
                </a:lnTo>
                <a:lnTo>
                  <a:pt x="15159" y="2579"/>
                </a:lnTo>
                <a:lnTo>
                  <a:pt x="14989" y="2725"/>
                </a:lnTo>
                <a:lnTo>
                  <a:pt x="14843" y="2896"/>
                </a:lnTo>
                <a:lnTo>
                  <a:pt x="14283" y="3528"/>
                </a:lnTo>
                <a:lnTo>
                  <a:pt x="13918" y="3893"/>
                </a:lnTo>
                <a:lnTo>
                  <a:pt x="13529" y="4234"/>
                </a:lnTo>
                <a:lnTo>
                  <a:pt x="13140" y="4599"/>
                </a:lnTo>
                <a:lnTo>
                  <a:pt x="12775" y="4964"/>
                </a:lnTo>
                <a:lnTo>
                  <a:pt x="12677" y="4891"/>
                </a:lnTo>
                <a:lnTo>
                  <a:pt x="12556" y="4842"/>
                </a:lnTo>
                <a:lnTo>
                  <a:pt x="12507" y="4842"/>
                </a:lnTo>
                <a:lnTo>
                  <a:pt x="12434" y="4818"/>
                </a:lnTo>
                <a:lnTo>
                  <a:pt x="12264" y="4818"/>
                </a:lnTo>
                <a:lnTo>
                  <a:pt x="12191" y="4867"/>
                </a:lnTo>
                <a:lnTo>
                  <a:pt x="12020" y="4696"/>
                </a:lnTo>
                <a:lnTo>
                  <a:pt x="11826" y="4502"/>
                </a:lnTo>
                <a:lnTo>
                  <a:pt x="11655" y="4331"/>
                </a:lnTo>
                <a:lnTo>
                  <a:pt x="11582" y="4307"/>
                </a:lnTo>
                <a:lnTo>
                  <a:pt x="11582" y="4161"/>
                </a:lnTo>
                <a:lnTo>
                  <a:pt x="11582" y="4039"/>
                </a:lnTo>
                <a:lnTo>
                  <a:pt x="11534" y="3918"/>
                </a:lnTo>
                <a:lnTo>
                  <a:pt x="11485" y="3820"/>
                </a:lnTo>
                <a:lnTo>
                  <a:pt x="11388" y="3723"/>
                </a:lnTo>
                <a:lnTo>
                  <a:pt x="11242" y="3626"/>
                </a:lnTo>
                <a:lnTo>
                  <a:pt x="11169" y="3577"/>
                </a:lnTo>
                <a:lnTo>
                  <a:pt x="11120" y="3528"/>
                </a:lnTo>
                <a:lnTo>
                  <a:pt x="11047" y="3504"/>
                </a:lnTo>
                <a:lnTo>
                  <a:pt x="10974" y="3504"/>
                </a:lnTo>
                <a:lnTo>
                  <a:pt x="10828" y="3528"/>
                </a:lnTo>
                <a:lnTo>
                  <a:pt x="10682" y="3601"/>
                </a:lnTo>
                <a:lnTo>
                  <a:pt x="10536" y="3723"/>
                </a:lnTo>
                <a:lnTo>
                  <a:pt x="10439" y="3869"/>
                </a:lnTo>
                <a:lnTo>
                  <a:pt x="10341" y="4039"/>
                </a:lnTo>
                <a:lnTo>
                  <a:pt x="10317" y="4234"/>
                </a:lnTo>
                <a:lnTo>
                  <a:pt x="10317" y="4380"/>
                </a:lnTo>
                <a:lnTo>
                  <a:pt x="10171" y="4477"/>
                </a:lnTo>
                <a:lnTo>
                  <a:pt x="10025" y="4575"/>
                </a:lnTo>
                <a:lnTo>
                  <a:pt x="9879" y="4721"/>
                </a:lnTo>
                <a:lnTo>
                  <a:pt x="9733" y="4867"/>
                </a:lnTo>
                <a:lnTo>
                  <a:pt x="9490" y="5159"/>
                </a:lnTo>
                <a:lnTo>
                  <a:pt x="9319" y="5402"/>
                </a:lnTo>
                <a:lnTo>
                  <a:pt x="8954" y="5864"/>
                </a:lnTo>
                <a:lnTo>
                  <a:pt x="8614" y="6375"/>
                </a:lnTo>
                <a:lnTo>
                  <a:pt x="8298" y="6789"/>
                </a:lnTo>
                <a:lnTo>
                  <a:pt x="8152" y="7008"/>
                </a:lnTo>
                <a:lnTo>
                  <a:pt x="8030" y="7227"/>
                </a:lnTo>
                <a:lnTo>
                  <a:pt x="7908" y="7203"/>
                </a:lnTo>
                <a:lnTo>
                  <a:pt x="7787" y="7178"/>
                </a:lnTo>
                <a:lnTo>
                  <a:pt x="7738" y="7154"/>
                </a:lnTo>
                <a:lnTo>
                  <a:pt x="7616" y="7130"/>
                </a:lnTo>
                <a:lnTo>
                  <a:pt x="7470" y="7130"/>
                </a:lnTo>
                <a:lnTo>
                  <a:pt x="7349" y="7178"/>
                </a:lnTo>
                <a:lnTo>
                  <a:pt x="7227" y="7251"/>
                </a:lnTo>
                <a:lnTo>
                  <a:pt x="7178" y="7203"/>
                </a:lnTo>
                <a:lnTo>
                  <a:pt x="6935" y="7081"/>
                </a:lnTo>
                <a:lnTo>
                  <a:pt x="6692" y="6935"/>
                </a:lnTo>
                <a:lnTo>
                  <a:pt x="6448" y="6765"/>
                </a:lnTo>
                <a:lnTo>
                  <a:pt x="6327" y="6716"/>
                </a:lnTo>
                <a:lnTo>
                  <a:pt x="6205" y="6667"/>
                </a:lnTo>
                <a:lnTo>
                  <a:pt x="6229" y="6546"/>
                </a:lnTo>
                <a:lnTo>
                  <a:pt x="6205" y="6424"/>
                </a:lnTo>
                <a:lnTo>
                  <a:pt x="6181" y="6278"/>
                </a:lnTo>
                <a:lnTo>
                  <a:pt x="6132" y="6181"/>
                </a:lnTo>
                <a:lnTo>
                  <a:pt x="6059" y="6059"/>
                </a:lnTo>
                <a:lnTo>
                  <a:pt x="5986" y="5962"/>
                </a:lnTo>
                <a:lnTo>
                  <a:pt x="5889" y="5889"/>
                </a:lnTo>
                <a:lnTo>
                  <a:pt x="5767" y="5840"/>
                </a:lnTo>
                <a:lnTo>
                  <a:pt x="5694" y="5816"/>
                </a:lnTo>
                <a:lnTo>
                  <a:pt x="5621" y="5791"/>
                </a:lnTo>
                <a:lnTo>
                  <a:pt x="5475" y="5791"/>
                </a:lnTo>
                <a:lnTo>
                  <a:pt x="5329" y="5840"/>
                </a:lnTo>
                <a:lnTo>
                  <a:pt x="5207" y="5913"/>
                </a:lnTo>
                <a:lnTo>
                  <a:pt x="5086" y="6010"/>
                </a:lnTo>
                <a:lnTo>
                  <a:pt x="4964" y="6156"/>
                </a:lnTo>
                <a:lnTo>
                  <a:pt x="4891" y="6302"/>
                </a:lnTo>
                <a:lnTo>
                  <a:pt x="4818" y="6473"/>
                </a:lnTo>
                <a:lnTo>
                  <a:pt x="4818" y="6570"/>
                </a:lnTo>
                <a:lnTo>
                  <a:pt x="4818" y="6692"/>
                </a:lnTo>
                <a:lnTo>
                  <a:pt x="4769" y="6716"/>
                </a:lnTo>
                <a:lnTo>
                  <a:pt x="3918" y="7714"/>
                </a:lnTo>
                <a:lnTo>
                  <a:pt x="3504" y="8225"/>
                </a:lnTo>
                <a:lnTo>
                  <a:pt x="3090" y="8760"/>
                </a:lnTo>
                <a:lnTo>
                  <a:pt x="2677" y="9271"/>
                </a:lnTo>
                <a:lnTo>
                  <a:pt x="2214" y="9782"/>
                </a:lnTo>
                <a:lnTo>
                  <a:pt x="2044" y="9952"/>
                </a:lnTo>
                <a:lnTo>
                  <a:pt x="1874" y="10147"/>
                </a:lnTo>
                <a:lnTo>
                  <a:pt x="1801" y="10244"/>
                </a:lnTo>
                <a:lnTo>
                  <a:pt x="1752" y="10366"/>
                </a:lnTo>
                <a:lnTo>
                  <a:pt x="1703" y="10488"/>
                </a:lnTo>
                <a:lnTo>
                  <a:pt x="1703" y="10609"/>
                </a:lnTo>
                <a:lnTo>
                  <a:pt x="1728" y="10682"/>
                </a:lnTo>
                <a:lnTo>
                  <a:pt x="1776" y="10731"/>
                </a:lnTo>
                <a:lnTo>
                  <a:pt x="1849" y="10755"/>
                </a:lnTo>
                <a:lnTo>
                  <a:pt x="1922" y="10731"/>
                </a:lnTo>
                <a:lnTo>
                  <a:pt x="2020" y="10682"/>
                </a:lnTo>
                <a:lnTo>
                  <a:pt x="2117" y="10633"/>
                </a:lnTo>
                <a:lnTo>
                  <a:pt x="2263" y="10463"/>
                </a:lnTo>
                <a:lnTo>
                  <a:pt x="2579" y="10123"/>
                </a:lnTo>
                <a:lnTo>
                  <a:pt x="2969" y="9733"/>
                </a:lnTo>
                <a:lnTo>
                  <a:pt x="3163" y="9514"/>
                </a:lnTo>
                <a:lnTo>
                  <a:pt x="3334" y="9295"/>
                </a:lnTo>
                <a:lnTo>
                  <a:pt x="3747" y="8760"/>
                </a:lnTo>
                <a:lnTo>
                  <a:pt x="4185" y="8225"/>
                </a:lnTo>
                <a:lnTo>
                  <a:pt x="4648" y="7714"/>
                </a:lnTo>
                <a:lnTo>
                  <a:pt x="5086" y="7203"/>
                </a:lnTo>
                <a:lnTo>
                  <a:pt x="5159" y="7251"/>
                </a:lnTo>
                <a:lnTo>
                  <a:pt x="5280" y="7300"/>
                </a:lnTo>
                <a:lnTo>
                  <a:pt x="5378" y="7324"/>
                </a:lnTo>
                <a:lnTo>
                  <a:pt x="5499" y="7324"/>
                </a:lnTo>
                <a:lnTo>
                  <a:pt x="5645" y="7300"/>
                </a:lnTo>
                <a:lnTo>
                  <a:pt x="5791" y="7251"/>
                </a:lnTo>
                <a:lnTo>
                  <a:pt x="5913" y="7154"/>
                </a:lnTo>
                <a:lnTo>
                  <a:pt x="6010" y="7057"/>
                </a:lnTo>
                <a:lnTo>
                  <a:pt x="6205" y="7178"/>
                </a:lnTo>
                <a:lnTo>
                  <a:pt x="6400" y="7300"/>
                </a:lnTo>
                <a:lnTo>
                  <a:pt x="6716" y="7519"/>
                </a:lnTo>
                <a:lnTo>
                  <a:pt x="6862" y="7616"/>
                </a:lnTo>
                <a:lnTo>
                  <a:pt x="7032" y="7689"/>
                </a:lnTo>
                <a:lnTo>
                  <a:pt x="7057" y="7811"/>
                </a:lnTo>
                <a:lnTo>
                  <a:pt x="7105" y="7933"/>
                </a:lnTo>
                <a:lnTo>
                  <a:pt x="7154" y="8030"/>
                </a:lnTo>
                <a:lnTo>
                  <a:pt x="7227" y="8127"/>
                </a:lnTo>
                <a:lnTo>
                  <a:pt x="7324" y="8176"/>
                </a:lnTo>
                <a:lnTo>
                  <a:pt x="7397" y="8225"/>
                </a:lnTo>
                <a:lnTo>
                  <a:pt x="7495" y="8273"/>
                </a:lnTo>
                <a:lnTo>
                  <a:pt x="7714" y="8273"/>
                </a:lnTo>
                <a:lnTo>
                  <a:pt x="7835" y="8225"/>
                </a:lnTo>
                <a:lnTo>
                  <a:pt x="8006" y="8127"/>
                </a:lnTo>
                <a:lnTo>
                  <a:pt x="8152" y="8006"/>
                </a:lnTo>
                <a:lnTo>
                  <a:pt x="8225" y="7908"/>
                </a:lnTo>
                <a:lnTo>
                  <a:pt x="8273" y="7835"/>
                </a:lnTo>
                <a:lnTo>
                  <a:pt x="8298" y="7738"/>
                </a:lnTo>
                <a:lnTo>
                  <a:pt x="8322" y="7641"/>
                </a:lnTo>
                <a:lnTo>
                  <a:pt x="8322" y="7543"/>
                </a:lnTo>
                <a:lnTo>
                  <a:pt x="8298" y="7470"/>
                </a:lnTo>
                <a:lnTo>
                  <a:pt x="8468" y="7300"/>
                </a:lnTo>
                <a:lnTo>
                  <a:pt x="8614" y="7130"/>
                </a:lnTo>
                <a:lnTo>
                  <a:pt x="8906" y="6740"/>
                </a:lnTo>
                <a:lnTo>
                  <a:pt x="9173" y="6327"/>
                </a:lnTo>
                <a:lnTo>
                  <a:pt x="9417" y="5962"/>
                </a:lnTo>
                <a:lnTo>
                  <a:pt x="9782" y="5499"/>
                </a:lnTo>
                <a:lnTo>
                  <a:pt x="10195" y="5086"/>
                </a:lnTo>
                <a:lnTo>
                  <a:pt x="10268" y="5013"/>
                </a:lnTo>
                <a:lnTo>
                  <a:pt x="10366" y="4940"/>
                </a:lnTo>
                <a:lnTo>
                  <a:pt x="10585" y="4818"/>
                </a:lnTo>
                <a:lnTo>
                  <a:pt x="10706" y="4891"/>
                </a:lnTo>
                <a:lnTo>
                  <a:pt x="10828" y="4915"/>
                </a:lnTo>
                <a:lnTo>
                  <a:pt x="10950" y="4940"/>
                </a:lnTo>
                <a:lnTo>
                  <a:pt x="11096" y="4915"/>
                </a:lnTo>
                <a:lnTo>
                  <a:pt x="11193" y="4867"/>
                </a:lnTo>
                <a:lnTo>
                  <a:pt x="11266" y="4794"/>
                </a:lnTo>
                <a:lnTo>
                  <a:pt x="11363" y="4721"/>
                </a:lnTo>
                <a:lnTo>
                  <a:pt x="11436" y="4648"/>
                </a:lnTo>
                <a:lnTo>
                  <a:pt x="11704" y="4964"/>
                </a:lnTo>
                <a:lnTo>
                  <a:pt x="11874" y="5183"/>
                </a:lnTo>
                <a:lnTo>
                  <a:pt x="11801" y="5305"/>
                </a:lnTo>
                <a:lnTo>
                  <a:pt x="11777" y="5426"/>
                </a:lnTo>
                <a:lnTo>
                  <a:pt x="11753" y="5548"/>
                </a:lnTo>
                <a:lnTo>
                  <a:pt x="11777" y="5694"/>
                </a:lnTo>
                <a:lnTo>
                  <a:pt x="11826" y="5816"/>
                </a:lnTo>
                <a:lnTo>
                  <a:pt x="11899" y="5913"/>
                </a:lnTo>
                <a:lnTo>
                  <a:pt x="12020" y="6010"/>
                </a:lnTo>
                <a:lnTo>
                  <a:pt x="12142" y="6059"/>
                </a:lnTo>
                <a:lnTo>
                  <a:pt x="12264" y="6108"/>
                </a:lnTo>
                <a:lnTo>
                  <a:pt x="12410" y="6108"/>
                </a:lnTo>
                <a:lnTo>
                  <a:pt x="12531" y="6083"/>
                </a:lnTo>
                <a:lnTo>
                  <a:pt x="12653" y="6035"/>
                </a:lnTo>
                <a:lnTo>
                  <a:pt x="12726" y="5986"/>
                </a:lnTo>
                <a:lnTo>
                  <a:pt x="12799" y="5913"/>
                </a:lnTo>
                <a:lnTo>
                  <a:pt x="12872" y="5840"/>
                </a:lnTo>
                <a:lnTo>
                  <a:pt x="12921" y="5743"/>
                </a:lnTo>
                <a:lnTo>
                  <a:pt x="12969" y="5548"/>
                </a:lnTo>
                <a:lnTo>
                  <a:pt x="12969" y="5329"/>
                </a:lnTo>
                <a:lnTo>
                  <a:pt x="12969" y="5280"/>
                </a:lnTo>
                <a:lnTo>
                  <a:pt x="13042" y="5256"/>
                </a:lnTo>
                <a:lnTo>
                  <a:pt x="13383" y="4915"/>
                </a:lnTo>
                <a:lnTo>
                  <a:pt x="13748" y="4575"/>
                </a:lnTo>
                <a:lnTo>
                  <a:pt x="14454" y="3942"/>
                </a:lnTo>
                <a:lnTo>
                  <a:pt x="15111" y="3309"/>
                </a:lnTo>
                <a:lnTo>
                  <a:pt x="15768" y="2677"/>
                </a:lnTo>
                <a:lnTo>
                  <a:pt x="15792" y="2652"/>
                </a:lnTo>
                <a:lnTo>
                  <a:pt x="15914" y="2701"/>
                </a:lnTo>
                <a:lnTo>
                  <a:pt x="16157" y="2701"/>
                </a:lnTo>
                <a:lnTo>
                  <a:pt x="16279" y="2652"/>
                </a:lnTo>
                <a:lnTo>
                  <a:pt x="16376" y="2579"/>
                </a:lnTo>
                <a:lnTo>
                  <a:pt x="16449" y="2506"/>
                </a:lnTo>
                <a:lnTo>
                  <a:pt x="16522" y="2409"/>
                </a:lnTo>
                <a:lnTo>
                  <a:pt x="16595" y="2312"/>
                </a:lnTo>
                <a:lnTo>
                  <a:pt x="16643" y="2215"/>
                </a:lnTo>
                <a:lnTo>
                  <a:pt x="16668" y="2093"/>
                </a:lnTo>
                <a:lnTo>
                  <a:pt x="16692" y="1996"/>
                </a:lnTo>
                <a:lnTo>
                  <a:pt x="16692" y="1874"/>
                </a:lnTo>
                <a:lnTo>
                  <a:pt x="16668" y="1777"/>
                </a:lnTo>
                <a:lnTo>
                  <a:pt x="16643" y="1679"/>
                </a:lnTo>
                <a:lnTo>
                  <a:pt x="16570" y="1606"/>
                </a:lnTo>
                <a:lnTo>
                  <a:pt x="16522" y="1533"/>
                </a:lnTo>
                <a:lnTo>
                  <a:pt x="16424" y="1460"/>
                </a:lnTo>
                <a:lnTo>
                  <a:pt x="16352" y="1436"/>
                </a:lnTo>
                <a:lnTo>
                  <a:pt x="16254" y="1412"/>
                </a:lnTo>
                <a:lnTo>
                  <a:pt x="16157" y="1387"/>
                </a:lnTo>
                <a:lnTo>
                  <a:pt x="16011" y="1363"/>
                </a:lnTo>
                <a:close/>
                <a:moveTo>
                  <a:pt x="195" y="0"/>
                </a:moveTo>
                <a:lnTo>
                  <a:pt x="146" y="49"/>
                </a:lnTo>
                <a:lnTo>
                  <a:pt x="98" y="73"/>
                </a:lnTo>
                <a:lnTo>
                  <a:pt x="49" y="195"/>
                </a:lnTo>
                <a:lnTo>
                  <a:pt x="0" y="317"/>
                </a:lnTo>
                <a:lnTo>
                  <a:pt x="0" y="438"/>
                </a:lnTo>
                <a:lnTo>
                  <a:pt x="0" y="584"/>
                </a:lnTo>
                <a:lnTo>
                  <a:pt x="25" y="876"/>
                </a:lnTo>
                <a:lnTo>
                  <a:pt x="49" y="1120"/>
                </a:lnTo>
                <a:lnTo>
                  <a:pt x="49" y="1947"/>
                </a:lnTo>
                <a:lnTo>
                  <a:pt x="25" y="2774"/>
                </a:lnTo>
                <a:lnTo>
                  <a:pt x="49" y="3601"/>
                </a:lnTo>
                <a:lnTo>
                  <a:pt x="25" y="4429"/>
                </a:lnTo>
                <a:lnTo>
                  <a:pt x="0" y="6108"/>
                </a:lnTo>
                <a:lnTo>
                  <a:pt x="0" y="6984"/>
                </a:lnTo>
                <a:lnTo>
                  <a:pt x="0" y="7860"/>
                </a:lnTo>
                <a:lnTo>
                  <a:pt x="73" y="9587"/>
                </a:lnTo>
                <a:lnTo>
                  <a:pt x="146" y="11315"/>
                </a:lnTo>
                <a:lnTo>
                  <a:pt x="171" y="12191"/>
                </a:lnTo>
                <a:lnTo>
                  <a:pt x="171" y="13067"/>
                </a:lnTo>
                <a:lnTo>
                  <a:pt x="195" y="13188"/>
                </a:lnTo>
                <a:lnTo>
                  <a:pt x="268" y="13261"/>
                </a:lnTo>
                <a:lnTo>
                  <a:pt x="317" y="13310"/>
                </a:lnTo>
                <a:lnTo>
                  <a:pt x="390" y="13310"/>
                </a:lnTo>
                <a:lnTo>
                  <a:pt x="900" y="13383"/>
                </a:lnTo>
                <a:lnTo>
                  <a:pt x="1898" y="13383"/>
                </a:lnTo>
                <a:lnTo>
                  <a:pt x="2409" y="13334"/>
                </a:lnTo>
                <a:lnTo>
                  <a:pt x="3431" y="13261"/>
                </a:lnTo>
                <a:lnTo>
                  <a:pt x="3942" y="13213"/>
                </a:lnTo>
                <a:lnTo>
                  <a:pt x="4453" y="13188"/>
                </a:lnTo>
                <a:lnTo>
                  <a:pt x="10025" y="13188"/>
                </a:lnTo>
                <a:lnTo>
                  <a:pt x="11169" y="13164"/>
                </a:lnTo>
                <a:lnTo>
                  <a:pt x="13432" y="13091"/>
                </a:lnTo>
                <a:lnTo>
                  <a:pt x="14575" y="13067"/>
                </a:lnTo>
                <a:lnTo>
                  <a:pt x="16741" y="13067"/>
                </a:lnTo>
                <a:lnTo>
                  <a:pt x="17276" y="13091"/>
                </a:lnTo>
                <a:lnTo>
                  <a:pt x="17544" y="13140"/>
                </a:lnTo>
                <a:lnTo>
                  <a:pt x="17811" y="13164"/>
                </a:lnTo>
                <a:lnTo>
                  <a:pt x="17933" y="13164"/>
                </a:lnTo>
                <a:lnTo>
                  <a:pt x="18030" y="13115"/>
                </a:lnTo>
                <a:lnTo>
                  <a:pt x="18103" y="13042"/>
                </a:lnTo>
                <a:lnTo>
                  <a:pt x="18152" y="12945"/>
                </a:lnTo>
                <a:lnTo>
                  <a:pt x="18152" y="12848"/>
                </a:lnTo>
                <a:lnTo>
                  <a:pt x="18128" y="12750"/>
                </a:lnTo>
                <a:lnTo>
                  <a:pt x="18055" y="12677"/>
                </a:lnTo>
                <a:lnTo>
                  <a:pt x="17957" y="12629"/>
                </a:lnTo>
                <a:lnTo>
                  <a:pt x="17495" y="12556"/>
                </a:lnTo>
                <a:lnTo>
                  <a:pt x="17008" y="12531"/>
                </a:lnTo>
                <a:lnTo>
                  <a:pt x="16084" y="12507"/>
                </a:lnTo>
                <a:lnTo>
                  <a:pt x="14940" y="12483"/>
                </a:lnTo>
                <a:lnTo>
                  <a:pt x="13821" y="12507"/>
                </a:lnTo>
                <a:lnTo>
                  <a:pt x="11534" y="12580"/>
                </a:lnTo>
                <a:lnTo>
                  <a:pt x="10414" y="12604"/>
                </a:lnTo>
                <a:lnTo>
                  <a:pt x="9271" y="12629"/>
                </a:lnTo>
                <a:lnTo>
                  <a:pt x="7032" y="12604"/>
                </a:lnTo>
                <a:lnTo>
                  <a:pt x="5913" y="12604"/>
                </a:lnTo>
                <a:lnTo>
                  <a:pt x="4818" y="12629"/>
                </a:lnTo>
                <a:lnTo>
                  <a:pt x="3796" y="12677"/>
                </a:lnTo>
                <a:lnTo>
                  <a:pt x="2774" y="12726"/>
                </a:lnTo>
                <a:lnTo>
                  <a:pt x="1752" y="12799"/>
                </a:lnTo>
                <a:lnTo>
                  <a:pt x="730" y="12848"/>
                </a:lnTo>
                <a:lnTo>
                  <a:pt x="681" y="11169"/>
                </a:lnTo>
                <a:lnTo>
                  <a:pt x="608" y="9490"/>
                </a:lnTo>
                <a:lnTo>
                  <a:pt x="535" y="7787"/>
                </a:lnTo>
                <a:lnTo>
                  <a:pt x="535" y="6959"/>
                </a:lnTo>
                <a:lnTo>
                  <a:pt x="535" y="6108"/>
                </a:lnTo>
                <a:lnTo>
                  <a:pt x="560" y="4356"/>
                </a:lnTo>
                <a:lnTo>
                  <a:pt x="560" y="2579"/>
                </a:lnTo>
                <a:lnTo>
                  <a:pt x="560" y="1752"/>
                </a:lnTo>
                <a:lnTo>
                  <a:pt x="584" y="1363"/>
                </a:lnTo>
                <a:lnTo>
                  <a:pt x="584" y="949"/>
                </a:lnTo>
                <a:lnTo>
                  <a:pt x="560" y="706"/>
                </a:lnTo>
                <a:lnTo>
                  <a:pt x="535" y="438"/>
                </a:lnTo>
                <a:lnTo>
                  <a:pt x="511" y="317"/>
                </a:lnTo>
                <a:lnTo>
                  <a:pt x="463" y="219"/>
                </a:lnTo>
                <a:lnTo>
                  <a:pt x="390" y="98"/>
                </a:lnTo>
                <a:lnTo>
                  <a:pt x="317" y="25"/>
                </a:lnTo>
                <a:lnTo>
                  <a:pt x="244" y="0"/>
                </a:ln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200"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23" name="Google Shape;423;p46"/>
          <p:cNvSpPr/>
          <p:nvPr/>
        </p:nvSpPr>
        <p:spPr>
          <a:xfrm>
            <a:off x="4946268" y="803985"/>
            <a:ext cx="226253" cy="210458"/>
          </a:xfrm>
          <a:custGeom>
            <a:avLst/>
            <a:gdLst/>
            <a:ahLst/>
            <a:cxnLst/>
            <a:rect l="l" t="t" r="r" b="b"/>
            <a:pathLst>
              <a:path w="16620" h="16644" extrusionOk="0">
                <a:moveTo>
                  <a:pt x="11437" y="5767"/>
                </a:moveTo>
                <a:lnTo>
                  <a:pt x="11753" y="6132"/>
                </a:lnTo>
                <a:lnTo>
                  <a:pt x="12094" y="6522"/>
                </a:lnTo>
                <a:lnTo>
                  <a:pt x="11510" y="7179"/>
                </a:lnTo>
                <a:lnTo>
                  <a:pt x="11291" y="7008"/>
                </a:lnTo>
                <a:lnTo>
                  <a:pt x="11096" y="6862"/>
                </a:lnTo>
                <a:lnTo>
                  <a:pt x="10877" y="6668"/>
                </a:lnTo>
                <a:lnTo>
                  <a:pt x="10756" y="6570"/>
                </a:lnTo>
                <a:lnTo>
                  <a:pt x="10610" y="6497"/>
                </a:lnTo>
                <a:lnTo>
                  <a:pt x="10926" y="6230"/>
                </a:lnTo>
                <a:lnTo>
                  <a:pt x="10975" y="6303"/>
                </a:lnTo>
                <a:lnTo>
                  <a:pt x="11048" y="6400"/>
                </a:lnTo>
                <a:lnTo>
                  <a:pt x="11194" y="6546"/>
                </a:lnTo>
                <a:lnTo>
                  <a:pt x="11388" y="6789"/>
                </a:lnTo>
                <a:lnTo>
                  <a:pt x="11486" y="6887"/>
                </a:lnTo>
                <a:lnTo>
                  <a:pt x="11632" y="6960"/>
                </a:lnTo>
                <a:lnTo>
                  <a:pt x="11680" y="6960"/>
                </a:lnTo>
                <a:lnTo>
                  <a:pt x="11705" y="6911"/>
                </a:lnTo>
                <a:lnTo>
                  <a:pt x="11680" y="6765"/>
                </a:lnTo>
                <a:lnTo>
                  <a:pt x="11632" y="6619"/>
                </a:lnTo>
                <a:lnTo>
                  <a:pt x="11534" y="6522"/>
                </a:lnTo>
                <a:lnTo>
                  <a:pt x="11437" y="6400"/>
                </a:lnTo>
                <a:lnTo>
                  <a:pt x="11291" y="6205"/>
                </a:lnTo>
                <a:lnTo>
                  <a:pt x="11218" y="6108"/>
                </a:lnTo>
                <a:lnTo>
                  <a:pt x="11121" y="6059"/>
                </a:lnTo>
                <a:lnTo>
                  <a:pt x="11437" y="5767"/>
                </a:lnTo>
                <a:close/>
                <a:moveTo>
                  <a:pt x="10464" y="6643"/>
                </a:moveTo>
                <a:lnTo>
                  <a:pt x="10537" y="6765"/>
                </a:lnTo>
                <a:lnTo>
                  <a:pt x="10634" y="6887"/>
                </a:lnTo>
                <a:lnTo>
                  <a:pt x="10853" y="7106"/>
                </a:lnTo>
                <a:lnTo>
                  <a:pt x="11048" y="7300"/>
                </a:lnTo>
                <a:lnTo>
                  <a:pt x="11242" y="7495"/>
                </a:lnTo>
                <a:lnTo>
                  <a:pt x="11121" y="7641"/>
                </a:lnTo>
                <a:lnTo>
                  <a:pt x="10902" y="7446"/>
                </a:lnTo>
                <a:lnTo>
                  <a:pt x="10658" y="7276"/>
                </a:lnTo>
                <a:lnTo>
                  <a:pt x="10440" y="7057"/>
                </a:lnTo>
                <a:lnTo>
                  <a:pt x="10318" y="6960"/>
                </a:lnTo>
                <a:lnTo>
                  <a:pt x="10172" y="6887"/>
                </a:lnTo>
                <a:lnTo>
                  <a:pt x="10464" y="6643"/>
                </a:lnTo>
                <a:close/>
                <a:moveTo>
                  <a:pt x="10075" y="6984"/>
                </a:moveTo>
                <a:lnTo>
                  <a:pt x="10075" y="7057"/>
                </a:lnTo>
                <a:lnTo>
                  <a:pt x="10123" y="7130"/>
                </a:lnTo>
                <a:lnTo>
                  <a:pt x="10196" y="7276"/>
                </a:lnTo>
                <a:lnTo>
                  <a:pt x="10318" y="7398"/>
                </a:lnTo>
                <a:lnTo>
                  <a:pt x="10415" y="7519"/>
                </a:lnTo>
                <a:lnTo>
                  <a:pt x="10658" y="7714"/>
                </a:lnTo>
                <a:lnTo>
                  <a:pt x="10780" y="7811"/>
                </a:lnTo>
                <a:lnTo>
                  <a:pt x="10926" y="7909"/>
                </a:lnTo>
                <a:lnTo>
                  <a:pt x="10683" y="8176"/>
                </a:lnTo>
                <a:lnTo>
                  <a:pt x="10585" y="8055"/>
                </a:lnTo>
                <a:lnTo>
                  <a:pt x="10488" y="7957"/>
                </a:lnTo>
                <a:lnTo>
                  <a:pt x="10269" y="7787"/>
                </a:lnTo>
                <a:lnTo>
                  <a:pt x="10002" y="7519"/>
                </a:lnTo>
                <a:lnTo>
                  <a:pt x="9734" y="7276"/>
                </a:lnTo>
                <a:lnTo>
                  <a:pt x="10075" y="6984"/>
                </a:lnTo>
                <a:close/>
                <a:moveTo>
                  <a:pt x="9515" y="7495"/>
                </a:moveTo>
                <a:lnTo>
                  <a:pt x="9612" y="7617"/>
                </a:lnTo>
                <a:lnTo>
                  <a:pt x="9710" y="7738"/>
                </a:lnTo>
                <a:lnTo>
                  <a:pt x="9953" y="7957"/>
                </a:lnTo>
                <a:lnTo>
                  <a:pt x="10172" y="8201"/>
                </a:lnTo>
                <a:lnTo>
                  <a:pt x="10318" y="8347"/>
                </a:lnTo>
                <a:lnTo>
                  <a:pt x="10464" y="8444"/>
                </a:lnTo>
                <a:lnTo>
                  <a:pt x="10172" y="8809"/>
                </a:lnTo>
                <a:lnTo>
                  <a:pt x="9904" y="8468"/>
                </a:lnTo>
                <a:lnTo>
                  <a:pt x="9661" y="8176"/>
                </a:lnTo>
                <a:lnTo>
                  <a:pt x="9466" y="7933"/>
                </a:lnTo>
                <a:lnTo>
                  <a:pt x="9369" y="7811"/>
                </a:lnTo>
                <a:lnTo>
                  <a:pt x="9272" y="7714"/>
                </a:lnTo>
                <a:lnTo>
                  <a:pt x="9515" y="7495"/>
                </a:lnTo>
                <a:close/>
                <a:moveTo>
                  <a:pt x="9004" y="7933"/>
                </a:moveTo>
                <a:lnTo>
                  <a:pt x="9126" y="8128"/>
                </a:lnTo>
                <a:lnTo>
                  <a:pt x="9272" y="8298"/>
                </a:lnTo>
                <a:lnTo>
                  <a:pt x="9564" y="8663"/>
                </a:lnTo>
                <a:lnTo>
                  <a:pt x="9880" y="9028"/>
                </a:lnTo>
                <a:lnTo>
                  <a:pt x="9904" y="9077"/>
                </a:lnTo>
                <a:lnTo>
                  <a:pt x="9856" y="9125"/>
                </a:lnTo>
                <a:lnTo>
                  <a:pt x="9734" y="9271"/>
                </a:lnTo>
                <a:lnTo>
                  <a:pt x="9710" y="9198"/>
                </a:lnTo>
                <a:lnTo>
                  <a:pt x="9442" y="8858"/>
                </a:lnTo>
                <a:lnTo>
                  <a:pt x="9126" y="8517"/>
                </a:lnTo>
                <a:lnTo>
                  <a:pt x="8955" y="8322"/>
                </a:lnTo>
                <a:lnTo>
                  <a:pt x="8785" y="8152"/>
                </a:lnTo>
                <a:lnTo>
                  <a:pt x="9004" y="7933"/>
                </a:lnTo>
                <a:close/>
                <a:moveTo>
                  <a:pt x="8517" y="8371"/>
                </a:moveTo>
                <a:lnTo>
                  <a:pt x="8663" y="8590"/>
                </a:lnTo>
                <a:lnTo>
                  <a:pt x="8809" y="8785"/>
                </a:lnTo>
                <a:lnTo>
                  <a:pt x="9101" y="9150"/>
                </a:lnTo>
                <a:lnTo>
                  <a:pt x="9272" y="9320"/>
                </a:lnTo>
                <a:lnTo>
                  <a:pt x="9442" y="9466"/>
                </a:lnTo>
                <a:lnTo>
                  <a:pt x="9515" y="9490"/>
                </a:lnTo>
                <a:lnTo>
                  <a:pt x="9199" y="9806"/>
                </a:lnTo>
                <a:lnTo>
                  <a:pt x="9174" y="9709"/>
                </a:lnTo>
                <a:lnTo>
                  <a:pt x="9150" y="9612"/>
                </a:lnTo>
                <a:lnTo>
                  <a:pt x="9053" y="9442"/>
                </a:lnTo>
                <a:lnTo>
                  <a:pt x="8931" y="9271"/>
                </a:lnTo>
                <a:lnTo>
                  <a:pt x="8785" y="9125"/>
                </a:lnTo>
                <a:lnTo>
                  <a:pt x="8590" y="8833"/>
                </a:lnTo>
                <a:lnTo>
                  <a:pt x="8444" y="8663"/>
                </a:lnTo>
                <a:lnTo>
                  <a:pt x="8323" y="8541"/>
                </a:lnTo>
                <a:lnTo>
                  <a:pt x="8517" y="8371"/>
                </a:lnTo>
                <a:close/>
                <a:moveTo>
                  <a:pt x="5476" y="7787"/>
                </a:moveTo>
                <a:lnTo>
                  <a:pt x="5622" y="7982"/>
                </a:lnTo>
                <a:lnTo>
                  <a:pt x="5816" y="8176"/>
                </a:lnTo>
                <a:lnTo>
                  <a:pt x="6133" y="8444"/>
                </a:lnTo>
                <a:lnTo>
                  <a:pt x="6449" y="8736"/>
                </a:lnTo>
                <a:lnTo>
                  <a:pt x="6790" y="8979"/>
                </a:lnTo>
                <a:lnTo>
                  <a:pt x="6984" y="9125"/>
                </a:lnTo>
                <a:lnTo>
                  <a:pt x="7057" y="9174"/>
                </a:lnTo>
                <a:lnTo>
                  <a:pt x="7155" y="9198"/>
                </a:lnTo>
                <a:lnTo>
                  <a:pt x="7155" y="9247"/>
                </a:lnTo>
                <a:lnTo>
                  <a:pt x="7179" y="9296"/>
                </a:lnTo>
                <a:lnTo>
                  <a:pt x="7301" y="9296"/>
                </a:lnTo>
                <a:lnTo>
                  <a:pt x="7398" y="9271"/>
                </a:lnTo>
                <a:lnTo>
                  <a:pt x="7568" y="9198"/>
                </a:lnTo>
                <a:lnTo>
                  <a:pt x="7617" y="9344"/>
                </a:lnTo>
                <a:lnTo>
                  <a:pt x="7690" y="9490"/>
                </a:lnTo>
                <a:lnTo>
                  <a:pt x="7885" y="9758"/>
                </a:lnTo>
                <a:lnTo>
                  <a:pt x="8006" y="9952"/>
                </a:lnTo>
                <a:lnTo>
                  <a:pt x="8177" y="10098"/>
                </a:lnTo>
                <a:lnTo>
                  <a:pt x="8250" y="10171"/>
                </a:lnTo>
                <a:lnTo>
                  <a:pt x="8347" y="10220"/>
                </a:lnTo>
                <a:lnTo>
                  <a:pt x="8469" y="10269"/>
                </a:lnTo>
                <a:lnTo>
                  <a:pt x="8566" y="10293"/>
                </a:lnTo>
                <a:lnTo>
                  <a:pt x="8615" y="10269"/>
                </a:lnTo>
                <a:lnTo>
                  <a:pt x="8615" y="10244"/>
                </a:lnTo>
                <a:lnTo>
                  <a:pt x="8542" y="10074"/>
                </a:lnTo>
                <a:lnTo>
                  <a:pt x="8420" y="9904"/>
                </a:lnTo>
                <a:lnTo>
                  <a:pt x="8177" y="9636"/>
                </a:lnTo>
                <a:lnTo>
                  <a:pt x="8055" y="9490"/>
                </a:lnTo>
                <a:lnTo>
                  <a:pt x="7982" y="9344"/>
                </a:lnTo>
                <a:lnTo>
                  <a:pt x="7885" y="9174"/>
                </a:lnTo>
                <a:lnTo>
                  <a:pt x="7763" y="9052"/>
                </a:lnTo>
                <a:lnTo>
                  <a:pt x="8079" y="8760"/>
                </a:lnTo>
                <a:lnTo>
                  <a:pt x="8128" y="8906"/>
                </a:lnTo>
                <a:lnTo>
                  <a:pt x="8225" y="9028"/>
                </a:lnTo>
                <a:lnTo>
                  <a:pt x="8420" y="9271"/>
                </a:lnTo>
                <a:lnTo>
                  <a:pt x="8542" y="9466"/>
                </a:lnTo>
                <a:lnTo>
                  <a:pt x="8688" y="9661"/>
                </a:lnTo>
                <a:lnTo>
                  <a:pt x="8785" y="9758"/>
                </a:lnTo>
                <a:lnTo>
                  <a:pt x="8882" y="9831"/>
                </a:lnTo>
                <a:lnTo>
                  <a:pt x="8980" y="9879"/>
                </a:lnTo>
                <a:lnTo>
                  <a:pt x="9077" y="9928"/>
                </a:lnTo>
                <a:lnTo>
                  <a:pt x="8615" y="10366"/>
                </a:lnTo>
                <a:lnTo>
                  <a:pt x="8250" y="10682"/>
                </a:lnTo>
                <a:lnTo>
                  <a:pt x="8225" y="10634"/>
                </a:lnTo>
                <a:lnTo>
                  <a:pt x="8201" y="10585"/>
                </a:lnTo>
                <a:lnTo>
                  <a:pt x="8031" y="10366"/>
                </a:lnTo>
                <a:lnTo>
                  <a:pt x="7812" y="10171"/>
                </a:lnTo>
                <a:lnTo>
                  <a:pt x="7374" y="9782"/>
                </a:lnTo>
                <a:lnTo>
                  <a:pt x="6960" y="9393"/>
                </a:lnTo>
                <a:lnTo>
                  <a:pt x="6546" y="9004"/>
                </a:lnTo>
                <a:lnTo>
                  <a:pt x="5670" y="8225"/>
                </a:lnTo>
                <a:lnTo>
                  <a:pt x="5500" y="8079"/>
                </a:lnTo>
                <a:lnTo>
                  <a:pt x="5330" y="7933"/>
                </a:lnTo>
                <a:lnTo>
                  <a:pt x="5476" y="7787"/>
                </a:lnTo>
                <a:close/>
                <a:moveTo>
                  <a:pt x="5062" y="8152"/>
                </a:moveTo>
                <a:lnTo>
                  <a:pt x="5232" y="8322"/>
                </a:lnTo>
                <a:lnTo>
                  <a:pt x="5403" y="8493"/>
                </a:lnTo>
                <a:lnTo>
                  <a:pt x="6279" y="9271"/>
                </a:lnTo>
                <a:lnTo>
                  <a:pt x="6692" y="9636"/>
                </a:lnTo>
                <a:lnTo>
                  <a:pt x="7155" y="10025"/>
                </a:lnTo>
                <a:lnTo>
                  <a:pt x="7374" y="10220"/>
                </a:lnTo>
                <a:lnTo>
                  <a:pt x="7593" y="10415"/>
                </a:lnTo>
                <a:lnTo>
                  <a:pt x="7812" y="10609"/>
                </a:lnTo>
                <a:lnTo>
                  <a:pt x="8055" y="10780"/>
                </a:lnTo>
                <a:lnTo>
                  <a:pt x="8104" y="10804"/>
                </a:lnTo>
                <a:lnTo>
                  <a:pt x="7982" y="10901"/>
                </a:lnTo>
                <a:lnTo>
                  <a:pt x="6254" y="9466"/>
                </a:lnTo>
                <a:lnTo>
                  <a:pt x="5597" y="8882"/>
                </a:lnTo>
                <a:lnTo>
                  <a:pt x="5232" y="8590"/>
                </a:lnTo>
                <a:lnTo>
                  <a:pt x="5062" y="8468"/>
                </a:lnTo>
                <a:lnTo>
                  <a:pt x="4867" y="8347"/>
                </a:lnTo>
                <a:lnTo>
                  <a:pt x="5038" y="8176"/>
                </a:lnTo>
                <a:lnTo>
                  <a:pt x="5062" y="8152"/>
                </a:lnTo>
                <a:close/>
                <a:moveTo>
                  <a:pt x="4746" y="8493"/>
                </a:moveTo>
                <a:lnTo>
                  <a:pt x="4867" y="8663"/>
                </a:lnTo>
                <a:lnTo>
                  <a:pt x="5038" y="8809"/>
                </a:lnTo>
                <a:lnTo>
                  <a:pt x="5378" y="9101"/>
                </a:lnTo>
                <a:lnTo>
                  <a:pt x="6060" y="9636"/>
                </a:lnTo>
                <a:lnTo>
                  <a:pt x="7787" y="11072"/>
                </a:lnTo>
                <a:lnTo>
                  <a:pt x="7617" y="11218"/>
                </a:lnTo>
                <a:lnTo>
                  <a:pt x="7398" y="11047"/>
                </a:lnTo>
                <a:lnTo>
                  <a:pt x="7155" y="10877"/>
                </a:lnTo>
                <a:lnTo>
                  <a:pt x="6911" y="10707"/>
                </a:lnTo>
                <a:lnTo>
                  <a:pt x="6668" y="10536"/>
                </a:lnTo>
                <a:lnTo>
                  <a:pt x="6181" y="10123"/>
                </a:lnTo>
                <a:lnTo>
                  <a:pt x="5719" y="9709"/>
                </a:lnTo>
                <a:lnTo>
                  <a:pt x="5281" y="9247"/>
                </a:lnTo>
                <a:lnTo>
                  <a:pt x="4867" y="8760"/>
                </a:lnTo>
                <a:lnTo>
                  <a:pt x="4770" y="8663"/>
                </a:lnTo>
                <a:lnTo>
                  <a:pt x="4673" y="8566"/>
                </a:lnTo>
                <a:lnTo>
                  <a:pt x="4746" y="8493"/>
                </a:lnTo>
                <a:close/>
                <a:moveTo>
                  <a:pt x="11437" y="5256"/>
                </a:moveTo>
                <a:lnTo>
                  <a:pt x="11364" y="5281"/>
                </a:lnTo>
                <a:lnTo>
                  <a:pt x="11315" y="5305"/>
                </a:lnTo>
                <a:lnTo>
                  <a:pt x="11218" y="5354"/>
                </a:lnTo>
                <a:lnTo>
                  <a:pt x="10075" y="6376"/>
                </a:lnTo>
                <a:lnTo>
                  <a:pt x="8931" y="7422"/>
                </a:lnTo>
                <a:lnTo>
                  <a:pt x="8347" y="7933"/>
                </a:lnTo>
                <a:lnTo>
                  <a:pt x="7787" y="8468"/>
                </a:lnTo>
                <a:lnTo>
                  <a:pt x="7544" y="8663"/>
                </a:lnTo>
                <a:lnTo>
                  <a:pt x="7325" y="8882"/>
                </a:lnTo>
                <a:lnTo>
                  <a:pt x="7228" y="8785"/>
                </a:lnTo>
                <a:lnTo>
                  <a:pt x="7106" y="8712"/>
                </a:lnTo>
                <a:lnTo>
                  <a:pt x="6717" y="8395"/>
                </a:lnTo>
                <a:lnTo>
                  <a:pt x="6327" y="8079"/>
                </a:lnTo>
                <a:lnTo>
                  <a:pt x="6011" y="7763"/>
                </a:lnTo>
                <a:lnTo>
                  <a:pt x="5768" y="7568"/>
                </a:lnTo>
                <a:lnTo>
                  <a:pt x="5670" y="7495"/>
                </a:lnTo>
                <a:lnTo>
                  <a:pt x="5573" y="7446"/>
                </a:lnTo>
                <a:lnTo>
                  <a:pt x="5524" y="7422"/>
                </a:lnTo>
                <a:lnTo>
                  <a:pt x="5427" y="7373"/>
                </a:lnTo>
                <a:lnTo>
                  <a:pt x="5330" y="7373"/>
                </a:lnTo>
                <a:lnTo>
                  <a:pt x="5232" y="7398"/>
                </a:lnTo>
                <a:lnTo>
                  <a:pt x="5135" y="7446"/>
                </a:lnTo>
                <a:lnTo>
                  <a:pt x="4940" y="7568"/>
                </a:lnTo>
                <a:lnTo>
                  <a:pt x="4794" y="7690"/>
                </a:lnTo>
                <a:lnTo>
                  <a:pt x="4575" y="7860"/>
                </a:lnTo>
                <a:lnTo>
                  <a:pt x="4381" y="8030"/>
                </a:lnTo>
                <a:lnTo>
                  <a:pt x="4283" y="8152"/>
                </a:lnTo>
                <a:lnTo>
                  <a:pt x="4210" y="8249"/>
                </a:lnTo>
                <a:lnTo>
                  <a:pt x="4162" y="8371"/>
                </a:lnTo>
                <a:lnTo>
                  <a:pt x="4137" y="8493"/>
                </a:lnTo>
                <a:lnTo>
                  <a:pt x="4162" y="8566"/>
                </a:lnTo>
                <a:lnTo>
                  <a:pt x="4210" y="8639"/>
                </a:lnTo>
                <a:lnTo>
                  <a:pt x="4259" y="8687"/>
                </a:lnTo>
                <a:lnTo>
                  <a:pt x="4332" y="8712"/>
                </a:lnTo>
                <a:lnTo>
                  <a:pt x="4356" y="8809"/>
                </a:lnTo>
                <a:lnTo>
                  <a:pt x="4405" y="8906"/>
                </a:lnTo>
                <a:lnTo>
                  <a:pt x="4478" y="9028"/>
                </a:lnTo>
                <a:lnTo>
                  <a:pt x="4551" y="9150"/>
                </a:lnTo>
                <a:lnTo>
                  <a:pt x="4721" y="9344"/>
                </a:lnTo>
                <a:lnTo>
                  <a:pt x="4940" y="9588"/>
                </a:lnTo>
                <a:lnTo>
                  <a:pt x="5135" y="9831"/>
                </a:lnTo>
                <a:lnTo>
                  <a:pt x="5597" y="10269"/>
                </a:lnTo>
                <a:lnTo>
                  <a:pt x="5987" y="10634"/>
                </a:lnTo>
                <a:lnTo>
                  <a:pt x="6425" y="10999"/>
                </a:lnTo>
                <a:lnTo>
                  <a:pt x="6668" y="11169"/>
                </a:lnTo>
                <a:lnTo>
                  <a:pt x="6887" y="11315"/>
                </a:lnTo>
                <a:lnTo>
                  <a:pt x="7130" y="11461"/>
                </a:lnTo>
                <a:lnTo>
                  <a:pt x="7374" y="11583"/>
                </a:lnTo>
                <a:lnTo>
                  <a:pt x="7349" y="11607"/>
                </a:lnTo>
                <a:lnTo>
                  <a:pt x="7349" y="11680"/>
                </a:lnTo>
                <a:lnTo>
                  <a:pt x="7374" y="11753"/>
                </a:lnTo>
                <a:lnTo>
                  <a:pt x="7422" y="11777"/>
                </a:lnTo>
                <a:lnTo>
                  <a:pt x="7495" y="11777"/>
                </a:lnTo>
                <a:lnTo>
                  <a:pt x="7666" y="11729"/>
                </a:lnTo>
                <a:lnTo>
                  <a:pt x="7836" y="11631"/>
                </a:lnTo>
                <a:lnTo>
                  <a:pt x="7982" y="11534"/>
                </a:lnTo>
                <a:lnTo>
                  <a:pt x="8128" y="11412"/>
                </a:lnTo>
                <a:lnTo>
                  <a:pt x="8420" y="11145"/>
                </a:lnTo>
                <a:lnTo>
                  <a:pt x="8663" y="10901"/>
                </a:lnTo>
                <a:lnTo>
                  <a:pt x="9369" y="10244"/>
                </a:lnTo>
                <a:lnTo>
                  <a:pt x="10050" y="9563"/>
                </a:lnTo>
                <a:lnTo>
                  <a:pt x="10658" y="8955"/>
                </a:lnTo>
                <a:lnTo>
                  <a:pt x="11291" y="8298"/>
                </a:lnTo>
                <a:lnTo>
                  <a:pt x="11875" y="7617"/>
                </a:lnTo>
                <a:lnTo>
                  <a:pt x="12143" y="7276"/>
                </a:lnTo>
                <a:lnTo>
                  <a:pt x="12410" y="6911"/>
                </a:lnTo>
                <a:lnTo>
                  <a:pt x="12483" y="6960"/>
                </a:lnTo>
                <a:lnTo>
                  <a:pt x="12556" y="6984"/>
                </a:lnTo>
                <a:lnTo>
                  <a:pt x="12654" y="6984"/>
                </a:lnTo>
                <a:lnTo>
                  <a:pt x="12727" y="6935"/>
                </a:lnTo>
                <a:lnTo>
                  <a:pt x="12775" y="6887"/>
                </a:lnTo>
                <a:lnTo>
                  <a:pt x="12824" y="6814"/>
                </a:lnTo>
                <a:lnTo>
                  <a:pt x="12824" y="6741"/>
                </a:lnTo>
                <a:lnTo>
                  <a:pt x="12775" y="6643"/>
                </a:lnTo>
                <a:lnTo>
                  <a:pt x="12532" y="6327"/>
                </a:lnTo>
                <a:lnTo>
                  <a:pt x="12240" y="6011"/>
                </a:lnTo>
                <a:lnTo>
                  <a:pt x="11924" y="5646"/>
                </a:lnTo>
                <a:lnTo>
                  <a:pt x="11778" y="5475"/>
                </a:lnTo>
                <a:lnTo>
                  <a:pt x="11583" y="5305"/>
                </a:lnTo>
                <a:lnTo>
                  <a:pt x="11510" y="5256"/>
                </a:lnTo>
                <a:close/>
                <a:moveTo>
                  <a:pt x="8104" y="439"/>
                </a:moveTo>
                <a:lnTo>
                  <a:pt x="8371" y="487"/>
                </a:lnTo>
                <a:lnTo>
                  <a:pt x="8663" y="536"/>
                </a:lnTo>
                <a:lnTo>
                  <a:pt x="9247" y="585"/>
                </a:lnTo>
                <a:lnTo>
                  <a:pt x="9588" y="633"/>
                </a:lnTo>
                <a:lnTo>
                  <a:pt x="9904" y="706"/>
                </a:lnTo>
                <a:lnTo>
                  <a:pt x="10537" y="877"/>
                </a:lnTo>
                <a:lnTo>
                  <a:pt x="10877" y="998"/>
                </a:lnTo>
                <a:lnTo>
                  <a:pt x="11218" y="1120"/>
                </a:lnTo>
                <a:lnTo>
                  <a:pt x="11559" y="1266"/>
                </a:lnTo>
                <a:lnTo>
                  <a:pt x="11875" y="1412"/>
                </a:lnTo>
                <a:lnTo>
                  <a:pt x="12191" y="1582"/>
                </a:lnTo>
                <a:lnTo>
                  <a:pt x="12508" y="1752"/>
                </a:lnTo>
                <a:lnTo>
                  <a:pt x="13116" y="2166"/>
                </a:lnTo>
                <a:lnTo>
                  <a:pt x="13408" y="2385"/>
                </a:lnTo>
                <a:lnTo>
                  <a:pt x="13700" y="2628"/>
                </a:lnTo>
                <a:lnTo>
                  <a:pt x="13968" y="2896"/>
                </a:lnTo>
                <a:lnTo>
                  <a:pt x="14235" y="3188"/>
                </a:lnTo>
                <a:lnTo>
                  <a:pt x="14479" y="3456"/>
                </a:lnTo>
                <a:lnTo>
                  <a:pt x="14698" y="3772"/>
                </a:lnTo>
                <a:lnTo>
                  <a:pt x="14917" y="4088"/>
                </a:lnTo>
                <a:lnTo>
                  <a:pt x="15111" y="4405"/>
                </a:lnTo>
                <a:lnTo>
                  <a:pt x="15282" y="4745"/>
                </a:lnTo>
                <a:lnTo>
                  <a:pt x="15452" y="5086"/>
                </a:lnTo>
                <a:lnTo>
                  <a:pt x="15574" y="5427"/>
                </a:lnTo>
                <a:lnTo>
                  <a:pt x="15720" y="5792"/>
                </a:lnTo>
                <a:lnTo>
                  <a:pt x="15817" y="6157"/>
                </a:lnTo>
                <a:lnTo>
                  <a:pt x="15914" y="6522"/>
                </a:lnTo>
                <a:lnTo>
                  <a:pt x="15987" y="6887"/>
                </a:lnTo>
                <a:lnTo>
                  <a:pt x="16036" y="7276"/>
                </a:lnTo>
                <a:lnTo>
                  <a:pt x="16109" y="8079"/>
                </a:lnTo>
                <a:lnTo>
                  <a:pt x="16109" y="8468"/>
                </a:lnTo>
                <a:lnTo>
                  <a:pt x="16109" y="8858"/>
                </a:lnTo>
                <a:lnTo>
                  <a:pt x="16085" y="9271"/>
                </a:lnTo>
                <a:lnTo>
                  <a:pt x="16060" y="9661"/>
                </a:lnTo>
                <a:lnTo>
                  <a:pt x="15987" y="10050"/>
                </a:lnTo>
                <a:lnTo>
                  <a:pt x="15914" y="10439"/>
                </a:lnTo>
                <a:lnTo>
                  <a:pt x="15817" y="10828"/>
                </a:lnTo>
                <a:lnTo>
                  <a:pt x="15695" y="11193"/>
                </a:lnTo>
                <a:lnTo>
                  <a:pt x="15549" y="11558"/>
                </a:lnTo>
                <a:lnTo>
                  <a:pt x="15379" y="11899"/>
                </a:lnTo>
                <a:lnTo>
                  <a:pt x="15184" y="12240"/>
                </a:lnTo>
                <a:lnTo>
                  <a:pt x="14965" y="12580"/>
                </a:lnTo>
                <a:lnTo>
                  <a:pt x="14722" y="12872"/>
                </a:lnTo>
                <a:lnTo>
                  <a:pt x="14430" y="13189"/>
                </a:lnTo>
                <a:lnTo>
                  <a:pt x="14138" y="13456"/>
                </a:lnTo>
                <a:lnTo>
                  <a:pt x="13846" y="13700"/>
                </a:lnTo>
                <a:lnTo>
                  <a:pt x="13530" y="13943"/>
                </a:lnTo>
                <a:lnTo>
                  <a:pt x="13213" y="14186"/>
                </a:lnTo>
                <a:lnTo>
                  <a:pt x="12532" y="14624"/>
                </a:lnTo>
                <a:lnTo>
                  <a:pt x="11851" y="15014"/>
                </a:lnTo>
                <a:lnTo>
                  <a:pt x="11510" y="15184"/>
                </a:lnTo>
                <a:lnTo>
                  <a:pt x="11145" y="15330"/>
                </a:lnTo>
                <a:lnTo>
                  <a:pt x="10415" y="15622"/>
                </a:lnTo>
                <a:lnTo>
                  <a:pt x="10050" y="15744"/>
                </a:lnTo>
                <a:lnTo>
                  <a:pt x="9685" y="15841"/>
                </a:lnTo>
                <a:lnTo>
                  <a:pt x="9320" y="15963"/>
                </a:lnTo>
                <a:lnTo>
                  <a:pt x="8980" y="16109"/>
                </a:lnTo>
                <a:lnTo>
                  <a:pt x="8907" y="16157"/>
                </a:lnTo>
                <a:lnTo>
                  <a:pt x="8882" y="16230"/>
                </a:lnTo>
                <a:lnTo>
                  <a:pt x="8104" y="16230"/>
                </a:lnTo>
                <a:lnTo>
                  <a:pt x="7739" y="16206"/>
                </a:lnTo>
                <a:lnTo>
                  <a:pt x="7349" y="16157"/>
                </a:lnTo>
                <a:lnTo>
                  <a:pt x="6984" y="16109"/>
                </a:lnTo>
                <a:lnTo>
                  <a:pt x="6619" y="16011"/>
                </a:lnTo>
                <a:lnTo>
                  <a:pt x="6254" y="15914"/>
                </a:lnTo>
                <a:lnTo>
                  <a:pt x="5889" y="15817"/>
                </a:lnTo>
                <a:lnTo>
                  <a:pt x="5524" y="15695"/>
                </a:lnTo>
                <a:lnTo>
                  <a:pt x="5184" y="15549"/>
                </a:lnTo>
                <a:lnTo>
                  <a:pt x="4843" y="15379"/>
                </a:lnTo>
                <a:lnTo>
                  <a:pt x="4502" y="15208"/>
                </a:lnTo>
                <a:lnTo>
                  <a:pt x="4162" y="15014"/>
                </a:lnTo>
                <a:lnTo>
                  <a:pt x="3845" y="14795"/>
                </a:lnTo>
                <a:lnTo>
                  <a:pt x="3553" y="14576"/>
                </a:lnTo>
                <a:lnTo>
                  <a:pt x="3237" y="14357"/>
                </a:lnTo>
                <a:lnTo>
                  <a:pt x="2921" y="14065"/>
                </a:lnTo>
                <a:lnTo>
                  <a:pt x="2629" y="13797"/>
                </a:lnTo>
                <a:lnTo>
                  <a:pt x="2361" y="13481"/>
                </a:lnTo>
                <a:lnTo>
                  <a:pt x="2094" y="13164"/>
                </a:lnTo>
                <a:lnTo>
                  <a:pt x="1850" y="12824"/>
                </a:lnTo>
                <a:lnTo>
                  <a:pt x="1631" y="12483"/>
                </a:lnTo>
                <a:lnTo>
                  <a:pt x="1437" y="12142"/>
                </a:lnTo>
                <a:lnTo>
                  <a:pt x="1242" y="11777"/>
                </a:lnTo>
                <a:lnTo>
                  <a:pt x="1096" y="11412"/>
                </a:lnTo>
                <a:lnTo>
                  <a:pt x="950" y="11023"/>
                </a:lnTo>
                <a:lnTo>
                  <a:pt x="804" y="10634"/>
                </a:lnTo>
                <a:lnTo>
                  <a:pt x="707" y="10244"/>
                </a:lnTo>
                <a:lnTo>
                  <a:pt x="609" y="9831"/>
                </a:lnTo>
                <a:lnTo>
                  <a:pt x="561" y="9442"/>
                </a:lnTo>
                <a:lnTo>
                  <a:pt x="512" y="9028"/>
                </a:lnTo>
                <a:lnTo>
                  <a:pt x="463" y="8614"/>
                </a:lnTo>
                <a:lnTo>
                  <a:pt x="463" y="8201"/>
                </a:lnTo>
                <a:lnTo>
                  <a:pt x="488" y="7787"/>
                </a:lnTo>
                <a:lnTo>
                  <a:pt x="512" y="7373"/>
                </a:lnTo>
                <a:lnTo>
                  <a:pt x="585" y="6960"/>
                </a:lnTo>
                <a:lnTo>
                  <a:pt x="658" y="6570"/>
                </a:lnTo>
                <a:lnTo>
                  <a:pt x="755" y="6181"/>
                </a:lnTo>
                <a:lnTo>
                  <a:pt x="877" y="5792"/>
                </a:lnTo>
                <a:lnTo>
                  <a:pt x="1023" y="5402"/>
                </a:lnTo>
                <a:lnTo>
                  <a:pt x="1169" y="5037"/>
                </a:lnTo>
                <a:lnTo>
                  <a:pt x="1364" y="4672"/>
                </a:lnTo>
                <a:lnTo>
                  <a:pt x="1558" y="4307"/>
                </a:lnTo>
                <a:lnTo>
                  <a:pt x="1777" y="3967"/>
                </a:lnTo>
                <a:lnTo>
                  <a:pt x="1996" y="3626"/>
                </a:lnTo>
                <a:lnTo>
                  <a:pt x="2264" y="3310"/>
                </a:lnTo>
                <a:lnTo>
                  <a:pt x="2532" y="2993"/>
                </a:lnTo>
                <a:lnTo>
                  <a:pt x="2823" y="2701"/>
                </a:lnTo>
                <a:lnTo>
                  <a:pt x="3115" y="2434"/>
                </a:lnTo>
                <a:lnTo>
                  <a:pt x="3432" y="2190"/>
                </a:lnTo>
                <a:lnTo>
                  <a:pt x="3748" y="1947"/>
                </a:lnTo>
                <a:lnTo>
                  <a:pt x="4089" y="1728"/>
                </a:lnTo>
                <a:lnTo>
                  <a:pt x="4429" y="1509"/>
                </a:lnTo>
                <a:lnTo>
                  <a:pt x="4794" y="1339"/>
                </a:lnTo>
                <a:lnTo>
                  <a:pt x="5159" y="1169"/>
                </a:lnTo>
                <a:lnTo>
                  <a:pt x="5524" y="998"/>
                </a:lnTo>
                <a:lnTo>
                  <a:pt x="5865" y="877"/>
                </a:lnTo>
                <a:lnTo>
                  <a:pt x="6206" y="779"/>
                </a:lnTo>
                <a:lnTo>
                  <a:pt x="6911" y="609"/>
                </a:lnTo>
                <a:lnTo>
                  <a:pt x="7203" y="560"/>
                </a:lnTo>
                <a:lnTo>
                  <a:pt x="7520" y="536"/>
                </a:lnTo>
                <a:lnTo>
                  <a:pt x="7812" y="487"/>
                </a:lnTo>
                <a:lnTo>
                  <a:pt x="8104" y="439"/>
                </a:lnTo>
                <a:close/>
                <a:moveTo>
                  <a:pt x="7690" y="1"/>
                </a:moveTo>
                <a:lnTo>
                  <a:pt x="7374" y="25"/>
                </a:lnTo>
                <a:lnTo>
                  <a:pt x="7057" y="74"/>
                </a:lnTo>
                <a:lnTo>
                  <a:pt x="6644" y="147"/>
                </a:lnTo>
                <a:lnTo>
                  <a:pt x="6206" y="244"/>
                </a:lnTo>
                <a:lnTo>
                  <a:pt x="5792" y="366"/>
                </a:lnTo>
                <a:lnTo>
                  <a:pt x="5403" y="512"/>
                </a:lnTo>
                <a:lnTo>
                  <a:pt x="5013" y="682"/>
                </a:lnTo>
                <a:lnTo>
                  <a:pt x="4624" y="852"/>
                </a:lnTo>
                <a:lnTo>
                  <a:pt x="4259" y="1047"/>
                </a:lnTo>
                <a:lnTo>
                  <a:pt x="3918" y="1266"/>
                </a:lnTo>
                <a:lnTo>
                  <a:pt x="3578" y="1485"/>
                </a:lnTo>
                <a:lnTo>
                  <a:pt x="3237" y="1752"/>
                </a:lnTo>
                <a:lnTo>
                  <a:pt x="2921" y="1996"/>
                </a:lnTo>
                <a:lnTo>
                  <a:pt x="2604" y="2288"/>
                </a:lnTo>
                <a:lnTo>
                  <a:pt x="2288" y="2580"/>
                </a:lnTo>
                <a:lnTo>
                  <a:pt x="1996" y="2896"/>
                </a:lnTo>
                <a:lnTo>
                  <a:pt x="1704" y="3237"/>
                </a:lnTo>
                <a:lnTo>
                  <a:pt x="1461" y="3577"/>
                </a:lnTo>
                <a:lnTo>
                  <a:pt x="1218" y="3942"/>
                </a:lnTo>
                <a:lnTo>
                  <a:pt x="999" y="4307"/>
                </a:lnTo>
                <a:lnTo>
                  <a:pt x="804" y="4697"/>
                </a:lnTo>
                <a:lnTo>
                  <a:pt x="634" y="5086"/>
                </a:lnTo>
                <a:lnTo>
                  <a:pt x="488" y="5500"/>
                </a:lnTo>
                <a:lnTo>
                  <a:pt x="342" y="5889"/>
                </a:lnTo>
                <a:lnTo>
                  <a:pt x="244" y="6303"/>
                </a:lnTo>
                <a:lnTo>
                  <a:pt x="147" y="6741"/>
                </a:lnTo>
                <a:lnTo>
                  <a:pt x="74" y="7154"/>
                </a:lnTo>
                <a:lnTo>
                  <a:pt x="25" y="7592"/>
                </a:lnTo>
                <a:lnTo>
                  <a:pt x="1" y="8030"/>
                </a:lnTo>
                <a:lnTo>
                  <a:pt x="1" y="8468"/>
                </a:lnTo>
                <a:lnTo>
                  <a:pt x="1" y="8906"/>
                </a:lnTo>
                <a:lnTo>
                  <a:pt x="50" y="9344"/>
                </a:lnTo>
                <a:lnTo>
                  <a:pt x="98" y="9782"/>
                </a:lnTo>
                <a:lnTo>
                  <a:pt x="196" y="10196"/>
                </a:lnTo>
                <a:lnTo>
                  <a:pt x="293" y="10609"/>
                </a:lnTo>
                <a:lnTo>
                  <a:pt x="439" y="11023"/>
                </a:lnTo>
                <a:lnTo>
                  <a:pt x="585" y="11412"/>
                </a:lnTo>
                <a:lnTo>
                  <a:pt x="755" y="11802"/>
                </a:lnTo>
                <a:lnTo>
                  <a:pt x="926" y="12167"/>
                </a:lnTo>
                <a:lnTo>
                  <a:pt x="1145" y="12532"/>
                </a:lnTo>
                <a:lnTo>
                  <a:pt x="1364" y="12897"/>
                </a:lnTo>
                <a:lnTo>
                  <a:pt x="1607" y="13237"/>
                </a:lnTo>
                <a:lnTo>
                  <a:pt x="1875" y="13578"/>
                </a:lnTo>
                <a:lnTo>
                  <a:pt x="2142" y="13870"/>
                </a:lnTo>
                <a:lnTo>
                  <a:pt x="2434" y="14186"/>
                </a:lnTo>
                <a:lnTo>
                  <a:pt x="2726" y="14478"/>
                </a:lnTo>
                <a:lnTo>
                  <a:pt x="3067" y="14746"/>
                </a:lnTo>
                <a:lnTo>
                  <a:pt x="3383" y="14989"/>
                </a:lnTo>
                <a:lnTo>
                  <a:pt x="3724" y="15233"/>
                </a:lnTo>
                <a:lnTo>
                  <a:pt x="4089" y="15452"/>
                </a:lnTo>
                <a:lnTo>
                  <a:pt x="4454" y="15671"/>
                </a:lnTo>
                <a:lnTo>
                  <a:pt x="4819" y="15841"/>
                </a:lnTo>
                <a:lnTo>
                  <a:pt x="5208" y="16011"/>
                </a:lnTo>
                <a:lnTo>
                  <a:pt x="5597" y="16182"/>
                </a:lnTo>
                <a:lnTo>
                  <a:pt x="6011" y="16303"/>
                </a:lnTo>
                <a:lnTo>
                  <a:pt x="6425" y="16401"/>
                </a:lnTo>
                <a:lnTo>
                  <a:pt x="6838" y="16498"/>
                </a:lnTo>
                <a:lnTo>
                  <a:pt x="7252" y="16571"/>
                </a:lnTo>
                <a:lnTo>
                  <a:pt x="7690" y="16620"/>
                </a:lnTo>
                <a:lnTo>
                  <a:pt x="8128" y="16644"/>
                </a:lnTo>
                <a:lnTo>
                  <a:pt x="8566" y="16644"/>
                </a:lnTo>
                <a:lnTo>
                  <a:pt x="9004" y="16620"/>
                </a:lnTo>
                <a:lnTo>
                  <a:pt x="9101" y="16571"/>
                </a:lnTo>
                <a:lnTo>
                  <a:pt x="9174" y="16522"/>
                </a:lnTo>
                <a:lnTo>
                  <a:pt x="9539" y="16498"/>
                </a:lnTo>
                <a:lnTo>
                  <a:pt x="9929" y="16425"/>
                </a:lnTo>
                <a:lnTo>
                  <a:pt x="10318" y="16303"/>
                </a:lnTo>
                <a:lnTo>
                  <a:pt x="10707" y="16182"/>
                </a:lnTo>
                <a:lnTo>
                  <a:pt x="11072" y="16011"/>
                </a:lnTo>
                <a:lnTo>
                  <a:pt x="11437" y="15841"/>
                </a:lnTo>
                <a:lnTo>
                  <a:pt x="12143" y="15500"/>
                </a:lnTo>
                <a:lnTo>
                  <a:pt x="12508" y="15306"/>
                </a:lnTo>
                <a:lnTo>
                  <a:pt x="12848" y="15087"/>
                </a:lnTo>
                <a:lnTo>
                  <a:pt x="13213" y="14868"/>
                </a:lnTo>
                <a:lnTo>
                  <a:pt x="13554" y="14624"/>
                </a:lnTo>
                <a:lnTo>
                  <a:pt x="13895" y="14381"/>
                </a:lnTo>
                <a:lnTo>
                  <a:pt x="14211" y="14138"/>
                </a:lnTo>
                <a:lnTo>
                  <a:pt x="14527" y="13846"/>
                </a:lnTo>
                <a:lnTo>
                  <a:pt x="14819" y="13578"/>
                </a:lnTo>
                <a:lnTo>
                  <a:pt x="15111" y="13262"/>
                </a:lnTo>
                <a:lnTo>
                  <a:pt x="15379" y="12945"/>
                </a:lnTo>
                <a:lnTo>
                  <a:pt x="15598" y="12605"/>
                </a:lnTo>
                <a:lnTo>
                  <a:pt x="15817" y="12240"/>
                </a:lnTo>
                <a:lnTo>
                  <a:pt x="15987" y="11875"/>
                </a:lnTo>
                <a:lnTo>
                  <a:pt x="16158" y="11485"/>
                </a:lnTo>
                <a:lnTo>
                  <a:pt x="16279" y="11096"/>
                </a:lnTo>
                <a:lnTo>
                  <a:pt x="16401" y="10682"/>
                </a:lnTo>
                <a:lnTo>
                  <a:pt x="16474" y="10269"/>
                </a:lnTo>
                <a:lnTo>
                  <a:pt x="16547" y="9855"/>
                </a:lnTo>
                <a:lnTo>
                  <a:pt x="16596" y="9442"/>
                </a:lnTo>
                <a:lnTo>
                  <a:pt x="16620" y="9028"/>
                </a:lnTo>
                <a:lnTo>
                  <a:pt x="16620" y="8614"/>
                </a:lnTo>
                <a:lnTo>
                  <a:pt x="16596" y="8176"/>
                </a:lnTo>
                <a:lnTo>
                  <a:pt x="16571" y="7787"/>
                </a:lnTo>
                <a:lnTo>
                  <a:pt x="16523" y="7373"/>
                </a:lnTo>
                <a:lnTo>
                  <a:pt x="16450" y="6960"/>
                </a:lnTo>
                <a:lnTo>
                  <a:pt x="16377" y="6570"/>
                </a:lnTo>
                <a:lnTo>
                  <a:pt x="16279" y="6181"/>
                </a:lnTo>
                <a:lnTo>
                  <a:pt x="16158" y="5792"/>
                </a:lnTo>
                <a:lnTo>
                  <a:pt x="16036" y="5402"/>
                </a:lnTo>
                <a:lnTo>
                  <a:pt x="15890" y="5037"/>
                </a:lnTo>
                <a:lnTo>
                  <a:pt x="15720" y="4672"/>
                </a:lnTo>
                <a:lnTo>
                  <a:pt x="15549" y="4332"/>
                </a:lnTo>
                <a:lnTo>
                  <a:pt x="15355" y="3991"/>
                </a:lnTo>
                <a:lnTo>
                  <a:pt x="15136" y="3650"/>
                </a:lnTo>
                <a:lnTo>
                  <a:pt x="14917" y="3334"/>
                </a:lnTo>
                <a:lnTo>
                  <a:pt x="14649" y="3018"/>
                </a:lnTo>
                <a:lnTo>
                  <a:pt x="14406" y="2701"/>
                </a:lnTo>
                <a:lnTo>
                  <a:pt x="14114" y="2434"/>
                </a:lnTo>
                <a:lnTo>
                  <a:pt x="13822" y="2142"/>
                </a:lnTo>
                <a:lnTo>
                  <a:pt x="13505" y="1874"/>
                </a:lnTo>
                <a:lnTo>
                  <a:pt x="13213" y="1680"/>
                </a:lnTo>
                <a:lnTo>
                  <a:pt x="12897" y="1461"/>
                </a:lnTo>
                <a:lnTo>
                  <a:pt x="12605" y="1266"/>
                </a:lnTo>
                <a:lnTo>
                  <a:pt x="12289" y="1096"/>
                </a:lnTo>
                <a:lnTo>
                  <a:pt x="11632" y="779"/>
                </a:lnTo>
                <a:lnTo>
                  <a:pt x="10950" y="536"/>
                </a:lnTo>
                <a:lnTo>
                  <a:pt x="10561" y="414"/>
                </a:lnTo>
                <a:lnTo>
                  <a:pt x="10172" y="293"/>
                </a:lnTo>
                <a:lnTo>
                  <a:pt x="9783" y="220"/>
                </a:lnTo>
                <a:lnTo>
                  <a:pt x="9369" y="147"/>
                </a:lnTo>
                <a:lnTo>
                  <a:pt x="8834" y="74"/>
                </a:lnTo>
                <a:lnTo>
                  <a:pt x="8542" y="49"/>
                </a:lnTo>
                <a:lnTo>
                  <a:pt x="8274" y="74"/>
                </a:lnTo>
                <a:lnTo>
                  <a:pt x="8128" y="25"/>
                </a:lnTo>
                <a:lnTo>
                  <a:pt x="7982" y="1"/>
                </a:ln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200"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24" name="Google Shape;424;p46"/>
          <p:cNvSpPr/>
          <p:nvPr/>
        </p:nvSpPr>
        <p:spPr>
          <a:xfrm>
            <a:off x="6980813" y="803884"/>
            <a:ext cx="262015" cy="251073"/>
          </a:xfrm>
          <a:custGeom>
            <a:avLst/>
            <a:gdLst/>
            <a:ahLst/>
            <a:cxnLst/>
            <a:rect l="l" t="t" r="r" b="b"/>
            <a:pathLst>
              <a:path w="19247" h="19856" extrusionOk="0">
                <a:moveTo>
                  <a:pt x="12531" y="585"/>
                </a:moveTo>
                <a:lnTo>
                  <a:pt x="12799" y="609"/>
                </a:lnTo>
                <a:lnTo>
                  <a:pt x="13066" y="658"/>
                </a:lnTo>
                <a:lnTo>
                  <a:pt x="13334" y="755"/>
                </a:lnTo>
                <a:lnTo>
                  <a:pt x="13577" y="877"/>
                </a:lnTo>
                <a:lnTo>
                  <a:pt x="13796" y="1022"/>
                </a:lnTo>
                <a:lnTo>
                  <a:pt x="13967" y="1168"/>
                </a:lnTo>
                <a:lnTo>
                  <a:pt x="14137" y="1363"/>
                </a:lnTo>
                <a:lnTo>
                  <a:pt x="14283" y="1558"/>
                </a:lnTo>
                <a:lnTo>
                  <a:pt x="14380" y="1777"/>
                </a:lnTo>
                <a:lnTo>
                  <a:pt x="14478" y="1996"/>
                </a:lnTo>
                <a:lnTo>
                  <a:pt x="14526" y="2239"/>
                </a:lnTo>
                <a:lnTo>
                  <a:pt x="14551" y="2482"/>
                </a:lnTo>
                <a:lnTo>
                  <a:pt x="14551" y="2750"/>
                </a:lnTo>
                <a:lnTo>
                  <a:pt x="14478" y="3018"/>
                </a:lnTo>
                <a:lnTo>
                  <a:pt x="14380" y="3285"/>
                </a:lnTo>
                <a:lnTo>
                  <a:pt x="14234" y="3529"/>
                </a:lnTo>
                <a:lnTo>
                  <a:pt x="14088" y="3748"/>
                </a:lnTo>
                <a:lnTo>
                  <a:pt x="13894" y="3967"/>
                </a:lnTo>
                <a:lnTo>
                  <a:pt x="13529" y="4356"/>
                </a:lnTo>
                <a:lnTo>
                  <a:pt x="13261" y="4575"/>
                </a:lnTo>
                <a:lnTo>
                  <a:pt x="12993" y="4794"/>
                </a:lnTo>
                <a:lnTo>
                  <a:pt x="12702" y="4989"/>
                </a:lnTo>
                <a:lnTo>
                  <a:pt x="12410" y="5159"/>
                </a:lnTo>
                <a:lnTo>
                  <a:pt x="12118" y="5329"/>
                </a:lnTo>
                <a:lnTo>
                  <a:pt x="11801" y="5475"/>
                </a:lnTo>
                <a:lnTo>
                  <a:pt x="11509" y="5597"/>
                </a:lnTo>
                <a:lnTo>
                  <a:pt x="11169" y="5719"/>
                </a:lnTo>
                <a:lnTo>
                  <a:pt x="11509" y="5524"/>
                </a:lnTo>
                <a:lnTo>
                  <a:pt x="11801" y="5305"/>
                </a:lnTo>
                <a:lnTo>
                  <a:pt x="12093" y="5062"/>
                </a:lnTo>
                <a:lnTo>
                  <a:pt x="12361" y="4794"/>
                </a:lnTo>
                <a:lnTo>
                  <a:pt x="12531" y="4575"/>
                </a:lnTo>
                <a:lnTo>
                  <a:pt x="12702" y="4332"/>
                </a:lnTo>
                <a:lnTo>
                  <a:pt x="12847" y="4064"/>
                </a:lnTo>
                <a:lnTo>
                  <a:pt x="12945" y="3772"/>
                </a:lnTo>
                <a:lnTo>
                  <a:pt x="12993" y="3626"/>
                </a:lnTo>
                <a:lnTo>
                  <a:pt x="12993" y="3480"/>
                </a:lnTo>
                <a:lnTo>
                  <a:pt x="12993" y="3358"/>
                </a:lnTo>
                <a:lnTo>
                  <a:pt x="12993" y="3212"/>
                </a:lnTo>
                <a:lnTo>
                  <a:pt x="12945" y="3066"/>
                </a:lnTo>
                <a:lnTo>
                  <a:pt x="12872" y="2945"/>
                </a:lnTo>
                <a:lnTo>
                  <a:pt x="12774" y="2823"/>
                </a:lnTo>
                <a:lnTo>
                  <a:pt x="12653" y="2726"/>
                </a:lnTo>
                <a:lnTo>
                  <a:pt x="12531" y="2653"/>
                </a:lnTo>
                <a:lnTo>
                  <a:pt x="12410" y="2580"/>
                </a:lnTo>
                <a:lnTo>
                  <a:pt x="12264" y="2531"/>
                </a:lnTo>
                <a:lnTo>
                  <a:pt x="12142" y="2482"/>
                </a:lnTo>
                <a:lnTo>
                  <a:pt x="12020" y="2482"/>
                </a:lnTo>
                <a:lnTo>
                  <a:pt x="11899" y="2458"/>
                </a:lnTo>
                <a:lnTo>
                  <a:pt x="11655" y="2507"/>
                </a:lnTo>
                <a:lnTo>
                  <a:pt x="11412" y="2604"/>
                </a:lnTo>
                <a:lnTo>
                  <a:pt x="11169" y="2726"/>
                </a:lnTo>
                <a:lnTo>
                  <a:pt x="10950" y="2920"/>
                </a:lnTo>
                <a:lnTo>
                  <a:pt x="10755" y="3115"/>
                </a:lnTo>
                <a:lnTo>
                  <a:pt x="10560" y="3358"/>
                </a:lnTo>
                <a:lnTo>
                  <a:pt x="10390" y="3626"/>
                </a:lnTo>
                <a:lnTo>
                  <a:pt x="10220" y="3918"/>
                </a:lnTo>
                <a:lnTo>
                  <a:pt x="10098" y="4210"/>
                </a:lnTo>
                <a:lnTo>
                  <a:pt x="9976" y="4526"/>
                </a:lnTo>
                <a:lnTo>
                  <a:pt x="9879" y="4818"/>
                </a:lnTo>
                <a:lnTo>
                  <a:pt x="9806" y="5135"/>
                </a:lnTo>
                <a:lnTo>
                  <a:pt x="9782" y="5427"/>
                </a:lnTo>
                <a:lnTo>
                  <a:pt x="9684" y="4964"/>
                </a:lnTo>
                <a:lnTo>
                  <a:pt x="9636" y="4526"/>
                </a:lnTo>
                <a:lnTo>
                  <a:pt x="9611" y="4234"/>
                </a:lnTo>
                <a:lnTo>
                  <a:pt x="9611" y="3942"/>
                </a:lnTo>
                <a:lnTo>
                  <a:pt x="9636" y="3675"/>
                </a:lnTo>
                <a:lnTo>
                  <a:pt x="9660" y="3383"/>
                </a:lnTo>
                <a:lnTo>
                  <a:pt x="9709" y="3115"/>
                </a:lnTo>
                <a:lnTo>
                  <a:pt x="9782" y="2823"/>
                </a:lnTo>
                <a:lnTo>
                  <a:pt x="9879" y="2555"/>
                </a:lnTo>
                <a:lnTo>
                  <a:pt x="10001" y="2288"/>
                </a:lnTo>
                <a:lnTo>
                  <a:pt x="10122" y="2044"/>
                </a:lnTo>
                <a:lnTo>
                  <a:pt x="10268" y="1825"/>
                </a:lnTo>
                <a:lnTo>
                  <a:pt x="10439" y="1606"/>
                </a:lnTo>
                <a:lnTo>
                  <a:pt x="10633" y="1412"/>
                </a:lnTo>
                <a:lnTo>
                  <a:pt x="10828" y="1241"/>
                </a:lnTo>
                <a:lnTo>
                  <a:pt x="11047" y="1071"/>
                </a:lnTo>
                <a:lnTo>
                  <a:pt x="11266" y="925"/>
                </a:lnTo>
                <a:lnTo>
                  <a:pt x="11509" y="804"/>
                </a:lnTo>
                <a:lnTo>
                  <a:pt x="11753" y="706"/>
                </a:lnTo>
                <a:lnTo>
                  <a:pt x="12020" y="633"/>
                </a:lnTo>
                <a:lnTo>
                  <a:pt x="12264" y="609"/>
                </a:lnTo>
                <a:lnTo>
                  <a:pt x="12531" y="585"/>
                </a:lnTo>
                <a:close/>
                <a:moveTo>
                  <a:pt x="7300" y="3626"/>
                </a:moveTo>
                <a:lnTo>
                  <a:pt x="7470" y="3675"/>
                </a:lnTo>
                <a:lnTo>
                  <a:pt x="7616" y="3723"/>
                </a:lnTo>
                <a:lnTo>
                  <a:pt x="7762" y="3796"/>
                </a:lnTo>
                <a:lnTo>
                  <a:pt x="7859" y="3869"/>
                </a:lnTo>
                <a:lnTo>
                  <a:pt x="7981" y="3967"/>
                </a:lnTo>
                <a:lnTo>
                  <a:pt x="8176" y="4186"/>
                </a:lnTo>
                <a:lnTo>
                  <a:pt x="8346" y="4405"/>
                </a:lnTo>
                <a:lnTo>
                  <a:pt x="8492" y="4648"/>
                </a:lnTo>
                <a:lnTo>
                  <a:pt x="8638" y="4916"/>
                </a:lnTo>
                <a:lnTo>
                  <a:pt x="8784" y="5183"/>
                </a:lnTo>
                <a:lnTo>
                  <a:pt x="8930" y="5475"/>
                </a:lnTo>
                <a:lnTo>
                  <a:pt x="9076" y="5743"/>
                </a:lnTo>
                <a:lnTo>
                  <a:pt x="8735" y="5646"/>
                </a:lnTo>
                <a:lnTo>
                  <a:pt x="8395" y="5524"/>
                </a:lnTo>
                <a:lnTo>
                  <a:pt x="8054" y="5378"/>
                </a:lnTo>
                <a:lnTo>
                  <a:pt x="7762" y="5208"/>
                </a:lnTo>
                <a:lnTo>
                  <a:pt x="7470" y="5013"/>
                </a:lnTo>
                <a:lnTo>
                  <a:pt x="7178" y="4794"/>
                </a:lnTo>
                <a:lnTo>
                  <a:pt x="6935" y="4502"/>
                </a:lnTo>
                <a:lnTo>
                  <a:pt x="6716" y="4210"/>
                </a:lnTo>
                <a:lnTo>
                  <a:pt x="6643" y="4064"/>
                </a:lnTo>
                <a:lnTo>
                  <a:pt x="6643" y="3942"/>
                </a:lnTo>
                <a:lnTo>
                  <a:pt x="6667" y="3845"/>
                </a:lnTo>
                <a:lnTo>
                  <a:pt x="6740" y="3772"/>
                </a:lnTo>
                <a:lnTo>
                  <a:pt x="6837" y="3723"/>
                </a:lnTo>
                <a:lnTo>
                  <a:pt x="6935" y="3675"/>
                </a:lnTo>
                <a:lnTo>
                  <a:pt x="7129" y="3626"/>
                </a:lnTo>
                <a:close/>
                <a:moveTo>
                  <a:pt x="11972" y="2847"/>
                </a:moveTo>
                <a:lnTo>
                  <a:pt x="12166" y="2872"/>
                </a:lnTo>
                <a:lnTo>
                  <a:pt x="12361" y="2945"/>
                </a:lnTo>
                <a:lnTo>
                  <a:pt x="12434" y="2993"/>
                </a:lnTo>
                <a:lnTo>
                  <a:pt x="12507" y="3066"/>
                </a:lnTo>
                <a:lnTo>
                  <a:pt x="12556" y="3139"/>
                </a:lnTo>
                <a:lnTo>
                  <a:pt x="12604" y="3237"/>
                </a:lnTo>
                <a:lnTo>
                  <a:pt x="12629" y="3334"/>
                </a:lnTo>
                <a:lnTo>
                  <a:pt x="12653" y="3456"/>
                </a:lnTo>
                <a:lnTo>
                  <a:pt x="12653" y="3626"/>
                </a:lnTo>
                <a:lnTo>
                  <a:pt x="12629" y="3772"/>
                </a:lnTo>
                <a:lnTo>
                  <a:pt x="12580" y="3918"/>
                </a:lnTo>
                <a:lnTo>
                  <a:pt x="12531" y="4064"/>
                </a:lnTo>
                <a:lnTo>
                  <a:pt x="12434" y="4186"/>
                </a:lnTo>
                <a:lnTo>
                  <a:pt x="12337" y="4332"/>
                </a:lnTo>
                <a:lnTo>
                  <a:pt x="12118" y="4599"/>
                </a:lnTo>
                <a:lnTo>
                  <a:pt x="11850" y="4818"/>
                </a:lnTo>
                <a:lnTo>
                  <a:pt x="11582" y="5037"/>
                </a:lnTo>
                <a:lnTo>
                  <a:pt x="11315" y="5208"/>
                </a:lnTo>
                <a:lnTo>
                  <a:pt x="11071" y="5354"/>
                </a:lnTo>
                <a:lnTo>
                  <a:pt x="10828" y="5475"/>
                </a:lnTo>
                <a:lnTo>
                  <a:pt x="10585" y="5573"/>
                </a:lnTo>
                <a:lnTo>
                  <a:pt x="10317" y="5646"/>
                </a:lnTo>
                <a:lnTo>
                  <a:pt x="10074" y="5743"/>
                </a:lnTo>
                <a:lnTo>
                  <a:pt x="10098" y="5451"/>
                </a:lnTo>
                <a:lnTo>
                  <a:pt x="10122" y="5135"/>
                </a:lnTo>
                <a:lnTo>
                  <a:pt x="10195" y="4843"/>
                </a:lnTo>
                <a:lnTo>
                  <a:pt x="10293" y="4551"/>
                </a:lnTo>
                <a:lnTo>
                  <a:pt x="10414" y="4283"/>
                </a:lnTo>
                <a:lnTo>
                  <a:pt x="10536" y="4015"/>
                </a:lnTo>
                <a:lnTo>
                  <a:pt x="10706" y="3748"/>
                </a:lnTo>
                <a:lnTo>
                  <a:pt x="10901" y="3480"/>
                </a:lnTo>
                <a:lnTo>
                  <a:pt x="11144" y="3237"/>
                </a:lnTo>
                <a:lnTo>
                  <a:pt x="11388" y="3042"/>
                </a:lnTo>
                <a:lnTo>
                  <a:pt x="11582" y="2920"/>
                </a:lnTo>
                <a:lnTo>
                  <a:pt x="11777" y="2872"/>
                </a:lnTo>
                <a:lnTo>
                  <a:pt x="11972" y="2847"/>
                </a:lnTo>
                <a:close/>
                <a:moveTo>
                  <a:pt x="5231" y="658"/>
                </a:moveTo>
                <a:lnTo>
                  <a:pt x="5499" y="682"/>
                </a:lnTo>
                <a:lnTo>
                  <a:pt x="5767" y="731"/>
                </a:lnTo>
                <a:lnTo>
                  <a:pt x="6034" y="779"/>
                </a:lnTo>
                <a:lnTo>
                  <a:pt x="6302" y="877"/>
                </a:lnTo>
                <a:lnTo>
                  <a:pt x="6545" y="1022"/>
                </a:lnTo>
                <a:lnTo>
                  <a:pt x="6789" y="1168"/>
                </a:lnTo>
                <a:lnTo>
                  <a:pt x="7032" y="1339"/>
                </a:lnTo>
                <a:lnTo>
                  <a:pt x="7251" y="1509"/>
                </a:lnTo>
                <a:lnTo>
                  <a:pt x="7446" y="1728"/>
                </a:lnTo>
                <a:lnTo>
                  <a:pt x="7640" y="1923"/>
                </a:lnTo>
                <a:lnTo>
                  <a:pt x="7811" y="2142"/>
                </a:lnTo>
                <a:lnTo>
                  <a:pt x="7957" y="2385"/>
                </a:lnTo>
                <a:lnTo>
                  <a:pt x="8103" y="2604"/>
                </a:lnTo>
                <a:lnTo>
                  <a:pt x="8370" y="3091"/>
                </a:lnTo>
                <a:lnTo>
                  <a:pt x="8589" y="3602"/>
                </a:lnTo>
                <a:lnTo>
                  <a:pt x="8760" y="4137"/>
                </a:lnTo>
                <a:lnTo>
                  <a:pt x="8857" y="4478"/>
                </a:lnTo>
                <a:lnTo>
                  <a:pt x="8735" y="4259"/>
                </a:lnTo>
                <a:lnTo>
                  <a:pt x="8589" y="4064"/>
                </a:lnTo>
                <a:lnTo>
                  <a:pt x="8419" y="3845"/>
                </a:lnTo>
                <a:lnTo>
                  <a:pt x="8249" y="3675"/>
                </a:lnTo>
                <a:lnTo>
                  <a:pt x="8054" y="3504"/>
                </a:lnTo>
                <a:lnTo>
                  <a:pt x="7811" y="3358"/>
                </a:lnTo>
                <a:lnTo>
                  <a:pt x="7543" y="3261"/>
                </a:lnTo>
                <a:lnTo>
                  <a:pt x="7275" y="3188"/>
                </a:lnTo>
                <a:lnTo>
                  <a:pt x="6862" y="3188"/>
                </a:lnTo>
                <a:lnTo>
                  <a:pt x="6716" y="3237"/>
                </a:lnTo>
                <a:lnTo>
                  <a:pt x="6618" y="3285"/>
                </a:lnTo>
                <a:lnTo>
                  <a:pt x="6497" y="3358"/>
                </a:lnTo>
                <a:lnTo>
                  <a:pt x="6399" y="3456"/>
                </a:lnTo>
                <a:lnTo>
                  <a:pt x="6326" y="3577"/>
                </a:lnTo>
                <a:lnTo>
                  <a:pt x="6253" y="3723"/>
                </a:lnTo>
                <a:lnTo>
                  <a:pt x="6229" y="3845"/>
                </a:lnTo>
                <a:lnTo>
                  <a:pt x="6205" y="3991"/>
                </a:lnTo>
                <a:lnTo>
                  <a:pt x="6229" y="4113"/>
                </a:lnTo>
                <a:lnTo>
                  <a:pt x="6253" y="4234"/>
                </a:lnTo>
                <a:lnTo>
                  <a:pt x="6302" y="4356"/>
                </a:lnTo>
                <a:lnTo>
                  <a:pt x="6424" y="4599"/>
                </a:lnTo>
                <a:lnTo>
                  <a:pt x="6594" y="4843"/>
                </a:lnTo>
                <a:lnTo>
                  <a:pt x="6813" y="5037"/>
                </a:lnTo>
                <a:lnTo>
                  <a:pt x="7008" y="5232"/>
                </a:lnTo>
                <a:lnTo>
                  <a:pt x="7227" y="5402"/>
                </a:lnTo>
                <a:lnTo>
                  <a:pt x="7567" y="5646"/>
                </a:lnTo>
                <a:lnTo>
                  <a:pt x="7957" y="5865"/>
                </a:lnTo>
                <a:lnTo>
                  <a:pt x="7227" y="5646"/>
                </a:lnTo>
                <a:lnTo>
                  <a:pt x="6886" y="5524"/>
                </a:lnTo>
                <a:lnTo>
                  <a:pt x="6545" y="5378"/>
                </a:lnTo>
                <a:lnTo>
                  <a:pt x="6180" y="5208"/>
                </a:lnTo>
                <a:lnTo>
                  <a:pt x="5864" y="5037"/>
                </a:lnTo>
                <a:lnTo>
                  <a:pt x="5523" y="4867"/>
                </a:lnTo>
                <a:lnTo>
                  <a:pt x="5207" y="4648"/>
                </a:lnTo>
                <a:lnTo>
                  <a:pt x="4988" y="4526"/>
                </a:lnTo>
                <a:lnTo>
                  <a:pt x="4793" y="4356"/>
                </a:lnTo>
                <a:lnTo>
                  <a:pt x="4599" y="4186"/>
                </a:lnTo>
                <a:lnTo>
                  <a:pt x="4404" y="3991"/>
                </a:lnTo>
                <a:lnTo>
                  <a:pt x="4234" y="3772"/>
                </a:lnTo>
                <a:lnTo>
                  <a:pt x="4064" y="3553"/>
                </a:lnTo>
                <a:lnTo>
                  <a:pt x="3918" y="3334"/>
                </a:lnTo>
                <a:lnTo>
                  <a:pt x="3796" y="3115"/>
                </a:lnTo>
                <a:lnTo>
                  <a:pt x="3699" y="2872"/>
                </a:lnTo>
                <a:lnTo>
                  <a:pt x="3626" y="2604"/>
                </a:lnTo>
                <a:lnTo>
                  <a:pt x="3577" y="2361"/>
                </a:lnTo>
                <a:lnTo>
                  <a:pt x="3577" y="2117"/>
                </a:lnTo>
                <a:lnTo>
                  <a:pt x="3626" y="1874"/>
                </a:lnTo>
                <a:lnTo>
                  <a:pt x="3699" y="1631"/>
                </a:lnTo>
                <a:lnTo>
                  <a:pt x="3820" y="1387"/>
                </a:lnTo>
                <a:lnTo>
                  <a:pt x="3991" y="1144"/>
                </a:lnTo>
                <a:lnTo>
                  <a:pt x="4088" y="1047"/>
                </a:lnTo>
                <a:lnTo>
                  <a:pt x="4210" y="950"/>
                </a:lnTo>
                <a:lnTo>
                  <a:pt x="4429" y="828"/>
                </a:lnTo>
                <a:lnTo>
                  <a:pt x="4696" y="731"/>
                </a:lnTo>
                <a:lnTo>
                  <a:pt x="4964" y="682"/>
                </a:lnTo>
                <a:lnTo>
                  <a:pt x="5231" y="658"/>
                </a:lnTo>
                <a:close/>
                <a:moveTo>
                  <a:pt x="17763" y="3553"/>
                </a:moveTo>
                <a:lnTo>
                  <a:pt x="17982" y="3602"/>
                </a:lnTo>
                <a:lnTo>
                  <a:pt x="18201" y="3650"/>
                </a:lnTo>
                <a:lnTo>
                  <a:pt x="18395" y="3723"/>
                </a:lnTo>
                <a:lnTo>
                  <a:pt x="18590" y="3845"/>
                </a:lnTo>
                <a:lnTo>
                  <a:pt x="18736" y="3991"/>
                </a:lnTo>
                <a:lnTo>
                  <a:pt x="18785" y="4088"/>
                </a:lnTo>
                <a:lnTo>
                  <a:pt x="18833" y="4210"/>
                </a:lnTo>
                <a:lnTo>
                  <a:pt x="18882" y="4307"/>
                </a:lnTo>
                <a:lnTo>
                  <a:pt x="18882" y="4405"/>
                </a:lnTo>
                <a:lnTo>
                  <a:pt x="18882" y="4624"/>
                </a:lnTo>
                <a:lnTo>
                  <a:pt x="18833" y="4818"/>
                </a:lnTo>
                <a:lnTo>
                  <a:pt x="18736" y="5013"/>
                </a:lnTo>
                <a:lnTo>
                  <a:pt x="18663" y="4794"/>
                </a:lnTo>
                <a:lnTo>
                  <a:pt x="18541" y="4624"/>
                </a:lnTo>
                <a:lnTo>
                  <a:pt x="18420" y="4478"/>
                </a:lnTo>
                <a:lnTo>
                  <a:pt x="18274" y="4356"/>
                </a:lnTo>
                <a:lnTo>
                  <a:pt x="18103" y="4259"/>
                </a:lnTo>
                <a:lnTo>
                  <a:pt x="17909" y="4186"/>
                </a:lnTo>
                <a:lnTo>
                  <a:pt x="17738" y="4113"/>
                </a:lnTo>
                <a:lnTo>
                  <a:pt x="17373" y="4015"/>
                </a:lnTo>
                <a:lnTo>
                  <a:pt x="17154" y="3967"/>
                </a:lnTo>
                <a:lnTo>
                  <a:pt x="16716" y="3967"/>
                </a:lnTo>
                <a:lnTo>
                  <a:pt x="16497" y="3991"/>
                </a:lnTo>
                <a:lnTo>
                  <a:pt x="16059" y="4064"/>
                </a:lnTo>
                <a:lnTo>
                  <a:pt x="15621" y="4186"/>
                </a:lnTo>
                <a:lnTo>
                  <a:pt x="15208" y="4356"/>
                </a:lnTo>
                <a:lnTo>
                  <a:pt x="14818" y="4551"/>
                </a:lnTo>
                <a:lnTo>
                  <a:pt x="14405" y="4770"/>
                </a:lnTo>
                <a:lnTo>
                  <a:pt x="14040" y="4989"/>
                </a:lnTo>
                <a:lnTo>
                  <a:pt x="13577" y="5256"/>
                </a:lnTo>
                <a:lnTo>
                  <a:pt x="13115" y="5524"/>
                </a:lnTo>
                <a:lnTo>
                  <a:pt x="12629" y="5767"/>
                </a:lnTo>
                <a:lnTo>
                  <a:pt x="12118" y="5986"/>
                </a:lnTo>
                <a:lnTo>
                  <a:pt x="12069" y="6011"/>
                </a:lnTo>
                <a:lnTo>
                  <a:pt x="12069" y="6011"/>
                </a:lnTo>
                <a:lnTo>
                  <a:pt x="12385" y="5840"/>
                </a:lnTo>
                <a:lnTo>
                  <a:pt x="12702" y="5670"/>
                </a:lnTo>
                <a:lnTo>
                  <a:pt x="13018" y="5475"/>
                </a:lnTo>
                <a:lnTo>
                  <a:pt x="13310" y="5256"/>
                </a:lnTo>
                <a:lnTo>
                  <a:pt x="13577" y="5037"/>
                </a:lnTo>
                <a:lnTo>
                  <a:pt x="13845" y="4794"/>
                </a:lnTo>
                <a:lnTo>
                  <a:pt x="14113" y="4551"/>
                </a:lnTo>
                <a:lnTo>
                  <a:pt x="14356" y="4307"/>
                </a:lnTo>
                <a:lnTo>
                  <a:pt x="14526" y="4283"/>
                </a:lnTo>
                <a:lnTo>
                  <a:pt x="14697" y="4234"/>
                </a:lnTo>
                <a:lnTo>
                  <a:pt x="15013" y="4137"/>
                </a:lnTo>
                <a:lnTo>
                  <a:pt x="15670" y="3869"/>
                </a:lnTo>
                <a:lnTo>
                  <a:pt x="16084" y="3748"/>
                </a:lnTo>
                <a:lnTo>
                  <a:pt x="16497" y="3650"/>
                </a:lnTo>
                <a:lnTo>
                  <a:pt x="16911" y="3577"/>
                </a:lnTo>
                <a:lnTo>
                  <a:pt x="17325" y="3553"/>
                </a:lnTo>
                <a:close/>
                <a:moveTo>
                  <a:pt x="1241" y="3261"/>
                </a:moveTo>
                <a:lnTo>
                  <a:pt x="1363" y="3480"/>
                </a:lnTo>
                <a:lnTo>
                  <a:pt x="1509" y="3699"/>
                </a:lnTo>
                <a:lnTo>
                  <a:pt x="1825" y="4064"/>
                </a:lnTo>
                <a:lnTo>
                  <a:pt x="2141" y="4405"/>
                </a:lnTo>
                <a:lnTo>
                  <a:pt x="2482" y="4697"/>
                </a:lnTo>
                <a:lnTo>
                  <a:pt x="2871" y="4964"/>
                </a:lnTo>
                <a:lnTo>
                  <a:pt x="3261" y="5208"/>
                </a:lnTo>
                <a:lnTo>
                  <a:pt x="3723" y="5427"/>
                </a:lnTo>
                <a:lnTo>
                  <a:pt x="4185" y="5621"/>
                </a:lnTo>
                <a:lnTo>
                  <a:pt x="4672" y="5767"/>
                </a:lnTo>
                <a:lnTo>
                  <a:pt x="5183" y="5889"/>
                </a:lnTo>
                <a:lnTo>
                  <a:pt x="5548" y="5962"/>
                </a:lnTo>
                <a:lnTo>
                  <a:pt x="5937" y="6035"/>
                </a:lnTo>
                <a:lnTo>
                  <a:pt x="6351" y="6084"/>
                </a:lnTo>
                <a:lnTo>
                  <a:pt x="6740" y="6084"/>
                </a:lnTo>
                <a:lnTo>
                  <a:pt x="7348" y="6278"/>
                </a:lnTo>
                <a:lnTo>
                  <a:pt x="7957" y="6449"/>
                </a:lnTo>
                <a:lnTo>
                  <a:pt x="7932" y="6473"/>
                </a:lnTo>
                <a:lnTo>
                  <a:pt x="6180" y="6400"/>
                </a:lnTo>
                <a:lnTo>
                  <a:pt x="5596" y="6376"/>
                </a:lnTo>
                <a:lnTo>
                  <a:pt x="4988" y="6327"/>
                </a:lnTo>
                <a:lnTo>
                  <a:pt x="4380" y="6278"/>
                </a:lnTo>
                <a:lnTo>
                  <a:pt x="3796" y="6278"/>
                </a:lnTo>
                <a:lnTo>
                  <a:pt x="3480" y="6205"/>
                </a:lnTo>
                <a:lnTo>
                  <a:pt x="3139" y="6108"/>
                </a:lnTo>
                <a:lnTo>
                  <a:pt x="2774" y="5962"/>
                </a:lnTo>
                <a:lnTo>
                  <a:pt x="2458" y="5792"/>
                </a:lnTo>
                <a:lnTo>
                  <a:pt x="2117" y="5597"/>
                </a:lnTo>
                <a:lnTo>
                  <a:pt x="1849" y="5402"/>
                </a:lnTo>
                <a:lnTo>
                  <a:pt x="1606" y="5208"/>
                </a:lnTo>
                <a:lnTo>
                  <a:pt x="1363" y="4989"/>
                </a:lnTo>
                <a:lnTo>
                  <a:pt x="1144" y="4745"/>
                </a:lnTo>
                <a:lnTo>
                  <a:pt x="949" y="4478"/>
                </a:lnTo>
                <a:lnTo>
                  <a:pt x="754" y="4210"/>
                </a:lnTo>
                <a:lnTo>
                  <a:pt x="608" y="3918"/>
                </a:lnTo>
                <a:lnTo>
                  <a:pt x="462" y="3626"/>
                </a:lnTo>
                <a:lnTo>
                  <a:pt x="973" y="3772"/>
                </a:lnTo>
                <a:lnTo>
                  <a:pt x="1046" y="3772"/>
                </a:lnTo>
                <a:lnTo>
                  <a:pt x="1119" y="3748"/>
                </a:lnTo>
                <a:lnTo>
                  <a:pt x="1144" y="3699"/>
                </a:lnTo>
                <a:lnTo>
                  <a:pt x="1168" y="3626"/>
                </a:lnTo>
                <a:lnTo>
                  <a:pt x="1241" y="3261"/>
                </a:lnTo>
                <a:close/>
                <a:moveTo>
                  <a:pt x="3796" y="6741"/>
                </a:moveTo>
                <a:lnTo>
                  <a:pt x="4039" y="6765"/>
                </a:lnTo>
                <a:lnTo>
                  <a:pt x="5937" y="6862"/>
                </a:lnTo>
                <a:lnTo>
                  <a:pt x="7835" y="6960"/>
                </a:lnTo>
                <a:lnTo>
                  <a:pt x="7811" y="7422"/>
                </a:lnTo>
                <a:lnTo>
                  <a:pt x="7786" y="7909"/>
                </a:lnTo>
                <a:lnTo>
                  <a:pt x="7738" y="9636"/>
                </a:lnTo>
                <a:lnTo>
                  <a:pt x="7713" y="10390"/>
                </a:lnTo>
                <a:lnTo>
                  <a:pt x="7008" y="10342"/>
                </a:lnTo>
                <a:lnTo>
                  <a:pt x="6278" y="10293"/>
                </a:lnTo>
                <a:lnTo>
                  <a:pt x="5572" y="10269"/>
                </a:lnTo>
                <a:lnTo>
                  <a:pt x="4064" y="10269"/>
                </a:lnTo>
                <a:lnTo>
                  <a:pt x="3309" y="10317"/>
                </a:lnTo>
                <a:lnTo>
                  <a:pt x="2823" y="10317"/>
                </a:lnTo>
                <a:lnTo>
                  <a:pt x="2579" y="10342"/>
                </a:lnTo>
                <a:lnTo>
                  <a:pt x="2360" y="10390"/>
                </a:lnTo>
                <a:lnTo>
                  <a:pt x="2360" y="9782"/>
                </a:lnTo>
                <a:lnTo>
                  <a:pt x="2360" y="9149"/>
                </a:lnTo>
                <a:lnTo>
                  <a:pt x="2385" y="8541"/>
                </a:lnTo>
                <a:lnTo>
                  <a:pt x="2458" y="7933"/>
                </a:lnTo>
                <a:lnTo>
                  <a:pt x="2482" y="7592"/>
                </a:lnTo>
                <a:lnTo>
                  <a:pt x="2531" y="7422"/>
                </a:lnTo>
                <a:lnTo>
                  <a:pt x="2579" y="7276"/>
                </a:lnTo>
                <a:lnTo>
                  <a:pt x="2652" y="7130"/>
                </a:lnTo>
                <a:lnTo>
                  <a:pt x="2750" y="7008"/>
                </a:lnTo>
                <a:lnTo>
                  <a:pt x="2896" y="6911"/>
                </a:lnTo>
                <a:lnTo>
                  <a:pt x="3042" y="6838"/>
                </a:lnTo>
                <a:lnTo>
                  <a:pt x="3285" y="6765"/>
                </a:lnTo>
                <a:lnTo>
                  <a:pt x="3553" y="6741"/>
                </a:lnTo>
                <a:close/>
                <a:moveTo>
                  <a:pt x="15378" y="6838"/>
                </a:moveTo>
                <a:lnTo>
                  <a:pt x="15621" y="6862"/>
                </a:lnTo>
                <a:lnTo>
                  <a:pt x="15865" y="6911"/>
                </a:lnTo>
                <a:lnTo>
                  <a:pt x="16035" y="6984"/>
                </a:lnTo>
                <a:lnTo>
                  <a:pt x="16157" y="7081"/>
                </a:lnTo>
                <a:lnTo>
                  <a:pt x="16254" y="7203"/>
                </a:lnTo>
                <a:lnTo>
                  <a:pt x="16327" y="7349"/>
                </a:lnTo>
                <a:lnTo>
                  <a:pt x="16376" y="7519"/>
                </a:lnTo>
                <a:lnTo>
                  <a:pt x="16400" y="7690"/>
                </a:lnTo>
                <a:lnTo>
                  <a:pt x="16424" y="8030"/>
                </a:lnTo>
                <a:lnTo>
                  <a:pt x="16400" y="8614"/>
                </a:lnTo>
                <a:lnTo>
                  <a:pt x="16400" y="9222"/>
                </a:lnTo>
                <a:lnTo>
                  <a:pt x="16400" y="9806"/>
                </a:lnTo>
                <a:lnTo>
                  <a:pt x="16424" y="10098"/>
                </a:lnTo>
                <a:lnTo>
                  <a:pt x="16449" y="10390"/>
                </a:lnTo>
                <a:lnTo>
                  <a:pt x="16084" y="10415"/>
                </a:lnTo>
                <a:lnTo>
                  <a:pt x="15986" y="10390"/>
                </a:lnTo>
                <a:lnTo>
                  <a:pt x="15889" y="10415"/>
                </a:lnTo>
                <a:lnTo>
                  <a:pt x="14818" y="10439"/>
                </a:lnTo>
                <a:lnTo>
                  <a:pt x="13723" y="10439"/>
                </a:lnTo>
                <a:lnTo>
                  <a:pt x="12215" y="10366"/>
                </a:lnTo>
                <a:lnTo>
                  <a:pt x="11680" y="10317"/>
                </a:lnTo>
                <a:lnTo>
                  <a:pt x="11436" y="10317"/>
                </a:lnTo>
                <a:lnTo>
                  <a:pt x="11290" y="10342"/>
                </a:lnTo>
                <a:lnTo>
                  <a:pt x="11193" y="10390"/>
                </a:lnTo>
                <a:lnTo>
                  <a:pt x="11193" y="9733"/>
                </a:lnTo>
                <a:lnTo>
                  <a:pt x="11169" y="8006"/>
                </a:lnTo>
                <a:lnTo>
                  <a:pt x="11193" y="7495"/>
                </a:lnTo>
                <a:lnTo>
                  <a:pt x="11193" y="7227"/>
                </a:lnTo>
                <a:lnTo>
                  <a:pt x="11169" y="6984"/>
                </a:lnTo>
                <a:lnTo>
                  <a:pt x="13018" y="6935"/>
                </a:lnTo>
                <a:lnTo>
                  <a:pt x="14867" y="6838"/>
                </a:lnTo>
                <a:close/>
                <a:moveTo>
                  <a:pt x="11193" y="10755"/>
                </a:moveTo>
                <a:lnTo>
                  <a:pt x="11315" y="10804"/>
                </a:lnTo>
                <a:lnTo>
                  <a:pt x="11436" y="10828"/>
                </a:lnTo>
                <a:lnTo>
                  <a:pt x="11193" y="11218"/>
                </a:lnTo>
                <a:lnTo>
                  <a:pt x="11193" y="10755"/>
                </a:lnTo>
                <a:close/>
                <a:moveTo>
                  <a:pt x="3626" y="10780"/>
                </a:moveTo>
                <a:lnTo>
                  <a:pt x="3358" y="10999"/>
                </a:lnTo>
                <a:lnTo>
                  <a:pt x="3139" y="11266"/>
                </a:lnTo>
                <a:lnTo>
                  <a:pt x="3115" y="11291"/>
                </a:lnTo>
                <a:lnTo>
                  <a:pt x="3115" y="10950"/>
                </a:lnTo>
                <a:lnTo>
                  <a:pt x="3090" y="10901"/>
                </a:lnTo>
                <a:lnTo>
                  <a:pt x="3066" y="10853"/>
                </a:lnTo>
                <a:lnTo>
                  <a:pt x="2993" y="10804"/>
                </a:lnTo>
                <a:lnTo>
                  <a:pt x="3115" y="10804"/>
                </a:lnTo>
                <a:lnTo>
                  <a:pt x="3626" y="10780"/>
                </a:lnTo>
                <a:close/>
                <a:moveTo>
                  <a:pt x="8297" y="6960"/>
                </a:moveTo>
                <a:lnTo>
                  <a:pt x="9465" y="6984"/>
                </a:lnTo>
                <a:lnTo>
                  <a:pt x="10731" y="6984"/>
                </a:lnTo>
                <a:lnTo>
                  <a:pt x="10706" y="7179"/>
                </a:lnTo>
                <a:lnTo>
                  <a:pt x="10706" y="7398"/>
                </a:lnTo>
                <a:lnTo>
                  <a:pt x="10706" y="7811"/>
                </a:lnTo>
                <a:lnTo>
                  <a:pt x="10706" y="9539"/>
                </a:lnTo>
                <a:lnTo>
                  <a:pt x="10682" y="12824"/>
                </a:lnTo>
                <a:lnTo>
                  <a:pt x="10658" y="19199"/>
                </a:lnTo>
                <a:lnTo>
                  <a:pt x="9782" y="19223"/>
                </a:lnTo>
                <a:lnTo>
                  <a:pt x="8151" y="19247"/>
                </a:lnTo>
                <a:lnTo>
                  <a:pt x="8151" y="17714"/>
                </a:lnTo>
                <a:lnTo>
                  <a:pt x="8151" y="16157"/>
                </a:lnTo>
                <a:lnTo>
                  <a:pt x="8176" y="13091"/>
                </a:lnTo>
                <a:lnTo>
                  <a:pt x="8249" y="9831"/>
                </a:lnTo>
                <a:lnTo>
                  <a:pt x="8273" y="8103"/>
                </a:lnTo>
                <a:lnTo>
                  <a:pt x="8297" y="7519"/>
                </a:lnTo>
                <a:lnTo>
                  <a:pt x="8297" y="6960"/>
                </a:lnTo>
                <a:close/>
                <a:moveTo>
                  <a:pt x="11753" y="10853"/>
                </a:moveTo>
                <a:lnTo>
                  <a:pt x="11996" y="10877"/>
                </a:lnTo>
                <a:lnTo>
                  <a:pt x="11801" y="11169"/>
                </a:lnTo>
                <a:lnTo>
                  <a:pt x="11607" y="11485"/>
                </a:lnTo>
                <a:lnTo>
                  <a:pt x="11412" y="11802"/>
                </a:lnTo>
                <a:lnTo>
                  <a:pt x="11339" y="11996"/>
                </a:lnTo>
                <a:lnTo>
                  <a:pt x="11315" y="12094"/>
                </a:lnTo>
                <a:lnTo>
                  <a:pt x="11315" y="12167"/>
                </a:lnTo>
                <a:lnTo>
                  <a:pt x="11339" y="12215"/>
                </a:lnTo>
                <a:lnTo>
                  <a:pt x="11363" y="12240"/>
                </a:lnTo>
                <a:lnTo>
                  <a:pt x="11388" y="12264"/>
                </a:lnTo>
                <a:lnTo>
                  <a:pt x="11436" y="12240"/>
                </a:lnTo>
                <a:lnTo>
                  <a:pt x="11509" y="12191"/>
                </a:lnTo>
                <a:lnTo>
                  <a:pt x="11582" y="12118"/>
                </a:lnTo>
                <a:lnTo>
                  <a:pt x="11680" y="11948"/>
                </a:lnTo>
                <a:lnTo>
                  <a:pt x="11850" y="11607"/>
                </a:lnTo>
                <a:lnTo>
                  <a:pt x="11996" y="11242"/>
                </a:lnTo>
                <a:lnTo>
                  <a:pt x="12142" y="10877"/>
                </a:lnTo>
                <a:lnTo>
                  <a:pt x="12434" y="10901"/>
                </a:lnTo>
                <a:lnTo>
                  <a:pt x="12142" y="11364"/>
                </a:lnTo>
                <a:lnTo>
                  <a:pt x="11972" y="11680"/>
                </a:lnTo>
                <a:lnTo>
                  <a:pt x="11899" y="11850"/>
                </a:lnTo>
                <a:lnTo>
                  <a:pt x="11899" y="11948"/>
                </a:lnTo>
                <a:lnTo>
                  <a:pt x="11899" y="12021"/>
                </a:lnTo>
                <a:lnTo>
                  <a:pt x="11923" y="12069"/>
                </a:lnTo>
                <a:lnTo>
                  <a:pt x="12020" y="12069"/>
                </a:lnTo>
                <a:lnTo>
                  <a:pt x="12093" y="12021"/>
                </a:lnTo>
                <a:lnTo>
                  <a:pt x="12142" y="11972"/>
                </a:lnTo>
                <a:lnTo>
                  <a:pt x="12239" y="11826"/>
                </a:lnTo>
                <a:lnTo>
                  <a:pt x="12385" y="11485"/>
                </a:lnTo>
                <a:lnTo>
                  <a:pt x="12507" y="11193"/>
                </a:lnTo>
                <a:lnTo>
                  <a:pt x="12604" y="10901"/>
                </a:lnTo>
                <a:lnTo>
                  <a:pt x="13115" y="10926"/>
                </a:lnTo>
                <a:lnTo>
                  <a:pt x="12872" y="11218"/>
                </a:lnTo>
                <a:lnTo>
                  <a:pt x="12629" y="11534"/>
                </a:lnTo>
                <a:lnTo>
                  <a:pt x="12410" y="11826"/>
                </a:lnTo>
                <a:lnTo>
                  <a:pt x="12337" y="11996"/>
                </a:lnTo>
                <a:lnTo>
                  <a:pt x="12312" y="12094"/>
                </a:lnTo>
                <a:lnTo>
                  <a:pt x="12312" y="12167"/>
                </a:lnTo>
                <a:lnTo>
                  <a:pt x="12337" y="12240"/>
                </a:lnTo>
                <a:lnTo>
                  <a:pt x="12410" y="12240"/>
                </a:lnTo>
                <a:lnTo>
                  <a:pt x="12483" y="12215"/>
                </a:lnTo>
                <a:lnTo>
                  <a:pt x="12556" y="12167"/>
                </a:lnTo>
                <a:lnTo>
                  <a:pt x="12653" y="12045"/>
                </a:lnTo>
                <a:lnTo>
                  <a:pt x="12799" y="11753"/>
                </a:lnTo>
                <a:lnTo>
                  <a:pt x="12993" y="11364"/>
                </a:lnTo>
                <a:lnTo>
                  <a:pt x="13188" y="10950"/>
                </a:lnTo>
                <a:lnTo>
                  <a:pt x="13188" y="10926"/>
                </a:lnTo>
                <a:lnTo>
                  <a:pt x="13796" y="10926"/>
                </a:lnTo>
                <a:lnTo>
                  <a:pt x="13650" y="11145"/>
                </a:lnTo>
                <a:lnTo>
                  <a:pt x="13504" y="11364"/>
                </a:lnTo>
                <a:lnTo>
                  <a:pt x="13261" y="11704"/>
                </a:lnTo>
                <a:lnTo>
                  <a:pt x="13164" y="11899"/>
                </a:lnTo>
                <a:lnTo>
                  <a:pt x="13091" y="12094"/>
                </a:lnTo>
                <a:lnTo>
                  <a:pt x="13091" y="12142"/>
                </a:lnTo>
                <a:lnTo>
                  <a:pt x="13115" y="12167"/>
                </a:lnTo>
                <a:lnTo>
                  <a:pt x="13164" y="12167"/>
                </a:lnTo>
                <a:lnTo>
                  <a:pt x="13188" y="12142"/>
                </a:lnTo>
                <a:lnTo>
                  <a:pt x="13334" y="12021"/>
                </a:lnTo>
                <a:lnTo>
                  <a:pt x="13431" y="11875"/>
                </a:lnTo>
                <a:lnTo>
                  <a:pt x="13626" y="11558"/>
                </a:lnTo>
                <a:lnTo>
                  <a:pt x="13821" y="11266"/>
                </a:lnTo>
                <a:lnTo>
                  <a:pt x="13918" y="11096"/>
                </a:lnTo>
                <a:lnTo>
                  <a:pt x="13991" y="10950"/>
                </a:lnTo>
                <a:lnTo>
                  <a:pt x="14259" y="10950"/>
                </a:lnTo>
                <a:lnTo>
                  <a:pt x="14064" y="11218"/>
                </a:lnTo>
                <a:lnTo>
                  <a:pt x="13796" y="11583"/>
                </a:lnTo>
                <a:lnTo>
                  <a:pt x="13675" y="11753"/>
                </a:lnTo>
                <a:lnTo>
                  <a:pt x="13626" y="11875"/>
                </a:lnTo>
                <a:lnTo>
                  <a:pt x="13602" y="11972"/>
                </a:lnTo>
                <a:lnTo>
                  <a:pt x="13626" y="11996"/>
                </a:lnTo>
                <a:lnTo>
                  <a:pt x="13626" y="12021"/>
                </a:lnTo>
                <a:lnTo>
                  <a:pt x="13675" y="12045"/>
                </a:lnTo>
                <a:lnTo>
                  <a:pt x="13699" y="12045"/>
                </a:lnTo>
                <a:lnTo>
                  <a:pt x="13845" y="11923"/>
                </a:lnTo>
                <a:lnTo>
                  <a:pt x="13942" y="11777"/>
                </a:lnTo>
                <a:lnTo>
                  <a:pt x="14137" y="11485"/>
                </a:lnTo>
                <a:lnTo>
                  <a:pt x="14307" y="11218"/>
                </a:lnTo>
                <a:lnTo>
                  <a:pt x="14453" y="10950"/>
                </a:lnTo>
                <a:lnTo>
                  <a:pt x="15086" y="10950"/>
                </a:lnTo>
                <a:lnTo>
                  <a:pt x="14697" y="11412"/>
                </a:lnTo>
                <a:lnTo>
                  <a:pt x="14405" y="11753"/>
                </a:lnTo>
                <a:lnTo>
                  <a:pt x="14259" y="11948"/>
                </a:lnTo>
                <a:lnTo>
                  <a:pt x="14210" y="12045"/>
                </a:lnTo>
                <a:lnTo>
                  <a:pt x="14161" y="12142"/>
                </a:lnTo>
                <a:lnTo>
                  <a:pt x="14161" y="12191"/>
                </a:lnTo>
                <a:lnTo>
                  <a:pt x="14210" y="12240"/>
                </a:lnTo>
                <a:lnTo>
                  <a:pt x="14283" y="12240"/>
                </a:lnTo>
                <a:lnTo>
                  <a:pt x="14380" y="12191"/>
                </a:lnTo>
                <a:lnTo>
                  <a:pt x="14453" y="12118"/>
                </a:lnTo>
                <a:lnTo>
                  <a:pt x="14624" y="11972"/>
                </a:lnTo>
                <a:lnTo>
                  <a:pt x="14867" y="11607"/>
                </a:lnTo>
                <a:lnTo>
                  <a:pt x="15062" y="11291"/>
                </a:lnTo>
                <a:lnTo>
                  <a:pt x="15208" y="10950"/>
                </a:lnTo>
                <a:lnTo>
                  <a:pt x="15597" y="10926"/>
                </a:lnTo>
                <a:lnTo>
                  <a:pt x="15597" y="10926"/>
                </a:lnTo>
                <a:lnTo>
                  <a:pt x="15183" y="11412"/>
                </a:lnTo>
                <a:lnTo>
                  <a:pt x="15013" y="11656"/>
                </a:lnTo>
                <a:lnTo>
                  <a:pt x="14940" y="11802"/>
                </a:lnTo>
                <a:lnTo>
                  <a:pt x="14891" y="11923"/>
                </a:lnTo>
                <a:lnTo>
                  <a:pt x="14891" y="11972"/>
                </a:lnTo>
                <a:lnTo>
                  <a:pt x="14891" y="11996"/>
                </a:lnTo>
                <a:lnTo>
                  <a:pt x="14940" y="11996"/>
                </a:lnTo>
                <a:lnTo>
                  <a:pt x="14964" y="11972"/>
                </a:lnTo>
                <a:lnTo>
                  <a:pt x="15086" y="11875"/>
                </a:lnTo>
                <a:lnTo>
                  <a:pt x="15183" y="11753"/>
                </a:lnTo>
                <a:lnTo>
                  <a:pt x="15378" y="11485"/>
                </a:lnTo>
                <a:lnTo>
                  <a:pt x="15694" y="10926"/>
                </a:lnTo>
                <a:lnTo>
                  <a:pt x="15743" y="10926"/>
                </a:lnTo>
                <a:lnTo>
                  <a:pt x="15743" y="11218"/>
                </a:lnTo>
                <a:lnTo>
                  <a:pt x="15573" y="11388"/>
                </a:lnTo>
                <a:lnTo>
                  <a:pt x="15427" y="11607"/>
                </a:lnTo>
                <a:lnTo>
                  <a:pt x="15354" y="11729"/>
                </a:lnTo>
                <a:lnTo>
                  <a:pt x="15256" y="11850"/>
                </a:lnTo>
                <a:lnTo>
                  <a:pt x="15208" y="11996"/>
                </a:lnTo>
                <a:lnTo>
                  <a:pt x="15208" y="12069"/>
                </a:lnTo>
                <a:lnTo>
                  <a:pt x="15232" y="12142"/>
                </a:lnTo>
                <a:lnTo>
                  <a:pt x="15256" y="12167"/>
                </a:lnTo>
                <a:lnTo>
                  <a:pt x="15305" y="12167"/>
                </a:lnTo>
                <a:lnTo>
                  <a:pt x="15402" y="12094"/>
                </a:lnTo>
                <a:lnTo>
                  <a:pt x="15475" y="11996"/>
                </a:lnTo>
                <a:lnTo>
                  <a:pt x="15573" y="11753"/>
                </a:lnTo>
                <a:lnTo>
                  <a:pt x="15767" y="11461"/>
                </a:lnTo>
                <a:lnTo>
                  <a:pt x="15792" y="14600"/>
                </a:lnTo>
                <a:lnTo>
                  <a:pt x="15816" y="16157"/>
                </a:lnTo>
                <a:lnTo>
                  <a:pt x="15816" y="17714"/>
                </a:lnTo>
                <a:lnTo>
                  <a:pt x="15792" y="18177"/>
                </a:lnTo>
                <a:lnTo>
                  <a:pt x="15792" y="18396"/>
                </a:lnTo>
                <a:lnTo>
                  <a:pt x="15743" y="18590"/>
                </a:lnTo>
                <a:lnTo>
                  <a:pt x="15670" y="18785"/>
                </a:lnTo>
                <a:lnTo>
                  <a:pt x="15548" y="18955"/>
                </a:lnTo>
                <a:lnTo>
                  <a:pt x="15475" y="19028"/>
                </a:lnTo>
                <a:lnTo>
                  <a:pt x="15402" y="19101"/>
                </a:lnTo>
                <a:lnTo>
                  <a:pt x="15281" y="19150"/>
                </a:lnTo>
                <a:lnTo>
                  <a:pt x="15183" y="19199"/>
                </a:lnTo>
                <a:lnTo>
                  <a:pt x="14964" y="19247"/>
                </a:lnTo>
                <a:lnTo>
                  <a:pt x="14770" y="19272"/>
                </a:lnTo>
                <a:lnTo>
                  <a:pt x="14332" y="19272"/>
                </a:lnTo>
                <a:lnTo>
                  <a:pt x="13869" y="19247"/>
                </a:lnTo>
                <a:lnTo>
                  <a:pt x="13456" y="19223"/>
                </a:lnTo>
                <a:lnTo>
                  <a:pt x="11169" y="19199"/>
                </a:lnTo>
                <a:lnTo>
                  <a:pt x="11193" y="16109"/>
                </a:lnTo>
                <a:lnTo>
                  <a:pt x="11193" y="13018"/>
                </a:lnTo>
                <a:lnTo>
                  <a:pt x="11193" y="11656"/>
                </a:lnTo>
                <a:lnTo>
                  <a:pt x="11266" y="11461"/>
                </a:lnTo>
                <a:lnTo>
                  <a:pt x="11388" y="11145"/>
                </a:lnTo>
                <a:lnTo>
                  <a:pt x="11509" y="10853"/>
                </a:lnTo>
                <a:close/>
                <a:moveTo>
                  <a:pt x="5621" y="10755"/>
                </a:moveTo>
                <a:lnTo>
                  <a:pt x="6059" y="10780"/>
                </a:lnTo>
                <a:lnTo>
                  <a:pt x="5961" y="10901"/>
                </a:lnTo>
                <a:lnTo>
                  <a:pt x="5864" y="11023"/>
                </a:lnTo>
                <a:lnTo>
                  <a:pt x="5694" y="11291"/>
                </a:lnTo>
                <a:lnTo>
                  <a:pt x="5499" y="11631"/>
                </a:lnTo>
                <a:lnTo>
                  <a:pt x="5426" y="11802"/>
                </a:lnTo>
                <a:lnTo>
                  <a:pt x="5426" y="11875"/>
                </a:lnTo>
                <a:lnTo>
                  <a:pt x="5426" y="11972"/>
                </a:lnTo>
                <a:lnTo>
                  <a:pt x="5475" y="12021"/>
                </a:lnTo>
                <a:lnTo>
                  <a:pt x="5523" y="12021"/>
                </a:lnTo>
                <a:lnTo>
                  <a:pt x="5596" y="11996"/>
                </a:lnTo>
                <a:lnTo>
                  <a:pt x="5669" y="11948"/>
                </a:lnTo>
                <a:lnTo>
                  <a:pt x="5791" y="11777"/>
                </a:lnTo>
                <a:lnTo>
                  <a:pt x="5961" y="11437"/>
                </a:lnTo>
                <a:lnTo>
                  <a:pt x="6107" y="11120"/>
                </a:lnTo>
                <a:lnTo>
                  <a:pt x="6180" y="10950"/>
                </a:lnTo>
                <a:lnTo>
                  <a:pt x="6229" y="10780"/>
                </a:lnTo>
                <a:lnTo>
                  <a:pt x="6667" y="10804"/>
                </a:lnTo>
                <a:lnTo>
                  <a:pt x="6448" y="11072"/>
                </a:lnTo>
                <a:lnTo>
                  <a:pt x="6278" y="11364"/>
                </a:lnTo>
                <a:lnTo>
                  <a:pt x="6205" y="11534"/>
                </a:lnTo>
                <a:lnTo>
                  <a:pt x="6156" y="11704"/>
                </a:lnTo>
                <a:lnTo>
                  <a:pt x="6107" y="11875"/>
                </a:lnTo>
                <a:lnTo>
                  <a:pt x="6107" y="11948"/>
                </a:lnTo>
                <a:lnTo>
                  <a:pt x="6132" y="12021"/>
                </a:lnTo>
                <a:lnTo>
                  <a:pt x="6156" y="12069"/>
                </a:lnTo>
                <a:lnTo>
                  <a:pt x="6253" y="12069"/>
                </a:lnTo>
                <a:lnTo>
                  <a:pt x="6326" y="11948"/>
                </a:lnTo>
                <a:lnTo>
                  <a:pt x="6375" y="11826"/>
                </a:lnTo>
                <a:lnTo>
                  <a:pt x="6448" y="11534"/>
                </a:lnTo>
                <a:lnTo>
                  <a:pt x="6594" y="11169"/>
                </a:lnTo>
                <a:lnTo>
                  <a:pt x="6764" y="10804"/>
                </a:lnTo>
                <a:lnTo>
                  <a:pt x="7129" y="10828"/>
                </a:lnTo>
                <a:lnTo>
                  <a:pt x="6813" y="11242"/>
                </a:lnTo>
                <a:lnTo>
                  <a:pt x="6545" y="11607"/>
                </a:lnTo>
                <a:lnTo>
                  <a:pt x="6424" y="11802"/>
                </a:lnTo>
                <a:lnTo>
                  <a:pt x="6399" y="11899"/>
                </a:lnTo>
                <a:lnTo>
                  <a:pt x="6375" y="11996"/>
                </a:lnTo>
                <a:lnTo>
                  <a:pt x="6399" y="12045"/>
                </a:lnTo>
                <a:lnTo>
                  <a:pt x="6424" y="12069"/>
                </a:lnTo>
                <a:lnTo>
                  <a:pt x="6472" y="12094"/>
                </a:lnTo>
                <a:lnTo>
                  <a:pt x="6521" y="12069"/>
                </a:lnTo>
                <a:lnTo>
                  <a:pt x="6594" y="12045"/>
                </a:lnTo>
                <a:lnTo>
                  <a:pt x="6667" y="11972"/>
                </a:lnTo>
                <a:lnTo>
                  <a:pt x="6789" y="11826"/>
                </a:lnTo>
                <a:lnTo>
                  <a:pt x="6983" y="11485"/>
                </a:lnTo>
                <a:lnTo>
                  <a:pt x="7178" y="11169"/>
                </a:lnTo>
                <a:lnTo>
                  <a:pt x="7348" y="10853"/>
                </a:lnTo>
                <a:lnTo>
                  <a:pt x="7640" y="10877"/>
                </a:lnTo>
                <a:lnTo>
                  <a:pt x="7470" y="11072"/>
                </a:lnTo>
                <a:lnTo>
                  <a:pt x="7324" y="11291"/>
                </a:lnTo>
                <a:lnTo>
                  <a:pt x="7227" y="11437"/>
                </a:lnTo>
                <a:lnTo>
                  <a:pt x="7129" y="11607"/>
                </a:lnTo>
                <a:lnTo>
                  <a:pt x="7056" y="11777"/>
                </a:lnTo>
                <a:lnTo>
                  <a:pt x="7056" y="11850"/>
                </a:lnTo>
                <a:lnTo>
                  <a:pt x="7056" y="11948"/>
                </a:lnTo>
                <a:lnTo>
                  <a:pt x="7081" y="11996"/>
                </a:lnTo>
                <a:lnTo>
                  <a:pt x="7154" y="11996"/>
                </a:lnTo>
                <a:lnTo>
                  <a:pt x="7227" y="11948"/>
                </a:lnTo>
                <a:lnTo>
                  <a:pt x="7275" y="11923"/>
                </a:lnTo>
                <a:lnTo>
                  <a:pt x="7373" y="11802"/>
                </a:lnTo>
                <a:lnTo>
                  <a:pt x="7519" y="11510"/>
                </a:lnTo>
                <a:lnTo>
                  <a:pt x="7616" y="11266"/>
                </a:lnTo>
                <a:lnTo>
                  <a:pt x="7713" y="11047"/>
                </a:lnTo>
                <a:lnTo>
                  <a:pt x="7713" y="11047"/>
                </a:lnTo>
                <a:lnTo>
                  <a:pt x="7689" y="11510"/>
                </a:lnTo>
                <a:lnTo>
                  <a:pt x="7543" y="11753"/>
                </a:lnTo>
                <a:lnTo>
                  <a:pt x="7397" y="11996"/>
                </a:lnTo>
                <a:lnTo>
                  <a:pt x="7373" y="12069"/>
                </a:lnTo>
                <a:lnTo>
                  <a:pt x="7397" y="12118"/>
                </a:lnTo>
                <a:lnTo>
                  <a:pt x="7421" y="12167"/>
                </a:lnTo>
                <a:lnTo>
                  <a:pt x="7470" y="12191"/>
                </a:lnTo>
                <a:lnTo>
                  <a:pt x="7567" y="12191"/>
                </a:lnTo>
                <a:lnTo>
                  <a:pt x="7616" y="12167"/>
                </a:lnTo>
                <a:lnTo>
                  <a:pt x="7640" y="12094"/>
                </a:lnTo>
                <a:lnTo>
                  <a:pt x="7689" y="11948"/>
                </a:lnTo>
                <a:lnTo>
                  <a:pt x="7665" y="12897"/>
                </a:lnTo>
                <a:lnTo>
                  <a:pt x="7665" y="14478"/>
                </a:lnTo>
                <a:lnTo>
                  <a:pt x="7665" y="16084"/>
                </a:lnTo>
                <a:lnTo>
                  <a:pt x="7713" y="19272"/>
                </a:lnTo>
                <a:lnTo>
                  <a:pt x="6083" y="19320"/>
                </a:lnTo>
                <a:lnTo>
                  <a:pt x="4356" y="19418"/>
                </a:lnTo>
                <a:lnTo>
                  <a:pt x="3918" y="19418"/>
                </a:lnTo>
                <a:lnTo>
                  <a:pt x="3723" y="19393"/>
                </a:lnTo>
                <a:lnTo>
                  <a:pt x="3528" y="19296"/>
                </a:lnTo>
                <a:lnTo>
                  <a:pt x="3431" y="19223"/>
                </a:lnTo>
                <a:lnTo>
                  <a:pt x="3358" y="19101"/>
                </a:lnTo>
                <a:lnTo>
                  <a:pt x="3309" y="18980"/>
                </a:lnTo>
                <a:lnTo>
                  <a:pt x="3285" y="18809"/>
                </a:lnTo>
                <a:lnTo>
                  <a:pt x="3285" y="18493"/>
                </a:lnTo>
                <a:lnTo>
                  <a:pt x="3285" y="18225"/>
                </a:lnTo>
                <a:lnTo>
                  <a:pt x="3236" y="15062"/>
                </a:lnTo>
                <a:lnTo>
                  <a:pt x="3139" y="11899"/>
                </a:lnTo>
                <a:lnTo>
                  <a:pt x="3236" y="11729"/>
                </a:lnTo>
                <a:lnTo>
                  <a:pt x="3309" y="11558"/>
                </a:lnTo>
                <a:lnTo>
                  <a:pt x="3553" y="11169"/>
                </a:lnTo>
                <a:lnTo>
                  <a:pt x="3796" y="10804"/>
                </a:lnTo>
                <a:lnTo>
                  <a:pt x="3796" y="10780"/>
                </a:lnTo>
                <a:lnTo>
                  <a:pt x="4088" y="10755"/>
                </a:lnTo>
                <a:lnTo>
                  <a:pt x="3942" y="10853"/>
                </a:lnTo>
                <a:lnTo>
                  <a:pt x="3820" y="10974"/>
                </a:lnTo>
                <a:lnTo>
                  <a:pt x="3699" y="11120"/>
                </a:lnTo>
                <a:lnTo>
                  <a:pt x="3577" y="11242"/>
                </a:lnTo>
                <a:lnTo>
                  <a:pt x="3455" y="11437"/>
                </a:lnTo>
                <a:lnTo>
                  <a:pt x="3309" y="11680"/>
                </a:lnTo>
                <a:lnTo>
                  <a:pt x="3236" y="11802"/>
                </a:lnTo>
                <a:lnTo>
                  <a:pt x="3212" y="11923"/>
                </a:lnTo>
                <a:lnTo>
                  <a:pt x="3212" y="12045"/>
                </a:lnTo>
                <a:lnTo>
                  <a:pt x="3261" y="12142"/>
                </a:lnTo>
                <a:lnTo>
                  <a:pt x="3309" y="12191"/>
                </a:lnTo>
                <a:lnTo>
                  <a:pt x="3358" y="12191"/>
                </a:lnTo>
                <a:lnTo>
                  <a:pt x="3455" y="12142"/>
                </a:lnTo>
                <a:lnTo>
                  <a:pt x="3504" y="12094"/>
                </a:lnTo>
                <a:lnTo>
                  <a:pt x="3626" y="11923"/>
                </a:lnTo>
                <a:lnTo>
                  <a:pt x="3796" y="11583"/>
                </a:lnTo>
                <a:lnTo>
                  <a:pt x="3918" y="11364"/>
                </a:lnTo>
                <a:lnTo>
                  <a:pt x="4064" y="11169"/>
                </a:lnTo>
                <a:lnTo>
                  <a:pt x="4234" y="10974"/>
                </a:lnTo>
                <a:lnTo>
                  <a:pt x="4356" y="10755"/>
                </a:lnTo>
                <a:lnTo>
                  <a:pt x="4745" y="10755"/>
                </a:lnTo>
                <a:lnTo>
                  <a:pt x="4526" y="10974"/>
                </a:lnTo>
                <a:lnTo>
                  <a:pt x="4331" y="11193"/>
                </a:lnTo>
                <a:lnTo>
                  <a:pt x="4185" y="11339"/>
                </a:lnTo>
                <a:lnTo>
                  <a:pt x="4064" y="11510"/>
                </a:lnTo>
                <a:lnTo>
                  <a:pt x="3966" y="11680"/>
                </a:lnTo>
                <a:lnTo>
                  <a:pt x="3942" y="11777"/>
                </a:lnTo>
                <a:lnTo>
                  <a:pt x="3918" y="11875"/>
                </a:lnTo>
                <a:lnTo>
                  <a:pt x="3942" y="11923"/>
                </a:lnTo>
                <a:lnTo>
                  <a:pt x="3991" y="11972"/>
                </a:lnTo>
                <a:lnTo>
                  <a:pt x="4039" y="12021"/>
                </a:lnTo>
                <a:lnTo>
                  <a:pt x="4112" y="11996"/>
                </a:lnTo>
                <a:lnTo>
                  <a:pt x="4210" y="11972"/>
                </a:lnTo>
                <a:lnTo>
                  <a:pt x="4283" y="11923"/>
                </a:lnTo>
                <a:lnTo>
                  <a:pt x="4429" y="11777"/>
                </a:lnTo>
                <a:lnTo>
                  <a:pt x="4526" y="11607"/>
                </a:lnTo>
                <a:lnTo>
                  <a:pt x="4648" y="11437"/>
                </a:lnTo>
                <a:lnTo>
                  <a:pt x="4842" y="11120"/>
                </a:lnTo>
                <a:lnTo>
                  <a:pt x="4939" y="10926"/>
                </a:lnTo>
                <a:lnTo>
                  <a:pt x="5012" y="10755"/>
                </a:lnTo>
                <a:lnTo>
                  <a:pt x="5475" y="10755"/>
                </a:lnTo>
                <a:lnTo>
                  <a:pt x="5061" y="11291"/>
                </a:lnTo>
                <a:lnTo>
                  <a:pt x="4842" y="11558"/>
                </a:lnTo>
                <a:lnTo>
                  <a:pt x="4745" y="11729"/>
                </a:lnTo>
                <a:lnTo>
                  <a:pt x="4721" y="11802"/>
                </a:lnTo>
                <a:lnTo>
                  <a:pt x="4721" y="11875"/>
                </a:lnTo>
                <a:lnTo>
                  <a:pt x="4721" y="11923"/>
                </a:lnTo>
                <a:lnTo>
                  <a:pt x="4769" y="11972"/>
                </a:lnTo>
                <a:lnTo>
                  <a:pt x="4842" y="11972"/>
                </a:lnTo>
                <a:lnTo>
                  <a:pt x="4915" y="11948"/>
                </a:lnTo>
                <a:lnTo>
                  <a:pt x="4988" y="11899"/>
                </a:lnTo>
                <a:lnTo>
                  <a:pt x="5134" y="11753"/>
                </a:lnTo>
                <a:lnTo>
                  <a:pt x="5231" y="11583"/>
                </a:lnTo>
                <a:lnTo>
                  <a:pt x="5304" y="11437"/>
                </a:lnTo>
                <a:lnTo>
                  <a:pt x="5475" y="11096"/>
                </a:lnTo>
                <a:lnTo>
                  <a:pt x="5621" y="10755"/>
                </a:lnTo>
                <a:close/>
                <a:moveTo>
                  <a:pt x="12458" y="1"/>
                </a:moveTo>
                <a:lnTo>
                  <a:pt x="12166" y="49"/>
                </a:lnTo>
                <a:lnTo>
                  <a:pt x="11874" y="98"/>
                </a:lnTo>
                <a:lnTo>
                  <a:pt x="11582" y="171"/>
                </a:lnTo>
                <a:lnTo>
                  <a:pt x="11315" y="293"/>
                </a:lnTo>
                <a:lnTo>
                  <a:pt x="11047" y="414"/>
                </a:lnTo>
                <a:lnTo>
                  <a:pt x="10779" y="585"/>
                </a:lnTo>
                <a:lnTo>
                  <a:pt x="10536" y="755"/>
                </a:lnTo>
                <a:lnTo>
                  <a:pt x="10317" y="950"/>
                </a:lnTo>
                <a:lnTo>
                  <a:pt x="10098" y="1144"/>
                </a:lnTo>
                <a:lnTo>
                  <a:pt x="9903" y="1363"/>
                </a:lnTo>
                <a:lnTo>
                  <a:pt x="9733" y="1606"/>
                </a:lnTo>
                <a:lnTo>
                  <a:pt x="9611" y="1825"/>
                </a:lnTo>
                <a:lnTo>
                  <a:pt x="9490" y="2069"/>
                </a:lnTo>
                <a:lnTo>
                  <a:pt x="9368" y="2288"/>
                </a:lnTo>
                <a:lnTo>
                  <a:pt x="9295" y="2531"/>
                </a:lnTo>
                <a:lnTo>
                  <a:pt x="9222" y="2799"/>
                </a:lnTo>
                <a:lnTo>
                  <a:pt x="9173" y="3042"/>
                </a:lnTo>
                <a:lnTo>
                  <a:pt x="9076" y="3553"/>
                </a:lnTo>
                <a:lnTo>
                  <a:pt x="9076" y="3504"/>
                </a:lnTo>
                <a:lnTo>
                  <a:pt x="8954" y="3188"/>
                </a:lnTo>
                <a:lnTo>
                  <a:pt x="8833" y="2896"/>
                </a:lnTo>
                <a:lnTo>
                  <a:pt x="8687" y="2604"/>
                </a:lnTo>
                <a:lnTo>
                  <a:pt x="8516" y="2312"/>
                </a:lnTo>
                <a:lnTo>
                  <a:pt x="8346" y="2044"/>
                </a:lnTo>
                <a:lnTo>
                  <a:pt x="8151" y="1777"/>
                </a:lnTo>
                <a:lnTo>
                  <a:pt x="7957" y="1533"/>
                </a:lnTo>
                <a:lnTo>
                  <a:pt x="7738" y="1290"/>
                </a:lnTo>
                <a:lnTo>
                  <a:pt x="7519" y="1095"/>
                </a:lnTo>
                <a:lnTo>
                  <a:pt x="7300" y="901"/>
                </a:lnTo>
                <a:lnTo>
                  <a:pt x="7081" y="755"/>
                </a:lnTo>
                <a:lnTo>
                  <a:pt x="6813" y="585"/>
                </a:lnTo>
                <a:lnTo>
                  <a:pt x="6570" y="463"/>
                </a:lnTo>
                <a:lnTo>
                  <a:pt x="6302" y="341"/>
                </a:lnTo>
                <a:lnTo>
                  <a:pt x="6010" y="268"/>
                </a:lnTo>
                <a:lnTo>
                  <a:pt x="5742" y="195"/>
                </a:lnTo>
                <a:lnTo>
                  <a:pt x="5450" y="147"/>
                </a:lnTo>
                <a:lnTo>
                  <a:pt x="5183" y="147"/>
                </a:lnTo>
                <a:lnTo>
                  <a:pt x="4891" y="171"/>
                </a:lnTo>
                <a:lnTo>
                  <a:pt x="4623" y="220"/>
                </a:lnTo>
                <a:lnTo>
                  <a:pt x="4356" y="293"/>
                </a:lnTo>
                <a:lnTo>
                  <a:pt x="4112" y="414"/>
                </a:lnTo>
                <a:lnTo>
                  <a:pt x="3869" y="585"/>
                </a:lnTo>
                <a:lnTo>
                  <a:pt x="3626" y="779"/>
                </a:lnTo>
                <a:lnTo>
                  <a:pt x="3431" y="998"/>
                </a:lnTo>
                <a:lnTo>
                  <a:pt x="3285" y="1241"/>
                </a:lnTo>
                <a:lnTo>
                  <a:pt x="3163" y="1485"/>
                </a:lnTo>
                <a:lnTo>
                  <a:pt x="3090" y="1728"/>
                </a:lnTo>
                <a:lnTo>
                  <a:pt x="3042" y="1996"/>
                </a:lnTo>
                <a:lnTo>
                  <a:pt x="3042" y="2263"/>
                </a:lnTo>
                <a:lnTo>
                  <a:pt x="3066" y="2531"/>
                </a:lnTo>
                <a:lnTo>
                  <a:pt x="3115" y="2799"/>
                </a:lnTo>
                <a:lnTo>
                  <a:pt x="3212" y="3066"/>
                </a:lnTo>
                <a:lnTo>
                  <a:pt x="3309" y="3334"/>
                </a:lnTo>
                <a:lnTo>
                  <a:pt x="3431" y="3577"/>
                </a:lnTo>
                <a:lnTo>
                  <a:pt x="3577" y="3821"/>
                </a:lnTo>
                <a:lnTo>
                  <a:pt x="3723" y="4064"/>
                </a:lnTo>
                <a:lnTo>
                  <a:pt x="3893" y="4283"/>
                </a:lnTo>
                <a:lnTo>
                  <a:pt x="4088" y="4478"/>
                </a:lnTo>
                <a:lnTo>
                  <a:pt x="4258" y="4648"/>
                </a:lnTo>
                <a:lnTo>
                  <a:pt x="4599" y="4916"/>
                </a:lnTo>
                <a:lnTo>
                  <a:pt x="4939" y="5159"/>
                </a:lnTo>
                <a:lnTo>
                  <a:pt x="5280" y="5402"/>
                </a:lnTo>
                <a:lnTo>
                  <a:pt x="5669" y="5597"/>
                </a:lnTo>
                <a:lnTo>
                  <a:pt x="5426" y="5573"/>
                </a:lnTo>
                <a:lnTo>
                  <a:pt x="4939" y="5475"/>
                </a:lnTo>
                <a:lnTo>
                  <a:pt x="4477" y="5354"/>
                </a:lnTo>
                <a:lnTo>
                  <a:pt x="4015" y="5183"/>
                </a:lnTo>
                <a:lnTo>
                  <a:pt x="3553" y="4989"/>
                </a:lnTo>
                <a:lnTo>
                  <a:pt x="3163" y="4770"/>
                </a:lnTo>
                <a:lnTo>
                  <a:pt x="2798" y="4526"/>
                </a:lnTo>
                <a:lnTo>
                  <a:pt x="2458" y="4259"/>
                </a:lnTo>
                <a:lnTo>
                  <a:pt x="2141" y="3967"/>
                </a:lnTo>
                <a:lnTo>
                  <a:pt x="1874" y="3650"/>
                </a:lnTo>
                <a:lnTo>
                  <a:pt x="1630" y="3285"/>
                </a:lnTo>
                <a:lnTo>
                  <a:pt x="1436" y="2969"/>
                </a:lnTo>
                <a:lnTo>
                  <a:pt x="1338" y="2799"/>
                </a:lnTo>
                <a:lnTo>
                  <a:pt x="1217" y="2653"/>
                </a:lnTo>
                <a:lnTo>
                  <a:pt x="1144" y="2653"/>
                </a:lnTo>
                <a:lnTo>
                  <a:pt x="1119" y="2677"/>
                </a:lnTo>
                <a:lnTo>
                  <a:pt x="1095" y="2701"/>
                </a:lnTo>
                <a:lnTo>
                  <a:pt x="1095" y="2774"/>
                </a:lnTo>
                <a:lnTo>
                  <a:pt x="998" y="2920"/>
                </a:lnTo>
                <a:lnTo>
                  <a:pt x="949" y="3091"/>
                </a:lnTo>
                <a:lnTo>
                  <a:pt x="925" y="3261"/>
                </a:lnTo>
                <a:lnTo>
                  <a:pt x="900" y="3431"/>
                </a:lnTo>
                <a:lnTo>
                  <a:pt x="219" y="3212"/>
                </a:lnTo>
                <a:lnTo>
                  <a:pt x="122" y="3212"/>
                </a:lnTo>
                <a:lnTo>
                  <a:pt x="49" y="3261"/>
                </a:lnTo>
                <a:lnTo>
                  <a:pt x="0" y="3334"/>
                </a:lnTo>
                <a:lnTo>
                  <a:pt x="0" y="3383"/>
                </a:lnTo>
                <a:lnTo>
                  <a:pt x="0" y="3431"/>
                </a:lnTo>
                <a:lnTo>
                  <a:pt x="146" y="3796"/>
                </a:lnTo>
                <a:lnTo>
                  <a:pt x="316" y="4137"/>
                </a:lnTo>
                <a:lnTo>
                  <a:pt x="511" y="4453"/>
                </a:lnTo>
                <a:lnTo>
                  <a:pt x="730" y="4770"/>
                </a:lnTo>
                <a:lnTo>
                  <a:pt x="973" y="5062"/>
                </a:lnTo>
                <a:lnTo>
                  <a:pt x="1241" y="5329"/>
                </a:lnTo>
                <a:lnTo>
                  <a:pt x="1533" y="5597"/>
                </a:lnTo>
                <a:lnTo>
                  <a:pt x="1825" y="5840"/>
                </a:lnTo>
                <a:lnTo>
                  <a:pt x="2068" y="6011"/>
                </a:lnTo>
                <a:lnTo>
                  <a:pt x="2336" y="6157"/>
                </a:lnTo>
                <a:lnTo>
                  <a:pt x="2579" y="6278"/>
                </a:lnTo>
                <a:lnTo>
                  <a:pt x="2871" y="6400"/>
                </a:lnTo>
                <a:lnTo>
                  <a:pt x="2701" y="6473"/>
                </a:lnTo>
                <a:lnTo>
                  <a:pt x="2555" y="6570"/>
                </a:lnTo>
                <a:lnTo>
                  <a:pt x="2409" y="6692"/>
                </a:lnTo>
                <a:lnTo>
                  <a:pt x="2312" y="6838"/>
                </a:lnTo>
                <a:lnTo>
                  <a:pt x="2214" y="6984"/>
                </a:lnTo>
                <a:lnTo>
                  <a:pt x="2141" y="7154"/>
                </a:lnTo>
                <a:lnTo>
                  <a:pt x="2068" y="7325"/>
                </a:lnTo>
                <a:lnTo>
                  <a:pt x="2044" y="7544"/>
                </a:lnTo>
                <a:lnTo>
                  <a:pt x="1971" y="8274"/>
                </a:lnTo>
                <a:lnTo>
                  <a:pt x="1922" y="9052"/>
                </a:lnTo>
                <a:lnTo>
                  <a:pt x="1947" y="9806"/>
                </a:lnTo>
                <a:lnTo>
                  <a:pt x="1971" y="10561"/>
                </a:lnTo>
                <a:lnTo>
                  <a:pt x="1995" y="10634"/>
                </a:lnTo>
                <a:lnTo>
                  <a:pt x="2020" y="10682"/>
                </a:lnTo>
                <a:lnTo>
                  <a:pt x="2044" y="10707"/>
                </a:lnTo>
                <a:lnTo>
                  <a:pt x="2093" y="10731"/>
                </a:lnTo>
                <a:lnTo>
                  <a:pt x="2287" y="10804"/>
                </a:lnTo>
                <a:lnTo>
                  <a:pt x="2482" y="10828"/>
                </a:lnTo>
                <a:lnTo>
                  <a:pt x="2677" y="10828"/>
                </a:lnTo>
                <a:lnTo>
                  <a:pt x="2871" y="10804"/>
                </a:lnTo>
                <a:lnTo>
                  <a:pt x="2823" y="10853"/>
                </a:lnTo>
                <a:lnTo>
                  <a:pt x="2798" y="10950"/>
                </a:lnTo>
                <a:lnTo>
                  <a:pt x="2823" y="14965"/>
                </a:lnTo>
                <a:lnTo>
                  <a:pt x="2847" y="17082"/>
                </a:lnTo>
                <a:lnTo>
                  <a:pt x="2823" y="18031"/>
                </a:lnTo>
                <a:lnTo>
                  <a:pt x="2823" y="18517"/>
                </a:lnTo>
                <a:lnTo>
                  <a:pt x="2847" y="18736"/>
                </a:lnTo>
                <a:lnTo>
                  <a:pt x="2871" y="18980"/>
                </a:lnTo>
                <a:lnTo>
                  <a:pt x="2944" y="19174"/>
                </a:lnTo>
                <a:lnTo>
                  <a:pt x="3017" y="19345"/>
                </a:lnTo>
                <a:lnTo>
                  <a:pt x="3115" y="19466"/>
                </a:lnTo>
                <a:lnTo>
                  <a:pt x="3236" y="19588"/>
                </a:lnTo>
                <a:lnTo>
                  <a:pt x="3358" y="19685"/>
                </a:lnTo>
                <a:lnTo>
                  <a:pt x="3528" y="19758"/>
                </a:lnTo>
                <a:lnTo>
                  <a:pt x="3674" y="19807"/>
                </a:lnTo>
                <a:lnTo>
                  <a:pt x="3845" y="19831"/>
                </a:lnTo>
                <a:lnTo>
                  <a:pt x="4234" y="19856"/>
                </a:lnTo>
                <a:lnTo>
                  <a:pt x="4599" y="19831"/>
                </a:lnTo>
                <a:lnTo>
                  <a:pt x="5304" y="19783"/>
                </a:lnTo>
                <a:lnTo>
                  <a:pt x="6521" y="19734"/>
                </a:lnTo>
                <a:lnTo>
                  <a:pt x="7738" y="19710"/>
                </a:lnTo>
                <a:lnTo>
                  <a:pt x="7762" y="19758"/>
                </a:lnTo>
                <a:lnTo>
                  <a:pt x="7811" y="19783"/>
                </a:lnTo>
                <a:lnTo>
                  <a:pt x="7884" y="19807"/>
                </a:lnTo>
                <a:lnTo>
                  <a:pt x="7932" y="19831"/>
                </a:lnTo>
                <a:lnTo>
                  <a:pt x="8005" y="19807"/>
                </a:lnTo>
                <a:lnTo>
                  <a:pt x="8054" y="19783"/>
                </a:lnTo>
                <a:lnTo>
                  <a:pt x="8103" y="19758"/>
                </a:lnTo>
                <a:lnTo>
                  <a:pt x="8151" y="19685"/>
                </a:lnTo>
                <a:lnTo>
                  <a:pt x="10682" y="19685"/>
                </a:lnTo>
                <a:lnTo>
                  <a:pt x="10731" y="19734"/>
                </a:lnTo>
                <a:lnTo>
                  <a:pt x="10779" y="19783"/>
                </a:lnTo>
                <a:lnTo>
                  <a:pt x="10852" y="19807"/>
                </a:lnTo>
                <a:lnTo>
                  <a:pt x="10925" y="19831"/>
                </a:lnTo>
                <a:lnTo>
                  <a:pt x="10998" y="19807"/>
                </a:lnTo>
                <a:lnTo>
                  <a:pt x="11071" y="19783"/>
                </a:lnTo>
                <a:lnTo>
                  <a:pt x="11120" y="19734"/>
                </a:lnTo>
                <a:lnTo>
                  <a:pt x="11169" y="19685"/>
                </a:lnTo>
                <a:lnTo>
                  <a:pt x="12507" y="19685"/>
                </a:lnTo>
                <a:lnTo>
                  <a:pt x="13845" y="19710"/>
                </a:lnTo>
                <a:lnTo>
                  <a:pt x="14551" y="19734"/>
                </a:lnTo>
                <a:lnTo>
                  <a:pt x="14916" y="19734"/>
                </a:lnTo>
                <a:lnTo>
                  <a:pt x="15256" y="19661"/>
                </a:lnTo>
                <a:lnTo>
                  <a:pt x="15427" y="19637"/>
                </a:lnTo>
                <a:lnTo>
                  <a:pt x="15573" y="19564"/>
                </a:lnTo>
                <a:lnTo>
                  <a:pt x="15719" y="19491"/>
                </a:lnTo>
                <a:lnTo>
                  <a:pt x="15840" y="19393"/>
                </a:lnTo>
                <a:lnTo>
                  <a:pt x="15962" y="19272"/>
                </a:lnTo>
                <a:lnTo>
                  <a:pt x="16059" y="19126"/>
                </a:lnTo>
                <a:lnTo>
                  <a:pt x="16132" y="18980"/>
                </a:lnTo>
                <a:lnTo>
                  <a:pt x="16205" y="18785"/>
                </a:lnTo>
                <a:lnTo>
                  <a:pt x="16230" y="18566"/>
                </a:lnTo>
                <a:lnTo>
                  <a:pt x="16254" y="18323"/>
                </a:lnTo>
                <a:lnTo>
                  <a:pt x="16254" y="17860"/>
                </a:lnTo>
                <a:lnTo>
                  <a:pt x="16230" y="17398"/>
                </a:lnTo>
                <a:lnTo>
                  <a:pt x="16205" y="16960"/>
                </a:lnTo>
                <a:lnTo>
                  <a:pt x="16205" y="14843"/>
                </a:lnTo>
                <a:lnTo>
                  <a:pt x="16230" y="10901"/>
                </a:lnTo>
                <a:lnTo>
                  <a:pt x="16789" y="10877"/>
                </a:lnTo>
                <a:lnTo>
                  <a:pt x="16862" y="10853"/>
                </a:lnTo>
                <a:lnTo>
                  <a:pt x="16935" y="10804"/>
                </a:lnTo>
                <a:lnTo>
                  <a:pt x="16984" y="10755"/>
                </a:lnTo>
                <a:lnTo>
                  <a:pt x="17008" y="10682"/>
                </a:lnTo>
                <a:lnTo>
                  <a:pt x="17008" y="10609"/>
                </a:lnTo>
                <a:lnTo>
                  <a:pt x="17008" y="10536"/>
                </a:lnTo>
                <a:lnTo>
                  <a:pt x="16960" y="10463"/>
                </a:lnTo>
                <a:lnTo>
                  <a:pt x="16911" y="10415"/>
                </a:lnTo>
                <a:lnTo>
                  <a:pt x="16935" y="10123"/>
                </a:lnTo>
                <a:lnTo>
                  <a:pt x="16935" y="9806"/>
                </a:lnTo>
                <a:lnTo>
                  <a:pt x="16911" y="9198"/>
                </a:lnTo>
                <a:lnTo>
                  <a:pt x="16911" y="8371"/>
                </a:lnTo>
                <a:lnTo>
                  <a:pt x="16911" y="7982"/>
                </a:lnTo>
                <a:lnTo>
                  <a:pt x="16887" y="7568"/>
                </a:lnTo>
                <a:lnTo>
                  <a:pt x="16838" y="7325"/>
                </a:lnTo>
                <a:lnTo>
                  <a:pt x="16765" y="7106"/>
                </a:lnTo>
                <a:lnTo>
                  <a:pt x="16643" y="6911"/>
                </a:lnTo>
                <a:lnTo>
                  <a:pt x="16522" y="6741"/>
                </a:lnTo>
                <a:lnTo>
                  <a:pt x="16327" y="6595"/>
                </a:lnTo>
                <a:lnTo>
                  <a:pt x="16132" y="6497"/>
                </a:lnTo>
                <a:lnTo>
                  <a:pt x="15913" y="6400"/>
                </a:lnTo>
                <a:lnTo>
                  <a:pt x="15670" y="6351"/>
                </a:lnTo>
                <a:lnTo>
                  <a:pt x="15329" y="6327"/>
                </a:lnTo>
                <a:lnTo>
                  <a:pt x="14964" y="6303"/>
                </a:lnTo>
                <a:lnTo>
                  <a:pt x="14210" y="6351"/>
                </a:lnTo>
                <a:lnTo>
                  <a:pt x="13480" y="6400"/>
                </a:lnTo>
                <a:lnTo>
                  <a:pt x="12750" y="6449"/>
                </a:lnTo>
                <a:lnTo>
                  <a:pt x="12191" y="6449"/>
                </a:lnTo>
                <a:lnTo>
                  <a:pt x="12458" y="6376"/>
                </a:lnTo>
                <a:lnTo>
                  <a:pt x="12702" y="6278"/>
                </a:lnTo>
                <a:lnTo>
                  <a:pt x="13212" y="6059"/>
                </a:lnTo>
                <a:lnTo>
                  <a:pt x="13675" y="5792"/>
                </a:lnTo>
                <a:lnTo>
                  <a:pt x="14137" y="5500"/>
                </a:lnTo>
                <a:lnTo>
                  <a:pt x="14697" y="5208"/>
                </a:lnTo>
                <a:lnTo>
                  <a:pt x="15232" y="4916"/>
                </a:lnTo>
                <a:lnTo>
                  <a:pt x="15524" y="4794"/>
                </a:lnTo>
                <a:lnTo>
                  <a:pt x="15792" y="4672"/>
                </a:lnTo>
                <a:lnTo>
                  <a:pt x="16084" y="4599"/>
                </a:lnTo>
                <a:lnTo>
                  <a:pt x="16400" y="4526"/>
                </a:lnTo>
                <a:lnTo>
                  <a:pt x="16741" y="4478"/>
                </a:lnTo>
                <a:lnTo>
                  <a:pt x="17081" y="4502"/>
                </a:lnTo>
                <a:lnTo>
                  <a:pt x="17422" y="4551"/>
                </a:lnTo>
                <a:lnTo>
                  <a:pt x="17763" y="4672"/>
                </a:lnTo>
                <a:lnTo>
                  <a:pt x="17933" y="4770"/>
                </a:lnTo>
                <a:lnTo>
                  <a:pt x="18079" y="4916"/>
                </a:lnTo>
                <a:lnTo>
                  <a:pt x="18201" y="5062"/>
                </a:lnTo>
                <a:lnTo>
                  <a:pt x="18274" y="5256"/>
                </a:lnTo>
                <a:lnTo>
                  <a:pt x="18298" y="5354"/>
                </a:lnTo>
                <a:lnTo>
                  <a:pt x="18298" y="5451"/>
                </a:lnTo>
                <a:lnTo>
                  <a:pt x="18298" y="5524"/>
                </a:lnTo>
                <a:lnTo>
                  <a:pt x="18249" y="5597"/>
                </a:lnTo>
                <a:lnTo>
                  <a:pt x="18225" y="5646"/>
                </a:lnTo>
                <a:lnTo>
                  <a:pt x="18152" y="5694"/>
                </a:lnTo>
                <a:lnTo>
                  <a:pt x="18030" y="5743"/>
                </a:lnTo>
                <a:lnTo>
                  <a:pt x="17909" y="5743"/>
                </a:lnTo>
                <a:lnTo>
                  <a:pt x="17836" y="5719"/>
                </a:lnTo>
                <a:lnTo>
                  <a:pt x="17787" y="5694"/>
                </a:lnTo>
                <a:lnTo>
                  <a:pt x="17738" y="5646"/>
                </a:lnTo>
                <a:lnTo>
                  <a:pt x="17690" y="5597"/>
                </a:lnTo>
                <a:lnTo>
                  <a:pt x="17665" y="5524"/>
                </a:lnTo>
                <a:lnTo>
                  <a:pt x="17665" y="5427"/>
                </a:lnTo>
                <a:lnTo>
                  <a:pt x="17641" y="5354"/>
                </a:lnTo>
                <a:lnTo>
                  <a:pt x="17617" y="5305"/>
                </a:lnTo>
                <a:lnTo>
                  <a:pt x="17568" y="5256"/>
                </a:lnTo>
                <a:lnTo>
                  <a:pt x="17495" y="5208"/>
                </a:lnTo>
                <a:lnTo>
                  <a:pt x="17422" y="5208"/>
                </a:lnTo>
                <a:lnTo>
                  <a:pt x="17373" y="5232"/>
                </a:lnTo>
                <a:lnTo>
                  <a:pt x="17300" y="5256"/>
                </a:lnTo>
                <a:lnTo>
                  <a:pt x="17252" y="5329"/>
                </a:lnTo>
                <a:lnTo>
                  <a:pt x="17203" y="5427"/>
                </a:lnTo>
                <a:lnTo>
                  <a:pt x="17179" y="5573"/>
                </a:lnTo>
                <a:lnTo>
                  <a:pt x="17179" y="5694"/>
                </a:lnTo>
                <a:lnTo>
                  <a:pt x="17203" y="5816"/>
                </a:lnTo>
                <a:lnTo>
                  <a:pt x="17227" y="5938"/>
                </a:lnTo>
                <a:lnTo>
                  <a:pt x="17300" y="6035"/>
                </a:lnTo>
                <a:lnTo>
                  <a:pt x="17373" y="6132"/>
                </a:lnTo>
                <a:lnTo>
                  <a:pt x="17495" y="6205"/>
                </a:lnTo>
                <a:lnTo>
                  <a:pt x="17641" y="6278"/>
                </a:lnTo>
                <a:lnTo>
                  <a:pt x="17787" y="6327"/>
                </a:lnTo>
                <a:lnTo>
                  <a:pt x="17933" y="6351"/>
                </a:lnTo>
                <a:lnTo>
                  <a:pt x="18079" y="6327"/>
                </a:lnTo>
                <a:lnTo>
                  <a:pt x="18201" y="6303"/>
                </a:lnTo>
                <a:lnTo>
                  <a:pt x="18347" y="6230"/>
                </a:lnTo>
                <a:lnTo>
                  <a:pt x="18468" y="6132"/>
                </a:lnTo>
                <a:lnTo>
                  <a:pt x="18590" y="6035"/>
                </a:lnTo>
                <a:lnTo>
                  <a:pt x="18712" y="5889"/>
                </a:lnTo>
                <a:lnTo>
                  <a:pt x="18785" y="5743"/>
                </a:lnTo>
                <a:lnTo>
                  <a:pt x="18882" y="5597"/>
                </a:lnTo>
                <a:lnTo>
                  <a:pt x="18979" y="5451"/>
                </a:lnTo>
                <a:lnTo>
                  <a:pt x="19077" y="5281"/>
                </a:lnTo>
                <a:lnTo>
                  <a:pt x="19150" y="5110"/>
                </a:lnTo>
                <a:lnTo>
                  <a:pt x="19198" y="4916"/>
                </a:lnTo>
                <a:lnTo>
                  <a:pt x="19223" y="4745"/>
                </a:lnTo>
                <a:lnTo>
                  <a:pt x="19247" y="4575"/>
                </a:lnTo>
                <a:lnTo>
                  <a:pt x="19247" y="4380"/>
                </a:lnTo>
                <a:lnTo>
                  <a:pt x="19223" y="4210"/>
                </a:lnTo>
                <a:lnTo>
                  <a:pt x="19174" y="4040"/>
                </a:lnTo>
                <a:lnTo>
                  <a:pt x="19101" y="3894"/>
                </a:lnTo>
                <a:lnTo>
                  <a:pt x="19028" y="3748"/>
                </a:lnTo>
                <a:lnTo>
                  <a:pt x="18906" y="3602"/>
                </a:lnTo>
                <a:lnTo>
                  <a:pt x="18760" y="3480"/>
                </a:lnTo>
                <a:lnTo>
                  <a:pt x="18614" y="3383"/>
                </a:lnTo>
                <a:lnTo>
                  <a:pt x="18420" y="3310"/>
                </a:lnTo>
                <a:lnTo>
                  <a:pt x="18176" y="3237"/>
                </a:lnTo>
                <a:lnTo>
                  <a:pt x="17933" y="3212"/>
                </a:lnTo>
                <a:lnTo>
                  <a:pt x="17690" y="3188"/>
                </a:lnTo>
                <a:lnTo>
                  <a:pt x="17179" y="3188"/>
                </a:lnTo>
                <a:lnTo>
                  <a:pt x="16935" y="3212"/>
                </a:lnTo>
                <a:lnTo>
                  <a:pt x="16424" y="3310"/>
                </a:lnTo>
                <a:lnTo>
                  <a:pt x="15986" y="3407"/>
                </a:lnTo>
                <a:lnTo>
                  <a:pt x="15548" y="3529"/>
                </a:lnTo>
                <a:lnTo>
                  <a:pt x="15086" y="3699"/>
                </a:lnTo>
                <a:lnTo>
                  <a:pt x="14867" y="3796"/>
                </a:lnTo>
                <a:lnTo>
                  <a:pt x="14648" y="3894"/>
                </a:lnTo>
                <a:lnTo>
                  <a:pt x="14794" y="3675"/>
                </a:lnTo>
                <a:lnTo>
                  <a:pt x="14891" y="3431"/>
                </a:lnTo>
                <a:lnTo>
                  <a:pt x="14964" y="3212"/>
                </a:lnTo>
                <a:lnTo>
                  <a:pt x="15037" y="2969"/>
                </a:lnTo>
                <a:lnTo>
                  <a:pt x="15062" y="2726"/>
                </a:lnTo>
                <a:lnTo>
                  <a:pt x="15086" y="2482"/>
                </a:lnTo>
                <a:lnTo>
                  <a:pt x="15062" y="2239"/>
                </a:lnTo>
                <a:lnTo>
                  <a:pt x="15037" y="1996"/>
                </a:lnTo>
                <a:lnTo>
                  <a:pt x="14964" y="1777"/>
                </a:lnTo>
                <a:lnTo>
                  <a:pt x="14867" y="1558"/>
                </a:lnTo>
                <a:lnTo>
                  <a:pt x="14770" y="1339"/>
                </a:lnTo>
                <a:lnTo>
                  <a:pt x="14648" y="1120"/>
                </a:lnTo>
                <a:lnTo>
                  <a:pt x="14478" y="925"/>
                </a:lnTo>
                <a:lnTo>
                  <a:pt x="14307" y="731"/>
                </a:lnTo>
                <a:lnTo>
                  <a:pt x="14088" y="560"/>
                </a:lnTo>
                <a:lnTo>
                  <a:pt x="13869" y="390"/>
                </a:lnTo>
                <a:lnTo>
                  <a:pt x="13602" y="244"/>
                </a:lnTo>
                <a:lnTo>
                  <a:pt x="13310" y="122"/>
                </a:lnTo>
                <a:lnTo>
                  <a:pt x="13018" y="49"/>
                </a:lnTo>
                <a:lnTo>
                  <a:pt x="12750" y="25"/>
                </a:lnTo>
                <a:lnTo>
                  <a:pt x="12458" y="1"/>
                </a:ln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200"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25" name="Google Shape;425;p46"/>
          <p:cNvSpPr/>
          <p:nvPr/>
        </p:nvSpPr>
        <p:spPr>
          <a:xfrm>
            <a:off x="9011063" y="2723503"/>
            <a:ext cx="302106" cy="268611"/>
          </a:xfrm>
          <a:custGeom>
            <a:avLst/>
            <a:gdLst/>
            <a:ahLst/>
            <a:cxnLst/>
            <a:rect l="l" t="t" r="r" b="b"/>
            <a:pathLst>
              <a:path w="22192" h="21243" extrusionOk="0">
                <a:moveTo>
                  <a:pt x="17812" y="512"/>
                </a:moveTo>
                <a:lnTo>
                  <a:pt x="17909" y="585"/>
                </a:lnTo>
                <a:lnTo>
                  <a:pt x="17958" y="609"/>
                </a:lnTo>
                <a:lnTo>
                  <a:pt x="18031" y="634"/>
                </a:lnTo>
                <a:lnTo>
                  <a:pt x="18201" y="634"/>
                </a:lnTo>
                <a:lnTo>
                  <a:pt x="18396" y="658"/>
                </a:lnTo>
                <a:lnTo>
                  <a:pt x="18566" y="682"/>
                </a:lnTo>
                <a:lnTo>
                  <a:pt x="18712" y="755"/>
                </a:lnTo>
                <a:lnTo>
                  <a:pt x="18858" y="828"/>
                </a:lnTo>
                <a:lnTo>
                  <a:pt x="19004" y="926"/>
                </a:lnTo>
                <a:lnTo>
                  <a:pt x="19126" y="1023"/>
                </a:lnTo>
                <a:lnTo>
                  <a:pt x="19248" y="1145"/>
                </a:lnTo>
                <a:lnTo>
                  <a:pt x="19345" y="1266"/>
                </a:lnTo>
                <a:lnTo>
                  <a:pt x="19442" y="1388"/>
                </a:lnTo>
                <a:lnTo>
                  <a:pt x="19491" y="1558"/>
                </a:lnTo>
                <a:lnTo>
                  <a:pt x="19540" y="1704"/>
                </a:lnTo>
                <a:lnTo>
                  <a:pt x="19564" y="1874"/>
                </a:lnTo>
                <a:lnTo>
                  <a:pt x="19564" y="2045"/>
                </a:lnTo>
                <a:lnTo>
                  <a:pt x="19564" y="2239"/>
                </a:lnTo>
                <a:lnTo>
                  <a:pt x="19515" y="2410"/>
                </a:lnTo>
                <a:lnTo>
                  <a:pt x="19467" y="2580"/>
                </a:lnTo>
                <a:lnTo>
                  <a:pt x="19394" y="2750"/>
                </a:lnTo>
                <a:lnTo>
                  <a:pt x="19296" y="2896"/>
                </a:lnTo>
                <a:lnTo>
                  <a:pt x="19199" y="3018"/>
                </a:lnTo>
                <a:lnTo>
                  <a:pt x="19077" y="3140"/>
                </a:lnTo>
                <a:lnTo>
                  <a:pt x="18956" y="3237"/>
                </a:lnTo>
                <a:lnTo>
                  <a:pt x="18810" y="3334"/>
                </a:lnTo>
                <a:lnTo>
                  <a:pt x="18664" y="3407"/>
                </a:lnTo>
                <a:lnTo>
                  <a:pt x="18347" y="3529"/>
                </a:lnTo>
                <a:lnTo>
                  <a:pt x="18031" y="3602"/>
                </a:lnTo>
                <a:lnTo>
                  <a:pt x="17690" y="3651"/>
                </a:lnTo>
                <a:lnTo>
                  <a:pt x="17350" y="3651"/>
                </a:lnTo>
                <a:lnTo>
                  <a:pt x="17423" y="3553"/>
                </a:lnTo>
                <a:lnTo>
                  <a:pt x="17666" y="3213"/>
                </a:lnTo>
                <a:lnTo>
                  <a:pt x="17885" y="2823"/>
                </a:lnTo>
                <a:lnTo>
                  <a:pt x="17982" y="2629"/>
                </a:lnTo>
                <a:lnTo>
                  <a:pt x="18055" y="2410"/>
                </a:lnTo>
                <a:lnTo>
                  <a:pt x="18128" y="2215"/>
                </a:lnTo>
                <a:lnTo>
                  <a:pt x="18153" y="2020"/>
                </a:lnTo>
                <a:lnTo>
                  <a:pt x="18153" y="1947"/>
                </a:lnTo>
                <a:lnTo>
                  <a:pt x="18104" y="1899"/>
                </a:lnTo>
                <a:lnTo>
                  <a:pt x="18080" y="1850"/>
                </a:lnTo>
                <a:lnTo>
                  <a:pt x="18007" y="1826"/>
                </a:lnTo>
                <a:lnTo>
                  <a:pt x="17958" y="1801"/>
                </a:lnTo>
                <a:lnTo>
                  <a:pt x="17885" y="1801"/>
                </a:lnTo>
                <a:lnTo>
                  <a:pt x="17836" y="1826"/>
                </a:lnTo>
                <a:lnTo>
                  <a:pt x="17788" y="1874"/>
                </a:lnTo>
                <a:lnTo>
                  <a:pt x="17666" y="2020"/>
                </a:lnTo>
                <a:lnTo>
                  <a:pt x="17569" y="2191"/>
                </a:lnTo>
                <a:lnTo>
                  <a:pt x="17374" y="2556"/>
                </a:lnTo>
                <a:lnTo>
                  <a:pt x="17179" y="2896"/>
                </a:lnTo>
                <a:lnTo>
                  <a:pt x="16985" y="3261"/>
                </a:lnTo>
                <a:lnTo>
                  <a:pt x="16912" y="3067"/>
                </a:lnTo>
                <a:lnTo>
                  <a:pt x="16839" y="2848"/>
                </a:lnTo>
                <a:lnTo>
                  <a:pt x="16766" y="2653"/>
                </a:lnTo>
                <a:lnTo>
                  <a:pt x="16741" y="2458"/>
                </a:lnTo>
                <a:lnTo>
                  <a:pt x="16717" y="2239"/>
                </a:lnTo>
                <a:lnTo>
                  <a:pt x="16717" y="2020"/>
                </a:lnTo>
                <a:lnTo>
                  <a:pt x="16741" y="1801"/>
                </a:lnTo>
                <a:lnTo>
                  <a:pt x="16766" y="1582"/>
                </a:lnTo>
                <a:lnTo>
                  <a:pt x="16814" y="1436"/>
                </a:lnTo>
                <a:lnTo>
                  <a:pt x="16887" y="1315"/>
                </a:lnTo>
                <a:lnTo>
                  <a:pt x="16960" y="1169"/>
                </a:lnTo>
                <a:lnTo>
                  <a:pt x="17033" y="1047"/>
                </a:lnTo>
                <a:lnTo>
                  <a:pt x="17252" y="828"/>
                </a:lnTo>
                <a:lnTo>
                  <a:pt x="17496" y="658"/>
                </a:lnTo>
                <a:lnTo>
                  <a:pt x="17642" y="585"/>
                </a:lnTo>
                <a:lnTo>
                  <a:pt x="17812" y="512"/>
                </a:lnTo>
                <a:close/>
                <a:moveTo>
                  <a:pt x="5111" y="1582"/>
                </a:moveTo>
                <a:lnTo>
                  <a:pt x="5159" y="1655"/>
                </a:lnTo>
                <a:lnTo>
                  <a:pt x="5232" y="1704"/>
                </a:lnTo>
                <a:lnTo>
                  <a:pt x="5305" y="1728"/>
                </a:lnTo>
                <a:lnTo>
                  <a:pt x="5403" y="1704"/>
                </a:lnTo>
                <a:lnTo>
                  <a:pt x="5573" y="1655"/>
                </a:lnTo>
                <a:lnTo>
                  <a:pt x="5719" y="1631"/>
                </a:lnTo>
                <a:lnTo>
                  <a:pt x="5987" y="1631"/>
                </a:lnTo>
                <a:lnTo>
                  <a:pt x="6133" y="1680"/>
                </a:lnTo>
                <a:lnTo>
                  <a:pt x="6230" y="1753"/>
                </a:lnTo>
                <a:lnTo>
                  <a:pt x="6352" y="1850"/>
                </a:lnTo>
                <a:lnTo>
                  <a:pt x="6473" y="1996"/>
                </a:lnTo>
                <a:lnTo>
                  <a:pt x="6595" y="2264"/>
                </a:lnTo>
                <a:lnTo>
                  <a:pt x="6717" y="2531"/>
                </a:lnTo>
                <a:lnTo>
                  <a:pt x="6790" y="2799"/>
                </a:lnTo>
                <a:lnTo>
                  <a:pt x="6838" y="3091"/>
                </a:lnTo>
                <a:lnTo>
                  <a:pt x="6887" y="3286"/>
                </a:lnTo>
                <a:lnTo>
                  <a:pt x="6887" y="3456"/>
                </a:lnTo>
                <a:lnTo>
                  <a:pt x="6863" y="3626"/>
                </a:lnTo>
                <a:lnTo>
                  <a:pt x="6814" y="3797"/>
                </a:lnTo>
                <a:lnTo>
                  <a:pt x="6765" y="3943"/>
                </a:lnTo>
                <a:lnTo>
                  <a:pt x="6692" y="4064"/>
                </a:lnTo>
                <a:lnTo>
                  <a:pt x="6595" y="4186"/>
                </a:lnTo>
                <a:lnTo>
                  <a:pt x="6473" y="4308"/>
                </a:lnTo>
                <a:lnTo>
                  <a:pt x="6303" y="4040"/>
                </a:lnTo>
                <a:lnTo>
                  <a:pt x="6133" y="3797"/>
                </a:lnTo>
                <a:lnTo>
                  <a:pt x="5987" y="3529"/>
                </a:lnTo>
                <a:lnTo>
                  <a:pt x="5865" y="3261"/>
                </a:lnTo>
                <a:lnTo>
                  <a:pt x="5816" y="3164"/>
                </a:lnTo>
                <a:lnTo>
                  <a:pt x="5719" y="2994"/>
                </a:lnTo>
                <a:lnTo>
                  <a:pt x="5670" y="2921"/>
                </a:lnTo>
                <a:lnTo>
                  <a:pt x="5597" y="2872"/>
                </a:lnTo>
                <a:lnTo>
                  <a:pt x="5524" y="2848"/>
                </a:lnTo>
                <a:lnTo>
                  <a:pt x="5476" y="2896"/>
                </a:lnTo>
                <a:lnTo>
                  <a:pt x="5403" y="2969"/>
                </a:lnTo>
                <a:lnTo>
                  <a:pt x="5378" y="3067"/>
                </a:lnTo>
                <a:lnTo>
                  <a:pt x="5378" y="3164"/>
                </a:lnTo>
                <a:lnTo>
                  <a:pt x="5378" y="3261"/>
                </a:lnTo>
                <a:lnTo>
                  <a:pt x="5451" y="3456"/>
                </a:lnTo>
                <a:lnTo>
                  <a:pt x="5524" y="3626"/>
                </a:lnTo>
                <a:lnTo>
                  <a:pt x="5768" y="4089"/>
                </a:lnTo>
                <a:lnTo>
                  <a:pt x="6035" y="4551"/>
                </a:lnTo>
                <a:lnTo>
                  <a:pt x="5768" y="4624"/>
                </a:lnTo>
                <a:lnTo>
                  <a:pt x="5451" y="4648"/>
                </a:lnTo>
                <a:lnTo>
                  <a:pt x="5257" y="4648"/>
                </a:lnTo>
                <a:lnTo>
                  <a:pt x="5086" y="4624"/>
                </a:lnTo>
                <a:lnTo>
                  <a:pt x="4940" y="4600"/>
                </a:lnTo>
                <a:lnTo>
                  <a:pt x="4794" y="4551"/>
                </a:lnTo>
                <a:lnTo>
                  <a:pt x="4673" y="4478"/>
                </a:lnTo>
                <a:lnTo>
                  <a:pt x="4551" y="4381"/>
                </a:lnTo>
                <a:lnTo>
                  <a:pt x="4429" y="4308"/>
                </a:lnTo>
                <a:lnTo>
                  <a:pt x="4356" y="4186"/>
                </a:lnTo>
                <a:lnTo>
                  <a:pt x="4259" y="4064"/>
                </a:lnTo>
                <a:lnTo>
                  <a:pt x="4186" y="3943"/>
                </a:lnTo>
                <a:lnTo>
                  <a:pt x="4137" y="3821"/>
                </a:lnTo>
                <a:lnTo>
                  <a:pt x="4089" y="3675"/>
                </a:lnTo>
                <a:lnTo>
                  <a:pt x="4064" y="3505"/>
                </a:lnTo>
                <a:lnTo>
                  <a:pt x="4064" y="3359"/>
                </a:lnTo>
                <a:lnTo>
                  <a:pt x="4064" y="3188"/>
                </a:lnTo>
                <a:lnTo>
                  <a:pt x="4089" y="3018"/>
                </a:lnTo>
                <a:lnTo>
                  <a:pt x="4137" y="2775"/>
                </a:lnTo>
                <a:lnTo>
                  <a:pt x="4210" y="2556"/>
                </a:lnTo>
                <a:lnTo>
                  <a:pt x="4308" y="2337"/>
                </a:lnTo>
                <a:lnTo>
                  <a:pt x="4429" y="2142"/>
                </a:lnTo>
                <a:lnTo>
                  <a:pt x="4551" y="1972"/>
                </a:lnTo>
                <a:lnTo>
                  <a:pt x="4721" y="1801"/>
                </a:lnTo>
                <a:lnTo>
                  <a:pt x="4916" y="1680"/>
                </a:lnTo>
                <a:lnTo>
                  <a:pt x="5111" y="1582"/>
                </a:lnTo>
                <a:close/>
                <a:moveTo>
                  <a:pt x="12532" y="7544"/>
                </a:moveTo>
                <a:lnTo>
                  <a:pt x="12264" y="7568"/>
                </a:lnTo>
                <a:lnTo>
                  <a:pt x="11997" y="7593"/>
                </a:lnTo>
                <a:lnTo>
                  <a:pt x="11753" y="7641"/>
                </a:lnTo>
                <a:lnTo>
                  <a:pt x="11486" y="7690"/>
                </a:lnTo>
                <a:lnTo>
                  <a:pt x="11218" y="7763"/>
                </a:lnTo>
                <a:lnTo>
                  <a:pt x="10975" y="7885"/>
                </a:lnTo>
                <a:lnTo>
                  <a:pt x="10926" y="7933"/>
                </a:lnTo>
                <a:lnTo>
                  <a:pt x="10926" y="8006"/>
                </a:lnTo>
                <a:lnTo>
                  <a:pt x="10975" y="8055"/>
                </a:lnTo>
                <a:lnTo>
                  <a:pt x="11048" y="8079"/>
                </a:lnTo>
                <a:lnTo>
                  <a:pt x="11315" y="8055"/>
                </a:lnTo>
                <a:lnTo>
                  <a:pt x="11583" y="8031"/>
                </a:lnTo>
                <a:lnTo>
                  <a:pt x="11875" y="7982"/>
                </a:lnTo>
                <a:lnTo>
                  <a:pt x="12143" y="7933"/>
                </a:lnTo>
                <a:lnTo>
                  <a:pt x="12386" y="7909"/>
                </a:lnTo>
                <a:lnTo>
                  <a:pt x="12605" y="7909"/>
                </a:lnTo>
                <a:lnTo>
                  <a:pt x="12824" y="7885"/>
                </a:lnTo>
                <a:lnTo>
                  <a:pt x="12946" y="7860"/>
                </a:lnTo>
                <a:lnTo>
                  <a:pt x="13043" y="7787"/>
                </a:lnTo>
                <a:lnTo>
                  <a:pt x="13067" y="7763"/>
                </a:lnTo>
                <a:lnTo>
                  <a:pt x="13092" y="7714"/>
                </a:lnTo>
                <a:lnTo>
                  <a:pt x="13067" y="7690"/>
                </a:lnTo>
                <a:lnTo>
                  <a:pt x="13043" y="7641"/>
                </a:lnTo>
                <a:lnTo>
                  <a:pt x="12921" y="7593"/>
                </a:lnTo>
                <a:lnTo>
                  <a:pt x="12800" y="7544"/>
                </a:lnTo>
                <a:close/>
                <a:moveTo>
                  <a:pt x="20002" y="10026"/>
                </a:moveTo>
                <a:lnTo>
                  <a:pt x="20172" y="10050"/>
                </a:lnTo>
                <a:lnTo>
                  <a:pt x="20367" y="10074"/>
                </a:lnTo>
                <a:lnTo>
                  <a:pt x="20537" y="10099"/>
                </a:lnTo>
                <a:lnTo>
                  <a:pt x="20708" y="10172"/>
                </a:lnTo>
                <a:lnTo>
                  <a:pt x="20854" y="10245"/>
                </a:lnTo>
                <a:lnTo>
                  <a:pt x="21024" y="10342"/>
                </a:lnTo>
                <a:lnTo>
                  <a:pt x="21194" y="10439"/>
                </a:lnTo>
                <a:lnTo>
                  <a:pt x="21316" y="10585"/>
                </a:lnTo>
                <a:lnTo>
                  <a:pt x="21438" y="10707"/>
                </a:lnTo>
                <a:lnTo>
                  <a:pt x="21511" y="10877"/>
                </a:lnTo>
                <a:lnTo>
                  <a:pt x="21584" y="11023"/>
                </a:lnTo>
                <a:lnTo>
                  <a:pt x="21608" y="11194"/>
                </a:lnTo>
                <a:lnTo>
                  <a:pt x="21632" y="11364"/>
                </a:lnTo>
                <a:lnTo>
                  <a:pt x="21632" y="11534"/>
                </a:lnTo>
                <a:lnTo>
                  <a:pt x="21608" y="11705"/>
                </a:lnTo>
                <a:lnTo>
                  <a:pt x="21559" y="11875"/>
                </a:lnTo>
                <a:lnTo>
                  <a:pt x="21511" y="12021"/>
                </a:lnTo>
                <a:lnTo>
                  <a:pt x="21438" y="12191"/>
                </a:lnTo>
                <a:lnTo>
                  <a:pt x="21340" y="12337"/>
                </a:lnTo>
                <a:lnTo>
                  <a:pt x="21219" y="12483"/>
                </a:lnTo>
                <a:lnTo>
                  <a:pt x="21097" y="12605"/>
                </a:lnTo>
                <a:lnTo>
                  <a:pt x="20951" y="12702"/>
                </a:lnTo>
                <a:lnTo>
                  <a:pt x="20805" y="12800"/>
                </a:lnTo>
                <a:lnTo>
                  <a:pt x="20635" y="12873"/>
                </a:lnTo>
                <a:lnTo>
                  <a:pt x="20489" y="12921"/>
                </a:lnTo>
                <a:lnTo>
                  <a:pt x="20343" y="12970"/>
                </a:lnTo>
                <a:lnTo>
                  <a:pt x="20172" y="12994"/>
                </a:lnTo>
                <a:lnTo>
                  <a:pt x="20026" y="12994"/>
                </a:lnTo>
                <a:lnTo>
                  <a:pt x="19856" y="12970"/>
                </a:lnTo>
                <a:lnTo>
                  <a:pt x="19710" y="12946"/>
                </a:lnTo>
                <a:lnTo>
                  <a:pt x="19540" y="12897"/>
                </a:lnTo>
                <a:lnTo>
                  <a:pt x="19394" y="12848"/>
                </a:lnTo>
                <a:lnTo>
                  <a:pt x="19248" y="12775"/>
                </a:lnTo>
                <a:lnTo>
                  <a:pt x="19126" y="12678"/>
                </a:lnTo>
                <a:lnTo>
                  <a:pt x="18980" y="12581"/>
                </a:lnTo>
                <a:lnTo>
                  <a:pt x="18858" y="12459"/>
                </a:lnTo>
                <a:lnTo>
                  <a:pt x="18761" y="12337"/>
                </a:lnTo>
                <a:lnTo>
                  <a:pt x="18664" y="12216"/>
                </a:lnTo>
                <a:lnTo>
                  <a:pt x="18566" y="12070"/>
                </a:lnTo>
                <a:lnTo>
                  <a:pt x="18493" y="11899"/>
                </a:lnTo>
                <a:lnTo>
                  <a:pt x="18445" y="11729"/>
                </a:lnTo>
                <a:lnTo>
                  <a:pt x="18420" y="11583"/>
                </a:lnTo>
                <a:lnTo>
                  <a:pt x="19783" y="11753"/>
                </a:lnTo>
                <a:lnTo>
                  <a:pt x="19880" y="11753"/>
                </a:lnTo>
                <a:lnTo>
                  <a:pt x="19953" y="11705"/>
                </a:lnTo>
                <a:lnTo>
                  <a:pt x="20002" y="11632"/>
                </a:lnTo>
                <a:lnTo>
                  <a:pt x="20026" y="11534"/>
                </a:lnTo>
                <a:lnTo>
                  <a:pt x="20002" y="11437"/>
                </a:lnTo>
                <a:lnTo>
                  <a:pt x="19953" y="11364"/>
                </a:lnTo>
                <a:lnTo>
                  <a:pt x="19880" y="11291"/>
                </a:lnTo>
                <a:lnTo>
                  <a:pt x="19783" y="11267"/>
                </a:lnTo>
                <a:lnTo>
                  <a:pt x="18420" y="11096"/>
                </a:lnTo>
                <a:lnTo>
                  <a:pt x="18493" y="10804"/>
                </a:lnTo>
                <a:lnTo>
                  <a:pt x="18615" y="10512"/>
                </a:lnTo>
                <a:lnTo>
                  <a:pt x="18883" y="10415"/>
                </a:lnTo>
                <a:lnTo>
                  <a:pt x="19126" y="10293"/>
                </a:lnTo>
                <a:lnTo>
                  <a:pt x="19369" y="10172"/>
                </a:lnTo>
                <a:lnTo>
                  <a:pt x="19637" y="10074"/>
                </a:lnTo>
                <a:lnTo>
                  <a:pt x="19832" y="10050"/>
                </a:lnTo>
                <a:lnTo>
                  <a:pt x="20002" y="10026"/>
                </a:lnTo>
                <a:close/>
                <a:moveTo>
                  <a:pt x="11048" y="6838"/>
                </a:moveTo>
                <a:lnTo>
                  <a:pt x="11267" y="6863"/>
                </a:lnTo>
                <a:lnTo>
                  <a:pt x="11510" y="6887"/>
                </a:lnTo>
                <a:lnTo>
                  <a:pt x="11729" y="6936"/>
                </a:lnTo>
                <a:lnTo>
                  <a:pt x="11559" y="6960"/>
                </a:lnTo>
                <a:lnTo>
                  <a:pt x="11364" y="7009"/>
                </a:lnTo>
                <a:lnTo>
                  <a:pt x="11169" y="7057"/>
                </a:lnTo>
                <a:lnTo>
                  <a:pt x="10975" y="7155"/>
                </a:lnTo>
                <a:lnTo>
                  <a:pt x="10902" y="7228"/>
                </a:lnTo>
                <a:lnTo>
                  <a:pt x="10853" y="7301"/>
                </a:lnTo>
                <a:lnTo>
                  <a:pt x="10853" y="7325"/>
                </a:lnTo>
                <a:lnTo>
                  <a:pt x="10950" y="7349"/>
                </a:lnTo>
                <a:lnTo>
                  <a:pt x="11048" y="7374"/>
                </a:lnTo>
                <a:lnTo>
                  <a:pt x="11242" y="7349"/>
                </a:lnTo>
                <a:lnTo>
                  <a:pt x="11632" y="7252"/>
                </a:lnTo>
                <a:lnTo>
                  <a:pt x="11972" y="7203"/>
                </a:lnTo>
                <a:lnTo>
                  <a:pt x="12167" y="7179"/>
                </a:lnTo>
                <a:lnTo>
                  <a:pt x="12313" y="7106"/>
                </a:lnTo>
                <a:lnTo>
                  <a:pt x="12532" y="7203"/>
                </a:lnTo>
                <a:lnTo>
                  <a:pt x="12727" y="7325"/>
                </a:lnTo>
                <a:lnTo>
                  <a:pt x="12921" y="7447"/>
                </a:lnTo>
                <a:lnTo>
                  <a:pt x="13116" y="7568"/>
                </a:lnTo>
                <a:lnTo>
                  <a:pt x="13286" y="7714"/>
                </a:lnTo>
                <a:lnTo>
                  <a:pt x="13457" y="7885"/>
                </a:lnTo>
                <a:lnTo>
                  <a:pt x="13627" y="8055"/>
                </a:lnTo>
                <a:lnTo>
                  <a:pt x="13773" y="8250"/>
                </a:lnTo>
                <a:lnTo>
                  <a:pt x="13530" y="8225"/>
                </a:lnTo>
                <a:lnTo>
                  <a:pt x="13311" y="8225"/>
                </a:lnTo>
                <a:lnTo>
                  <a:pt x="12848" y="8274"/>
                </a:lnTo>
                <a:lnTo>
                  <a:pt x="12459" y="8347"/>
                </a:lnTo>
                <a:lnTo>
                  <a:pt x="12070" y="8420"/>
                </a:lnTo>
                <a:lnTo>
                  <a:pt x="11705" y="8566"/>
                </a:lnTo>
                <a:lnTo>
                  <a:pt x="11534" y="8663"/>
                </a:lnTo>
                <a:lnTo>
                  <a:pt x="11364" y="8761"/>
                </a:lnTo>
                <a:lnTo>
                  <a:pt x="11340" y="8785"/>
                </a:lnTo>
                <a:lnTo>
                  <a:pt x="11340" y="8834"/>
                </a:lnTo>
                <a:lnTo>
                  <a:pt x="11364" y="8858"/>
                </a:lnTo>
                <a:lnTo>
                  <a:pt x="11388" y="8882"/>
                </a:lnTo>
                <a:lnTo>
                  <a:pt x="11753" y="8834"/>
                </a:lnTo>
                <a:lnTo>
                  <a:pt x="12118" y="8761"/>
                </a:lnTo>
                <a:lnTo>
                  <a:pt x="12483" y="8688"/>
                </a:lnTo>
                <a:lnTo>
                  <a:pt x="12848" y="8663"/>
                </a:lnTo>
                <a:lnTo>
                  <a:pt x="13432" y="8663"/>
                </a:lnTo>
                <a:lnTo>
                  <a:pt x="13749" y="8688"/>
                </a:lnTo>
                <a:lnTo>
                  <a:pt x="13895" y="8663"/>
                </a:lnTo>
                <a:lnTo>
                  <a:pt x="14016" y="8663"/>
                </a:lnTo>
                <a:lnTo>
                  <a:pt x="14187" y="9028"/>
                </a:lnTo>
                <a:lnTo>
                  <a:pt x="13773" y="9053"/>
                </a:lnTo>
                <a:lnTo>
                  <a:pt x="13359" y="9101"/>
                </a:lnTo>
                <a:lnTo>
                  <a:pt x="12994" y="9150"/>
                </a:lnTo>
                <a:lnTo>
                  <a:pt x="12605" y="9199"/>
                </a:lnTo>
                <a:lnTo>
                  <a:pt x="12240" y="9296"/>
                </a:lnTo>
                <a:lnTo>
                  <a:pt x="12070" y="9369"/>
                </a:lnTo>
                <a:lnTo>
                  <a:pt x="11899" y="9466"/>
                </a:lnTo>
                <a:lnTo>
                  <a:pt x="11875" y="9490"/>
                </a:lnTo>
                <a:lnTo>
                  <a:pt x="11875" y="9539"/>
                </a:lnTo>
                <a:lnTo>
                  <a:pt x="11899" y="9563"/>
                </a:lnTo>
                <a:lnTo>
                  <a:pt x="11948" y="9588"/>
                </a:lnTo>
                <a:lnTo>
                  <a:pt x="12337" y="9588"/>
                </a:lnTo>
                <a:lnTo>
                  <a:pt x="12751" y="9539"/>
                </a:lnTo>
                <a:lnTo>
                  <a:pt x="13140" y="9466"/>
                </a:lnTo>
                <a:lnTo>
                  <a:pt x="13530" y="9417"/>
                </a:lnTo>
                <a:lnTo>
                  <a:pt x="13919" y="9417"/>
                </a:lnTo>
                <a:lnTo>
                  <a:pt x="14333" y="9393"/>
                </a:lnTo>
                <a:lnTo>
                  <a:pt x="14381" y="9661"/>
                </a:lnTo>
                <a:lnTo>
                  <a:pt x="14406" y="9904"/>
                </a:lnTo>
                <a:lnTo>
                  <a:pt x="14138" y="9831"/>
                </a:lnTo>
                <a:lnTo>
                  <a:pt x="13870" y="9782"/>
                </a:lnTo>
                <a:lnTo>
                  <a:pt x="13578" y="9782"/>
                </a:lnTo>
                <a:lnTo>
                  <a:pt x="13286" y="9807"/>
                </a:lnTo>
                <a:lnTo>
                  <a:pt x="12994" y="9855"/>
                </a:lnTo>
                <a:lnTo>
                  <a:pt x="12727" y="9904"/>
                </a:lnTo>
                <a:lnTo>
                  <a:pt x="12459" y="10001"/>
                </a:lnTo>
                <a:lnTo>
                  <a:pt x="12216" y="10099"/>
                </a:lnTo>
                <a:lnTo>
                  <a:pt x="12191" y="10123"/>
                </a:lnTo>
                <a:lnTo>
                  <a:pt x="12191" y="10172"/>
                </a:lnTo>
                <a:lnTo>
                  <a:pt x="12216" y="10196"/>
                </a:lnTo>
                <a:lnTo>
                  <a:pt x="12240" y="10220"/>
                </a:lnTo>
                <a:lnTo>
                  <a:pt x="12848" y="10196"/>
                </a:lnTo>
                <a:lnTo>
                  <a:pt x="13457" y="10196"/>
                </a:lnTo>
                <a:lnTo>
                  <a:pt x="13943" y="10220"/>
                </a:lnTo>
                <a:lnTo>
                  <a:pt x="14430" y="10220"/>
                </a:lnTo>
                <a:lnTo>
                  <a:pt x="14430" y="10464"/>
                </a:lnTo>
                <a:lnTo>
                  <a:pt x="14406" y="10707"/>
                </a:lnTo>
                <a:lnTo>
                  <a:pt x="14187" y="10634"/>
                </a:lnTo>
                <a:lnTo>
                  <a:pt x="13968" y="10610"/>
                </a:lnTo>
                <a:lnTo>
                  <a:pt x="13505" y="10561"/>
                </a:lnTo>
                <a:lnTo>
                  <a:pt x="13189" y="10512"/>
                </a:lnTo>
                <a:lnTo>
                  <a:pt x="12824" y="10464"/>
                </a:lnTo>
                <a:lnTo>
                  <a:pt x="12654" y="10464"/>
                </a:lnTo>
                <a:lnTo>
                  <a:pt x="12483" y="10488"/>
                </a:lnTo>
                <a:lnTo>
                  <a:pt x="12337" y="10537"/>
                </a:lnTo>
                <a:lnTo>
                  <a:pt x="12191" y="10610"/>
                </a:lnTo>
                <a:lnTo>
                  <a:pt x="12191" y="10634"/>
                </a:lnTo>
                <a:lnTo>
                  <a:pt x="12313" y="10731"/>
                </a:lnTo>
                <a:lnTo>
                  <a:pt x="12459" y="10804"/>
                </a:lnTo>
                <a:lnTo>
                  <a:pt x="12629" y="10853"/>
                </a:lnTo>
                <a:lnTo>
                  <a:pt x="12775" y="10877"/>
                </a:lnTo>
                <a:lnTo>
                  <a:pt x="13140" y="10926"/>
                </a:lnTo>
                <a:lnTo>
                  <a:pt x="13457" y="10950"/>
                </a:lnTo>
                <a:lnTo>
                  <a:pt x="13870" y="11048"/>
                </a:lnTo>
                <a:lnTo>
                  <a:pt x="14114" y="11072"/>
                </a:lnTo>
                <a:lnTo>
                  <a:pt x="14333" y="11072"/>
                </a:lnTo>
                <a:lnTo>
                  <a:pt x="14235" y="11340"/>
                </a:lnTo>
                <a:lnTo>
                  <a:pt x="14138" y="11607"/>
                </a:lnTo>
                <a:lnTo>
                  <a:pt x="14016" y="11851"/>
                </a:lnTo>
                <a:lnTo>
                  <a:pt x="13870" y="12094"/>
                </a:lnTo>
                <a:lnTo>
                  <a:pt x="13846" y="11997"/>
                </a:lnTo>
                <a:lnTo>
                  <a:pt x="13797" y="11899"/>
                </a:lnTo>
                <a:lnTo>
                  <a:pt x="13724" y="11826"/>
                </a:lnTo>
                <a:lnTo>
                  <a:pt x="13627" y="11778"/>
                </a:lnTo>
                <a:lnTo>
                  <a:pt x="13432" y="11680"/>
                </a:lnTo>
                <a:lnTo>
                  <a:pt x="13238" y="11607"/>
                </a:lnTo>
                <a:lnTo>
                  <a:pt x="12946" y="11534"/>
                </a:lnTo>
                <a:lnTo>
                  <a:pt x="12654" y="11486"/>
                </a:lnTo>
                <a:lnTo>
                  <a:pt x="12362" y="11486"/>
                </a:lnTo>
                <a:lnTo>
                  <a:pt x="12070" y="11510"/>
                </a:lnTo>
                <a:lnTo>
                  <a:pt x="12045" y="11534"/>
                </a:lnTo>
                <a:lnTo>
                  <a:pt x="12045" y="11559"/>
                </a:lnTo>
                <a:lnTo>
                  <a:pt x="12045" y="11607"/>
                </a:lnTo>
                <a:lnTo>
                  <a:pt x="12070" y="11632"/>
                </a:lnTo>
                <a:lnTo>
                  <a:pt x="12678" y="11826"/>
                </a:lnTo>
                <a:lnTo>
                  <a:pt x="12970" y="11948"/>
                </a:lnTo>
                <a:lnTo>
                  <a:pt x="13262" y="12070"/>
                </a:lnTo>
                <a:lnTo>
                  <a:pt x="13481" y="12191"/>
                </a:lnTo>
                <a:lnTo>
                  <a:pt x="13627" y="12240"/>
                </a:lnTo>
                <a:lnTo>
                  <a:pt x="13749" y="12240"/>
                </a:lnTo>
                <a:lnTo>
                  <a:pt x="13505" y="12556"/>
                </a:lnTo>
                <a:lnTo>
                  <a:pt x="13189" y="12362"/>
                </a:lnTo>
                <a:lnTo>
                  <a:pt x="12605" y="12021"/>
                </a:lnTo>
                <a:lnTo>
                  <a:pt x="12289" y="11899"/>
                </a:lnTo>
                <a:lnTo>
                  <a:pt x="12143" y="11851"/>
                </a:lnTo>
                <a:lnTo>
                  <a:pt x="11972" y="11802"/>
                </a:lnTo>
                <a:lnTo>
                  <a:pt x="11924" y="11802"/>
                </a:lnTo>
                <a:lnTo>
                  <a:pt x="11899" y="11826"/>
                </a:lnTo>
                <a:lnTo>
                  <a:pt x="11875" y="11875"/>
                </a:lnTo>
                <a:lnTo>
                  <a:pt x="11899" y="11924"/>
                </a:lnTo>
                <a:lnTo>
                  <a:pt x="12070" y="12118"/>
                </a:lnTo>
                <a:lnTo>
                  <a:pt x="12264" y="12289"/>
                </a:lnTo>
                <a:lnTo>
                  <a:pt x="12483" y="12435"/>
                </a:lnTo>
                <a:lnTo>
                  <a:pt x="12727" y="12581"/>
                </a:lnTo>
                <a:lnTo>
                  <a:pt x="13140" y="12873"/>
                </a:lnTo>
                <a:lnTo>
                  <a:pt x="12800" y="13116"/>
                </a:lnTo>
                <a:lnTo>
                  <a:pt x="12629" y="12946"/>
                </a:lnTo>
                <a:lnTo>
                  <a:pt x="12435" y="12800"/>
                </a:lnTo>
                <a:lnTo>
                  <a:pt x="12289" y="12702"/>
                </a:lnTo>
                <a:lnTo>
                  <a:pt x="12143" y="12605"/>
                </a:lnTo>
                <a:lnTo>
                  <a:pt x="12045" y="12581"/>
                </a:lnTo>
                <a:lnTo>
                  <a:pt x="11972" y="12556"/>
                </a:lnTo>
                <a:lnTo>
                  <a:pt x="11875" y="12556"/>
                </a:lnTo>
                <a:lnTo>
                  <a:pt x="11802" y="12581"/>
                </a:lnTo>
                <a:lnTo>
                  <a:pt x="11753" y="12629"/>
                </a:lnTo>
                <a:lnTo>
                  <a:pt x="11753" y="12678"/>
                </a:lnTo>
                <a:lnTo>
                  <a:pt x="11802" y="12824"/>
                </a:lnTo>
                <a:lnTo>
                  <a:pt x="11875" y="12921"/>
                </a:lnTo>
                <a:lnTo>
                  <a:pt x="12118" y="13116"/>
                </a:lnTo>
                <a:lnTo>
                  <a:pt x="12240" y="13238"/>
                </a:lnTo>
                <a:lnTo>
                  <a:pt x="12362" y="13359"/>
                </a:lnTo>
                <a:lnTo>
                  <a:pt x="11997" y="13505"/>
                </a:lnTo>
                <a:lnTo>
                  <a:pt x="11826" y="13554"/>
                </a:lnTo>
                <a:lnTo>
                  <a:pt x="11680" y="13384"/>
                </a:lnTo>
                <a:lnTo>
                  <a:pt x="11510" y="13213"/>
                </a:lnTo>
                <a:lnTo>
                  <a:pt x="11315" y="13067"/>
                </a:lnTo>
                <a:lnTo>
                  <a:pt x="11121" y="12946"/>
                </a:lnTo>
                <a:lnTo>
                  <a:pt x="11072" y="12946"/>
                </a:lnTo>
                <a:lnTo>
                  <a:pt x="11023" y="12970"/>
                </a:lnTo>
                <a:lnTo>
                  <a:pt x="10999" y="12994"/>
                </a:lnTo>
                <a:lnTo>
                  <a:pt x="10999" y="13043"/>
                </a:lnTo>
                <a:lnTo>
                  <a:pt x="11072" y="13213"/>
                </a:lnTo>
                <a:lnTo>
                  <a:pt x="11145" y="13359"/>
                </a:lnTo>
                <a:lnTo>
                  <a:pt x="11364" y="13651"/>
                </a:lnTo>
                <a:lnTo>
                  <a:pt x="11169" y="13651"/>
                </a:lnTo>
                <a:lnTo>
                  <a:pt x="11072" y="13481"/>
                </a:lnTo>
                <a:lnTo>
                  <a:pt x="10999" y="13286"/>
                </a:lnTo>
                <a:lnTo>
                  <a:pt x="10950" y="13213"/>
                </a:lnTo>
                <a:lnTo>
                  <a:pt x="10877" y="13165"/>
                </a:lnTo>
                <a:lnTo>
                  <a:pt x="10780" y="13116"/>
                </a:lnTo>
                <a:lnTo>
                  <a:pt x="10731" y="13116"/>
                </a:lnTo>
                <a:lnTo>
                  <a:pt x="10707" y="13140"/>
                </a:lnTo>
                <a:lnTo>
                  <a:pt x="10658" y="13213"/>
                </a:lnTo>
                <a:lnTo>
                  <a:pt x="10634" y="13311"/>
                </a:lnTo>
                <a:lnTo>
                  <a:pt x="10634" y="13408"/>
                </a:lnTo>
                <a:lnTo>
                  <a:pt x="10658" y="13481"/>
                </a:lnTo>
                <a:lnTo>
                  <a:pt x="10683" y="13627"/>
                </a:lnTo>
                <a:lnTo>
                  <a:pt x="10415" y="13603"/>
                </a:lnTo>
                <a:lnTo>
                  <a:pt x="10172" y="13530"/>
                </a:lnTo>
                <a:lnTo>
                  <a:pt x="9904" y="13457"/>
                </a:lnTo>
                <a:lnTo>
                  <a:pt x="9661" y="13359"/>
                </a:lnTo>
                <a:lnTo>
                  <a:pt x="9442" y="13238"/>
                </a:lnTo>
                <a:lnTo>
                  <a:pt x="9198" y="13092"/>
                </a:lnTo>
                <a:lnTo>
                  <a:pt x="8979" y="12946"/>
                </a:lnTo>
                <a:lnTo>
                  <a:pt x="8785" y="12775"/>
                </a:lnTo>
                <a:lnTo>
                  <a:pt x="8590" y="12581"/>
                </a:lnTo>
                <a:lnTo>
                  <a:pt x="8420" y="12386"/>
                </a:lnTo>
                <a:lnTo>
                  <a:pt x="8249" y="12167"/>
                </a:lnTo>
                <a:lnTo>
                  <a:pt x="8103" y="11948"/>
                </a:lnTo>
                <a:lnTo>
                  <a:pt x="7957" y="11705"/>
                </a:lnTo>
                <a:lnTo>
                  <a:pt x="7836" y="11461"/>
                </a:lnTo>
                <a:lnTo>
                  <a:pt x="7738" y="11218"/>
                </a:lnTo>
                <a:lnTo>
                  <a:pt x="7665" y="10950"/>
                </a:lnTo>
                <a:lnTo>
                  <a:pt x="7592" y="10610"/>
                </a:lnTo>
                <a:lnTo>
                  <a:pt x="7568" y="10245"/>
                </a:lnTo>
                <a:lnTo>
                  <a:pt x="7568" y="9880"/>
                </a:lnTo>
                <a:lnTo>
                  <a:pt x="7617" y="9539"/>
                </a:lnTo>
                <a:lnTo>
                  <a:pt x="7714" y="9174"/>
                </a:lnTo>
                <a:lnTo>
                  <a:pt x="7811" y="8834"/>
                </a:lnTo>
                <a:lnTo>
                  <a:pt x="7957" y="8517"/>
                </a:lnTo>
                <a:lnTo>
                  <a:pt x="8152" y="8201"/>
                </a:lnTo>
                <a:lnTo>
                  <a:pt x="8274" y="8006"/>
                </a:lnTo>
                <a:lnTo>
                  <a:pt x="8444" y="7812"/>
                </a:lnTo>
                <a:lnTo>
                  <a:pt x="8590" y="7641"/>
                </a:lnTo>
                <a:lnTo>
                  <a:pt x="8785" y="7471"/>
                </a:lnTo>
                <a:lnTo>
                  <a:pt x="9150" y="7179"/>
                </a:lnTo>
                <a:lnTo>
                  <a:pt x="9539" y="6936"/>
                </a:lnTo>
                <a:lnTo>
                  <a:pt x="9588" y="6984"/>
                </a:lnTo>
                <a:lnTo>
                  <a:pt x="9661" y="7033"/>
                </a:lnTo>
                <a:lnTo>
                  <a:pt x="9758" y="7057"/>
                </a:lnTo>
                <a:lnTo>
                  <a:pt x="9855" y="7033"/>
                </a:lnTo>
                <a:lnTo>
                  <a:pt x="10074" y="6960"/>
                </a:lnTo>
                <a:lnTo>
                  <a:pt x="10318" y="6911"/>
                </a:lnTo>
                <a:lnTo>
                  <a:pt x="10561" y="6863"/>
                </a:lnTo>
                <a:lnTo>
                  <a:pt x="10804" y="6863"/>
                </a:lnTo>
                <a:lnTo>
                  <a:pt x="11048" y="6838"/>
                </a:lnTo>
                <a:close/>
                <a:moveTo>
                  <a:pt x="2166" y="12410"/>
                </a:moveTo>
                <a:lnTo>
                  <a:pt x="2385" y="12435"/>
                </a:lnTo>
                <a:lnTo>
                  <a:pt x="2556" y="12483"/>
                </a:lnTo>
                <a:lnTo>
                  <a:pt x="2726" y="12605"/>
                </a:lnTo>
                <a:lnTo>
                  <a:pt x="2872" y="12727"/>
                </a:lnTo>
                <a:lnTo>
                  <a:pt x="3018" y="12897"/>
                </a:lnTo>
                <a:lnTo>
                  <a:pt x="3140" y="13092"/>
                </a:lnTo>
                <a:lnTo>
                  <a:pt x="2312" y="13530"/>
                </a:lnTo>
                <a:lnTo>
                  <a:pt x="2166" y="13603"/>
                </a:lnTo>
                <a:lnTo>
                  <a:pt x="1947" y="13773"/>
                </a:lnTo>
                <a:lnTo>
                  <a:pt x="1826" y="13846"/>
                </a:lnTo>
                <a:lnTo>
                  <a:pt x="1753" y="13943"/>
                </a:lnTo>
                <a:lnTo>
                  <a:pt x="1728" y="14041"/>
                </a:lnTo>
                <a:lnTo>
                  <a:pt x="1753" y="14065"/>
                </a:lnTo>
                <a:lnTo>
                  <a:pt x="1777" y="14089"/>
                </a:lnTo>
                <a:lnTo>
                  <a:pt x="1899" y="14162"/>
                </a:lnTo>
                <a:lnTo>
                  <a:pt x="2045" y="14162"/>
                </a:lnTo>
                <a:lnTo>
                  <a:pt x="2191" y="14114"/>
                </a:lnTo>
                <a:lnTo>
                  <a:pt x="2337" y="14065"/>
                </a:lnTo>
                <a:lnTo>
                  <a:pt x="2629" y="13919"/>
                </a:lnTo>
                <a:lnTo>
                  <a:pt x="2872" y="13773"/>
                </a:lnTo>
                <a:lnTo>
                  <a:pt x="3334" y="13530"/>
                </a:lnTo>
                <a:lnTo>
                  <a:pt x="3407" y="13895"/>
                </a:lnTo>
                <a:lnTo>
                  <a:pt x="3432" y="14235"/>
                </a:lnTo>
                <a:lnTo>
                  <a:pt x="3407" y="14381"/>
                </a:lnTo>
                <a:lnTo>
                  <a:pt x="3383" y="14552"/>
                </a:lnTo>
                <a:lnTo>
                  <a:pt x="3334" y="14698"/>
                </a:lnTo>
                <a:lnTo>
                  <a:pt x="3261" y="14819"/>
                </a:lnTo>
                <a:lnTo>
                  <a:pt x="3188" y="14941"/>
                </a:lnTo>
                <a:lnTo>
                  <a:pt x="3067" y="15063"/>
                </a:lnTo>
                <a:lnTo>
                  <a:pt x="2969" y="15160"/>
                </a:lnTo>
                <a:lnTo>
                  <a:pt x="2848" y="15233"/>
                </a:lnTo>
                <a:lnTo>
                  <a:pt x="2702" y="15330"/>
                </a:lnTo>
                <a:lnTo>
                  <a:pt x="2580" y="15379"/>
                </a:lnTo>
                <a:lnTo>
                  <a:pt x="2288" y="15476"/>
                </a:lnTo>
                <a:lnTo>
                  <a:pt x="2118" y="15476"/>
                </a:lnTo>
                <a:lnTo>
                  <a:pt x="1972" y="15501"/>
                </a:lnTo>
                <a:lnTo>
                  <a:pt x="1826" y="15476"/>
                </a:lnTo>
                <a:lnTo>
                  <a:pt x="1655" y="15452"/>
                </a:lnTo>
                <a:lnTo>
                  <a:pt x="1509" y="15403"/>
                </a:lnTo>
                <a:lnTo>
                  <a:pt x="1363" y="15355"/>
                </a:lnTo>
                <a:lnTo>
                  <a:pt x="1242" y="15282"/>
                </a:lnTo>
                <a:lnTo>
                  <a:pt x="1120" y="15184"/>
                </a:lnTo>
                <a:lnTo>
                  <a:pt x="1023" y="15087"/>
                </a:lnTo>
                <a:lnTo>
                  <a:pt x="925" y="14965"/>
                </a:lnTo>
                <a:lnTo>
                  <a:pt x="779" y="14722"/>
                </a:lnTo>
                <a:lnTo>
                  <a:pt x="658" y="14430"/>
                </a:lnTo>
                <a:lnTo>
                  <a:pt x="609" y="14138"/>
                </a:lnTo>
                <a:lnTo>
                  <a:pt x="609" y="13822"/>
                </a:lnTo>
                <a:lnTo>
                  <a:pt x="658" y="13530"/>
                </a:lnTo>
                <a:lnTo>
                  <a:pt x="706" y="13384"/>
                </a:lnTo>
                <a:lnTo>
                  <a:pt x="779" y="13238"/>
                </a:lnTo>
                <a:lnTo>
                  <a:pt x="852" y="13092"/>
                </a:lnTo>
                <a:lnTo>
                  <a:pt x="950" y="12970"/>
                </a:lnTo>
                <a:lnTo>
                  <a:pt x="1193" y="12727"/>
                </a:lnTo>
                <a:lnTo>
                  <a:pt x="1436" y="12532"/>
                </a:lnTo>
                <a:lnTo>
                  <a:pt x="1509" y="12581"/>
                </a:lnTo>
                <a:lnTo>
                  <a:pt x="1582" y="12605"/>
                </a:lnTo>
                <a:lnTo>
                  <a:pt x="1655" y="12605"/>
                </a:lnTo>
                <a:lnTo>
                  <a:pt x="1728" y="12581"/>
                </a:lnTo>
                <a:lnTo>
                  <a:pt x="1972" y="12459"/>
                </a:lnTo>
                <a:lnTo>
                  <a:pt x="2166" y="12410"/>
                </a:lnTo>
                <a:close/>
                <a:moveTo>
                  <a:pt x="10950" y="17496"/>
                </a:moveTo>
                <a:lnTo>
                  <a:pt x="11194" y="17569"/>
                </a:lnTo>
                <a:lnTo>
                  <a:pt x="11413" y="17666"/>
                </a:lnTo>
                <a:lnTo>
                  <a:pt x="11632" y="17812"/>
                </a:lnTo>
                <a:lnTo>
                  <a:pt x="11802" y="17958"/>
                </a:lnTo>
                <a:lnTo>
                  <a:pt x="11948" y="18153"/>
                </a:lnTo>
                <a:lnTo>
                  <a:pt x="12094" y="18372"/>
                </a:lnTo>
                <a:lnTo>
                  <a:pt x="12167" y="18615"/>
                </a:lnTo>
                <a:lnTo>
                  <a:pt x="12240" y="18883"/>
                </a:lnTo>
                <a:lnTo>
                  <a:pt x="12240" y="19077"/>
                </a:lnTo>
                <a:lnTo>
                  <a:pt x="12240" y="19248"/>
                </a:lnTo>
                <a:lnTo>
                  <a:pt x="12216" y="19418"/>
                </a:lnTo>
                <a:lnTo>
                  <a:pt x="12167" y="19588"/>
                </a:lnTo>
                <a:lnTo>
                  <a:pt x="12094" y="19734"/>
                </a:lnTo>
                <a:lnTo>
                  <a:pt x="12021" y="19880"/>
                </a:lnTo>
                <a:lnTo>
                  <a:pt x="11924" y="20002"/>
                </a:lnTo>
                <a:lnTo>
                  <a:pt x="11826" y="20124"/>
                </a:lnTo>
                <a:lnTo>
                  <a:pt x="11705" y="20245"/>
                </a:lnTo>
                <a:lnTo>
                  <a:pt x="11559" y="20343"/>
                </a:lnTo>
                <a:lnTo>
                  <a:pt x="11413" y="20416"/>
                </a:lnTo>
                <a:lnTo>
                  <a:pt x="11267" y="20489"/>
                </a:lnTo>
                <a:lnTo>
                  <a:pt x="11121" y="20562"/>
                </a:lnTo>
                <a:lnTo>
                  <a:pt x="10950" y="20610"/>
                </a:lnTo>
                <a:lnTo>
                  <a:pt x="10780" y="20635"/>
                </a:lnTo>
                <a:lnTo>
                  <a:pt x="10610" y="20659"/>
                </a:lnTo>
                <a:lnTo>
                  <a:pt x="10439" y="20635"/>
                </a:lnTo>
                <a:lnTo>
                  <a:pt x="10293" y="20610"/>
                </a:lnTo>
                <a:lnTo>
                  <a:pt x="10147" y="20586"/>
                </a:lnTo>
                <a:lnTo>
                  <a:pt x="10001" y="20513"/>
                </a:lnTo>
                <a:lnTo>
                  <a:pt x="9855" y="20464"/>
                </a:lnTo>
                <a:lnTo>
                  <a:pt x="9734" y="20367"/>
                </a:lnTo>
                <a:lnTo>
                  <a:pt x="9612" y="20270"/>
                </a:lnTo>
                <a:lnTo>
                  <a:pt x="9515" y="20148"/>
                </a:lnTo>
                <a:lnTo>
                  <a:pt x="9320" y="19905"/>
                </a:lnTo>
                <a:lnTo>
                  <a:pt x="9198" y="19637"/>
                </a:lnTo>
                <a:lnTo>
                  <a:pt x="9101" y="19345"/>
                </a:lnTo>
                <a:lnTo>
                  <a:pt x="9101" y="19175"/>
                </a:lnTo>
                <a:lnTo>
                  <a:pt x="9077" y="19029"/>
                </a:lnTo>
                <a:lnTo>
                  <a:pt x="9101" y="18883"/>
                </a:lnTo>
                <a:lnTo>
                  <a:pt x="9125" y="18712"/>
                </a:lnTo>
                <a:lnTo>
                  <a:pt x="9174" y="18566"/>
                </a:lnTo>
                <a:lnTo>
                  <a:pt x="9247" y="18420"/>
                </a:lnTo>
                <a:lnTo>
                  <a:pt x="9417" y="18177"/>
                </a:lnTo>
                <a:lnTo>
                  <a:pt x="9612" y="17934"/>
                </a:lnTo>
                <a:lnTo>
                  <a:pt x="9782" y="17812"/>
                </a:lnTo>
                <a:lnTo>
                  <a:pt x="9953" y="17690"/>
                </a:lnTo>
                <a:lnTo>
                  <a:pt x="10147" y="17617"/>
                </a:lnTo>
                <a:lnTo>
                  <a:pt x="10342" y="17544"/>
                </a:lnTo>
                <a:lnTo>
                  <a:pt x="10342" y="17544"/>
                </a:lnTo>
                <a:lnTo>
                  <a:pt x="10318" y="18323"/>
                </a:lnTo>
                <a:lnTo>
                  <a:pt x="10342" y="18688"/>
                </a:lnTo>
                <a:lnTo>
                  <a:pt x="10342" y="18883"/>
                </a:lnTo>
                <a:lnTo>
                  <a:pt x="10391" y="19053"/>
                </a:lnTo>
                <a:lnTo>
                  <a:pt x="10439" y="19150"/>
                </a:lnTo>
                <a:lnTo>
                  <a:pt x="10488" y="19199"/>
                </a:lnTo>
                <a:lnTo>
                  <a:pt x="10561" y="19223"/>
                </a:lnTo>
                <a:lnTo>
                  <a:pt x="10707" y="19223"/>
                </a:lnTo>
                <a:lnTo>
                  <a:pt x="10756" y="19199"/>
                </a:lnTo>
                <a:lnTo>
                  <a:pt x="10829" y="19150"/>
                </a:lnTo>
                <a:lnTo>
                  <a:pt x="10853" y="19053"/>
                </a:lnTo>
                <a:lnTo>
                  <a:pt x="10926" y="18688"/>
                </a:lnTo>
                <a:lnTo>
                  <a:pt x="10950" y="18299"/>
                </a:lnTo>
                <a:lnTo>
                  <a:pt x="10950" y="17885"/>
                </a:lnTo>
                <a:lnTo>
                  <a:pt x="10950" y="17496"/>
                </a:lnTo>
                <a:close/>
                <a:moveTo>
                  <a:pt x="17861" y="1"/>
                </a:moveTo>
                <a:lnTo>
                  <a:pt x="17715" y="25"/>
                </a:lnTo>
                <a:lnTo>
                  <a:pt x="17447" y="98"/>
                </a:lnTo>
                <a:lnTo>
                  <a:pt x="17204" y="171"/>
                </a:lnTo>
                <a:lnTo>
                  <a:pt x="17009" y="293"/>
                </a:lnTo>
                <a:lnTo>
                  <a:pt x="16839" y="415"/>
                </a:lnTo>
                <a:lnTo>
                  <a:pt x="16668" y="585"/>
                </a:lnTo>
                <a:lnTo>
                  <a:pt x="16522" y="755"/>
                </a:lnTo>
                <a:lnTo>
                  <a:pt x="16401" y="950"/>
                </a:lnTo>
                <a:lnTo>
                  <a:pt x="16303" y="1145"/>
                </a:lnTo>
                <a:lnTo>
                  <a:pt x="16230" y="1363"/>
                </a:lnTo>
                <a:lnTo>
                  <a:pt x="16157" y="1558"/>
                </a:lnTo>
                <a:lnTo>
                  <a:pt x="16109" y="1801"/>
                </a:lnTo>
                <a:lnTo>
                  <a:pt x="16084" y="2020"/>
                </a:lnTo>
                <a:lnTo>
                  <a:pt x="16084" y="2239"/>
                </a:lnTo>
                <a:lnTo>
                  <a:pt x="16109" y="2483"/>
                </a:lnTo>
                <a:lnTo>
                  <a:pt x="16157" y="2702"/>
                </a:lnTo>
                <a:lnTo>
                  <a:pt x="16206" y="2921"/>
                </a:lnTo>
                <a:lnTo>
                  <a:pt x="16352" y="3334"/>
                </a:lnTo>
                <a:lnTo>
                  <a:pt x="16449" y="3578"/>
                </a:lnTo>
                <a:lnTo>
                  <a:pt x="16571" y="3821"/>
                </a:lnTo>
                <a:lnTo>
                  <a:pt x="16206" y="4259"/>
                </a:lnTo>
                <a:lnTo>
                  <a:pt x="15792" y="4697"/>
                </a:lnTo>
                <a:lnTo>
                  <a:pt x="15062" y="5378"/>
                </a:lnTo>
                <a:lnTo>
                  <a:pt x="14308" y="6060"/>
                </a:lnTo>
                <a:lnTo>
                  <a:pt x="13773" y="6522"/>
                </a:lnTo>
                <a:lnTo>
                  <a:pt x="13651" y="6644"/>
                </a:lnTo>
                <a:lnTo>
                  <a:pt x="13530" y="6765"/>
                </a:lnTo>
                <a:lnTo>
                  <a:pt x="13432" y="6911"/>
                </a:lnTo>
                <a:lnTo>
                  <a:pt x="13384" y="7057"/>
                </a:lnTo>
                <a:lnTo>
                  <a:pt x="13043" y="6838"/>
                </a:lnTo>
                <a:lnTo>
                  <a:pt x="12678" y="6644"/>
                </a:lnTo>
                <a:lnTo>
                  <a:pt x="12289" y="6498"/>
                </a:lnTo>
                <a:lnTo>
                  <a:pt x="11899" y="6400"/>
                </a:lnTo>
                <a:lnTo>
                  <a:pt x="11510" y="6303"/>
                </a:lnTo>
                <a:lnTo>
                  <a:pt x="11096" y="6279"/>
                </a:lnTo>
                <a:lnTo>
                  <a:pt x="10683" y="6279"/>
                </a:lnTo>
                <a:lnTo>
                  <a:pt x="10269" y="6327"/>
                </a:lnTo>
                <a:lnTo>
                  <a:pt x="10245" y="6303"/>
                </a:lnTo>
                <a:lnTo>
                  <a:pt x="9977" y="6303"/>
                </a:lnTo>
                <a:lnTo>
                  <a:pt x="9758" y="6352"/>
                </a:lnTo>
                <a:lnTo>
                  <a:pt x="9563" y="6400"/>
                </a:lnTo>
                <a:lnTo>
                  <a:pt x="9369" y="6473"/>
                </a:lnTo>
                <a:lnTo>
                  <a:pt x="9174" y="6546"/>
                </a:lnTo>
                <a:lnTo>
                  <a:pt x="8979" y="6668"/>
                </a:lnTo>
                <a:lnTo>
                  <a:pt x="8639" y="6911"/>
                </a:lnTo>
                <a:lnTo>
                  <a:pt x="8468" y="6668"/>
                </a:lnTo>
                <a:lnTo>
                  <a:pt x="8274" y="6425"/>
                </a:lnTo>
                <a:lnTo>
                  <a:pt x="7884" y="5987"/>
                </a:lnTo>
                <a:lnTo>
                  <a:pt x="6838" y="4770"/>
                </a:lnTo>
                <a:lnTo>
                  <a:pt x="6984" y="4648"/>
                </a:lnTo>
                <a:lnTo>
                  <a:pt x="7106" y="4502"/>
                </a:lnTo>
                <a:lnTo>
                  <a:pt x="7252" y="4308"/>
                </a:lnTo>
                <a:lnTo>
                  <a:pt x="7349" y="4113"/>
                </a:lnTo>
                <a:lnTo>
                  <a:pt x="7398" y="3894"/>
                </a:lnTo>
                <a:lnTo>
                  <a:pt x="7446" y="3675"/>
                </a:lnTo>
                <a:lnTo>
                  <a:pt x="7446" y="3456"/>
                </a:lnTo>
                <a:lnTo>
                  <a:pt x="7446" y="3213"/>
                </a:lnTo>
                <a:lnTo>
                  <a:pt x="7422" y="2994"/>
                </a:lnTo>
                <a:lnTo>
                  <a:pt x="7373" y="2775"/>
                </a:lnTo>
                <a:lnTo>
                  <a:pt x="7252" y="2312"/>
                </a:lnTo>
                <a:lnTo>
                  <a:pt x="7154" y="2093"/>
                </a:lnTo>
                <a:lnTo>
                  <a:pt x="7057" y="1899"/>
                </a:lnTo>
                <a:lnTo>
                  <a:pt x="6936" y="1704"/>
                </a:lnTo>
                <a:lnTo>
                  <a:pt x="6814" y="1509"/>
                </a:lnTo>
                <a:lnTo>
                  <a:pt x="6644" y="1339"/>
                </a:lnTo>
                <a:lnTo>
                  <a:pt x="6473" y="1193"/>
                </a:lnTo>
                <a:lnTo>
                  <a:pt x="6254" y="1072"/>
                </a:lnTo>
                <a:lnTo>
                  <a:pt x="6035" y="1023"/>
                </a:lnTo>
                <a:lnTo>
                  <a:pt x="5792" y="999"/>
                </a:lnTo>
                <a:lnTo>
                  <a:pt x="5573" y="1047"/>
                </a:lnTo>
                <a:lnTo>
                  <a:pt x="5354" y="999"/>
                </a:lnTo>
                <a:lnTo>
                  <a:pt x="5135" y="999"/>
                </a:lnTo>
                <a:lnTo>
                  <a:pt x="4940" y="1047"/>
                </a:lnTo>
                <a:lnTo>
                  <a:pt x="4770" y="1096"/>
                </a:lnTo>
                <a:lnTo>
                  <a:pt x="4575" y="1193"/>
                </a:lnTo>
                <a:lnTo>
                  <a:pt x="4429" y="1290"/>
                </a:lnTo>
                <a:lnTo>
                  <a:pt x="4259" y="1436"/>
                </a:lnTo>
                <a:lnTo>
                  <a:pt x="4113" y="1582"/>
                </a:lnTo>
                <a:lnTo>
                  <a:pt x="3991" y="1753"/>
                </a:lnTo>
                <a:lnTo>
                  <a:pt x="3870" y="1923"/>
                </a:lnTo>
                <a:lnTo>
                  <a:pt x="3772" y="2118"/>
                </a:lnTo>
                <a:lnTo>
                  <a:pt x="3675" y="2288"/>
                </a:lnTo>
                <a:lnTo>
                  <a:pt x="3602" y="2507"/>
                </a:lnTo>
                <a:lnTo>
                  <a:pt x="3529" y="2702"/>
                </a:lnTo>
                <a:lnTo>
                  <a:pt x="3505" y="2896"/>
                </a:lnTo>
                <a:lnTo>
                  <a:pt x="3480" y="3091"/>
                </a:lnTo>
                <a:lnTo>
                  <a:pt x="3456" y="3334"/>
                </a:lnTo>
                <a:lnTo>
                  <a:pt x="3480" y="3578"/>
                </a:lnTo>
                <a:lnTo>
                  <a:pt x="3529" y="3821"/>
                </a:lnTo>
                <a:lnTo>
                  <a:pt x="3578" y="4016"/>
                </a:lnTo>
                <a:lnTo>
                  <a:pt x="3675" y="4235"/>
                </a:lnTo>
                <a:lnTo>
                  <a:pt x="3772" y="4405"/>
                </a:lnTo>
                <a:lnTo>
                  <a:pt x="3894" y="4575"/>
                </a:lnTo>
                <a:lnTo>
                  <a:pt x="4040" y="4721"/>
                </a:lnTo>
                <a:lnTo>
                  <a:pt x="4210" y="4867"/>
                </a:lnTo>
                <a:lnTo>
                  <a:pt x="4381" y="4965"/>
                </a:lnTo>
                <a:lnTo>
                  <a:pt x="4575" y="5062"/>
                </a:lnTo>
                <a:lnTo>
                  <a:pt x="4770" y="5135"/>
                </a:lnTo>
                <a:lnTo>
                  <a:pt x="4989" y="5208"/>
                </a:lnTo>
                <a:lnTo>
                  <a:pt x="5232" y="5232"/>
                </a:lnTo>
                <a:lnTo>
                  <a:pt x="5719" y="5232"/>
                </a:lnTo>
                <a:lnTo>
                  <a:pt x="5889" y="5184"/>
                </a:lnTo>
                <a:lnTo>
                  <a:pt x="6084" y="5159"/>
                </a:lnTo>
                <a:lnTo>
                  <a:pt x="6400" y="5038"/>
                </a:lnTo>
                <a:lnTo>
                  <a:pt x="6838" y="5573"/>
                </a:lnTo>
                <a:lnTo>
                  <a:pt x="7276" y="6084"/>
                </a:lnTo>
                <a:lnTo>
                  <a:pt x="7738" y="6692"/>
                </a:lnTo>
                <a:lnTo>
                  <a:pt x="7982" y="6984"/>
                </a:lnTo>
                <a:lnTo>
                  <a:pt x="8103" y="7106"/>
                </a:lnTo>
                <a:lnTo>
                  <a:pt x="8249" y="7228"/>
                </a:lnTo>
                <a:lnTo>
                  <a:pt x="7982" y="7520"/>
                </a:lnTo>
                <a:lnTo>
                  <a:pt x="7738" y="7812"/>
                </a:lnTo>
                <a:lnTo>
                  <a:pt x="7519" y="8152"/>
                </a:lnTo>
                <a:lnTo>
                  <a:pt x="7325" y="8517"/>
                </a:lnTo>
                <a:lnTo>
                  <a:pt x="7179" y="8907"/>
                </a:lnTo>
                <a:lnTo>
                  <a:pt x="7081" y="9320"/>
                </a:lnTo>
                <a:lnTo>
                  <a:pt x="7009" y="9734"/>
                </a:lnTo>
                <a:lnTo>
                  <a:pt x="7009" y="10147"/>
                </a:lnTo>
                <a:lnTo>
                  <a:pt x="7009" y="10561"/>
                </a:lnTo>
                <a:lnTo>
                  <a:pt x="7081" y="10975"/>
                </a:lnTo>
                <a:lnTo>
                  <a:pt x="7154" y="11340"/>
                </a:lnTo>
                <a:lnTo>
                  <a:pt x="6984" y="11364"/>
                </a:lnTo>
                <a:lnTo>
                  <a:pt x="6814" y="11413"/>
                </a:lnTo>
                <a:lnTo>
                  <a:pt x="6449" y="11559"/>
                </a:lnTo>
                <a:lnTo>
                  <a:pt x="5792" y="11851"/>
                </a:lnTo>
                <a:lnTo>
                  <a:pt x="4916" y="12216"/>
                </a:lnTo>
                <a:lnTo>
                  <a:pt x="4064" y="12605"/>
                </a:lnTo>
                <a:lnTo>
                  <a:pt x="3602" y="12848"/>
                </a:lnTo>
                <a:lnTo>
                  <a:pt x="3432" y="12629"/>
                </a:lnTo>
                <a:lnTo>
                  <a:pt x="3261" y="12435"/>
                </a:lnTo>
                <a:lnTo>
                  <a:pt x="3091" y="12264"/>
                </a:lnTo>
                <a:lnTo>
                  <a:pt x="2872" y="12118"/>
                </a:lnTo>
                <a:lnTo>
                  <a:pt x="2653" y="12021"/>
                </a:lnTo>
                <a:lnTo>
                  <a:pt x="2434" y="11948"/>
                </a:lnTo>
                <a:lnTo>
                  <a:pt x="2191" y="11924"/>
                </a:lnTo>
                <a:lnTo>
                  <a:pt x="1923" y="11948"/>
                </a:lnTo>
                <a:lnTo>
                  <a:pt x="1777" y="11924"/>
                </a:lnTo>
                <a:lnTo>
                  <a:pt x="1631" y="11948"/>
                </a:lnTo>
                <a:lnTo>
                  <a:pt x="1461" y="11972"/>
                </a:lnTo>
                <a:lnTo>
                  <a:pt x="1315" y="12045"/>
                </a:lnTo>
                <a:lnTo>
                  <a:pt x="1023" y="12191"/>
                </a:lnTo>
                <a:lnTo>
                  <a:pt x="804" y="12386"/>
                </a:lnTo>
                <a:lnTo>
                  <a:pt x="633" y="12532"/>
                </a:lnTo>
                <a:lnTo>
                  <a:pt x="487" y="12678"/>
                </a:lnTo>
                <a:lnTo>
                  <a:pt x="366" y="12848"/>
                </a:lnTo>
                <a:lnTo>
                  <a:pt x="268" y="13043"/>
                </a:lnTo>
                <a:lnTo>
                  <a:pt x="171" y="13238"/>
                </a:lnTo>
                <a:lnTo>
                  <a:pt x="98" y="13432"/>
                </a:lnTo>
                <a:lnTo>
                  <a:pt x="49" y="13651"/>
                </a:lnTo>
                <a:lnTo>
                  <a:pt x="25" y="13846"/>
                </a:lnTo>
                <a:lnTo>
                  <a:pt x="1" y="14089"/>
                </a:lnTo>
                <a:lnTo>
                  <a:pt x="25" y="14308"/>
                </a:lnTo>
                <a:lnTo>
                  <a:pt x="74" y="14503"/>
                </a:lnTo>
                <a:lnTo>
                  <a:pt x="122" y="14722"/>
                </a:lnTo>
                <a:lnTo>
                  <a:pt x="195" y="14917"/>
                </a:lnTo>
                <a:lnTo>
                  <a:pt x="317" y="15087"/>
                </a:lnTo>
                <a:lnTo>
                  <a:pt x="439" y="15257"/>
                </a:lnTo>
                <a:lnTo>
                  <a:pt x="560" y="15428"/>
                </a:lnTo>
                <a:lnTo>
                  <a:pt x="706" y="15574"/>
                </a:lnTo>
                <a:lnTo>
                  <a:pt x="877" y="15695"/>
                </a:lnTo>
                <a:lnTo>
                  <a:pt x="1071" y="15817"/>
                </a:lnTo>
                <a:lnTo>
                  <a:pt x="1242" y="15914"/>
                </a:lnTo>
                <a:lnTo>
                  <a:pt x="1436" y="15987"/>
                </a:lnTo>
                <a:lnTo>
                  <a:pt x="1655" y="16036"/>
                </a:lnTo>
                <a:lnTo>
                  <a:pt x="1850" y="16085"/>
                </a:lnTo>
                <a:lnTo>
                  <a:pt x="2312" y="16085"/>
                </a:lnTo>
                <a:lnTo>
                  <a:pt x="2531" y="16036"/>
                </a:lnTo>
                <a:lnTo>
                  <a:pt x="2726" y="15963"/>
                </a:lnTo>
                <a:lnTo>
                  <a:pt x="2921" y="15890"/>
                </a:lnTo>
                <a:lnTo>
                  <a:pt x="3091" y="15793"/>
                </a:lnTo>
                <a:lnTo>
                  <a:pt x="3237" y="15671"/>
                </a:lnTo>
                <a:lnTo>
                  <a:pt x="3383" y="15525"/>
                </a:lnTo>
                <a:lnTo>
                  <a:pt x="3529" y="15355"/>
                </a:lnTo>
                <a:lnTo>
                  <a:pt x="3626" y="15184"/>
                </a:lnTo>
                <a:lnTo>
                  <a:pt x="3724" y="15014"/>
                </a:lnTo>
                <a:lnTo>
                  <a:pt x="3797" y="14819"/>
                </a:lnTo>
                <a:lnTo>
                  <a:pt x="3870" y="14625"/>
                </a:lnTo>
                <a:lnTo>
                  <a:pt x="3918" y="14406"/>
                </a:lnTo>
                <a:lnTo>
                  <a:pt x="3918" y="14211"/>
                </a:lnTo>
                <a:lnTo>
                  <a:pt x="3943" y="13992"/>
                </a:lnTo>
                <a:lnTo>
                  <a:pt x="3918" y="13773"/>
                </a:lnTo>
                <a:lnTo>
                  <a:pt x="3870" y="13530"/>
                </a:lnTo>
                <a:lnTo>
                  <a:pt x="3797" y="13311"/>
                </a:lnTo>
                <a:lnTo>
                  <a:pt x="4502" y="12970"/>
                </a:lnTo>
                <a:lnTo>
                  <a:pt x="5378" y="12581"/>
                </a:lnTo>
                <a:lnTo>
                  <a:pt x="6254" y="12216"/>
                </a:lnTo>
                <a:lnTo>
                  <a:pt x="6522" y="12118"/>
                </a:lnTo>
                <a:lnTo>
                  <a:pt x="6790" y="12021"/>
                </a:lnTo>
                <a:lnTo>
                  <a:pt x="7081" y="11924"/>
                </a:lnTo>
                <a:lnTo>
                  <a:pt x="7203" y="11851"/>
                </a:lnTo>
                <a:lnTo>
                  <a:pt x="7325" y="11778"/>
                </a:lnTo>
                <a:lnTo>
                  <a:pt x="7422" y="12021"/>
                </a:lnTo>
                <a:lnTo>
                  <a:pt x="7544" y="12240"/>
                </a:lnTo>
                <a:lnTo>
                  <a:pt x="7690" y="12459"/>
                </a:lnTo>
                <a:lnTo>
                  <a:pt x="7836" y="12678"/>
                </a:lnTo>
                <a:lnTo>
                  <a:pt x="8006" y="12873"/>
                </a:lnTo>
                <a:lnTo>
                  <a:pt x="8176" y="13043"/>
                </a:lnTo>
                <a:lnTo>
                  <a:pt x="8371" y="13213"/>
                </a:lnTo>
                <a:lnTo>
                  <a:pt x="8566" y="13384"/>
                </a:lnTo>
                <a:lnTo>
                  <a:pt x="8785" y="13530"/>
                </a:lnTo>
                <a:lnTo>
                  <a:pt x="9004" y="13651"/>
                </a:lnTo>
                <a:lnTo>
                  <a:pt x="9223" y="13773"/>
                </a:lnTo>
                <a:lnTo>
                  <a:pt x="9466" y="13870"/>
                </a:lnTo>
                <a:lnTo>
                  <a:pt x="9685" y="13968"/>
                </a:lnTo>
                <a:lnTo>
                  <a:pt x="9928" y="14041"/>
                </a:lnTo>
                <a:lnTo>
                  <a:pt x="10196" y="14114"/>
                </a:lnTo>
                <a:lnTo>
                  <a:pt x="10439" y="14162"/>
                </a:lnTo>
                <a:lnTo>
                  <a:pt x="10391" y="14308"/>
                </a:lnTo>
                <a:lnTo>
                  <a:pt x="10366" y="14454"/>
                </a:lnTo>
                <a:lnTo>
                  <a:pt x="10342" y="14844"/>
                </a:lnTo>
                <a:lnTo>
                  <a:pt x="10342" y="15209"/>
                </a:lnTo>
                <a:lnTo>
                  <a:pt x="10342" y="15963"/>
                </a:lnTo>
                <a:lnTo>
                  <a:pt x="10342" y="16936"/>
                </a:lnTo>
                <a:lnTo>
                  <a:pt x="10220" y="16961"/>
                </a:lnTo>
                <a:lnTo>
                  <a:pt x="10147" y="16985"/>
                </a:lnTo>
                <a:lnTo>
                  <a:pt x="10099" y="17034"/>
                </a:lnTo>
                <a:lnTo>
                  <a:pt x="10074" y="17082"/>
                </a:lnTo>
                <a:lnTo>
                  <a:pt x="10050" y="17155"/>
                </a:lnTo>
                <a:lnTo>
                  <a:pt x="9758" y="17253"/>
                </a:lnTo>
                <a:lnTo>
                  <a:pt x="9490" y="17399"/>
                </a:lnTo>
                <a:lnTo>
                  <a:pt x="9247" y="17569"/>
                </a:lnTo>
                <a:lnTo>
                  <a:pt x="9028" y="17763"/>
                </a:lnTo>
                <a:lnTo>
                  <a:pt x="8833" y="18007"/>
                </a:lnTo>
                <a:lnTo>
                  <a:pt x="8687" y="18299"/>
                </a:lnTo>
                <a:lnTo>
                  <a:pt x="8590" y="18591"/>
                </a:lnTo>
                <a:lnTo>
                  <a:pt x="8517" y="18907"/>
                </a:lnTo>
                <a:lnTo>
                  <a:pt x="8517" y="19126"/>
                </a:lnTo>
                <a:lnTo>
                  <a:pt x="8517" y="19345"/>
                </a:lnTo>
                <a:lnTo>
                  <a:pt x="8566" y="19564"/>
                </a:lnTo>
                <a:lnTo>
                  <a:pt x="8614" y="19783"/>
                </a:lnTo>
                <a:lnTo>
                  <a:pt x="8712" y="19978"/>
                </a:lnTo>
                <a:lnTo>
                  <a:pt x="8809" y="20172"/>
                </a:lnTo>
                <a:lnTo>
                  <a:pt x="8931" y="20343"/>
                </a:lnTo>
                <a:lnTo>
                  <a:pt x="9052" y="20513"/>
                </a:lnTo>
                <a:lnTo>
                  <a:pt x="9198" y="20659"/>
                </a:lnTo>
                <a:lnTo>
                  <a:pt x="9369" y="20805"/>
                </a:lnTo>
                <a:lnTo>
                  <a:pt x="9563" y="20927"/>
                </a:lnTo>
                <a:lnTo>
                  <a:pt x="9758" y="21024"/>
                </a:lnTo>
                <a:lnTo>
                  <a:pt x="9953" y="21121"/>
                </a:lnTo>
                <a:lnTo>
                  <a:pt x="10147" y="21170"/>
                </a:lnTo>
                <a:lnTo>
                  <a:pt x="10366" y="21219"/>
                </a:lnTo>
                <a:lnTo>
                  <a:pt x="10610" y="21243"/>
                </a:lnTo>
                <a:lnTo>
                  <a:pt x="10853" y="21243"/>
                </a:lnTo>
                <a:lnTo>
                  <a:pt x="11072" y="21194"/>
                </a:lnTo>
                <a:lnTo>
                  <a:pt x="11291" y="21146"/>
                </a:lnTo>
                <a:lnTo>
                  <a:pt x="11486" y="21073"/>
                </a:lnTo>
                <a:lnTo>
                  <a:pt x="11680" y="20975"/>
                </a:lnTo>
                <a:lnTo>
                  <a:pt x="11875" y="20854"/>
                </a:lnTo>
                <a:lnTo>
                  <a:pt x="12045" y="20708"/>
                </a:lnTo>
                <a:lnTo>
                  <a:pt x="12191" y="20537"/>
                </a:lnTo>
                <a:lnTo>
                  <a:pt x="12313" y="20367"/>
                </a:lnTo>
                <a:lnTo>
                  <a:pt x="12435" y="20172"/>
                </a:lnTo>
                <a:lnTo>
                  <a:pt x="12532" y="19978"/>
                </a:lnTo>
                <a:lnTo>
                  <a:pt x="12629" y="19783"/>
                </a:lnTo>
                <a:lnTo>
                  <a:pt x="12678" y="19564"/>
                </a:lnTo>
                <a:lnTo>
                  <a:pt x="12727" y="19345"/>
                </a:lnTo>
                <a:lnTo>
                  <a:pt x="12751" y="19126"/>
                </a:lnTo>
                <a:lnTo>
                  <a:pt x="12751" y="18883"/>
                </a:lnTo>
                <a:lnTo>
                  <a:pt x="12727" y="18712"/>
                </a:lnTo>
                <a:lnTo>
                  <a:pt x="12678" y="18518"/>
                </a:lnTo>
                <a:lnTo>
                  <a:pt x="12629" y="18347"/>
                </a:lnTo>
                <a:lnTo>
                  <a:pt x="12581" y="18177"/>
                </a:lnTo>
                <a:lnTo>
                  <a:pt x="12483" y="18031"/>
                </a:lnTo>
                <a:lnTo>
                  <a:pt x="12386" y="17885"/>
                </a:lnTo>
                <a:lnTo>
                  <a:pt x="12289" y="17739"/>
                </a:lnTo>
                <a:lnTo>
                  <a:pt x="12167" y="17617"/>
                </a:lnTo>
                <a:lnTo>
                  <a:pt x="11899" y="17374"/>
                </a:lnTo>
                <a:lnTo>
                  <a:pt x="11607" y="17180"/>
                </a:lnTo>
                <a:lnTo>
                  <a:pt x="11267" y="17058"/>
                </a:lnTo>
                <a:lnTo>
                  <a:pt x="10926" y="16961"/>
                </a:lnTo>
                <a:lnTo>
                  <a:pt x="10926" y="16717"/>
                </a:lnTo>
                <a:lnTo>
                  <a:pt x="10926" y="15598"/>
                </a:lnTo>
                <a:lnTo>
                  <a:pt x="10926" y="15014"/>
                </a:lnTo>
                <a:lnTo>
                  <a:pt x="10902" y="14649"/>
                </a:lnTo>
                <a:lnTo>
                  <a:pt x="10926" y="14454"/>
                </a:lnTo>
                <a:lnTo>
                  <a:pt x="10926" y="14381"/>
                </a:lnTo>
                <a:lnTo>
                  <a:pt x="10975" y="14308"/>
                </a:lnTo>
                <a:lnTo>
                  <a:pt x="10999" y="14211"/>
                </a:lnTo>
                <a:lnTo>
                  <a:pt x="11413" y="14187"/>
                </a:lnTo>
                <a:lnTo>
                  <a:pt x="11826" y="14114"/>
                </a:lnTo>
                <a:lnTo>
                  <a:pt x="11924" y="14114"/>
                </a:lnTo>
                <a:lnTo>
                  <a:pt x="11997" y="14089"/>
                </a:lnTo>
                <a:lnTo>
                  <a:pt x="12021" y="14065"/>
                </a:lnTo>
                <a:lnTo>
                  <a:pt x="12264" y="13992"/>
                </a:lnTo>
                <a:lnTo>
                  <a:pt x="12483" y="13919"/>
                </a:lnTo>
                <a:lnTo>
                  <a:pt x="12727" y="13822"/>
                </a:lnTo>
                <a:lnTo>
                  <a:pt x="12946" y="13700"/>
                </a:lnTo>
                <a:lnTo>
                  <a:pt x="13140" y="13578"/>
                </a:lnTo>
                <a:lnTo>
                  <a:pt x="13335" y="13432"/>
                </a:lnTo>
                <a:lnTo>
                  <a:pt x="13530" y="13286"/>
                </a:lnTo>
                <a:lnTo>
                  <a:pt x="13700" y="13116"/>
                </a:lnTo>
                <a:lnTo>
                  <a:pt x="13822" y="13140"/>
                </a:lnTo>
                <a:lnTo>
                  <a:pt x="13870" y="13116"/>
                </a:lnTo>
                <a:lnTo>
                  <a:pt x="13919" y="13067"/>
                </a:lnTo>
                <a:lnTo>
                  <a:pt x="13943" y="13043"/>
                </a:lnTo>
                <a:lnTo>
                  <a:pt x="13943" y="12970"/>
                </a:lnTo>
                <a:lnTo>
                  <a:pt x="13919" y="12921"/>
                </a:lnTo>
                <a:lnTo>
                  <a:pt x="14089" y="12727"/>
                </a:lnTo>
                <a:lnTo>
                  <a:pt x="14235" y="12508"/>
                </a:lnTo>
                <a:lnTo>
                  <a:pt x="14381" y="12289"/>
                </a:lnTo>
                <a:lnTo>
                  <a:pt x="14503" y="12045"/>
                </a:lnTo>
                <a:lnTo>
                  <a:pt x="14625" y="11802"/>
                </a:lnTo>
                <a:lnTo>
                  <a:pt x="14722" y="11559"/>
                </a:lnTo>
                <a:lnTo>
                  <a:pt x="14795" y="11315"/>
                </a:lnTo>
                <a:lnTo>
                  <a:pt x="14868" y="11048"/>
                </a:lnTo>
                <a:lnTo>
                  <a:pt x="14989" y="11096"/>
                </a:lnTo>
                <a:lnTo>
                  <a:pt x="15135" y="11145"/>
                </a:lnTo>
                <a:lnTo>
                  <a:pt x="15403" y="11169"/>
                </a:lnTo>
                <a:lnTo>
                  <a:pt x="16912" y="11364"/>
                </a:lnTo>
                <a:lnTo>
                  <a:pt x="17885" y="11510"/>
                </a:lnTo>
                <a:lnTo>
                  <a:pt x="17909" y="11753"/>
                </a:lnTo>
                <a:lnTo>
                  <a:pt x="17982" y="11997"/>
                </a:lnTo>
                <a:lnTo>
                  <a:pt x="18055" y="12264"/>
                </a:lnTo>
                <a:lnTo>
                  <a:pt x="18177" y="12483"/>
                </a:lnTo>
                <a:lnTo>
                  <a:pt x="18299" y="12678"/>
                </a:lnTo>
                <a:lnTo>
                  <a:pt x="18445" y="12848"/>
                </a:lnTo>
                <a:lnTo>
                  <a:pt x="18615" y="13019"/>
                </a:lnTo>
                <a:lnTo>
                  <a:pt x="18785" y="13140"/>
                </a:lnTo>
                <a:lnTo>
                  <a:pt x="18956" y="13262"/>
                </a:lnTo>
                <a:lnTo>
                  <a:pt x="19150" y="13359"/>
                </a:lnTo>
                <a:lnTo>
                  <a:pt x="19345" y="13432"/>
                </a:lnTo>
                <a:lnTo>
                  <a:pt x="19564" y="13481"/>
                </a:lnTo>
                <a:lnTo>
                  <a:pt x="19759" y="13505"/>
                </a:lnTo>
                <a:lnTo>
                  <a:pt x="19978" y="13530"/>
                </a:lnTo>
                <a:lnTo>
                  <a:pt x="20197" y="13530"/>
                </a:lnTo>
                <a:lnTo>
                  <a:pt x="20416" y="13505"/>
                </a:lnTo>
                <a:lnTo>
                  <a:pt x="20610" y="13457"/>
                </a:lnTo>
                <a:lnTo>
                  <a:pt x="20829" y="13384"/>
                </a:lnTo>
                <a:lnTo>
                  <a:pt x="21024" y="13311"/>
                </a:lnTo>
                <a:lnTo>
                  <a:pt x="21219" y="13189"/>
                </a:lnTo>
                <a:lnTo>
                  <a:pt x="21413" y="13067"/>
                </a:lnTo>
                <a:lnTo>
                  <a:pt x="21608" y="12921"/>
                </a:lnTo>
                <a:lnTo>
                  <a:pt x="21754" y="12751"/>
                </a:lnTo>
                <a:lnTo>
                  <a:pt x="21876" y="12581"/>
                </a:lnTo>
                <a:lnTo>
                  <a:pt x="21973" y="12386"/>
                </a:lnTo>
                <a:lnTo>
                  <a:pt x="22070" y="12191"/>
                </a:lnTo>
                <a:lnTo>
                  <a:pt x="22119" y="11997"/>
                </a:lnTo>
                <a:lnTo>
                  <a:pt x="22168" y="11778"/>
                </a:lnTo>
                <a:lnTo>
                  <a:pt x="22192" y="11583"/>
                </a:lnTo>
                <a:lnTo>
                  <a:pt x="22192" y="11364"/>
                </a:lnTo>
                <a:lnTo>
                  <a:pt x="22143" y="11145"/>
                </a:lnTo>
                <a:lnTo>
                  <a:pt x="22095" y="10926"/>
                </a:lnTo>
                <a:lnTo>
                  <a:pt x="22022" y="10731"/>
                </a:lnTo>
                <a:lnTo>
                  <a:pt x="21949" y="10537"/>
                </a:lnTo>
                <a:lnTo>
                  <a:pt x="21827" y="10342"/>
                </a:lnTo>
                <a:lnTo>
                  <a:pt x="21681" y="10172"/>
                </a:lnTo>
                <a:lnTo>
                  <a:pt x="21559" y="10050"/>
                </a:lnTo>
                <a:lnTo>
                  <a:pt x="21413" y="9928"/>
                </a:lnTo>
                <a:lnTo>
                  <a:pt x="21267" y="9831"/>
                </a:lnTo>
                <a:lnTo>
                  <a:pt x="21121" y="9734"/>
                </a:lnTo>
                <a:lnTo>
                  <a:pt x="20951" y="9661"/>
                </a:lnTo>
                <a:lnTo>
                  <a:pt x="20781" y="9612"/>
                </a:lnTo>
                <a:lnTo>
                  <a:pt x="20416" y="9515"/>
                </a:lnTo>
                <a:lnTo>
                  <a:pt x="20026" y="9466"/>
                </a:lnTo>
                <a:lnTo>
                  <a:pt x="19661" y="9490"/>
                </a:lnTo>
                <a:lnTo>
                  <a:pt x="19467" y="9515"/>
                </a:lnTo>
                <a:lnTo>
                  <a:pt x="19296" y="9563"/>
                </a:lnTo>
                <a:lnTo>
                  <a:pt x="19126" y="9636"/>
                </a:lnTo>
                <a:lnTo>
                  <a:pt x="18956" y="9709"/>
                </a:lnTo>
                <a:lnTo>
                  <a:pt x="18931" y="9709"/>
                </a:lnTo>
                <a:lnTo>
                  <a:pt x="18737" y="9807"/>
                </a:lnTo>
                <a:lnTo>
                  <a:pt x="18542" y="9928"/>
                </a:lnTo>
                <a:lnTo>
                  <a:pt x="18372" y="10074"/>
                </a:lnTo>
                <a:lnTo>
                  <a:pt x="18250" y="10245"/>
                </a:lnTo>
                <a:lnTo>
                  <a:pt x="18128" y="10415"/>
                </a:lnTo>
                <a:lnTo>
                  <a:pt x="18031" y="10610"/>
                </a:lnTo>
                <a:lnTo>
                  <a:pt x="17958" y="10804"/>
                </a:lnTo>
                <a:lnTo>
                  <a:pt x="17909" y="11023"/>
                </a:lnTo>
                <a:lnTo>
                  <a:pt x="16595" y="10853"/>
                </a:lnTo>
                <a:lnTo>
                  <a:pt x="15890" y="10756"/>
                </a:lnTo>
                <a:lnTo>
                  <a:pt x="15354" y="10707"/>
                </a:lnTo>
                <a:lnTo>
                  <a:pt x="15111" y="10683"/>
                </a:lnTo>
                <a:lnTo>
                  <a:pt x="14917" y="10707"/>
                </a:lnTo>
                <a:lnTo>
                  <a:pt x="14941" y="10366"/>
                </a:lnTo>
                <a:lnTo>
                  <a:pt x="14941" y="10001"/>
                </a:lnTo>
                <a:lnTo>
                  <a:pt x="14917" y="9636"/>
                </a:lnTo>
                <a:lnTo>
                  <a:pt x="14844" y="9296"/>
                </a:lnTo>
                <a:lnTo>
                  <a:pt x="14892" y="9247"/>
                </a:lnTo>
                <a:lnTo>
                  <a:pt x="14892" y="9223"/>
                </a:lnTo>
                <a:lnTo>
                  <a:pt x="14868" y="9174"/>
                </a:lnTo>
                <a:lnTo>
                  <a:pt x="14844" y="9150"/>
                </a:lnTo>
                <a:lnTo>
                  <a:pt x="14819" y="9126"/>
                </a:lnTo>
                <a:lnTo>
                  <a:pt x="14722" y="8858"/>
                </a:lnTo>
                <a:lnTo>
                  <a:pt x="14625" y="8590"/>
                </a:lnTo>
                <a:lnTo>
                  <a:pt x="14503" y="8323"/>
                </a:lnTo>
                <a:lnTo>
                  <a:pt x="14357" y="8079"/>
                </a:lnTo>
                <a:lnTo>
                  <a:pt x="14187" y="7860"/>
                </a:lnTo>
                <a:lnTo>
                  <a:pt x="14016" y="7641"/>
                </a:lnTo>
                <a:lnTo>
                  <a:pt x="13822" y="7447"/>
                </a:lnTo>
                <a:lnTo>
                  <a:pt x="13627" y="7252"/>
                </a:lnTo>
                <a:lnTo>
                  <a:pt x="13773" y="7179"/>
                </a:lnTo>
                <a:lnTo>
                  <a:pt x="13919" y="7106"/>
                </a:lnTo>
                <a:lnTo>
                  <a:pt x="14187" y="6887"/>
                </a:lnTo>
                <a:lnTo>
                  <a:pt x="14673" y="6425"/>
                </a:lnTo>
                <a:lnTo>
                  <a:pt x="15500" y="5695"/>
                </a:lnTo>
                <a:lnTo>
                  <a:pt x="15890" y="5330"/>
                </a:lnTo>
                <a:lnTo>
                  <a:pt x="16279" y="4940"/>
                </a:lnTo>
                <a:lnTo>
                  <a:pt x="16620" y="4600"/>
                </a:lnTo>
                <a:lnTo>
                  <a:pt x="16912" y="4235"/>
                </a:lnTo>
                <a:lnTo>
                  <a:pt x="17106" y="4283"/>
                </a:lnTo>
                <a:lnTo>
                  <a:pt x="17666" y="4283"/>
                </a:lnTo>
                <a:lnTo>
                  <a:pt x="17909" y="4259"/>
                </a:lnTo>
                <a:lnTo>
                  <a:pt x="18128" y="4235"/>
                </a:lnTo>
                <a:lnTo>
                  <a:pt x="18347" y="4162"/>
                </a:lnTo>
                <a:lnTo>
                  <a:pt x="18566" y="4089"/>
                </a:lnTo>
                <a:lnTo>
                  <a:pt x="18785" y="3991"/>
                </a:lnTo>
                <a:lnTo>
                  <a:pt x="18980" y="3894"/>
                </a:lnTo>
                <a:lnTo>
                  <a:pt x="19150" y="3772"/>
                </a:lnTo>
                <a:lnTo>
                  <a:pt x="19345" y="3626"/>
                </a:lnTo>
                <a:lnTo>
                  <a:pt x="19491" y="3480"/>
                </a:lnTo>
                <a:lnTo>
                  <a:pt x="19637" y="3310"/>
                </a:lnTo>
                <a:lnTo>
                  <a:pt x="19783" y="3140"/>
                </a:lnTo>
                <a:lnTo>
                  <a:pt x="19880" y="2945"/>
                </a:lnTo>
                <a:lnTo>
                  <a:pt x="19978" y="2726"/>
                </a:lnTo>
                <a:lnTo>
                  <a:pt x="20051" y="2531"/>
                </a:lnTo>
                <a:lnTo>
                  <a:pt x="20124" y="2288"/>
                </a:lnTo>
                <a:lnTo>
                  <a:pt x="20148" y="2069"/>
                </a:lnTo>
                <a:lnTo>
                  <a:pt x="20172" y="1874"/>
                </a:lnTo>
                <a:lnTo>
                  <a:pt x="20148" y="1680"/>
                </a:lnTo>
                <a:lnTo>
                  <a:pt x="20099" y="1485"/>
                </a:lnTo>
                <a:lnTo>
                  <a:pt x="20051" y="1290"/>
                </a:lnTo>
                <a:lnTo>
                  <a:pt x="19953" y="1120"/>
                </a:lnTo>
                <a:lnTo>
                  <a:pt x="19856" y="974"/>
                </a:lnTo>
                <a:lnTo>
                  <a:pt x="19759" y="804"/>
                </a:lnTo>
                <a:lnTo>
                  <a:pt x="19613" y="682"/>
                </a:lnTo>
                <a:lnTo>
                  <a:pt x="19467" y="536"/>
                </a:lnTo>
                <a:lnTo>
                  <a:pt x="19321" y="415"/>
                </a:lnTo>
                <a:lnTo>
                  <a:pt x="19150" y="317"/>
                </a:lnTo>
                <a:lnTo>
                  <a:pt x="18980" y="244"/>
                </a:lnTo>
                <a:lnTo>
                  <a:pt x="18810" y="171"/>
                </a:lnTo>
                <a:lnTo>
                  <a:pt x="18615" y="123"/>
                </a:lnTo>
                <a:lnTo>
                  <a:pt x="18420" y="74"/>
                </a:lnTo>
                <a:lnTo>
                  <a:pt x="18226" y="74"/>
                </a:lnTo>
                <a:lnTo>
                  <a:pt x="18104" y="25"/>
                </a:lnTo>
                <a:lnTo>
                  <a:pt x="17982" y="1"/>
                </a:ln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200"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426" name="Google Shape;426;p46"/>
          <p:cNvSpPr/>
          <p:nvPr/>
        </p:nvSpPr>
        <p:spPr>
          <a:xfrm>
            <a:off x="4870450" y="2718982"/>
            <a:ext cx="302062" cy="254593"/>
          </a:xfrm>
          <a:custGeom>
            <a:avLst/>
            <a:gdLst/>
            <a:ahLst/>
            <a:cxnLst/>
            <a:rect l="l" t="t" r="r" b="b"/>
            <a:pathLst>
              <a:path w="22606" h="20513" extrusionOk="0">
                <a:moveTo>
                  <a:pt x="3650" y="5086"/>
                </a:moveTo>
                <a:lnTo>
                  <a:pt x="3650" y="5280"/>
                </a:lnTo>
                <a:lnTo>
                  <a:pt x="3650" y="5451"/>
                </a:lnTo>
                <a:lnTo>
                  <a:pt x="3650" y="5621"/>
                </a:lnTo>
                <a:lnTo>
                  <a:pt x="3431" y="5475"/>
                </a:lnTo>
                <a:lnTo>
                  <a:pt x="3212" y="5329"/>
                </a:lnTo>
                <a:lnTo>
                  <a:pt x="3431" y="5207"/>
                </a:lnTo>
                <a:lnTo>
                  <a:pt x="3650" y="5086"/>
                </a:lnTo>
                <a:close/>
                <a:moveTo>
                  <a:pt x="18323" y="4915"/>
                </a:moveTo>
                <a:lnTo>
                  <a:pt x="18736" y="5134"/>
                </a:lnTo>
                <a:lnTo>
                  <a:pt x="19150" y="5353"/>
                </a:lnTo>
                <a:lnTo>
                  <a:pt x="18347" y="5889"/>
                </a:lnTo>
                <a:lnTo>
                  <a:pt x="18347" y="5451"/>
                </a:lnTo>
                <a:lnTo>
                  <a:pt x="18347" y="5183"/>
                </a:lnTo>
                <a:lnTo>
                  <a:pt x="18323" y="4915"/>
                </a:lnTo>
                <a:close/>
                <a:moveTo>
                  <a:pt x="4380" y="4599"/>
                </a:moveTo>
                <a:lnTo>
                  <a:pt x="4307" y="4964"/>
                </a:lnTo>
                <a:lnTo>
                  <a:pt x="4283" y="5329"/>
                </a:lnTo>
                <a:lnTo>
                  <a:pt x="4283" y="5718"/>
                </a:lnTo>
                <a:lnTo>
                  <a:pt x="4307" y="6083"/>
                </a:lnTo>
                <a:lnTo>
                  <a:pt x="4307" y="6083"/>
                </a:lnTo>
                <a:lnTo>
                  <a:pt x="3869" y="5767"/>
                </a:lnTo>
                <a:lnTo>
                  <a:pt x="3845" y="5451"/>
                </a:lnTo>
                <a:lnTo>
                  <a:pt x="3821" y="5232"/>
                </a:lnTo>
                <a:lnTo>
                  <a:pt x="3796" y="4988"/>
                </a:lnTo>
                <a:lnTo>
                  <a:pt x="4380" y="4599"/>
                </a:lnTo>
                <a:close/>
                <a:moveTo>
                  <a:pt x="17569" y="4453"/>
                </a:moveTo>
                <a:lnTo>
                  <a:pt x="18201" y="4842"/>
                </a:lnTo>
                <a:lnTo>
                  <a:pt x="18153" y="5086"/>
                </a:lnTo>
                <a:lnTo>
                  <a:pt x="18104" y="5329"/>
                </a:lnTo>
                <a:lnTo>
                  <a:pt x="18080" y="5694"/>
                </a:lnTo>
                <a:lnTo>
                  <a:pt x="18055" y="5864"/>
                </a:lnTo>
                <a:lnTo>
                  <a:pt x="18055" y="6059"/>
                </a:lnTo>
                <a:lnTo>
                  <a:pt x="17398" y="6473"/>
                </a:lnTo>
                <a:lnTo>
                  <a:pt x="17471" y="5913"/>
                </a:lnTo>
                <a:lnTo>
                  <a:pt x="17520" y="5353"/>
                </a:lnTo>
                <a:lnTo>
                  <a:pt x="17569" y="4915"/>
                </a:lnTo>
                <a:lnTo>
                  <a:pt x="17569" y="4672"/>
                </a:lnTo>
                <a:lnTo>
                  <a:pt x="17569" y="4453"/>
                </a:lnTo>
                <a:close/>
                <a:moveTo>
                  <a:pt x="5135" y="4161"/>
                </a:moveTo>
                <a:lnTo>
                  <a:pt x="5110" y="4380"/>
                </a:lnTo>
                <a:lnTo>
                  <a:pt x="5086" y="4648"/>
                </a:lnTo>
                <a:lnTo>
                  <a:pt x="5086" y="5134"/>
                </a:lnTo>
                <a:lnTo>
                  <a:pt x="5013" y="6546"/>
                </a:lnTo>
                <a:lnTo>
                  <a:pt x="4575" y="6278"/>
                </a:lnTo>
                <a:lnTo>
                  <a:pt x="4575" y="5378"/>
                </a:lnTo>
                <a:lnTo>
                  <a:pt x="4575" y="4940"/>
                </a:lnTo>
                <a:lnTo>
                  <a:pt x="4575" y="4721"/>
                </a:lnTo>
                <a:lnTo>
                  <a:pt x="4551" y="4502"/>
                </a:lnTo>
                <a:lnTo>
                  <a:pt x="4599" y="4477"/>
                </a:lnTo>
                <a:lnTo>
                  <a:pt x="5135" y="4161"/>
                </a:lnTo>
                <a:close/>
                <a:moveTo>
                  <a:pt x="5889" y="3699"/>
                </a:moveTo>
                <a:lnTo>
                  <a:pt x="5865" y="4088"/>
                </a:lnTo>
                <a:lnTo>
                  <a:pt x="5865" y="4453"/>
                </a:lnTo>
                <a:lnTo>
                  <a:pt x="5865" y="5232"/>
                </a:lnTo>
                <a:lnTo>
                  <a:pt x="5840" y="6132"/>
                </a:lnTo>
                <a:lnTo>
                  <a:pt x="5816" y="6594"/>
                </a:lnTo>
                <a:lnTo>
                  <a:pt x="5816" y="7032"/>
                </a:lnTo>
                <a:lnTo>
                  <a:pt x="5256" y="6692"/>
                </a:lnTo>
                <a:lnTo>
                  <a:pt x="5305" y="5305"/>
                </a:lnTo>
                <a:lnTo>
                  <a:pt x="5354" y="4672"/>
                </a:lnTo>
                <a:lnTo>
                  <a:pt x="5354" y="4356"/>
                </a:lnTo>
                <a:lnTo>
                  <a:pt x="5329" y="4039"/>
                </a:lnTo>
                <a:lnTo>
                  <a:pt x="5889" y="3699"/>
                </a:lnTo>
                <a:close/>
                <a:moveTo>
                  <a:pt x="15817" y="3407"/>
                </a:moveTo>
                <a:lnTo>
                  <a:pt x="17252" y="4258"/>
                </a:lnTo>
                <a:lnTo>
                  <a:pt x="17374" y="4331"/>
                </a:lnTo>
                <a:lnTo>
                  <a:pt x="17350" y="4526"/>
                </a:lnTo>
                <a:lnTo>
                  <a:pt x="17325" y="4745"/>
                </a:lnTo>
                <a:lnTo>
                  <a:pt x="17325" y="5159"/>
                </a:lnTo>
                <a:lnTo>
                  <a:pt x="17301" y="5840"/>
                </a:lnTo>
                <a:lnTo>
                  <a:pt x="17325" y="6497"/>
                </a:lnTo>
                <a:lnTo>
                  <a:pt x="16668" y="6911"/>
                </a:lnTo>
                <a:lnTo>
                  <a:pt x="16693" y="6594"/>
                </a:lnTo>
                <a:lnTo>
                  <a:pt x="16693" y="6254"/>
                </a:lnTo>
                <a:lnTo>
                  <a:pt x="16693" y="5597"/>
                </a:lnTo>
                <a:lnTo>
                  <a:pt x="16717" y="5183"/>
                </a:lnTo>
                <a:lnTo>
                  <a:pt x="16741" y="4745"/>
                </a:lnTo>
                <a:lnTo>
                  <a:pt x="16741" y="4526"/>
                </a:lnTo>
                <a:lnTo>
                  <a:pt x="16717" y="4307"/>
                </a:lnTo>
                <a:lnTo>
                  <a:pt x="16693" y="4112"/>
                </a:lnTo>
                <a:lnTo>
                  <a:pt x="16620" y="3918"/>
                </a:lnTo>
                <a:lnTo>
                  <a:pt x="16595" y="3893"/>
                </a:lnTo>
                <a:lnTo>
                  <a:pt x="16571" y="3893"/>
                </a:lnTo>
                <a:lnTo>
                  <a:pt x="16498" y="4088"/>
                </a:lnTo>
                <a:lnTo>
                  <a:pt x="16474" y="4258"/>
                </a:lnTo>
                <a:lnTo>
                  <a:pt x="16449" y="4453"/>
                </a:lnTo>
                <a:lnTo>
                  <a:pt x="16425" y="4648"/>
                </a:lnTo>
                <a:lnTo>
                  <a:pt x="16449" y="5426"/>
                </a:lnTo>
                <a:lnTo>
                  <a:pt x="16425" y="6229"/>
                </a:lnTo>
                <a:lnTo>
                  <a:pt x="16425" y="6643"/>
                </a:lnTo>
                <a:lnTo>
                  <a:pt x="16474" y="7032"/>
                </a:lnTo>
                <a:lnTo>
                  <a:pt x="15963" y="7324"/>
                </a:lnTo>
                <a:lnTo>
                  <a:pt x="15914" y="5280"/>
                </a:lnTo>
                <a:lnTo>
                  <a:pt x="15914" y="4331"/>
                </a:lnTo>
                <a:lnTo>
                  <a:pt x="15890" y="3869"/>
                </a:lnTo>
                <a:lnTo>
                  <a:pt x="15817" y="3407"/>
                </a:lnTo>
                <a:close/>
                <a:moveTo>
                  <a:pt x="6814" y="3139"/>
                </a:moveTo>
                <a:lnTo>
                  <a:pt x="6789" y="3382"/>
                </a:lnTo>
                <a:lnTo>
                  <a:pt x="6765" y="3650"/>
                </a:lnTo>
                <a:lnTo>
                  <a:pt x="6765" y="4137"/>
                </a:lnTo>
                <a:lnTo>
                  <a:pt x="6765" y="5134"/>
                </a:lnTo>
                <a:lnTo>
                  <a:pt x="6716" y="6351"/>
                </a:lnTo>
                <a:lnTo>
                  <a:pt x="6716" y="6959"/>
                </a:lnTo>
                <a:lnTo>
                  <a:pt x="6716" y="7543"/>
                </a:lnTo>
                <a:lnTo>
                  <a:pt x="6084" y="7203"/>
                </a:lnTo>
                <a:lnTo>
                  <a:pt x="6108" y="6740"/>
                </a:lnTo>
                <a:lnTo>
                  <a:pt x="6108" y="6302"/>
                </a:lnTo>
                <a:lnTo>
                  <a:pt x="6108" y="5402"/>
                </a:lnTo>
                <a:lnTo>
                  <a:pt x="6132" y="4502"/>
                </a:lnTo>
                <a:lnTo>
                  <a:pt x="6132" y="4039"/>
                </a:lnTo>
                <a:lnTo>
                  <a:pt x="6084" y="3577"/>
                </a:lnTo>
                <a:lnTo>
                  <a:pt x="6814" y="3139"/>
                </a:lnTo>
                <a:close/>
                <a:moveTo>
                  <a:pt x="15087" y="2969"/>
                </a:moveTo>
                <a:lnTo>
                  <a:pt x="15695" y="3334"/>
                </a:lnTo>
                <a:lnTo>
                  <a:pt x="15671" y="3820"/>
                </a:lnTo>
                <a:lnTo>
                  <a:pt x="15646" y="4307"/>
                </a:lnTo>
                <a:lnTo>
                  <a:pt x="15695" y="5280"/>
                </a:lnTo>
                <a:lnTo>
                  <a:pt x="15768" y="7446"/>
                </a:lnTo>
                <a:lnTo>
                  <a:pt x="15695" y="7495"/>
                </a:lnTo>
                <a:lnTo>
                  <a:pt x="15111" y="7811"/>
                </a:lnTo>
                <a:lnTo>
                  <a:pt x="15135" y="7178"/>
                </a:lnTo>
                <a:lnTo>
                  <a:pt x="15135" y="6546"/>
                </a:lnTo>
                <a:lnTo>
                  <a:pt x="15135" y="5280"/>
                </a:lnTo>
                <a:lnTo>
                  <a:pt x="15135" y="3942"/>
                </a:lnTo>
                <a:lnTo>
                  <a:pt x="15135" y="3455"/>
                </a:lnTo>
                <a:lnTo>
                  <a:pt x="15111" y="3212"/>
                </a:lnTo>
                <a:lnTo>
                  <a:pt x="15087" y="2969"/>
                </a:lnTo>
                <a:close/>
                <a:moveTo>
                  <a:pt x="7665" y="2628"/>
                </a:moveTo>
                <a:lnTo>
                  <a:pt x="7641" y="2871"/>
                </a:lnTo>
                <a:lnTo>
                  <a:pt x="7617" y="3115"/>
                </a:lnTo>
                <a:lnTo>
                  <a:pt x="7568" y="3577"/>
                </a:lnTo>
                <a:lnTo>
                  <a:pt x="7495" y="5110"/>
                </a:lnTo>
                <a:lnTo>
                  <a:pt x="7446" y="6497"/>
                </a:lnTo>
                <a:lnTo>
                  <a:pt x="7398" y="7908"/>
                </a:lnTo>
                <a:lnTo>
                  <a:pt x="6984" y="7689"/>
                </a:lnTo>
                <a:lnTo>
                  <a:pt x="7008" y="7105"/>
                </a:lnTo>
                <a:lnTo>
                  <a:pt x="7033" y="6497"/>
                </a:lnTo>
                <a:lnTo>
                  <a:pt x="7033" y="5329"/>
                </a:lnTo>
                <a:lnTo>
                  <a:pt x="7057" y="4769"/>
                </a:lnTo>
                <a:lnTo>
                  <a:pt x="7081" y="4185"/>
                </a:lnTo>
                <a:lnTo>
                  <a:pt x="7081" y="3601"/>
                </a:lnTo>
                <a:lnTo>
                  <a:pt x="7057" y="3309"/>
                </a:lnTo>
                <a:lnTo>
                  <a:pt x="7033" y="3017"/>
                </a:lnTo>
                <a:lnTo>
                  <a:pt x="7665" y="2628"/>
                </a:lnTo>
                <a:close/>
                <a:moveTo>
                  <a:pt x="8517" y="2117"/>
                </a:moveTo>
                <a:lnTo>
                  <a:pt x="8468" y="2458"/>
                </a:lnTo>
                <a:lnTo>
                  <a:pt x="8395" y="2798"/>
                </a:lnTo>
                <a:lnTo>
                  <a:pt x="8322" y="3504"/>
                </a:lnTo>
                <a:lnTo>
                  <a:pt x="8274" y="4185"/>
                </a:lnTo>
                <a:lnTo>
                  <a:pt x="8225" y="4867"/>
                </a:lnTo>
                <a:lnTo>
                  <a:pt x="8152" y="5743"/>
                </a:lnTo>
                <a:lnTo>
                  <a:pt x="8079" y="6619"/>
                </a:lnTo>
                <a:lnTo>
                  <a:pt x="8030" y="6984"/>
                </a:lnTo>
                <a:lnTo>
                  <a:pt x="7982" y="7373"/>
                </a:lnTo>
                <a:lnTo>
                  <a:pt x="7860" y="8127"/>
                </a:lnTo>
                <a:lnTo>
                  <a:pt x="7617" y="8006"/>
                </a:lnTo>
                <a:lnTo>
                  <a:pt x="7763" y="5280"/>
                </a:lnTo>
                <a:lnTo>
                  <a:pt x="7811" y="3772"/>
                </a:lnTo>
                <a:lnTo>
                  <a:pt x="7836" y="3163"/>
                </a:lnTo>
                <a:lnTo>
                  <a:pt x="7836" y="2871"/>
                </a:lnTo>
                <a:lnTo>
                  <a:pt x="7787" y="2555"/>
                </a:lnTo>
                <a:lnTo>
                  <a:pt x="8517" y="2117"/>
                </a:lnTo>
                <a:close/>
                <a:moveTo>
                  <a:pt x="14381" y="2531"/>
                </a:moveTo>
                <a:lnTo>
                  <a:pt x="14989" y="2896"/>
                </a:lnTo>
                <a:lnTo>
                  <a:pt x="14941" y="3163"/>
                </a:lnTo>
                <a:lnTo>
                  <a:pt x="14941" y="3431"/>
                </a:lnTo>
                <a:lnTo>
                  <a:pt x="14941" y="3942"/>
                </a:lnTo>
                <a:lnTo>
                  <a:pt x="14941" y="5280"/>
                </a:lnTo>
                <a:lnTo>
                  <a:pt x="14941" y="6594"/>
                </a:lnTo>
                <a:lnTo>
                  <a:pt x="14941" y="7251"/>
                </a:lnTo>
                <a:lnTo>
                  <a:pt x="14965" y="7908"/>
                </a:lnTo>
                <a:lnTo>
                  <a:pt x="14332" y="8249"/>
                </a:lnTo>
                <a:lnTo>
                  <a:pt x="14332" y="6838"/>
                </a:lnTo>
                <a:lnTo>
                  <a:pt x="14308" y="5426"/>
                </a:lnTo>
                <a:lnTo>
                  <a:pt x="14332" y="4721"/>
                </a:lnTo>
                <a:lnTo>
                  <a:pt x="14357" y="3991"/>
                </a:lnTo>
                <a:lnTo>
                  <a:pt x="14381" y="3261"/>
                </a:lnTo>
                <a:lnTo>
                  <a:pt x="14381" y="2531"/>
                </a:lnTo>
                <a:close/>
                <a:moveTo>
                  <a:pt x="9393" y="1606"/>
                </a:moveTo>
                <a:lnTo>
                  <a:pt x="9344" y="1971"/>
                </a:lnTo>
                <a:lnTo>
                  <a:pt x="9320" y="2336"/>
                </a:lnTo>
                <a:lnTo>
                  <a:pt x="9296" y="3042"/>
                </a:lnTo>
                <a:lnTo>
                  <a:pt x="9150" y="4940"/>
                </a:lnTo>
                <a:lnTo>
                  <a:pt x="9004" y="6740"/>
                </a:lnTo>
                <a:lnTo>
                  <a:pt x="8931" y="7641"/>
                </a:lnTo>
                <a:lnTo>
                  <a:pt x="8833" y="8565"/>
                </a:lnTo>
                <a:lnTo>
                  <a:pt x="8055" y="8225"/>
                </a:lnTo>
                <a:lnTo>
                  <a:pt x="8128" y="7519"/>
                </a:lnTo>
                <a:lnTo>
                  <a:pt x="8176" y="6789"/>
                </a:lnTo>
                <a:lnTo>
                  <a:pt x="8201" y="6351"/>
                </a:lnTo>
                <a:lnTo>
                  <a:pt x="8274" y="5937"/>
                </a:lnTo>
                <a:lnTo>
                  <a:pt x="8347" y="5499"/>
                </a:lnTo>
                <a:lnTo>
                  <a:pt x="8420" y="5061"/>
                </a:lnTo>
                <a:lnTo>
                  <a:pt x="8590" y="3504"/>
                </a:lnTo>
                <a:lnTo>
                  <a:pt x="8687" y="2750"/>
                </a:lnTo>
                <a:lnTo>
                  <a:pt x="8736" y="2385"/>
                </a:lnTo>
                <a:lnTo>
                  <a:pt x="8736" y="1995"/>
                </a:lnTo>
                <a:lnTo>
                  <a:pt x="9077" y="1776"/>
                </a:lnTo>
                <a:lnTo>
                  <a:pt x="9393" y="1606"/>
                </a:lnTo>
                <a:close/>
                <a:moveTo>
                  <a:pt x="10123" y="1192"/>
                </a:moveTo>
                <a:lnTo>
                  <a:pt x="10074" y="1387"/>
                </a:lnTo>
                <a:lnTo>
                  <a:pt x="10050" y="1557"/>
                </a:lnTo>
                <a:lnTo>
                  <a:pt x="10026" y="1947"/>
                </a:lnTo>
                <a:lnTo>
                  <a:pt x="9977" y="2701"/>
                </a:lnTo>
                <a:lnTo>
                  <a:pt x="9807" y="4794"/>
                </a:lnTo>
                <a:lnTo>
                  <a:pt x="9734" y="5840"/>
                </a:lnTo>
                <a:lnTo>
                  <a:pt x="9685" y="6886"/>
                </a:lnTo>
                <a:lnTo>
                  <a:pt x="9661" y="7373"/>
                </a:lnTo>
                <a:lnTo>
                  <a:pt x="9612" y="7860"/>
                </a:lnTo>
                <a:lnTo>
                  <a:pt x="9563" y="8371"/>
                </a:lnTo>
                <a:lnTo>
                  <a:pt x="9539" y="8857"/>
                </a:lnTo>
                <a:lnTo>
                  <a:pt x="9028" y="8638"/>
                </a:lnTo>
                <a:lnTo>
                  <a:pt x="9271" y="6886"/>
                </a:lnTo>
                <a:lnTo>
                  <a:pt x="9369" y="6010"/>
                </a:lnTo>
                <a:lnTo>
                  <a:pt x="9442" y="5110"/>
                </a:lnTo>
                <a:lnTo>
                  <a:pt x="9563" y="3236"/>
                </a:lnTo>
                <a:lnTo>
                  <a:pt x="9636" y="2360"/>
                </a:lnTo>
                <a:lnTo>
                  <a:pt x="9636" y="1922"/>
                </a:lnTo>
                <a:lnTo>
                  <a:pt x="9612" y="1484"/>
                </a:lnTo>
                <a:lnTo>
                  <a:pt x="10123" y="1192"/>
                </a:lnTo>
                <a:close/>
                <a:moveTo>
                  <a:pt x="12751" y="1557"/>
                </a:moveTo>
                <a:lnTo>
                  <a:pt x="12945" y="1655"/>
                </a:lnTo>
                <a:lnTo>
                  <a:pt x="13408" y="1947"/>
                </a:lnTo>
                <a:lnTo>
                  <a:pt x="13335" y="2093"/>
                </a:lnTo>
                <a:lnTo>
                  <a:pt x="13310" y="2239"/>
                </a:lnTo>
                <a:lnTo>
                  <a:pt x="13286" y="2555"/>
                </a:lnTo>
                <a:lnTo>
                  <a:pt x="13286" y="3212"/>
                </a:lnTo>
                <a:lnTo>
                  <a:pt x="13286" y="4940"/>
                </a:lnTo>
                <a:lnTo>
                  <a:pt x="13286" y="5791"/>
                </a:lnTo>
                <a:lnTo>
                  <a:pt x="13335" y="6667"/>
                </a:lnTo>
                <a:lnTo>
                  <a:pt x="13383" y="7519"/>
                </a:lnTo>
                <a:lnTo>
                  <a:pt x="13505" y="8371"/>
                </a:lnTo>
                <a:lnTo>
                  <a:pt x="13505" y="8395"/>
                </a:lnTo>
                <a:lnTo>
                  <a:pt x="13554" y="8395"/>
                </a:lnTo>
                <a:lnTo>
                  <a:pt x="13554" y="8371"/>
                </a:lnTo>
                <a:lnTo>
                  <a:pt x="13602" y="7519"/>
                </a:lnTo>
                <a:lnTo>
                  <a:pt x="13602" y="6643"/>
                </a:lnTo>
                <a:lnTo>
                  <a:pt x="13602" y="4940"/>
                </a:lnTo>
                <a:lnTo>
                  <a:pt x="13602" y="3212"/>
                </a:lnTo>
                <a:lnTo>
                  <a:pt x="13651" y="2628"/>
                </a:lnTo>
                <a:lnTo>
                  <a:pt x="13651" y="2336"/>
                </a:lnTo>
                <a:lnTo>
                  <a:pt x="13627" y="2190"/>
                </a:lnTo>
                <a:lnTo>
                  <a:pt x="13602" y="2068"/>
                </a:lnTo>
                <a:lnTo>
                  <a:pt x="14235" y="2458"/>
                </a:lnTo>
                <a:lnTo>
                  <a:pt x="14162" y="3139"/>
                </a:lnTo>
                <a:lnTo>
                  <a:pt x="14113" y="3845"/>
                </a:lnTo>
                <a:lnTo>
                  <a:pt x="14089" y="5232"/>
                </a:lnTo>
                <a:lnTo>
                  <a:pt x="14065" y="6789"/>
                </a:lnTo>
                <a:lnTo>
                  <a:pt x="14089" y="7568"/>
                </a:lnTo>
                <a:lnTo>
                  <a:pt x="14113" y="8346"/>
                </a:lnTo>
                <a:lnTo>
                  <a:pt x="14113" y="8371"/>
                </a:lnTo>
                <a:lnTo>
                  <a:pt x="13627" y="8638"/>
                </a:lnTo>
                <a:lnTo>
                  <a:pt x="12945" y="9003"/>
                </a:lnTo>
                <a:lnTo>
                  <a:pt x="12945" y="9003"/>
                </a:lnTo>
                <a:lnTo>
                  <a:pt x="12970" y="7203"/>
                </a:lnTo>
                <a:lnTo>
                  <a:pt x="12970" y="5426"/>
                </a:lnTo>
                <a:lnTo>
                  <a:pt x="12945" y="4356"/>
                </a:lnTo>
                <a:lnTo>
                  <a:pt x="12897" y="3309"/>
                </a:lnTo>
                <a:lnTo>
                  <a:pt x="12872" y="2433"/>
                </a:lnTo>
                <a:lnTo>
                  <a:pt x="12824" y="1995"/>
                </a:lnTo>
                <a:lnTo>
                  <a:pt x="12751" y="1557"/>
                </a:lnTo>
                <a:close/>
                <a:moveTo>
                  <a:pt x="10780" y="803"/>
                </a:moveTo>
                <a:lnTo>
                  <a:pt x="10731" y="1241"/>
                </a:lnTo>
                <a:lnTo>
                  <a:pt x="10731" y="1679"/>
                </a:lnTo>
                <a:lnTo>
                  <a:pt x="10731" y="2555"/>
                </a:lnTo>
                <a:lnTo>
                  <a:pt x="10682" y="5037"/>
                </a:lnTo>
                <a:lnTo>
                  <a:pt x="10585" y="9246"/>
                </a:lnTo>
                <a:lnTo>
                  <a:pt x="9782" y="8930"/>
                </a:lnTo>
                <a:lnTo>
                  <a:pt x="9831" y="8517"/>
                </a:lnTo>
                <a:lnTo>
                  <a:pt x="9855" y="8103"/>
                </a:lnTo>
                <a:lnTo>
                  <a:pt x="9904" y="7276"/>
                </a:lnTo>
                <a:lnTo>
                  <a:pt x="10001" y="6229"/>
                </a:lnTo>
                <a:lnTo>
                  <a:pt x="10074" y="5183"/>
                </a:lnTo>
                <a:lnTo>
                  <a:pt x="10196" y="3090"/>
                </a:lnTo>
                <a:lnTo>
                  <a:pt x="10269" y="1947"/>
                </a:lnTo>
                <a:lnTo>
                  <a:pt x="10293" y="1533"/>
                </a:lnTo>
                <a:lnTo>
                  <a:pt x="10293" y="1314"/>
                </a:lnTo>
                <a:lnTo>
                  <a:pt x="10269" y="1119"/>
                </a:lnTo>
                <a:lnTo>
                  <a:pt x="10780" y="803"/>
                </a:lnTo>
                <a:close/>
                <a:moveTo>
                  <a:pt x="11996" y="1095"/>
                </a:moveTo>
                <a:lnTo>
                  <a:pt x="12653" y="1484"/>
                </a:lnTo>
                <a:lnTo>
                  <a:pt x="12605" y="1922"/>
                </a:lnTo>
                <a:lnTo>
                  <a:pt x="12605" y="2385"/>
                </a:lnTo>
                <a:lnTo>
                  <a:pt x="12629" y="3309"/>
                </a:lnTo>
                <a:lnTo>
                  <a:pt x="12678" y="5426"/>
                </a:lnTo>
                <a:lnTo>
                  <a:pt x="12726" y="7276"/>
                </a:lnTo>
                <a:lnTo>
                  <a:pt x="12751" y="9125"/>
                </a:lnTo>
                <a:lnTo>
                  <a:pt x="11996" y="9514"/>
                </a:lnTo>
                <a:lnTo>
                  <a:pt x="12094" y="8444"/>
                </a:lnTo>
                <a:lnTo>
                  <a:pt x="12142" y="7349"/>
                </a:lnTo>
                <a:lnTo>
                  <a:pt x="12167" y="6278"/>
                </a:lnTo>
                <a:lnTo>
                  <a:pt x="12142" y="5183"/>
                </a:lnTo>
                <a:lnTo>
                  <a:pt x="12094" y="2920"/>
                </a:lnTo>
                <a:lnTo>
                  <a:pt x="12118" y="2458"/>
                </a:lnTo>
                <a:lnTo>
                  <a:pt x="12118" y="1995"/>
                </a:lnTo>
                <a:lnTo>
                  <a:pt x="12118" y="1752"/>
                </a:lnTo>
                <a:lnTo>
                  <a:pt x="12118" y="1533"/>
                </a:lnTo>
                <a:lnTo>
                  <a:pt x="12069" y="1314"/>
                </a:lnTo>
                <a:lnTo>
                  <a:pt x="11996" y="1095"/>
                </a:lnTo>
                <a:close/>
                <a:moveTo>
                  <a:pt x="11291" y="609"/>
                </a:moveTo>
                <a:lnTo>
                  <a:pt x="11583" y="828"/>
                </a:lnTo>
                <a:lnTo>
                  <a:pt x="11923" y="1046"/>
                </a:lnTo>
                <a:lnTo>
                  <a:pt x="11850" y="1241"/>
                </a:lnTo>
                <a:lnTo>
                  <a:pt x="11826" y="1484"/>
                </a:lnTo>
                <a:lnTo>
                  <a:pt x="11802" y="1728"/>
                </a:lnTo>
                <a:lnTo>
                  <a:pt x="11826" y="1971"/>
                </a:lnTo>
                <a:lnTo>
                  <a:pt x="11899" y="2920"/>
                </a:lnTo>
                <a:lnTo>
                  <a:pt x="11899" y="3480"/>
                </a:lnTo>
                <a:lnTo>
                  <a:pt x="11899" y="4064"/>
                </a:lnTo>
                <a:lnTo>
                  <a:pt x="11875" y="5183"/>
                </a:lnTo>
                <a:lnTo>
                  <a:pt x="11777" y="7373"/>
                </a:lnTo>
                <a:lnTo>
                  <a:pt x="11753" y="8468"/>
                </a:lnTo>
                <a:lnTo>
                  <a:pt x="11729" y="9563"/>
                </a:lnTo>
                <a:lnTo>
                  <a:pt x="11753" y="9611"/>
                </a:lnTo>
                <a:lnTo>
                  <a:pt x="11753" y="9636"/>
                </a:lnTo>
                <a:lnTo>
                  <a:pt x="11704" y="9611"/>
                </a:lnTo>
                <a:lnTo>
                  <a:pt x="11193" y="9441"/>
                </a:lnTo>
                <a:lnTo>
                  <a:pt x="11266" y="5232"/>
                </a:lnTo>
                <a:lnTo>
                  <a:pt x="11315" y="2750"/>
                </a:lnTo>
                <a:lnTo>
                  <a:pt x="11364" y="1679"/>
                </a:lnTo>
                <a:lnTo>
                  <a:pt x="11364" y="1144"/>
                </a:lnTo>
                <a:lnTo>
                  <a:pt x="11339" y="876"/>
                </a:lnTo>
                <a:lnTo>
                  <a:pt x="11291" y="609"/>
                </a:lnTo>
                <a:close/>
                <a:moveTo>
                  <a:pt x="2604" y="5475"/>
                </a:moveTo>
                <a:lnTo>
                  <a:pt x="2701" y="5621"/>
                </a:lnTo>
                <a:lnTo>
                  <a:pt x="2823" y="5743"/>
                </a:lnTo>
                <a:lnTo>
                  <a:pt x="3091" y="5937"/>
                </a:lnTo>
                <a:lnTo>
                  <a:pt x="3577" y="6327"/>
                </a:lnTo>
                <a:lnTo>
                  <a:pt x="4113" y="6692"/>
                </a:lnTo>
                <a:lnTo>
                  <a:pt x="4672" y="7057"/>
                </a:lnTo>
                <a:lnTo>
                  <a:pt x="5256" y="7422"/>
                </a:lnTo>
                <a:lnTo>
                  <a:pt x="5840" y="7762"/>
                </a:lnTo>
                <a:lnTo>
                  <a:pt x="6424" y="8103"/>
                </a:lnTo>
                <a:lnTo>
                  <a:pt x="7422" y="8614"/>
                </a:lnTo>
                <a:lnTo>
                  <a:pt x="8468" y="9100"/>
                </a:lnTo>
                <a:lnTo>
                  <a:pt x="9515" y="9538"/>
                </a:lnTo>
                <a:lnTo>
                  <a:pt x="10561" y="9928"/>
                </a:lnTo>
                <a:lnTo>
                  <a:pt x="10561" y="10001"/>
                </a:lnTo>
                <a:lnTo>
                  <a:pt x="10585" y="10074"/>
                </a:lnTo>
                <a:lnTo>
                  <a:pt x="10609" y="10147"/>
                </a:lnTo>
                <a:lnTo>
                  <a:pt x="10634" y="10195"/>
                </a:lnTo>
                <a:lnTo>
                  <a:pt x="10682" y="10244"/>
                </a:lnTo>
                <a:lnTo>
                  <a:pt x="10536" y="10414"/>
                </a:lnTo>
                <a:lnTo>
                  <a:pt x="10390" y="10609"/>
                </a:lnTo>
                <a:lnTo>
                  <a:pt x="10245" y="10804"/>
                </a:lnTo>
                <a:lnTo>
                  <a:pt x="10123" y="11047"/>
                </a:lnTo>
                <a:lnTo>
                  <a:pt x="9928" y="11485"/>
                </a:lnTo>
                <a:lnTo>
                  <a:pt x="9734" y="11899"/>
                </a:lnTo>
                <a:lnTo>
                  <a:pt x="9223" y="12921"/>
                </a:lnTo>
                <a:lnTo>
                  <a:pt x="8979" y="13456"/>
                </a:lnTo>
                <a:lnTo>
                  <a:pt x="8785" y="13991"/>
                </a:lnTo>
                <a:lnTo>
                  <a:pt x="8420" y="13821"/>
                </a:lnTo>
                <a:lnTo>
                  <a:pt x="8055" y="13626"/>
                </a:lnTo>
                <a:lnTo>
                  <a:pt x="7787" y="13456"/>
                </a:lnTo>
                <a:lnTo>
                  <a:pt x="7519" y="13286"/>
                </a:lnTo>
                <a:lnTo>
                  <a:pt x="7008" y="12921"/>
                </a:lnTo>
                <a:lnTo>
                  <a:pt x="5889" y="12191"/>
                </a:lnTo>
                <a:lnTo>
                  <a:pt x="4770" y="11412"/>
                </a:lnTo>
                <a:lnTo>
                  <a:pt x="4210" y="11047"/>
                </a:lnTo>
                <a:lnTo>
                  <a:pt x="3650" y="10706"/>
                </a:lnTo>
                <a:lnTo>
                  <a:pt x="3091" y="10366"/>
                </a:lnTo>
                <a:lnTo>
                  <a:pt x="2482" y="10049"/>
                </a:lnTo>
                <a:lnTo>
                  <a:pt x="2069" y="9830"/>
                </a:lnTo>
                <a:lnTo>
                  <a:pt x="1631" y="9636"/>
                </a:lnTo>
                <a:lnTo>
                  <a:pt x="1169" y="9441"/>
                </a:lnTo>
                <a:lnTo>
                  <a:pt x="706" y="9295"/>
                </a:lnTo>
                <a:lnTo>
                  <a:pt x="1217" y="8322"/>
                </a:lnTo>
                <a:lnTo>
                  <a:pt x="1704" y="7324"/>
                </a:lnTo>
                <a:lnTo>
                  <a:pt x="2312" y="6132"/>
                </a:lnTo>
                <a:lnTo>
                  <a:pt x="2482" y="5816"/>
                </a:lnTo>
                <a:lnTo>
                  <a:pt x="2555" y="5645"/>
                </a:lnTo>
                <a:lnTo>
                  <a:pt x="2604" y="5475"/>
                </a:lnTo>
                <a:close/>
                <a:moveTo>
                  <a:pt x="19734" y="5597"/>
                </a:moveTo>
                <a:lnTo>
                  <a:pt x="19831" y="5840"/>
                </a:lnTo>
                <a:lnTo>
                  <a:pt x="19929" y="6083"/>
                </a:lnTo>
                <a:lnTo>
                  <a:pt x="20172" y="6546"/>
                </a:lnTo>
                <a:lnTo>
                  <a:pt x="20707" y="7470"/>
                </a:lnTo>
                <a:lnTo>
                  <a:pt x="20975" y="7933"/>
                </a:lnTo>
                <a:lnTo>
                  <a:pt x="21267" y="8395"/>
                </a:lnTo>
                <a:lnTo>
                  <a:pt x="21875" y="9295"/>
                </a:lnTo>
                <a:lnTo>
                  <a:pt x="20756" y="9757"/>
                </a:lnTo>
                <a:lnTo>
                  <a:pt x="19661" y="10244"/>
                </a:lnTo>
                <a:lnTo>
                  <a:pt x="18566" y="10779"/>
                </a:lnTo>
                <a:lnTo>
                  <a:pt x="17496" y="11339"/>
                </a:lnTo>
                <a:lnTo>
                  <a:pt x="16328" y="11972"/>
                </a:lnTo>
                <a:lnTo>
                  <a:pt x="15208" y="12653"/>
                </a:lnTo>
                <a:lnTo>
                  <a:pt x="14722" y="12945"/>
                </a:lnTo>
                <a:lnTo>
                  <a:pt x="14211" y="13261"/>
                </a:lnTo>
                <a:lnTo>
                  <a:pt x="13967" y="13432"/>
                </a:lnTo>
                <a:lnTo>
                  <a:pt x="13724" y="13602"/>
                </a:lnTo>
                <a:lnTo>
                  <a:pt x="13505" y="13821"/>
                </a:lnTo>
                <a:lnTo>
                  <a:pt x="13310" y="14016"/>
                </a:lnTo>
                <a:lnTo>
                  <a:pt x="13140" y="13675"/>
                </a:lnTo>
                <a:lnTo>
                  <a:pt x="12970" y="13334"/>
                </a:lnTo>
                <a:lnTo>
                  <a:pt x="12702" y="12799"/>
                </a:lnTo>
                <a:lnTo>
                  <a:pt x="12434" y="12239"/>
                </a:lnTo>
                <a:lnTo>
                  <a:pt x="11948" y="10998"/>
                </a:lnTo>
                <a:lnTo>
                  <a:pt x="11777" y="10609"/>
                </a:lnTo>
                <a:lnTo>
                  <a:pt x="11704" y="10414"/>
                </a:lnTo>
                <a:lnTo>
                  <a:pt x="11607" y="10244"/>
                </a:lnTo>
                <a:lnTo>
                  <a:pt x="11704" y="10220"/>
                </a:lnTo>
                <a:lnTo>
                  <a:pt x="11802" y="10171"/>
                </a:lnTo>
                <a:lnTo>
                  <a:pt x="11850" y="10098"/>
                </a:lnTo>
                <a:lnTo>
                  <a:pt x="11899" y="10001"/>
                </a:lnTo>
                <a:lnTo>
                  <a:pt x="12337" y="9830"/>
                </a:lnTo>
                <a:lnTo>
                  <a:pt x="12751" y="9660"/>
                </a:lnTo>
                <a:lnTo>
                  <a:pt x="12775" y="9684"/>
                </a:lnTo>
                <a:lnTo>
                  <a:pt x="12799" y="9709"/>
                </a:lnTo>
                <a:lnTo>
                  <a:pt x="12848" y="9733"/>
                </a:lnTo>
                <a:lnTo>
                  <a:pt x="12921" y="9709"/>
                </a:lnTo>
                <a:lnTo>
                  <a:pt x="12945" y="9684"/>
                </a:lnTo>
                <a:lnTo>
                  <a:pt x="12945" y="9636"/>
                </a:lnTo>
                <a:lnTo>
                  <a:pt x="12945" y="9563"/>
                </a:lnTo>
                <a:lnTo>
                  <a:pt x="13675" y="9198"/>
                </a:lnTo>
                <a:lnTo>
                  <a:pt x="14405" y="8809"/>
                </a:lnTo>
                <a:lnTo>
                  <a:pt x="15792" y="8006"/>
                </a:lnTo>
                <a:lnTo>
                  <a:pt x="16790" y="7422"/>
                </a:lnTo>
                <a:lnTo>
                  <a:pt x="17788" y="6838"/>
                </a:lnTo>
                <a:lnTo>
                  <a:pt x="18761" y="6229"/>
                </a:lnTo>
                <a:lnTo>
                  <a:pt x="19734" y="5597"/>
                </a:lnTo>
                <a:close/>
                <a:moveTo>
                  <a:pt x="19637" y="10950"/>
                </a:moveTo>
                <a:lnTo>
                  <a:pt x="19637" y="10974"/>
                </a:lnTo>
                <a:lnTo>
                  <a:pt x="19612" y="11461"/>
                </a:lnTo>
                <a:lnTo>
                  <a:pt x="19612" y="11947"/>
                </a:lnTo>
                <a:lnTo>
                  <a:pt x="19637" y="12921"/>
                </a:lnTo>
                <a:lnTo>
                  <a:pt x="19734" y="14892"/>
                </a:lnTo>
                <a:lnTo>
                  <a:pt x="19272" y="15111"/>
                </a:lnTo>
                <a:lnTo>
                  <a:pt x="18834" y="15378"/>
                </a:lnTo>
                <a:lnTo>
                  <a:pt x="17958" y="15938"/>
                </a:lnTo>
                <a:lnTo>
                  <a:pt x="16814" y="16619"/>
                </a:lnTo>
                <a:lnTo>
                  <a:pt x="15646" y="17300"/>
                </a:lnTo>
                <a:lnTo>
                  <a:pt x="13335" y="18663"/>
                </a:lnTo>
                <a:lnTo>
                  <a:pt x="12167" y="19344"/>
                </a:lnTo>
                <a:lnTo>
                  <a:pt x="11923" y="19490"/>
                </a:lnTo>
                <a:lnTo>
                  <a:pt x="11680" y="19661"/>
                </a:lnTo>
                <a:lnTo>
                  <a:pt x="11558" y="15013"/>
                </a:lnTo>
                <a:lnTo>
                  <a:pt x="11485" y="12507"/>
                </a:lnTo>
                <a:lnTo>
                  <a:pt x="11461" y="11388"/>
                </a:lnTo>
                <a:lnTo>
                  <a:pt x="11704" y="11947"/>
                </a:lnTo>
                <a:lnTo>
                  <a:pt x="11923" y="12458"/>
                </a:lnTo>
                <a:lnTo>
                  <a:pt x="12142" y="12994"/>
                </a:lnTo>
                <a:lnTo>
                  <a:pt x="12386" y="13578"/>
                </a:lnTo>
                <a:lnTo>
                  <a:pt x="12507" y="13870"/>
                </a:lnTo>
                <a:lnTo>
                  <a:pt x="12678" y="14137"/>
                </a:lnTo>
                <a:lnTo>
                  <a:pt x="12848" y="14381"/>
                </a:lnTo>
                <a:lnTo>
                  <a:pt x="13018" y="14600"/>
                </a:lnTo>
                <a:lnTo>
                  <a:pt x="13091" y="14648"/>
                </a:lnTo>
                <a:lnTo>
                  <a:pt x="13164" y="14673"/>
                </a:lnTo>
                <a:lnTo>
                  <a:pt x="13262" y="14673"/>
                </a:lnTo>
                <a:lnTo>
                  <a:pt x="13335" y="14624"/>
                </a:lnTo>
                <a:lnTo>
                  <a:pt x="13383" y="14575"/>
                </a:lnTo>
                <a:lnTo>
                  <a:pt x="13432" y="14527"/>
                </a:lnTo>
                <a:lnTo>
                  <a:pt x="13456" y="14429"/>
                </a:lnTo>
                <a:lnTo>
                  <a:pt x="13456" y="14356"/>
                </a:lnTo>
                <a:lnTo>
                  <a:pt x="13432" y="14308"/>
                </a:lnTo>
                <a:lnTo>
                  <a:pt x="13675" y="14210"/>
                </a:lnTo>
                <a:lnTo>
                  <a:pt x="13943" y="14113"/>
                </a:lnTo>
                <a:lnTo>
                  <a:pt x="14186" y="13991"/>
                </a:lnTo>
                <a:lnTo>
                  <a:pt x="14430" y="13845"/>
                </a:lnTo>
                <a:lnTo>
                  <a:pt x="14892" y="13529"/>
                </a:lnTo>
                <a:lnTo>
                  <a:pt x="15330" y="13237"/>
                </a:lnTo>
                <a:lnTo>
                  <a:pt x="16498" y="12580"/>
                </a:lnTo>
                <a:lnTo>
                  <a:pt x="17642" y="11923"/>
                </a:lnTo>
                <a:lnTo>
                  <a:pt x="18639" y="11412"/>
                </a:lnTo>
                <a:lnTo>
                  <a:pt x="19637" y="10950"/>
                </a:lnTo>
                <a:close/>
                <a:moveTo>
                  <a:pt x="2653" y="10755"/>
                </a:moveTo>
                <a:lnTo>
                  <a:pt x="3139" y="11047"/>
                </a:lnTo>
                <a:lnTo>
                  <a:pt x="3650" y="11363"/>
                </a:lnTo>
                <a:lnTo>
                  <a:pt x="4624" y="11996"/>
                </a:lnTo>
                <a:lnTo>
                  <a:pt x="5670" y="12702"/>
                </a:lnTo>
                <a:lnTo>
                  <a:pt x="6741" y="13359"/>
                </a:lnTo>
                <a:lnTo>
                  <a:pt x="7033" y="13529"/>
                </a:lnTo>
                <a:lnTo>
                  <a:pt x="7300" y="13675"/>
                </a:lnTo>
                <a:lnTo>
                  <a:pt x="7860" y="13967"/>
                </a:lnTo>
                <a:lnTo>
                  <a:pt x="8274" y="14186"/>
                </a:lnTo>
                <a:lnTo>
                  <a:pt x="8712" y="14381"/>
                </a:lnTo>
                <a:lnTo>
                  <a:pt x="8736" y="14454"/>
                </a:lnTo>
                <a:lnTo>
                  <a:pt x="8785" y="14502"/>
                </a:lnTo>
                <a:lnTo>
                  <a:pt x="8833" y="14551"/>
                </a:lnTo>
                <a:lnTo>
                  <a:pt x="8906" y="14575"/>
                </a:lnTo>
                <a:lnTo>
                  <a:pt x="8979" y="14600"/>
                </a:lnTo>
                <a:lnTo>
                  <a:pt x="9052" y="14575"/>
                </a:lnTo>
                <a:lnTo>
                  <a:pt x="9101" y="14551"/>
                </a:lnTo>
                <a:lnTo>
                  <a:pt x="9174" y="14478"/>
                </a:lnTo>
                <a:lnTo>
                  <a:pt x="9223" y="14429"/>
                </a:lnTo>
                <a:lnTo>
                  <a:pt x="9223" y="14356"/>
                </a:lnTo>
                <a:lnTo>
                  <a:pt x="9490" y="13821"/>
                </a:lnTo>
                <a:lnTo>
                  <a:pt x="9734" y="13286"/>
                </a:lnTo>
                <a:lnTo>
                  <a:pt x="9977" y="12726"/>
                </a:lnTo>
                <a:lnTo>
                  <a:pt x="10220" y="12166"/>
                </a:lnTo>
                <a:lnTo>
                  <a:pt x="10780" y="11047"/>
                </a:lnTo>
                <a:lnTo>
                  <a:pt x="10877" y="10828"/>
                </a:lnTo>
                <a:lnTo>
                  <a:pt x="10901" y="11582"/>
                </a:lnTo>
                <a:lnTo>
                  <a:pt x="10926" y="12312"/>
                </a:lnTo>
                <a:lnTo>
                  <a:pt x="10999" y="15013"/>
                </a:lnTo>
                <a:lnTo>
                  <a:pt x="11120" y="19807"/>
                </a:lnTo>
                <a:lnTo>
                  <a:pt x="11120" y="19807"/>
                </a:lnTo>
                <a:lnTo>
                  <a:pt x="9004" y="18687"/>
                </a:lnTo>
                <a:lnTo>
                  <a:pt x="6887" y="17568"/>
                </a:lnTo>
                <a:lnTo>
                  <a:pt x="4672" y="16400"/>
                </a:lnTo>
                <a:lnTo>
                  <a:pt x="3456" y="15768"/>
                </a:lnTo>
                <a:lnTo>
                  <a:pt x="3115" y="15597"/>
                </a:lnTo>
                <a:lnTo>
                  <a:pt x="2945" y="15524"/>
                </a:lnTo>
                <a:lnTo>
                  <a:pt x="2750" y="15451"/>
                </a:lnTo>
                <a:lnTo>
                  <a:pt x="2774" y="15159"/>
                </a:lnTo>
                <a:lnTo>
                  <a:pt x="2774" y="14867"/>
                </a:lnTo>
                <a:lnTo>
                  <a:pt x="2750" y="14283"/>
                </a:lnTo>
                <a:lnTo>
                  <a:pt x="2701" y="13675"/>
                </a:lnTo>
                <a:lnTo>
                  <a:pt x="2653" y="13091"/>
                </a:lnTo>
                <a:lnTo>
                  <a:pt x="2677" y="12507"/>
                </a:lnTo>
                <a:lnTo>
                  <a:pt x="2677" y="11923"/>
                </a:lnTo>
                <a:lnTo>
                  <a:pt x="2677" y="11339"/>
                </a:lnTo>
                <a:lnTo>
                  <a:pt x="2677" y="11047"/>
                </a:lnTo>
                <a:lnTo>
                  <a:pt x="2653" y="10755"/>
                </a:lnTo>
                <a:close/>
                <a:moveTo>
                  <a:pt x="11145" y="0"/>
                </a:moveTo>
                <a:lnTo>
                  <a:pt x="11047" y="25"/>
                </a:lnTo>
                <a:lnTo>
                  <a:pt x="10780" y="122"/>
                </a:lnTo>
                <a:lnTo>
                  <a:pt x="10512" y="268"/>
                </a:lnTo>
                <a:lnTo>
                  <a:pt x="9977" y="560"/>
                </a:lnTo>
                <a:lnTo>
                  <a:pt x="8979" y="1192"/>
                </a:lnTo>
                <a:lnTo>
                  <a:pt x="6643" y="2604"/>
                </a:lnTo>
                <a:lnTo>
                  <a:pt x="4478" y="3893"/>
                </a:lnTo>
                <a:lnTo>
                  <a:pt x="3310" y="4599"/>
                </a:lnTo>
                <a:lnTo>
                  <a:pt x="2920" y="4818"/>
                </a:lnTo>
                <a:lnTo>
                  <a:pt x="2750" y="4940"/>
                </a:lnTo>
                <a:lnTo>
                  <a:pt x="2604" y="5110"/>
                </a:lnTo>
                <a:lnTo>
                  <a:pt x="2555" y="5086"/>
                </a:lnTo>
                <a:lnTo>
                  <a:pt x="2507" y="5086"/>
                </a:lnTo>
                <a:lnTo>
                  <a:pt x="2337" y="5207"/>
                </a:lnTo>
                <a:lnTo>
                  <a:pt x="2191" y="5353"/>
                </a:lnTo>
                <a:lnTo>
                  <a:pt x="2093" y="5548"/>
                </a:lnTo>
                <a:lnTo>
                  <a:pt x="1996" y="5718"/>
                </a:lnTo>
                <a:lnTo>
                  <a:pt x="1680" y="6327"/>
                </a:lnTo>
                <a:lnTo>
                  <a:pt x="1363" y="6911"/>
                </a:lnTo>
                <a:lnTo>
                  <a:pt x="779" y="8054"/>
                </a:lnTo>
                <a:lnTo>
                  <a:pt x="195" y="9222"/>
                </a:lnTo>
                <a:lnTo>
                  <a:pt x="122" y="9222"/>
                </a:lnTo>
                <a:lnTo>
                  <a:pt x="74" y="9271"/>
                </a:lnTo>
                <a:lnTo>
                  <a:pt x="25" y="9319"/>
                </a:lnTo>
                <a:lnTo>
                  <a:pt x="1" y="9368"/>
                </a:lnTo>
                <a:lnTo>
                  <a:pt x="1" y="9417"/>
                </a:lnTo>
                <a:lnTo>
                  <a:pt x="25" y="9490"/>
                </a:lnTo>
                <a:lnTo>
                  <a:pt x="49" y="9538"/>
                </a:lnTo>
                <a:lnTo>
                  <a:pt x="98" y="9587"/>
                </a:lnTo>
                <a:lnTo>
                  <a:pt x="633" y="9855"/>
                </a:lnTo>
                <a:lnTo>
                  <a:pt x="1193" y="10098"/>
                </a:lnTo>
                <a:lnTo>
                  <a:pt x="1753" y="10317"/>
                </a:lnTo>
                <a:lnTo>
                  <a:pt x="2312" y="10585"/>
                </a:lnTo>
                <a:lnTo>
                  <a:pt x="2288" y="10585"/>
                </a:lnTo>
                <a:lnTo>
                  <a:pt x="2215" y="10877"/>
                </a:lnTo>
                <a:lnTo>
                  <a:pt x="2166" y="11193"/>
                </a:lnTo>
                <a:lnTo>
                  <a:pt x="2142" y="11509"/>
                </a:lnTo>
                <a:lnTo>
                  <a:pt x="2118" y="11826"/>
                </a:lnTo>
                <a:lnTo>
                  <a:pt x="2118" y="12483"/>
                </a:lnTo>
                <a:lnTo>
                  <a:pt x="2142" y="13091"/>
                </a:lnTo>
                <a:lnTo>
                  <a:pt x="2118" y="13724"/>
                </a:lnTo>
                <a:lnTo>
                  <a:pt x="2142" y="14356"/>
                </a:lnTo>
                <a:lnTo>
                  <a:pt x="2142" y="14697"/>
                </a:lnTo>
                <a:lnTo>
                  <a:pt x="2166" y="15013"/>
                </a:lnTo>
                <a:lnTo>
                  <a:pt x="2215" y="15305"/>
                </a:lnTo>
                <a:lnTo>
                  <a:pt x="2288" y="15622"/>
                </a:lnTo>
                <a:lnTo>
                  <a:pt x="2337" y="15695"/>
                </a:lnTo>
                <a:lnTo>
                  <a:pt x="2410" y="15768"/>
                </a:lnTo>
                <a:lnTo>
                  <a:pt x="2580" y="15768"/>
                </a:lnTo>
                <a:lnTo>
                  <a:pt x="2774" y="15914"/>
                </a:lnTo>
                <a:lnTo>
                  <a:pt x="2969" y="16060"/>
                </a:lnTo>
                <a:lnTo>
                  <a:pt x="3383" y="16303"/>
                </a:lnTo>
                <a:lnTo>
                  <a:pt x="3845" y="16498"/>
                </a:lnTo>
                <a:lnTo>
                  <a:pt x="4259" y="16717"/>
                </a:lnTo>
                <a:lnTo>
                  <a:pt x="6473" y="17884"/>
                </a:lnTo>
                <a:lnTo>
                  <a:pt x="8760" y="19125"/>
                </a:lnTo>
                <a:lnTo>
                  <a:pt x="9928" y="19734"/>
                </a:lnTo>
                <a:lnTo>
                  <a:pt x="11072" y="20318"/>
                </a:lnTo>
                <a:lnTo>
                  <a:pt x="11145" y="20342"/>
                </a:lnTo>
                <a:lnTo>
                  <a:pt x="11218" y="20415"/>
                </a:lnTo>
                <a:lnTo>
                  <a:pt x="11291" y="20464"/>
                </a:lnTo>
                <a:lnTo>
                  <a:pt x="11388" y="20512"/>
                </a:lnTo>
                <a:lnTo>
                  <a:pt x="11485" y="20488"/>
                </a:lnTo>
                <a:lnTo>
                  <a:pt x="11558" y="20464"/>
                </a:lnTo>
                <a:lnTo>
                  <a:pt x="11631" y="20415"/>
                </a:lnTo>
                <a:lnTo>
                  <a:pt x="11680" y="20342"/>
                </a:lnTo>
                <a:lnTo>
                  <a:pt x="11704" y="20220"/>
                </a:lnTo>
                <a:lnTo>
                  <a:pt x="11704" y="20074"/>
                </a:lnTo>
                <a:lnTo>
                  <a:pt x="11826" y="20026"/>
                </a:lnTo>
                <a:lnTo>
                  <a:pt x="11972" y="19977"/>
                </a:lnTo>
                <a:lnTo>
                  <a:pt x="12240" y="19831"/>
                </a:lnTo>
                <a:lnTo>
                  <a:pt x="13408" y="19174"/>
                </a:lnTo>
                <a:lnTo>
                  <a:pt x="15744" y="17836"/>
                </a:lnTo>
                <a:lnTo>
                  <a:pt x="18055" y="16498"/>
                </a:lnTo>
                <a:lnTo>
                  <a:pt x="18517" y="16254"/>
                </a:lnTo>
                <a:lnTo>
                  <a:pt x="18980" y="16011"/>
                </a:lnTo>
                <a:lnTo>
                  <a:pt x="19442" y="15768"/>
                </a:lnTo>
                <a:lnTo>
                  <a:pt x="19880" y="15476"/>
                </a:lnTo>
                <a:lnTo>
                  <a:pt x="19953" y="15524"/>
                </a:lnTo>
                <a:lnTo>
                  <a:pt x="20099" y="15524"/>
                </a:lnTo>
                <a:lnTo>
                  <a:pt x="20172" y="15500"/>
                </a:lnTo>
                <a:lnTo>
                  <a:pt x="20221" y="15451"/>
                </a:lnTo>
                <a:lnTo>
                  <a:pt x="20269" y="15403"/>
                </a:lnTo>
                <a:lnTo>
                  <a:pt x="20294" y="15330"/>
                </a:lnTo>
                <a:lnTo>
                  <a:pt x="20318" y="15257"/>
                </a:lnTo>
                <a:lnTo>
                  <a:pt x="20318" y="15135"/>
                </a:lnTo>
                <a:lnTo>
                  <a:pt x="20318" y="15086"/>
                </a:lnTo>
                <a:lnTo>
                  <a:pt x="20342" y="15013"/>
                </a:lnTo>
                <a:lnTo>
                  <a:pt x="20294" y="14892"/>
                </a:lnTo>
                <a:lnTo>
                  <a:pt x="20221" y="12921"/>
                </a:lnTo>
                <a:lnTo>
                  <a:pt x="20172" y="11947"/>
                </a:lnTo>
                <a:lnTo>
                  <a:pt x="20148" y="11461"/>
                </a:lnTo>
                <a:lnTo>
                  <a:pt x="20099" y="10974"/>
                </a:lnTo>
                <a:lnTo>
                  <a:pt x="20050" y="10852"/>
                </a:lnTo>
                <a:lnTo>
                  <a:pt x="19977" y="10779"/>
                </a:lnTo>
                <a:lnTo>
                  <a:pt x="21218" y="10244"/>
                </a:lnTo>
                <a:lnTo>
                  <a:pt x="22459" y="9684"/>
                </a:lnTo>
                <a:lnTo>
                  <a:pt x="22532" y="9636"/>
                </a:lnTo>
                <a:lnTo>
                  <a:pt x="22581" y="9587"/>
                </a:lnTo>
                <a:lnTo>
                  <a:pt x="22605" y="9490"/>
                </a:lnTo>
                <a:lnTo>
                  <a:pt x="22605" y="9417"/>
                </a:lnTo>
                <a:lnTo>
                  <a:pt x="22581" y="9344"/>
                </a:lnTo>
                <a:lnTo>
                  <a:pt x="22532" y="9271"/>
                </a:lnTo>
                <a:lnTo>
                  <a:pt x="22484" y="9198"/>
                </a:lnTo>
                <a:lnTo>
                  <a:pt x="22411" y="9173"/>
                </a:lnTo>
                <a:lnTo>
                  <a:pt x="21778" y="8200"/>
                </a:lnTo>
                <a:lnTo>
                  <a:pt x="21170" y="7203"/>
                </a:lnTo>
                <a:lnTo>
                  <a:pt x="20902" y="6740"/>
                </a:lnTo>
                <a:lnTo>
                  <a:pt x="20634" y="6229"/>
                </a:lnTo>
                <a:lnTo>
                  <a:pt x="20367" y="5767"/>
                </a:lnTo>
                <a:lnTo>
                  <a:pt x="20221" y="5524"/>
                </a:lnTo>
                <a:lnTo>
                  <a:pt x="20075" y="5305"/>
                </a:lnTo>
                <a:lnTo>
                  <a:pt x="20099" y="5232"/>
                </a:lnTo>
                <a:lnTo>
                  <a:pt x="20075" y="5159"/>
                </a:lnTo>
                <a:lnTo>
                  <a:pt x="20050" y="5086"/>
                </a:lnTo>
                <a:lnTo>
                  <a:pt x="20002" y="5013"/>
                </a:lnTo>
                <a:lnTo>
                  <a:pt x="19953" y="4964"/>
                </a:lnTo>
                <a:lnTo>
                  <a:pt x="19880" y="4940"/>
                </a:lnTo>
                <a:lnTo>
                  <a:pt x="19783" y="4940"/>
                </a:lnTo>
                <a:lnTo>
                  <a:pt x="19710" y="4988"/>
                </a:lnTo>
                <a:lnTo>
                  <a:pt x="19612" y="5037"/>
                </a:lnTo>
                <a:lnTo>
                  <a:pt x="19588" y="5013"/>
                </a:lnTo>
                <a:lnTo>
                  <a:pt x="19369" y="4842"/>
                </a:lnTo>
                <a:lnTo>
                  <a:pt x="19150" y="4696"/>
                </a:lnTo>
                <a:lnTo>
                  <a:pt x="18663" y="4404"/>
                </a:lnTo>
                <a:lnTo>
                  <a:pt x="17715" y="3845"/>
                </a:lnTo>
                <a:lnTo>
                  <a:pt x="15549" y="2579"/>
                </a:lnTo>
                <a:lnTo>
                  <a:pt x="14478" y="1922"/>
                </a:lnTo>
                <a:lnTo>
                  <a:pt x="13383" y="1290"/>
                </a:lnTo>
                <a:lnTo>
                  <a:pt x="12872" y="1022"/>
                </a:lnTo>
                <a:lnTo>
                  <a:pt x="12386" y="730"/>
                </a:lnTo>
                <a:lnTo>
                  <a:pt x="11875" y="438"/>
                </a:lnTo>
                <a:lnTo>
                  <a:pt x="11339" y="195"/>
                </a:lnTo>
                <a:lnTo>
                  <a:pt x="11315" y="98"/>
                </a:lnTo>
                <a:lnTo>
                  <a:pt x="11242" y="25"/>
                </a:lnTo>
                <a:lnTo>
                  <a:pt x="11145" y="0"/>
                </a:ln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200" b="0"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25"/>
        <p:cNvGrpSpPr/>
        <p:nvPr/>
      </p:nvGrpSpPr>
      <p:grpSpPr>
        <a:xfrm>
          <a:off x="0" y="0"/>
          <a:ext cx="0" cy="0"/>
          <a:chOff x="0" y="0"/>
          <a:chExt cx="0" cy="0"/>
        </a:xfrm>
      </p:grpSpPr>
      <p:sp>
        <p:nvSpPr>
          <p:cNvPr id="126" name="Google Shape;126;p25"/>
          <p:cNvSpPr txBox="1">
            <a:spLocks noGrp="1"/>
          </p:cNvSpPr>
          <p:nvPr>
            <p:ph type="title"/>
          </p:nvPr>
        </p:nvSpPr>
        <p:spPr>
          <a:xfrm>
            <a:off x="660188" y="-131890"/>
            <a:ext cx="10972800" cy="726047"/>
          </a:xfrm>
          <a:prstGeom prst="rect">
            <a:avLst/>
          </a:prstGeom>
        </p:spPr>
        <p:txBody>
          <a:bodyPr spcFirstLastPara="1" wrap="square" lIns="121900" tIns="121900" rIns="121900" bIns="121900" anchor="ctr" anchorCtr="0">
            <a:noAutofit/>
          </a:bodyPr>
          <a:lstStyle/>
          <a:p>
            <a:pPr marL="0" marR="0" lvl="0" indent="0" algn="ctr" defTabSz="457200" rtl="0" eaLnBrk="1" fontAlgn="base" latinLnBrk="0" hangingPunct="1">
              <a:lnSpc>
                <a:spcPct val="15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0000FF"/>
                </a:solidFill>
                <a:effectLst/>
                <a:uLnTx/>
                <a:uFillTx/>
                <a:latin typeface="+mj-lt"/>
                <a:ea typeface="Microsoft YaHei" panose="020B0503020204020204" pitchFamily="34" charset="-122"/>
                <a:cs typeface="Times New Roman" panose="02020603050405020304" pitchFamily="18" charset="0"/>
              </a:rPr>
              <a:t>Quan </a:t>
            </a:r>
            <a:r>
              <a:rPr kumimoji="0" lang="en-US" altLang="en-US" sz="3200" b="1" i="0" u="none" strike="noStrike" kern="1200" cap="none" spc="0" normalizeH="0" baseline="0" noProof="0" dirty="0" err="1">
                <a:ln>
                  <a:noFill/>
                </a:ln>
                <a:solidFill>
                  <a:srgbClr val="0000FF"/>
                </a:solidFill>
                <a:effectLst/>
                <a:uLnTx/>
                <a:uFillTx/>
                <a:latin typeface="+mj-lt"/>
                <a:ea typeface="Microsoft YaHei" panose="020B0503020204020204" pitchFamily="34" charset="-122"/>
                <a:cs typeface="Times New Roman" panose="02020603050405020304" pitchFamily="18" charset="0"/>
              </a:rPr>
              <a:t>sát</a:t>
            </a:r>
            <a:r>
              <a:rPr kumimoji="0" lang="en-US" altLang="en-US" sz="3200" b="1" i="0" u="none" strike="noStrike" kern="1200" cap="none" spc="0" normalizeH="0" baseline="0" noProof="0" dirty="0">
                <a:ln>
                  <a:noFill/>
                </a:ln>
                <a:solidFill>
                  <a:srgbClr val="0000FF"/>
                </a:solidFill>
                <a:effectLst/>
                <a:uLnTx/>
                <a:uFillTx/>
                <a:latin typeface="+mj-lt"/>
                <a:ea typeface="Microsoft YaHei" panose="020B0503020204020204" pitchFamily="34" charset="-122"/>
                <a:cs typeface="Times New Roman" panose="02020603050405020304" pitchFamily="18" charset="0"/>
              </a:rPr>
              <a:t> </a:t>
            </a:r>
            <a:r>
              <a:rPr kumimoji="0" lang="en-US" altLang="en-US" sz="3200" b="1" i="0" u="none" strike="noStrike" kern="1200" cap="none" spc="0" normalizeH="0" baseline="0" noProof="0" dirty="0" err="1">
                <a:ln>
                  <a:noFill/>
                </a:ln>
                <a:solidFill>
                  <a:srgbClr val="0000FF"/>
                </a:solidFill>
                <a:effectLst/>
                <a:uLnTx/>
                <a:uFillTx/>
                <a:latin typeface="+mj-lt"/>
                <a:ea typeface="Microsoft YaHei" panose="020B0503020204020204" pitchFamily="34" charset="-122"/>
                <a:cs typeface="Times New Roman" panose="02020603050405020304" pitchFamily="18" charset="0"/>
              </a:rPr>
              <a:t>hình</a:t>
            </a:r>
            <a:r>
              <a:rPr kumimoji="0" lang="en-US" altLang="en-US" sz="3200" b="1" i="0" u="none" strike="noStrike" kern="1200" cap="none" spc="0" normalizeH="0" baseline="0" noProof="0" dirty="0">
                <a:ln>
                  <a:noFill/>
                </a:ln>
                <a:solidFill>
                  <a:srgbClr val="0000FF"/>
                </a:solidFill>
                <a:effectLst/>
                <a:uLnTx/>
                <a:uFillTx/>
                <a:latin typeface="+mj-lt"/>
                <a:ea typeface="Microsoft YaHei" panose="020B0503020204020204" pitchFamily="34" charset="-122"/>
                <a:cs typeface="Times New Roman" panose="02020603050405020304" pitchFamily="18" charset="0"/>
              </a:rPr>
              <a:t> </a:t>
            </a:r>
            <a:r>
              <a:rPr kumimoji="0" lang="en-US" altLang="en-US" sz="3200" b="1" i="0" u="none" strike="noStrike" kern="1200" cap="none" spc="0" normalizeH="0" baseline="0" noProof="0" dirty="0" err="1">
                <a:ln>
                  <a:noFill/>
                </a:ln>
                <a:solidFill>
                  <a:srgbClr val="0000FF"/>
                </a:solidFill>
                <a:effectLst/>
                <a:uLnTx/>
                <a:uFillTx/>
                <a:latin typeface="+mj-lt"/>
                <a:ea typeface="Microsoft YaHei" panose="020B0503020204020204" pitchFamily="34" charset="-122"/>
                <a:cs typeface="Times New Roman" panose="02020603050405020304" pitchFamily="18" charset="0"/>
              </a:rPr>
              <a:t>ảnh</a:t>
            </a:r>
            <a:r>
              <a:rPr kumimoji="0" lang="en-US" altLang="en-US" sz="3200" b="1" i="0" u="none" strike="noStrike" kern="1200" cap="none" spc="0" normalizeH="0" baseline="0" noProof="0" dirty="0">
                <a:ln>
                  <a:noFill/>
                </a:ln>
                <a:solidFill>
                  <a:srgbClr val="0000FF"/>
                </a:solidFill>
                <a:effectLst/>
                <a:uLnTx/>
                <a:uFillTx/>
                <a:latin typeface="+mj-lt"/>
                <a:ea typeface="Microsoft YaHei" panose="020B0503020204020204" pitchFamily="34" charset="-122"/>
                <a:cs typeface="Times New Roman" panose="02020603050405020304" pitchFamily="18" charset="0"/>
              </a:rPr>
              <a:t> </a:t>
            </a:r>
            <a:r>
              <a:rPr kumimoji="0" lang="en-US" altLang="en-US" sz="3200" b="1" i="0" u="none" strike="noStrike" kern="1200" cap="none" spc="0" normalizeH="0" baseline="0" noProof="0" dirty="0" err="1">
                <a:ln>
                  <a:noFill/>
                </a:ln>
                <a:solidFill>
                  <a:srgbClr val="0000FF"/>
                </a:solidFill>
                <a:effectLst/>
                <a:uLnTx/>
                <a:uFillTx/>
                <a:latin typeface="+mj-lt"/>
                <a:ea typeface="Microsoft YaHei" panose="020B0503020204020204" pitchFamily="34" charset="-122"/>
                <a:cs typeface="Times New Roman" panose="02020603050405020304" pitchFamily="18" charset="0"/>
              </a:rPr>
              <a:t>và</a:t>
            </a:r>
            <a:r>
              <a:rPr kumimoji="0" lang="en-US" altLang="en-US" sz="3200" b="1" i="0" u="none" strike="noStrike" kern="1200" cap="none" spc="0" normalizeH="0" baseline="0" noProof="0" dirty="0">
                <a:ln>
                  <a:noFill/>
                </a:ln>
                <a:solidFill>
                  <a:srgbClr val="0000FF"/>
                </a:solidFill>
                <a:effectLst/>
                <a:uLnTx/>
                <a:uFillTx/>
                <a:latin typeface="+mj-lt"/>
                <a:ea typeface="Microsoft YaHei" panose="020B0503020204020204" pitchFamily="34" charset="-122"/>
                <a:cs typeface="Times New Roman" panose="02020603050405020304" pitchFamily="18" charset="0"/>
              </a:rPr>
              <a:t> </a:t>
            </a:r>
            <a:r>
              <a:rPr kumimoji="0" lang="en-US" altLang="en-US" sz="3200" b="1" i="0" u="none" strike="noStrike" kern="1200" cap="none" spc="0" normalizeH="0" baseline="0" noProof="0" dirty="0" err="1">
                <a:ln>
                  <a:noFill/>
                </a:ln>
                <a:solidFill>
                  <a:srgbClr val="0000FF"/>
                </a:solidFill>
                <a:effectLst/>
                <a:uLnTx/>
                <a:uFillTx/>
                <a:latin typeface="+mj-lt"/>
                <a:ea typeface="Microsoft YaHei" panose="020B0503020204020204" pitchFamily="34" charset="-122"/>
                <a:cs typeface="Times New Roman" panose="02020603050405020304" pitchFamily="18" charset="0"/>
              </a:rPr>
              <a:t>trả</a:t>
            </a:r>
            <a:r>
              <a:rPr kumimoji="0" lang="en-US" altLang="en-US" sz="3200" b="1" i="0" u="none" strike="noStrike" kern="1200" cap="none" spc="0" normalizeH="0" baseline="0" noProof="0" dirty="0">
                <a:ln>
                  <a:noFill/>
                </a:ln>
                <a:solidFill>
                  <a:srgbClr val="0000FF"/>
                </a:solidFill>
                <a:effectLst/>
                <a:uLnTx/>
                <a:uFillTx/>
                <a:latin typeface="+mj-lt"/>
                <a:ea typeface="Microsoft YaHei" panose="020B0503020204020204" pitchFamily="34" charset="-122"/>
                <a:cs typeface="Times New Roman" panose="02020603050405020304" pitchFamily="18" charset="0"/>
              </a:rPr>
              <a:t> </a:t>
            </a:r>
            <a:r>
              <a:rPr kumimoji="0" lang="en-US" altLang="en-US" sz="3200" b="1" i="0" u="none" strike="noStrike" kern="1200" cap="none" spc="0" normalizeH="0" baseline="0" noProof="0" dirty="0" err="1">
                <a:ln>
                  <a:noFill/>
                </a:ln>
                <a:solidFill>
                  <a:srgbClr val="0000FF"/>
                </a:solidFill>
                <a:effectLst/>
                <a:uLnTx/>
                <a:uFillTx/>
                <a:latin typeface="+mj-lt"/>
                <a:ea typeface="Microsoft YaHei" panose="020B0503020204020204" pitchFamily="34" charset="-122"/>
                <a:cs typeface="Times New Roman" panose="02020603050405020304" pitchFamily="18" charset="0"/>
              </a:rPr>
              <a:t>lời</a:t>
            </a:r>
            <a:r>
              <a:rPr kumimoji="0" lang="en-US" altLang="en-US" sz="3200" b="1" i="0" u="none" strike="noStrike" kern="1200" cap="none" spc="0" normalizeH="0" baseline="0" noProof="0" dirty="0">
                <a:ln>
                  <a:noFill/>
                </a:ln>
                <a:solidFill>
                  <a:srgbClr val="0000FF"/>
                </a:solidFill>
                <a:effectLst/>
                <a:uLnTx/>
                <a:uFillTx/>
                <a:latin typeface="+mj-lt"/>
                <a:ea typeface="Microsoft YaHei" panose="020B0503020204020204" pitchFamily="34" charset="-122"/>
                <a:cs typeface="Times New Roman" panose="02020603050405020304" pitchFamily="18" charset="0"/>
              </a:rPr>
              <a:t> </a:t>
            </a:r>
            <a:r>
              <a:rPr kumimoji="0" lang="en-US" altLang="en-US" sz="3200" b="1" i="0" u="none" strike="noStrike" kern="1200" cap="none" spc="0" normalizeH="0" baseline="0" noProof="0" dirty="0" err="1">
                <a:ln>
                  <a:noFill/>
                </a:ln>
                <a:solidFill>
                  <a:srgbClr val="0000FF"/>
                </a:solidFill>
                <a:effectLst/>
                <a:uLnTx/>
                <a:uFillTx/>
                <a:latin typeface="+mj-lt"/>
                <a:ea typeface="Microsoft YaHei" panose="020B0503020204020204" pitchFamily="34" charset="-122"/>
                <a:cs typeface="Times New Roman" panose="02020603050405020304" pitchFamily="18" charset="0"/>
              </a:rPr>
              <a:t>câu</a:t>
            </a:r>
            <a:r>
              <a:rPr kumimoji="0" lang="en-US" altLang="en-US" sz="3200" b="1" i="0" u="none" strike="noStrike" kern="1200" cap="none" spc="0" normalizeH="0" baseline="0" noProof="0" dirty="0">
                <a:ln>
                  <a:noFill/>
                </a:ln>
                <a:solidFill>
                  <a:srgbClr val="0000FF"/>
                </a:solidFill>
                <a:effectLst/>
                <a:uLnTx/>
                <a:uFillTx/>
                <a:latin typeface="+mj-lt"/>
                <a:ea typeface="Microsoft YaHei" panose="020B0503020204020204" pitchFamily="34" charset="-122"/>
                <a:cs typeface="Times New Roman" panose="02020603050405020304" pitchFamily="18" charset="0"/>
              </a:rPr>
              <a:t> </a:t>
            </a:r>
            <a:r>
              <a:rPr kumimoji="0" lang="en-US" altLang="en-US" sz="3200" b="1" i="0" u="none" strike="noStrike" kern="1200" cap="none" spc="0" normalizeH="0" baseline="0" noProof="0" dirty="0" err="1">
                <a:ln>
                  <a:noFill/>
                </a:ln>
                <a:solidFill>
                  <a:srgbClr val="0000FF"/>
                </a:solidFill>
                <a:effectLst/>
                <a:uLnTx/>
                <a:uFillTx/>
                <a:latin typeface="+mj-lt"/>
                <a:ea typeface="Microsoft YaHei" panose="020B0503020204020204" pitchFamily="34" charset="-122"/>
                <a:cs typeface="Times New Roman" panose="02020603050405020304" pitchFamily="18" charset="0"/>
              </a:rPr>
              <a:t>hỏi</a:t>
            </a:r>
            <a:endParaRPr kumimoji="0" lang="it-IT" sz="3200" b="1" i="0" u="none" strike="noStrike" kern="1200" cap="none" spc="0" normalizeH="0" baseline="0" noProof="0" dirty="0">
              <a:ln>
                <a:noFill/>
              </a:ln>
              <a:solidFill>
                <a:srgbClr val="0000FF"/>
              </a:solidFill>
              <a:effectLst/>
              <a:uLnTx/>
              <a:uFillTx/>
              <a:latin typeface="+mj-lt"/>
              <a:cs typeface="Times New Roman" pitchFamily="18" charset="0"/>
            </a:endParaRPr>
          </a:p>
        </p:txBody>
      </p:sp>
      <p:sp>
        <p:nvSpPr>
          <p:cNvPr id="14" name="Slide Number Placeholder 3">
            <a:extLst>
              <a:ext uri="{FF2B5EF4-FFF2-40B4-BE49-F238E27FC236}">
                <a16:creationId xmlns:a16="http://schemas.microsoft.com/office/drawing/2014/main" id="{21BDCA45-E5B0-4348-B235-446809C2B226}"/>
              </a:ext>
            </a:extLst>
          </p:cNvPr>
          <p:cNvSpPr txBox="1">
            <a:spLocks/>
          </p:cNvSpPr>
          <p:nvPr/>
        </p:nvSpPr>
        <p:spPr>
          <a:xfrm>
            <a:off x="8380286" y="6055492"/>
            <a:ext cx="681567" cy="365125"/>
          </a:xfrm>
          <a:prstGeom prst="rect">
            <a:avLst/>
          </a:prstGeom>
          <a:noFill/>
          <a:ln>
            <a:noFill/>
          </a:ln>
        </p:spPr>
        <p:txBody>
          <a:bodyPr spcFirstLastPara="1" wrap="square" lIns="91425" tIns="91425" rIns="91425" bIns="91425" anchor="t" anchorCtr="0">
            <a:noAutofit/>
          </a:bodyPr>
          <a:lstStyle>
            <a:defPPr>
              <a:defRPr lang="en-US"/>
            </a:defPPr>
            <a:lvl1pPr marL="0" lvl="0" algn="ctr" defTabSz="914400" rtl="0" eaLnBrk="1" latinLnBrk="0" hangingPunct="1">
              <a:buNone/>
              <a:defRPr sz="1600" kern="1200">
                <a:solidFill>
                  <a:schemeClr val="dk2"/>
                </a:solidFill>
                <a:latin typeface="Permanent Marker"/>
                <a:ea typeface="Permanent Marker"/>
                <a:cs typeface="Permanent Marker"/>
                <a:sym typeface="Permanent Marker"/>
              </a:defRPr>
            </a:lvl1pPr>
            <a:lvl2pPr marL="457200" lvl="1" algn="ctr" defTabSz="914400" rtl="0" eaLnBrk="1" latinLnBrk="0" hangingPunct="1">
              <a:buNone/>
              <a:defRPr sz="1600" kern="1200">
                <a:solidFill>
                  <a:schemeClr val="dk2"/>
                </a:solidFill>
                <a:latin typeface="Permanent Marker"/>
                <a:ea typeface="Permanent Marker"/>
                <a:cs typeface="Permanent Marker"/>
                <a:sym typeface="Permanent Marker"/>
              </a:defRPr>
            </a:lvl2pPr>
            <a:lvl3pPr marL="914400" lvl="2" algn="ctr" defTabSz="914400" rtl="0" eaLnBrk="1" latinLnBrk="0" hangingPunct="1">
              <a:buNone/>
              <a:defRPr sz="1600" kern="1200">
                <a:solidFill>
                  <a:schemeClr val="dk2"/>
                </a:solidFill>
                <a:latin typeface="Permanent Marker"/>
                <a:ea typeface="Permanent Marker"/>
                <a:cs typeface="Permanent Marker"/>
                <a:sym typeface="Permanent Marker"/>
              </a:defRPr>
            </a:lvl3pPr>
            <a:lvl4pPr marL="1371600" lvl="3" algn="ctr" defTabSz="914400" rtl="0" eaLnBrk="1" latinLnBrk="0" hangingPunct="1">
              <a:buNone/>
              <a:defRPr sz="1600" kern="1200">
                <a:solidFill>
                  <a:schemeClr val="dk2"/>
                </a:solidFill>
                <a:latin typeface="Permanent Marker"/>
                <a:ea typeface="Permanent Marker"/>
                <a:cs typeface="Permanent Marker"/>
                <a:sym typeface="Permanent Marker"/>
              </a:defRPr>
            </a:lvl4pPr>
            <a:lvl5pPr marL="1828800" lvl="4" algn="ctr" defTabSz="914400" rtl="0" eaLnBrk="1" latinLnBrk="0" hangingPunct="1">
              <a:buNone/>
              <a:defRPr sz="1600" kern="1200">
                <a:solidFill>
                  <a:schemeClr val="dk2"/>
                </a:solidFill>
                <a:latin typeface="Permanent Marker"/>
                <a:ea typeface="Permanent Marker"/>
                <a:cs typeface="Permanent Marker"/>
                <a:sym typeface="Permanent Marker"/>
              </a:defRPr>
            </a:lvl5pPr>
            <a:lvl6pPr marL="2286000" lvl="5" algn="ctr" defTabSz="914400" rtl="0" eaLnBrk="1" latinLnBrk="0" hangingPunct="1">
              <a:buNone/>
              <a:defRPr sz="1600" kern="1200">
                <a:solidFill>
                  <a:schemeClr val="dk2"/>
                </a:solidFill>
                <a:latin typeface="Permanent Marker"/>
                <a:ea typeface="Permanent Marker"/>
                <a:cs typeface="Permanent Marker"/>
                <a:sym typeface="Permanent Marker"/>
              </a:defRPr>
            </a:lvl6pPr>
            <a:lvl7pPr marL="2743200" lvl="6" algn="ctr" defTabSz="914400" rtl="0" eaLnBrk="1" latinLnBrk="0" hangingPunct="1">
              <a:buNone/>
              <a:defRPr sz="1600" kern="1200">
                <a:solidFill>
                  <a:schemeClr val="dk2"/>
                </a:solidFill>
                <a:latin typeface="Permanent Marker"/>
                <a:ea typeface="Permanent Marker"/>
                <a:cs typeface="Permanent Marker"/>
                <a:sym typeface="Permanent Marker"/>
              </a:defRPr>
            </a:lvl7pPr>
            <a:lvl8pPr marL="3200400" lvl="7" algn="ctr" defTabSz="914400" rtl="0" eaLnBrk="1" latinLnBrk="0" hangingPunct="1">
              <a:buNone/>
              <a:defRPr sz="1600" kern="1200">
                <a:solidFill>
                  <a:schemeClr val="dk2"/>
                </a:solidFill>
                <a:latin typeface="Permanent Marker"/>
                <a:ea typeface="Permanent Marker"/>
                <a:cs typeface="Permanent Marker"/>
                <a:sym typeface="Permanent Marker"/>
              </a:defRPr>
            </a:lvl8pPr>
            <a:lvl9pPr marL="3657600" lvl="8" algn="ctr" defTabSz="914400" rtl="0" eaLnBrk="1" latinLnBrk="0" hangingPunct="1">
              <a:buNone/>
              <a:defRPr sz="1600" kern="1200">
                <a:solidFill>
                  <a:schemeClr val="dk2"/>
                </a:solidFill>
                <a:latin typeface="Permanent Marker"/>
                <a:ea typeface="Permanent Marker"/>
                <a:cs typeface="Permanent Marker"/>
                <a:sym typeface="Permanent Marker"/>
              </a:defRPr>
            </a:lvl9pPr>
          </a:lstStyle>
          <a:p>
            <a:pPr marL="0" marR="0" lvl="0" indent="0" algn="r" defTabSz="1218072" rtl="0" eaLnBrk="1" fontAlgn="auto" latinLnBrk="0" hangingPunct="1">
              <a:lnSpc>
                <a:spcPct val="100000"/>
              </a:lnSpc>
              <a:spcBef>
                <a:spcPct val="0"/>
              </a:spcBef>
              <a:spcAft>
                <a:spcPts val="0"/>
              </a:spcAft>
              <a:buClrTx/>
              <a:buSzTx/>
              <a:buFontTx/>
              <a:buNone/>
              <a:tabLst/>
              <a:defRPr/>
            </a:pPr>
            <a:fld id="{831F250A-4CE7-44D4-85B4-49BD9AF6BFD0}" type="slidenum">
              <a:rPr kumimoji="0" lang="en-US" altLang="en-US" sz="1400" b="0" i="0" u="none" strike="noStrike" kern="1200" cap="none" spc="0" normalizeH="0" baseline="0" noProof="0" smtClean="0">
                <a:ln>
                  <a:noFill/>
                </a:ln>
                <a:solidFill>
                  <a:srgbClr val="5F5F5F"/>
                </a:solidFill>
                <a:effectLst/>
                <a:uLnTx/>
                <a:uFillTx/>
                <a:latin typeface="Arial"/>
                <a:ea typeface="+mn-ea"/>
                <a:cs typeface="Arial" panose="020B0604020202020204" pitchFamily="34" charset="0"/>
                <a:sym typeface="Permanent Marker"/>
              </a:rPr>
              <a:pPr marL="0" marR="0" lvl="0" indent="0" algn="r" defTabSz="1218072" rtl="0" eaLnBrk="1" fontAlgn="auto" latinLnBrk="0" hangingPunct="1">
                <a:lnSpc>
                  <a:spcPct val="100000"/>
                </a:lnSpc>
                <a:spcBef>
                  <a:spcPct val="0"/>
                </a:spcBef>
                <a:spcAft>
                  <a:spcPts val="0"/>
                </a:spcAft>
                <a:buClrTx/>
                <a:buSzTx/>
                <a:buFontTx/>
                <a:buNone/>
                <a:tabLst/>
                <a:defRPr/>
              </a:pPr>
              <a:t>19</a:t>
            </a:fld>
            <a:endParaRPr kumimoji="0" lang="en-US" altLang="en-US" sz="1400" b="0" i="0" u="none" strike="noStrike" kern="1200" cap="none" spc="0" normalizeH="0" baseline="0" noProof="0">
              <a:ln>
                <a:noFill/>
              </a:ln>
              <a:solidFill>
                <a:srgbClr val="5F5F5F"/>
              </a:solidFill>
              <a:effectLst/>
              <a:uLnTx/>
              <a:uFillTx/>
              <a:latin typeface="Arial"/>
              <a:ea typeface="+mn-ea"/>
              <a:cs typeface="Arial" panose="020B0604020202020204" pitchFamily="34" charset="0"/>
              <a:sym typeface="Permanent Marker"/>
            </a:endParaRPr>
          </a:p>
        </p:txBody>
      </p:sp>
      <p:pic>
        <p:nvPicPr>
          <p:cNvPr id="16" name="Picture 15">
            <a:extLst>
              <a:ext uri="{FF2B5EF4-FFF2-40B4-BE49-F238E27FC236}">
                <a16:creationId xmlns:a16="http://schemas.microsoft.com/office/drawing/2014/main" id="{E638A060-1EEF-4BC4-9619-A843AAE778CF}"/>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0588" y="5582036"/>
            <a:ext cx="979488"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Picture 16">
            <a:extLst>
              <a:ext uri="{FF2B5EF4-FFF2-40B4-BE49-F238E27FC236}">
                <a16:creationId xmlns:a16="http://schemas.microsoft.com/office/drawing/2014/main" id="{FB84F7E8-88D5-4380-89CB-E9CD1E21A3C3}"/>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9128" y="6209139"/>
            <a:ext cx="952500" cy="71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Rounded Rectangle 22">
            <a:extLst>
              <a:ext uri="{FF2B5EF4-FFF2-40B4-BE49-F238E27FC236}">
                <a16:creationId xmlns:a16="http://schemas.microsoft.com/office/drawing/2014/main" id="{9C63ECD5-4194-4BB3-83CE-CB061DC3F793}"/>
              </a:ext>
            </a:extLst>
          </p:cNvPr>
          <p:cNvSpPr/>
          <p:nvPr/>
        </p:nvSpPr>
        <p:spPr>
          <a:xfrm>
            <a:off x="878019" y="5776131"/>
            <a:ext cx="11313981" cy="526749"/>
          </a:xfrm>
          <a:prstGeom prst="roundRect">
            <a:avLst/>
          </a:prstGeom>
          <a:gradFill rotWithShape="1">
            <a:gsLst>
              <a:gs pos="0">
                <a:srgbClr val="ED7D31">
                  <a:lumMod val="110000"/>
                  <a:satMod val="105000"/>
                  <a:tint val="67000"/>
                </a:srgbClr>
              </a:gs>
              <a:gs pos="50000">
                <a:srgbClr val="ED7D31">
                  <a:lumMod val="105000"/>
                  <a:satMod val="103000"/>
                  <a:tint val="73000"/>
                </a:srgbClr>
              </a:gs>
              <a:gs pos="100000">
                <a:srgbClr val="ED7D31">
                  <a:lumMod val="105000"/>
                  <a:satMod val="109000"/>
                  <a:tint val="81000"/>
                </a:srgbClr>
              </a:gs>
            </a:gsLst>
            <a:lin ang="5400000" scaled="0"/>
          </a:gradFill>
          <a:ln w="6350" cap="flat" cmpd="sng" algn="ctr">
            <a:solidFill>
              <a:srgbClr val="ED7D31"/>
            </a:solidFill>
            <a:prstDash val="solid"/>
            <a:miter lim="800000"/>
          </a:ln>
          <a:effectLst/>
        </p:spPr>
        <p:txBody>
          <a:bodyPr anchor="ctr"/>
          <a:lstStyle>
            <a:lvl1pPr>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r>
              <a:rPr lang="en-US" altLang="zh-CN" sz="2200" dirty="0">
                <a:solidFill>
                  <a:srgbClr val="002060"/>
                </a:solidFill>
                <a:latin typeface="Times New Roman" panose="02020603050405020304" pitchFamily="18" charset="0"/>
                <a:ea typeface="Arial Unicode MS" pitchFamily="34" charset="-128"/>
                <a:cs typeface="Times New Roman" panose="02020603050405020304" pitchFamily="18" charset="0"/>
              </a:rPr>
              <a:t>1. H</a:t>
            </a:r>
            <a:r>
              <a:rPr lang="vi-VN" altLang="zh-CN" sz="2200" dirty="0">
                <a:solidFill>
                  <a:srgbClr val="002060"/>
                </a:solidFill>
                <a:latin typeface="Times New Roman" panose="02020603050405020304" pitchFamily="18" charset="0"/>
                <a:ea typeface="Arial Unicode MS" pitchFamily="34" charset="-128"/>
                <a:cs typeface="Times New Roman" panose="02020603050405020304" pitchFamily="18" charset="0"/>
              </a:rPr>
              <a:t>ành vi nào trong những hình ảnh trên là biểu hiện giữ chữ tín hoặc không giữ chữ tín? Vì sao?</a:t>
            </a:r>
          </a:p>
        </p:txBody>
      </p:sp>
      <p:sp>
        <p:nvSpPr>
          <p:cNvPr id="19" name="Rounded Rectangle 25">
            <a:extLst>
              <a:ext uri="{FF2B5EF4-FFF2-40B4-BE49-F238E27FC236}">
                <a16:creationId xmlns:a16="http://schemas.microsoft.com/office/drawing/2014/main" id="{2285DFE5-6801-43C1-9046-BE520C2D0CDF}"/>
              </a:ext>
            </a:extLst>
          </p:cNvPr>
          <p:cNvSpPr/>
          <p:nvPr/>
        </p:nvSpPr>
        <p:spPr>
          <a:xfrm>
            <a:off x="878019" y="6409656"/>
            <a:ext cx="11313981" cy="410256"/>
          </a:xfrm>
          <a:prstGeom prst="roundRect">
            <a:avLst/>
          </a:prstGeom>
          <a:solidFill>
            <a:srgbClr val="5B9BD5">
              <a:lumMod val="40000"/>
              <a:lumOff val="60000"/>
            </a:srgbClr>
          </a:solidFill>
          <a:ln w="12700" cap="flat" cmpd="sng" algn="ctr">
            <a:solidFill>
              <a:srgbClr val="5B9BD5">
                <a:shade val="50000"/>
              </a:srgbClr>
            </a:solidFill>
            <a:prstDash val="solid"/>
            <a:miter lim="800000"/>
          </a:ln>
          <a:effectLst/>
        </p:spPr>
        <p:txBody>
          <a:bodyPr anchor="ctr"/>
          <a:lstStyle>
            <a:lvl1pPr>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lvl="0" eaLnBrk="0" fontAlgn="base" hangingPunct="0">
              <a:spcBef>
                <a:spcPct val="0"/>
              </a:spcBef>
              <a:spcAft>
                <a:spcPct val="0"/>
              </a:spcAft>
              <a:defRPr/>
            </a:pPr>
            <a:r>
              <a:rPr lang="en-US" altLang="zh-CN" sz="2200" dirty="0">
                <a:solidFill>
                  <a:srgbClr val="002060"/>
                </a:solidFill>
                <a:latin typeface="Times New Roman" panose="02020603050405020304" pitchFamily="18" charset="0"/>
                <a:ea typeface="Arial Unicode MS" pitchFamily="34" charset="-128"/>
                <a:cs typeface="Times New Roman" panose="02020603050405020304" pitchFamily="18" charset="0"/>
              </a:rPr>
              <a:t>2.</a:t>
            </a:r>
            <a:r>
              <a:rPr lang="vi-VN" altLang="zh-CN" sz="2200" dirty="0">
                <a:solidFill>
                  <a:srgbClr val="002060"/>
                </a:solidFill>
                <a:latin typeface="Times New Roman" panose="02020603050405020304" pitchFamily="18" charset="0"/>
                <a:ea typeface="Arial Unicode MS" pitchFamily="34" charset="-128"/>
                <a:cs typeface="Times New Roman" panose="02020603050405020304" pitchFamily="18" charset="0"/>
              </a:rPr>
              <a:t>Theo em, hành vi giữ chữ tín khác với hành vi không giữ chữ tín ở những điểm nào?</a:t>
            </a:r>
            <a:endParaRPr kumimoji="0" lang="en-US" altLang="en-US" sz="2200" b="0"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panose="020B0604020202020204" pitchFamily="34" charset="0"/>
            </a:endParaRPr>
          </a:p>
        </p:txBody>
      </p:sp>
      <p:sp>
        <p:nvSpPr>
          <p:cNvPr id="25" name="Google Shape;837;p48">
            <a:extLst>
              <a:ext uri="{FF2B5EF4-FFF2-40B4-BE49-F238E27FC236}">
                <a16:creationId xmlns:a16="http://schemas.microsoft.com/office/drawing/2014/main" id="{D7846DFE-C125-4E5E-83C2-236535F4DB10}"/>
              </a:ext>
            </a:extLst>
          </p:cNvPr>
          <p:cNvSpPr/>
          <p:nvPr/>
        </p:nvSpPr>
        <p:spPr>
          <a:xfrm rot="10800000" flipV="1">
            <a:off x="2075618" y="5969"/>
            <a:ext cx="371599" cy="423528"/>
          </a:xfrm>
          <a:custGeom>
            <a:avLst/>
            <a:gdLst/>
            <a:ahLst/>
            <a:cxnLst/>
            <a:rect l="l" t="t" r="r" b="b"/>
            <a:pathLst>
              <a:path w="15695" h="16620" extrusionOk="0">
                <a:moveTo>
                  <a:pt x="7786" y="755"/>
                </a:moveTo>
                <a:lnTo>
                  <a:pt x="7567" y="780"/>
                </a:lnTo>
                <a:lnTo>
                  <a:pt x="7324" y="804"/>
                </a:lnTo>
                <a:lnTo>
                  <a:pt x="7105" y="877"/>
                </a:lnTo>
                <a:lnTo>
                  <a:pt x="6910" y="999"/>
                </a:lnTo>
                <a:lnTo>
                  <a:pt x="6813" y="1072"/>
                </a:lnTo>
                <a:lnTo>
                  <a:pt x="6740" y="1145"/>
                </a:lnTo>
                <a:lnTo>
                  <a:pt x="6691" y="1242"/>
                </a:lnTo>
                <a:lnTo>
                  <a:pt x="6643" y="1364"/>
                </a:lnTo>
                <a:lnTo>
                  <a:pt x="6667" y="1388"/>
                </a:lnTo>
                <a:lnTo>
                  <a:pt x="6691" y="1412"/>
                </a:lnTo>
                <a:lnTo>
                  <a:pt x="6740" y="1388"/>
                </a:lnTo>
                <a:lnTo>
                  <a:pt x="6764" y="1412"/>
                </a:lnTo>
                <a:lnTo>
                  <a:pt x="6716" y="1461"/>
                </a:lnTo>
                <a:lnTo>
                  <a:pt x="6691" y="1510"/>
                </a:lnTo>
                <a:lnTo>
                  <a:pt x="6691" y="1680"/>
                </a:lnTo>
                <a:lnTo>
                  <a:pt x="6716" y="1826"/>
                </a:lnTo>
                <a:lnTo>
                  <a:pt x="6764" y="1996"/>
                </a:lnTo>
                <a:lnTo>
                  <a:pt x="6813" y="2166"/>
                </a:lnTo>
                <a:lnTo>
                  <a:pt x="6886" y="2312"/>
                </a:lnTo>
                <a:lnTo>
                  <a:pt x="7008" y="2434"/>
                </a:lnTo>
                <a:lnTo>
                  <a:pt x="7129" y="2556"/>
                </a:lnTo>
                <a:lnTo>
                  <a:pt x="7251" y="2629"/>
                </a:lnTo>
                <a:lnTo>
                  <a:pt x="7300" y="2629"/>
                </a:lnTo>
                <a:lnTo>
                  <a:pt x="7324" y="2604"/>
                </a:lnTo>
                <a:lnTo>
                  <a:pt x="7324" y="2580"/>
                </a:lnTo>
                <a:lnTo>
                  <a:pt x="7324" y="2556"/>
                </a:lnTo>
                <a:lnTo>
                  <a:pt x="7056" y="2069"/>
                </a:lnTo>
                <a:lnTo>
                  <a:pt x="6983" y="1826"/>
                </a:lnTo>
                <a:lnTo>
                  <a:pt x="6910" y="1583"/>
                </a:lnTo>
                <a:lnTo>
                  <a:pt x="7202" y="1874"/>
                </a:lnTo>
                <a:lnTo>
                  <a:pt x="7543" y="2142"/>
                </a:lnTo>
                <a:lnTo>
                  <a:pt x="7884" y="2385"/>
                </a:lnTo>
                <a:lnTo>
                  <a:pt x="8273" y="2580"/>
                </a:lnTo>
                <a:lnTo>
                  <a:pt x="8468" y="2677"/>
                </a:lnTo>
                <a:lnTo>
                  <a:pt x="8662" y="2726"/>
                </a:lnTo>
                <a:lnTo>
                  <a:pt x="8857" y="2775"/>
                </a:lnTo>
                <a:lnTo>
                  <a:pt x="9076" y="2823"/>
                </a:lnTo>
                <a:lnTo>
                  <a:pt x="9490" y="2823"/>
                </a:lnTo>
                <a:lnTo>
                  <a:pt x="9709" y="2799"/>
                </a:lnTo>
                <a:lnTo>
                  <a:pt x="9928" y="2750"/>
                </a:lnTo>
                <a:lnTo>
                  <a:pt x="9952" y="2726"/>
                </a:lnTo>
                <a:lnTo>
                  <a:pt x="9976" y="2677"/>
                </a:lnTo>
                <a:lnTo>
                  <a:pt x="9952" y="2629"/>
                </a:lnTo>
                <a:lnTo>
                  <a:pt x="9928" y="2604"/>
                </a:lnTo>
                <a:lnTo>
                  <a:pt x="9538" y="2531"/>
                </a:lnTo>
                <a:lnTo>
                  <a:pt x="9173" y="2458"/>
                </a:lnTo>
                <a:lnTo>
                  <a:pt x="8784" y="2410"/>
                </a:lnTo>
                <a:lnTo>
                  <a:pt x="8419" y="2312"/>
                </a:lnTo>
                <a:lnTo>
                  <a:pt x="8224" y="2239"/>
                </a:lnTo>
                <a:lnTo>
                  <a:pt x="8054" y="2142"/>
                </a:lnTo>
                <a:lnTo>
                  <a:pt x="7689" y="1947"/>
                </a:lnTo>
                <a:lnTo>
                  <a:pt x="7348" y="1728"/>
                </a:lnTo>
                <a:lnTo>
                  <a:pt x="7008" y="1510"/>
                </a:lnTo>
                <a:lnTo>
                  <a:pt x="7251" y="1583"/>
                </a:lnTo>
                <a:lnTo>
                  <a:pt x="7494" y="1631"/>
                </a:lnTo>
                <a:lnTo>
                  <a:pt x="7981" y="1753"/>
                </a:lnTo>
                <a:lnTo>
                  <a:pt x="8297" y="1826"/>
                </a:lnTo>
                <a:lnTo>
                  <a:pt x="8638" y="1923"/>
                </a:lnTo>
                <a:lnTo>
                  <a:pt x="8954" y="1947"/>
                </a:lnTo>
                <a:lnTo>
                  <a:pt x="9125" y="1947"/>
                </a:lnTo>
                <a:lnTo>
                  <a:pt x="9295" y="1923"/>
                </a:lnTo>
                <a:lnTo>
                  <a:pt x="9344" y="1899"/>
                </a:lnTo>
                <a:lnTo>
                  <a:pt x="9344" y="1850"/>
                </a:lnTo>
                <a:lnTo>
                  <a:pt x="9344" y="1826"/>
                </a:lnTo>
                <a:lnTo>
                  <a:pt x="9319" y="1777"/>
                </a:lnTo>
                <a:lnTo>
                  <a:pt x="9027" y="1655"/>
                </a:lnTo>
                <a:lnTo>
                  <a:pt x="8711" y="1558"/>
                </a:lnTo>
                <a:lnTo>
                  <a:pt x="8078" y="1437"/>
                </a:lnTo>
                <a:lnTo>
                  <a:pt x="7567" y="1315"/>
                </a:lnTo>
                <a:lnTo>
                  <a:pt x="7300" y="1266"/>
                </a:lnTo>
                <a:lnTo>
                  <a:pt x="7032" y="1266"/>
                </a:lnTo>
                <a:lnTo>
                  <a:pt x="7251" y="1145"/>
                </a:lnTo>
                <a:lnTo>
                  <a:pt x="7470" y="1072"/>
                </a:lnTo>
                <a:lnTo>
                  <a:pt x="7738" y="1047"/>
                </a:lnTo>
                <a:lnTo>
                  <a:pt x="8005" y="1072"/>
                </a:lnTo>
                <a:lnTo>
                  <a:pt x="8273" y="1120"/>
                </a:lnTo>
                <a:lnTo>
                  <a:pt x="8541" y="1193"/>
                </a:lnTo>
                <a:lnTo>
                  <a:pt x="8760" y="1266"/>
                </a:lnTo>
                <a:lnTo>
                  <a:pt x="8954" y="1339"/>
                </a:lnTo>
                <a:lnTo>
                  <a:pt x="9368" y="1558"/>
                </a:lnTo>
                <a:lnTo>
                  <a:pt x="9806" y="1753"/>
                </a:lnTo>
                <a:lnTo>
                  <a:pt x="10001" y="1826"/>
                </a:lnTo>
                <a:lnTo>
                  <a:pt x="10220" y="1874"/>
                </a:lnTo>
                <a:lnTo>
                  <a:pt x="10268" y="1850"/>
                </a:lnTo>
                <a:lnTo>
                  <a:pt x="10293" y="1826"/>
                </a:lnTo>
                <a:lnTo>
                  <a:pt x="10317" y="1801"/>
                </a:lnTo>
                <a:lnTo>
                  <a:pt x="10293" y="1753"/>
                </a:lnTo>
                <a:lnTo>
                  <a:pt x="10098" y="1558"/>
                </a:lnTo>
                <a:lnTo>
                  <a:pt x="9879" y="1388"/>
                </a:lnTo>
                <a:lnTo>
                  <a:pt x="9611" y="1242"/>
                </a:lnTo>
                <a:lnTo>
                  <a:pt x="9344" y="1120"/>
                </a:lnTo>
                <a:lnTo>
                  <a:pt x="9052" y="1023"/>
                </a:lnTo>
                <a:lnTo>
                  <a:pt x="8760" y="926"/>
                </a:lnTo>
                <a:lnTo>
                  <a:pt x="8224" y="804"/>
                </a:lnTo>
                <a:lnTo>
                  <a:pt x="8030" y="755"/>
                </a:lnTo>
                <a:close/>
                <a:moveTo>
                  <a:pt x="5888" y="1996"/>
                </a:moveTo>
                <a:lnTo>
                  <a:pt x="5864" y="2020"/>
                </a:lnTo>
                <a:lnTo>
                  <a:pt x="5694" y="2142"/>
                </a:lnTo>
                <a:lnTo>
                  <a:pt x="5523" y="2264"/>
                </a:lnTo>
                <a:lnTo>
                  <a:pt x="5207" y="2556"/>
                </a:lnTo>
                <a:lnTo>
                  <a:pt x="4891" y="2823"/>
                </a:lnTo>
                <a:lnTo>
                  <a:pt x="4745" y="2969"/>
                </a:lnTo>
                <a:lnTo>
                  <a:pt x="4623" y="3140"/>
                </a:lnTo>
                <a:lnTo>
                  <a:pt x="4623" y="3188"/>
                </a:lnTo>
                <a:lnTo>
                  <a:pt x="4647" y="3213"/>
                </a:lnTo>
                <a:lnTo>
                  <a:pt x="4842" y="3115"/>
                </a:lnTo>
                <a:lnTo>
                  <a:pt x="4988" y="3018"/>
                </a:lnTo>
                <a:lnTo>
                  <a:pt x="5280" y="2775"/>
                </a:lnTo>
                <a:lnTo>
                  <a:pt x="5645" y="2458"/>
                </a:lnTo>
                <a:lnTo>
                  <a:pt x="5986" y="2166"/>
                </a:lnTo>
                <a:lnTo>
                  <a:pt x="6010" y="2093"/>
                </a:lnTo>
                <a:lnTo>
                  <a:pt x="5986" y="2045"/>
                </a:lnTo>
                <a:lnTo>
                  <a:pt x="5937" y="1996"/>
                </a:lnTo>
                <a:close/>
                <a:moveTo>
                  <a:pt x="6107" y="5622"/>
                </a:moveTo>
                <a:lnTo>
                  <a:pt x="6059" y="5646"/>
                </a:lnTo>
                <a:lnTo>
                  <a:pt x="6010" y="5670"/>
                </a:lnTo>
                <a:lnTo>
                  <a:pt x="5961" y="5719"/>
                </a:lnTo>
                <a:lnTo>
                  <a:pt x="5888" y="5768"/>
                </a:lnTo>
                <a:lnTo>
                  <a:pt x="5815" y="5816"/>
                </a:lnTo>
                <a:lnTo>
                  <a:pt x="5767" y="5889"/>
                </a:lnTo>
                <a:lnTo>
                  <a:pt x="5718" y="5987"/>
                </a:lnTo>
                <a:lnTo>
                  <a:pt x="5669" y="6157"/>
                </a:lnTo>
                <a:lnTo>
                  <a:pt x="5669" y="6327"/>
                </a:lnTo>
                <a:lnTo>
                  <a:pt x="5669" y="6425"/>
                </a:lnTo>
                <a:lnTo>
                  <a:pt x="5718" y="6546"/>
                </a:lnTo>
                <a:lnTo>
                  <a:pt x="5767" y="6644"/>
                </a:lnTo>
                <a:lnTo>
                  <a:pt x="5815" y="6717"/>
                </a:lnTo>
                <a:lnTo>
                  <a:pt x="5888" y="6790"/>
                </a:lnTo>
                <a:lnTo>
                  <a:pt x="5986" y="6863"/>
                </a:lnTo>
                <a:lnTo>
                  <a:pt x="6083" y="6911"/>
                </a:lnTo>
                <a:lnTo>
                  <a:pt x="6180" y="6936"/>
                </a:lnTo>
                <a:lnTo>
                  <a:pt x="6326" y="6936"/>
                </a:lnTo>
                <a:lnTo>
                  <a:pt x="6399" y="6911"/>
                </a:lnTo>
                <a:lnTo>
                  <a:pt x="6448" y="6863"/>
                </a:lnTo>
                <a:lnTo>
                  <a:pt x="6570" y="6717"/>
                </a:lnTo>
                <a:lnTo>
                  <a:pt x="6643" y="6546"/>
                </a:lnTo>
                <a:lnTo>
                  <a:pt x="6667" y="6352"/>
                </a:lnTo>
                <a:lnTo>
                  <a:pt x="6667" y="6157"/>
                </a:lnTo>
                <a:lnTo>
                  <a:pt x="6618" y="5962"/>
                </a:lnTo>
                <a:lnTo>
                  <a:pt x="6594" y="5889"/>
                </a:lnTo>
                <a:lnTo>
                  <a:pt x="6521" y="5792"/>
                </a:lnTo>
                <a:lnTo>
                  <a:pt x="6472" y="5719"/>
                </a:lnTo>
                <a:lnTo>
                  <a:pt x="6375" y="5670"/>
                </a:lnTo>
                <a:lnTo>
                  <a:pt x="6302" y="5622"/>
                </a:lnTo>
                <a:close/>
                <a:moveTo>
                  <a:pt x="9368" y="5622"/>
                </a:moveTo>
                <a:lnTo>
                  <a:pt x="9319" y="5646"/>
                </a:lnTo>
                <a:lnTo>
                  <a:pt x="9271" y="5670"/>
                </a:lnTo>
                <a:lnTo>
                  <a:pt x="9222" y="5719"/>
                </a:lnTo>
                <a:lnTo>
                  <a:pt x="9149" y="5768"/>
                </a:lnTo>
                <a:lnTo>
                  <a:pt x="9076" y="5816"/>
                </a:lnTo>
                <a:lnTo>
                  <a:pt x="9027" y="5889"/>
                </a:lnTo>
                <a:lnTo>
                  <a:pt x="8979" y="5987"/>
                </a:lnTo>
                <a:lnTo>
                  <a:pt x="8930" y="6157"/>
                </a:lnTo>
                <a:lnTo>
                  <a:pt x="8930" y="6327"/>
                </a:lnTo>
                <a:lnTo>
                  <a:pt x="8930" y="6425"/>
                </a:lnTo>
                <a:lnTo>
                  <a:pt x="8979" y="6546"/>
                </a:lnTo>
                <a:lnTo>
                  <a:pt x="9027" y="6644"/>
                </a:lnTo>
                <a:lnTo>
                  <a:pt x="9076" y="6717"/>
                </a:lnTo>
                <a:lnTo>
                  <a:pt x="9149" y="6790"/>
                </a:lnTo>
                <a:lnTo>
                  <a:pt x="9246" y="6863"/>
                </a:lnTo>
                <a:lnTo>
                  <a:pt x="9344" y="6911"/>
                </a:lnTo>
                <a:lnTo>
                  <a:pt x="9441" y="6936"/>
                </a:lnTo>
                <a:lnTo>
                  <a:pt x="9587" y="6936"/>
                </a:lnTo>
                <a:lnTo>
                  <a:pt x="9660" y="6911"/>
                </a:lnTo>
                <a:lnTo>
                  <a:pt x="9709" y="6863"/>
                </a:lnTo>
                <a:lnTo>
                  <a:pt x="9830" y="6717"/>
                </a:lnTo>
                <a:lnTo>
                  <a:pt x="9903" y="6546"/>
                </a:lnTo>
                <a:lnTo>
                  <a:pt x="9928" y="6352"/>
                </a:lnTo>
                <a:lnTo>
                  <a:pt x="9928" y="6157"/>
                </a:lnTo>
                <a:lnTo>
                  <a:pt x="9879" y="5962"/>
                </a:lnTo>
                <a:lnTo>
                  <a:pt x="9855" y="5889"/>
                </a:lnTo>
                <a:lnTo>
                  <a:pt x="9782" y="5792"/>
                </a:lnTo>
                <a:lnTo>
                  <a:pt x="9733" y="5719"/>
                </a:lnTo>
                <a:lnTo>
                  <a:pt x="9636" y="5670"/>
                </a:lnTo>
                <a:lnTo>
                  <a:pt x="9563" y="5622"/>
                </a:lnTo>
                <a:close/>
                <a:moveTo>
                  <a:pt x="7786" y="6765"/>
                </a:moveTo>
                <a:lnTo>
                  <a:pt x="7738" y="6814"/>
                </a:lnTo>
                <a:lnTo>
                  <a:pt x="7713" y="6863"/>
                </a:lnTo>
                <a:lnTo>
                  <a:pt x="7713" y="7082"/>
                </a:lnTo>
                <a:lnTo>
                  <a:pt x="7738" y="7301"/>
                </a:lnTo>
                <a:lnTo>
                  <a:pt x="7738" y="7520"/>
                </a:lnTo>
                <a:lnTo>
                  <a:pt x="7762" y="7739"/>
                </a:lnTo>
                <a:lnTo>
                  <a:pt x="7786" y="7787"/>
                </a:lnTo>
                <a:lnTo>
                  <a:pt x="7811" y="7812"/>
                </a:lnTo>
                <a:lnTo>
                  <a:pt x="7908" y="7860"/>
                </a:lnTo>
                <a:lnTo>
                  <a:pt x="7957" y="7836"/>
                </a:lnTo>
                <a:lnTo>
                  <a:pt x="8005" y="7836"/>
                </a:lnTo>
                <a:lnTo>
                  <a:pt x="8030" y="7787"/>
                </a:lnTo>
                <a:lnTo>
                  <a:pt x="8054" y="7739"/>
                </a:lnTo>
                <a:lnTo>
                  <a:pt x="8054" y="7641"/>
                </a:lnTo>
                <a:lnTo>
                  <a:pt x="8054" y="7520"/>
                </a:lnTo>
                <a:lnTo>
                  <a:pt x="8030" y="7301"/>
                </a:lnTo>
                <a:lnTo>
                  <a:pt x="7981" y="7057"/>
                </a:lnTo>
                <a:lnTo>
                  <a:pt x="7957" y="6936"/>
                </a:lnTo>
                <a:lnTo>
                  <a:pt x="7884" y="6814"/>
                </a:lnTo>
                <a:lnTo>
                  <a:pt x="7835" y="6765"/>
                </a:lnTo>
                <a:close/>
                <a:moveTo>
                  <a:pt x="8589" y="8274"/>
                </a:moveTo>
                <a:lnTo>
                  <a:pt x="8249" y="8371"/>
                </a:lnTo>
                <a:lnTo>
                  <a:pt x="7932" y="8444"/>
                </a:lnTo>
                <a:lnTo>
                  <a:pt x="7592" y="8469"/>
                </a:lnTo>
                <a:lnTo>
                  <a:pt x="7421" y="8469"/>
                </a:lnTo>
                <a:lnTo>
                  <a:pt x="7251" y="8444"/>
                </a:lnTo>
                <a:lnTo>
                  <a:pt x="7202" y="8469"/>
                </a:lnTo>
                <a:lnTo>
                  <a:pt x="7178" y="8469"/>
                </a:lnTo>
                <a:lnTo>
                  <a:pt x="7154" y="8517"/>
                </a:lnTo>
                <a:lnTo>
                  <a:pt x="7178" y="8542"/>
                </a:lnTo>
                <a:lnTo>
                  <a:pt x="7227" y="8639"/>
                </a:lnTo>
                <a:lnTo>
                  <a:pt x="7300" y="8688"/>
                </a:lnTo>
                <a:lnTo>
                  <a:pt x="7373" y="8761"/>
                </a:lnTo>
                <a:lnTo>
                  <a:pt x="7470" y="8785"/>
                </a:lnTo>
                <a:lnTo>
                  <a:pt x="7665" y="8834"/>
                </a:lnTo>
                <a:lnTo>
                  <a:pt x="7908" y="8834"/>
                </a:lnTo>
                <a:lnTo>
                  <a:pt x="8127" y="8809"/>
                </a:lnTo>
                <a:lnTo>
                  <a:pt x="8370" y="8761"/>
                </a:lnTo>
                <a:lnTo>
                  <a:pt x="8565" y="8712"/>
                </a:lnTo>
                <a:lnTo>
                  <a:pt x="8735" y="8639"/>
                </a:lnTo>
                <a:lnTo>
                  <a:pt x="8808" y="8590"/>
                </a:lnTo>
                <a:lnTo>
                  <a:pt x="8833" y="8542"/>
                </a:lnTo>
                <a:lnTo>
                  <a:pt x="8833" y="8469"/>
                </a:lnTo>
                <a:lnTo>
                  <a:pt x="8833" y="8396"/>
                </a:lnTo>
                <a:lnTo>
                  <a:pt x="8784" y="8347"/>
                </a:lnTo>
                <a:lnTo>
                  <a:pt x="8735" y="8298"/>
                </a:lnTo>
                <a:lnTo>
                  <a:pt x="8662" y="8274"/>
                </a:lnTo>
                <a:close/>
                <a:moveTo>
                  <a:pt x="6618" y="9928"/>
                </a:moveTo>
                <a:lnTo>
                  <a:pt x="6862" y="10026"/>
                </a:lnTo>
                <a:lnTo>
                  <a:pt x="7105" y="10099"/>
                </a:lnTo>
                <a:lnTo>
                  <a:pt x="7373" y="10172"/>
                </a:lnTo>
                <a:lnTo>
                  <a:pt x="7616" y="10220"/>
                </a:lnTo>
                <a:lnTo>
                  <a:pt x="7859" y="10245"/>
                </a:lnTo>
                <a:lnTo>
                  <a:pt x="8127" y="10269"/>
                </a:lnTo>
                <a:lnTo>
                  <a:pt x="8370" y="10245"/>
                </a:lnTo>
                <a:lnTo>
                  <a:pt x="8614" y="10220"/>
                </a:lnTo>
                <a:lnTo>
                  <a:pt x="8833" y="10172"/>
                </a:lnTo>
                <a:lnTo>
                  <a:pt x="9052" y="10123"/>
                </a:lnTo>
                <a:lnTo>
                  <a:pt x="9027" y="10366"/>
                </a:lnTo>
                <a:lnTo>
                  <a:pt x="8735" y="10391"/>
                </a:lnTo>
                <a:lnTo>
                  <a:pt x="8443" y="10415"/>
                </a:lnTo>
                <a:lnTo>
                  <a:pt x="8419" y="10415"/>
                </a:lnTo>
                <a:lnTo>
                  <a:pt x="8151" y="10391"/>
                </a:lnTo>
                <a:lnTo>
                  <a:pt x="8005" y="10391"/>
                </a:lnTo>
                <a:lnTo>
                  <a:pt x="7859" y="10415"/>
                </a:lnTo>
                <a:lnTo>
                  <a:pt x="7859" y="10439"/>
                </a:lnTo>
                <a:lnTo>
                  <a:pt x="7835" y="10464"/>
                </a:lnTo>
                <a:lnTo>
                  <a:pt x="7835" y="10512"/>
                </a:lnTo>
                <a:lnTo>
                  <a:pt x="7884" y="10585"/>
                </a:lnTo>
                <a:lnTo>
                  <a:pt x="7932" y="10610"/>
                </a:lnTo>
                <a:lnTo>
                  <a:pt x="8078" y="10683"/>
                </a:lnTo>
                <a:lnTo>
                  <a:pt x="8224" y="10707"/>
                </a:lnTo>
                <a:lnTo>
                  <a:pt x="8346" y="10731"/>
                </a:lnTo>
                <a:lnTo>
                  <a:pt x="8687" y="10731"/>
                </a:lnTo>
                <a:lnTo>
                  <a:pt x="8857" y="10707"/>
                </a:lnTo>
                <a:lnTo>
                  <a:pt x="9027" y="10683"/>
                </a:lnTo>
                <a:lnTo>
                  <a:pt x="9027" y="10804"/>
                </a:lnTo>
                <a:lnTo>
                  <a:pt x="8687" y="10853"/>
                </a:lnTo>
                <a:lnTo>
                  <a:pt x="8541" y="10877"/>
                </a:lnTo>
                <a:lnTo>
                  <a:pt x="8370" y="10902"/>
                </a:lnTo>
                <a:lnTo>
                  <a:pt x="7932" y="10902"/>
                </a:lnTo>
                <a:lnTo>
                  <a:pt x="7786" y="10950"/>
                </a:lnTo>
                <a:lnTo>
                  <a:pt x="7762" y="10999"/>
                </a:lnTo>
                <a:lnTo>
                  <a:pt x="7786" y="11023"/>
                </a:lnTo>
                <a:lnTo>
                  <a:pt x="7884" y="11121"/>
                </a:lnTo>
                <a:lnTo>
                  <a:pt x="8030" y="11194"/>
                </a:lnTo>
                <a:lnTo>
                  <a:pt x="8200" y="11242"/>
                </a:lnTo>
                <a:lnTo>
                  <a:pt x="8589" y="11242"/>
                </a:lnTo>
                <a:lnTo>
                  <a:pt x="8760" y="11218"/>
                </a:lnTo>
                <a:lnTo>
                  <a:pt x="8930" y="11194"/>
                </a:lnTo>
                <a:lnTo>
                  <a:pt x="9076" y="11121"/>
                </a:lnTo>
                <a:lnTo>
                  <a:pt x="9125" y="11218"/>
                </a:lnTo>
                <a:lnTo>
                  <a:pt x="8954" y="11291"/>
                </a:lnTo>
                <a:lnTo>
                  <a:pt x="8760" y="11340"/>
                </a:lnTo>
                <a:lnTo>
                  <a:pt x="8151" y="11461"/>
                </a:lnTo>
                <a:lnTo>
                  <a:pt x="8127" y="11461"/>
                </a:lnTo>
                <a:lnTo>
                  <a:pt x="8127" y="11486"/>
                </a:lnTo>
                <a:lnTo>
                  <a:pt x="8151" y="11510"/>
                </a:lnTo>
                <a:lnTo>
                  <a:pt x="8346" y="11583"/>
                </a:lnTo>
                <a:lnTo>
                  <a:pt x="8589" y="11607"/>
                </a:lnTo>
                <a:lnTo>
                  <a:pt x="8370" y="11656"/>
                </a:lnTo>
                <a:lnTo>
                  <a:pt x="8151" y="11680"/>
                </a:lnTo>
                <a:lnTo>
                  <a:pt x="7932" y="11680"/>
                </a:lnTo>
                <a:lnTo>
                  <a:pt x="7713" y="11656"/>
                </a:lnTo>
                <a:lnTo>
                  <a:pt x="7421" y="11632"/>
                </a:lnTo>
                <a:lnTo>
                  <a:pt x="7129" y="11559"/>
                </a:lnTo>
                <a:lnTo>
                  <a:pt x="6862" y="11461"/>
                </a:lnTo>
                <a:lnTo>
                  <a:pt x="6740" y="11388"/>
                </a:lnTo>
                <a:lnTo>
                  <a:pt x="6618" y="11291"/>
                </a:lnTo>
                <a:lnTo>
                  <a:pt x="6594" y="11242"/>
                </a:lnTo>
                <a:lnTo>
                  <a:pt x="6667" y="11194"/>
                </a:lnTo>
                <a:lnTo>
                  <a:pt x="6716" y="11121"/>
                </a:lnTo>
                <a:lnTo>
                  <a:pt x="6716" y="11023"/>
                </a:lnTo>
                <a:lnTo>
                  <a:pt x="6716" y="10950"/>
                </a:lnTo>
                <a:lnTo>
                  <a:pt x="6667" y="10804"/>
                </a:lnTo>
                <a:lnTo>
                  <a:pt x="6618" y="10610"/>
                </a:lnTo>
                <a:lnTo>
                  <a:pt x="6594" y="10415"/>
                </a:lnTo>
                <a:lnTo>
                  <a:pt x="6594" y="10245"/>
                </a:lnTo>
                <a:lnTo>
                  <a:pt x="6618" y="10074"/>
                </a:lnTo>
                <a:lnTo>
                  <a:pt x="6643" y="9977"/>
                </a:lnTo>
                <a:lnTo>
                  <a:pt x="6643" y="9953"/>
                </a:lnTo>
                <a:lnTo>
                  <a:pt x="6618" y="10001"/>
                </a:lnTo>
                <a:lnTo>
                  <a:pt x="6618" y="9928"/>
                </a:lnTo>
                <a:close/>
                <a:moveTo>
                  <a:pt x="9636" y="11218"/>
                </a:moveTo>
                <a:lnTo>
                  <a:pt x="9782" y="11291"/>
                </a:lnTo>
                <a:lnTo>
                  <a:pt x="9928" y="11364"/>
                </a:lnTo>
                <a:lnTo>
                  <a:pt x="9855" y="11510"/>
                </a:lnTo>
                <a:lnTo>
                  <a:pt x="9757" y="11632"/>
                </a:lnTo>
                <a:lnTo>
                  <a:pt x="9636" y="11778"/>
                </a:lnTo>
                <a:lnTo>
                  <a:pt x="9514" y="11875"/>
                </a:lnTo>
                <a:lnTo>
                  <a:pt x="9246" y="12070"/>
                </a:lnTo>
                <a:lnTo>
                  <a:pt x="8930" y="12240"/>
                </a:lnTo>
                <a:lnTo>
                  <a:pt x="8589" y="12362"/>
                </a:lnTo>
                <a:lnTo>
                  <a:pt x="8249" y="12435"/>
                </a:lnTo>
                <a:lnTo>
                  <a:pt x="7908" y="12483"/>
                </a:lnTo>
                <a:lnTo>
                  <a:pt x="7592" y="12508"/>
                </a:lnTo>
                <a:lnTo>
                  <a:pt x="7227" y="12508"/>
                </a:lnTo>
                <a:lnTo>
                  <a:pt x="6886" y="12459"/>
                </a:lnTo>
                <a:lnTo>
                  <a:pt x="6521" y="12362"/>
                </a:lnTo>
                <a:lnTo>
                  <a:pt x="6375" y="12289"/>
                </a:lnTo>
                <a:lnTo>
                  <a:pt x="6205" y="12216"/>
                </a:lnTo>
                <a:lnTo>
                  <a:pt x="6083" y="12118"/>
                </a:lnTo>
                <a:lnTo>
                  <a:pt x="5986" y="12021"/>
                </a:lnTo>
                <a:lnTo>
                  <a:pt x="5888" y="11924"/>
                </a:lnTo>
                <a:lnTo>
                  <a:pt x="5815" y="11826"/>
                </a:lnTo>
                <a:lnTo>
                  <a:pt x="5694" y="11583"/>
                </a:lnTo>
                <a:lnTo>
                  <a:pt x="5572" y="11315"/>
                </a:lnTo>
                <a:lnTo>
                  <a:pt x="5645" y="11291"/>
                </a:lnTo>
                <a:lnTo>
                  <a:pt x="5840" y="11267"/>
                </a:lnTo>
                <a:lnTo>
                  <a:pt x="6107" y="11242"/>
                </a:lnTo>
                <a:lnTo>
                  <a:pt x="6180" y="11364"/>
                </a:lnTo>
                <a:lnTo>
                  <a:pt x="6278" y="11486"/>
                </a:lnTo>
                <a:lnTo>
                  <a:pt x="6448" y="11656"/>
                </a:lnTo>
                <a:lnTo>
                  <a:pt x="6594" y="11753"/>
                </a:lnTo>
                <a:lnTo>
                  <a:pt x="6764" y="11851"/>
                </a:lnTo>
                <a:lnTo>
                  <a:pt x="7105" y="11972"/>
                </a:lnTo>
                <a:lnTo>
                  <a:pt x="7446" y="12045"/>
                </a:lnTo>
                <a:lnTo>
                  <a:pt x="7811" y="12094"/>
                </a:lnTo>
                <a:lnTo>
                  <a:pt x="8151" y="12094"/>
                </a:lnTo>
                <a:lnTo>
                  <a:pt x="8492" y="12070"/>
                </a:lnTo>
                <a:lnTo>
                  <a:pt x="8833" y="11972"/>
                </a:lnTo>
                <a:lnTo>
                  <a:pt x="9003" y="11924"/>
                </a:lnTo>
                <a:lnTo>
                  <a:pt x="9173" y="11851"/>
                </a:lnTo>
                <a:lnTo>
                  <a:pt x="9295" y="11753"/>
                </a:lnTo>
                <a:lnTo>
                  <a:pt x="9441" y="11607"/>
                </a:lnTo>
                <a:lnTo>
                  <a:pt x="9563" y="11461"/>
                </a:lnTo>
                <a:lnTo>
                  <a:pt x="9587" y="11364"/>
                </a:lnTo>
                <a:lnTo>
                  <a:pt x="9611" y="11291"/>
                </a:lnTo>
                <a:lnTo>
                  <a:pt x="9636" y="11218"/>
                </a:lnTo>
                <a:close/>
                <a:moveTo>
                  <a:pt x="5231" y="11437"/>
                </a:moveTo>
                <a:lnTo>
                  <a:pt x="5231" y="11583"/>
                </a:lnTo>
                <a:lnTo>
                  <a:pt x="5280" y="11729"/>
                </a:lnTo>
                <a:lnTo>
                  <a:pt x="5329" y="11875"/>
                </a:lnTo>
                <a:lnTo>
                  <a:pt x="5402" y="12021"/>
                </a:lnTo>
                <a:lnTo>
                  <a:pt x="5596" y="12264"/>
                </a:lnTo>
                <a:lnTo>
                  <a:pt x="5815" y="12459"/>
                </a:lnTo>
                <a:lnTo>
                  <a:pt x="6010" y="12581"/>
                </a:lnTo>
                <a:lnTo>
                  <a:pt x="6205" y="12702"/>
                </a:lnTo>
                <a:lnTo>
                  <a:pt x="6399" y="12775"/>
                </a:lnTo>
                <a:lnTo>
                  <a:pt x="6618" y="12848"/>
                </a:lnTo>
                <a:lnTo>
                  <a:pt x="6837" y="12897"/>
                </a:lnTo>
                <a:lnTo>
                  <a:pt x="7056" y="12946"/>
                </a:lnTo>
                <a:lnTo>
                  <a:pt x="7494" y="12970"/>
                </a:lnTo>
                <a:lnTo>
                  <a:pt x="7908" y="12946"/>
                </a:lnTo>
                <a:lnTo>
                  <a:pt x="8322" y="12897"/>
                </a:lnTo>
                <a:lnTo>
                  <a:pt x="8760" y="12775"/>
                </a:lnTo>
                <a:lnTo>
                  <a:pt x="9149" y="12629"/>
                </a:lnTo>
                <a:lnTo>
                  <a:pt x="9344" y="12532"/>
                </a:lnTo>
                <a:lnTo>
                  <a:pt x="9538" y="12410"/>
                </a:lnTo>
                <a:lnTo>
                  <a:pt x="9709" y="12289"/>
                </a:lnTo>
                <a:lnTo>
                  <a:pt x="9879" y="12143"/>
                </a:lnTo>
                <a:lnTo>
                  <a:pt x="10025" y="11997"/>
                </a:lnTo>
                <a:lnTo>
                  <a:pt x="10147" y="11851"/>
                </a:lnTo>
                <a:lnTo>
                  <a:pt x="10268" y="11656"/>
                </a:lnTo>
                <a:lnTo>
                  <a:pt x="10366" y="11486"/>
                </a:lnTo>
                <a:lnTo>
                  <a:pt x="10950" y="11583"/>
                </a:lnTo>
                <a:lnTo>
                  <a:pt x="10974" y="11583"/>
                </a:lnTo>
                <a:lnTo>
                  <a:pt x="10828" y="11680"/>
                </a:lnTo>
                <a:lnTo>
                  <a:pt x="10658" y="11778"/>
                </a:lnTo>
                <a:lnTo>
                  <a:pt x="10512" y="11899"/>
                </a:lnTo>
                <a:lnTo>
                  <a:pt x="10366" y="12045"/>
                </a:lnTo>
                <a:lnTo>
                  <a:pt x="10317" y="12118"/>
                </a:lnTo>
                <a:lnTo>
                  <a:pt x="10293" y="12216"/>
                </a:lnTo>
                <a:lnTo>
                  <a:pt x="10439" y="12167"/>
                </a:lnTo>
                <a:lnTo>
                  <a:pt x="10585" y="12094"/>
                </a:lnTo>
                <a:lnTo>
                  <a:pt x="10852" y="11924"/>
                </a:lnTo>
                <a:lnTo>
                  <a:pt x="11193" y="11778"/>
                </a:lnTo>
                <a:lnTo>
                  <a:pt x="11315" y="11753"/>
                </a:lnTo>
                <a:lnTo>
                  <a:pt x="11436" y="11705"/>
                </a:lnTo>
                <a:lnTo>
                  <a:pt x="11461" y="11680"/>
                </a:lnTo>
                <a:lnTo>
                  <a:pt x="12020" y="11851"/>
                </a:lnTo>
                <a:lnTo>
                  <a:pt x="11728" y="11948"/>
                </a:lnTo>
                <a:lnTo>
                  <a:pt x="11436" y="12070"/>
                </a:lnTo>
                <a:lnTo>
                  <a:pt x="11144" y="12191"/>
                </a:lnTo>
                <a:lnTo>
                  <a:pt x="10877" y="12362"/>
                </a:lnTo>
                <a:lnTo>
                  <a:pt x="10633" y="12532"/>
                </a:lnTo>
                <a:lnTo>
                  <a:pt x="10609" y="12556"/>
                </a:lnTo>
                <a:lnTo>
                  <a:pt x="10633" y="12581"/>
                </a:lnTo>
                <a:lnTo>
                  <a:pt x="11144" y="12386"/>
                </a:lnTo>
                <a:lnTo>
                  <a:pt x="11655" y="12216"/>
                </a:lnTo>
                <a:lnTo>
                  <a:pt x="11874" y="12167"/>
                </a:lnTo>
                <a:lnTo>
                  <a:pt x="12093" y="12118"/>
                </a:lnTo>
                <a:lnTo>
                  <a:pt x="12312" y="12094"/>
                </a:lnTo>
                <a:lnTo>
                  <a:pt x="12531" y="12021"/>
                </a:lnTo>
                <a:lnTo>
                  <a:pt x="12969" y="12216"/>
                </a:lnTo>
                <a:lnTo>
                  <a:pt x="12726" y="12289"/>
                </a:lnTo>
                <a:lnTo>
                  <a:pt x="12507" y="12386"/>
                </a:lnTo>
                <a:lnTo>
                  <a:pt x="11874" y="12654"/>
                </a:lnTo>
                <a:lnTo>
                  <a:pt x="11582" y="12800"/>
                </a:lnTo>
                <a:lnTo>
                  <a:pt x="11266" y="12897"/>
                </a:lnTo>
                <a:lnTo>
                  <a:pt x="11242" y="12921"/>
                </a:lnTo>
                <a:lnTo>
                  <a:pt x="11217" y="12946"/>
                </a:lnTo>
                <a:lnTo>
                  <a:pt x="11242" y="12970"/>
                </a:lnTo>
                <a:lnTo>
                  <a:pt x="11266" y="12994"/>
                </a:lnTo>
                <a:lnTo>
                  <a:pt x="11850" y="12873"/>
                </a:lnTo>
                <a:lnTo>
                  <a:pt x="12458" y="12727"/>
                </a:lnTo>
                <a:lnTo>
                  <a:pt x="12677" y="12678"/>
                </a:lnTo>
                <a:lnTo>
                  <a:pt x="12920" y="12629"/>
                </a:lnTo>
                <a:lnTo>
                  <a:pt x="13164" y="12556"/>
                </a:lnTo>
                <a:lnTo>
                  <a:pt x="13285" y="12508"/>
                </a:lnTo>
                <a:lnTo>
                  <a:pt x="13383" y="12459"/>
                </a:lnTo>
                <a:lnTo>
                  <a:pt x="13626" y="12629"/>
                </a:lnTo>
                <a:lnTo>
                  <a:pt x="13869" y="12824"/>
                </a:lnTo>
                <a:lnTo>
                  <a:pt x="13602" y="12873"/>
                </a:lnTo>
                <a:lnTo>
                  <a:pt x="12847" y="13067"/>
                </a:lnTo>
                <a:lnTo>
                  <a:pt x="12482" y="13165"/>
                </a:lnTo>
                <a:lnTo>
                  <a:pt x="12142" y="13286"/>
                </a:lnTo>
                <a:lnTo>
                  <a:pt x="12093" y="13335"/>
                </a:lnTo>
                <a:lnTo>
                  <a:pt x="12117" y="13359"/>
                </a:lnTo>
                <a:lnTo>
                  <a:pt x="12263" y="13408"/>
                </a:lnTo>
                <a:lnTo>
                  <a:pt x="12409" y="13432"/>
                </a:lnTo>
                <a:lnTo>
                  <a:pt x="12531" y="13457"/>
                </a:lnTo>
                <a:lnTo>
                  <a:pt x="12677" y="13432"/>
                </a:lnTo>
                <a:lnTo>
                  <a:pt x="12969" y="13408"/>
                </a:lnTo>
                <a:lnTo>
                  <a:pt x="13237" y="13335"/>
                </a:lnTo>
                <a:lnTo>
                  <a:pt x="13675" y="13238"/>
                </a:lnTo>
                <a:lnTo>
                  <a:pt x="13869" y="13189"/>
                </a:lnTo>
                <a:lnTo>
                  <a:pt x="14088" y="13165"/>
                </a:lnTo>
                <a:lnTo>
                  <a:pt x="14186" y="13140"/>
                </a:lnTo>
                <a:lnTo>
                  <a:pt x="14356" y="13335"/>
                </a:lnTo>
                <a:lnTo>
                  <a:pt x="14502" y="13530"/>
                </a:lnTo>
                <a:lnTo>
                  <a:pt x="14186" y="13554"/>
                </a:lnTo>
                <a:lnTo>
                  <a:pt x="13845" y="13578"/>
                </a:lnTo>
                <a:lnTo>
                  <a:pt x="13529" y="13627"/>
                </a:lnTo>
                <a:lnTo>
                  <a:pt x="13212" y="13676"/>
                </a:lnTo>
                <a:lnTo>
                  <a:pt x="13042" y="13724"/>
                </a:lnTo>
                <a:lnTo>
                  <a:pt x="12896" y="13773"/>
                </a:lnTo>
                <a:lnTo>
                  <a:pt x="12872" y="13797"/>
                </a:lnTo>
                <a:lnTo>
                  <a:pt x="12872" y="13822"/>
                </a:lnTo>
                <a:lnTo>
                  <a:pt x="12896" y="13846"/>
                </a:lnTo>
                <a:lnTo>
                  <a:pt x="12896" y="13870"/>
                </a:lnTo>
                <a:lnTo>
                  <a:pt x="13188" y="13919"/>
                </a:lnTo>
                <a:lnTo>
                  <a:pt x="13456" y="13943"/>
                </a:lnTo>
                <a:lnTo>
                  <a:pt x="13991" y="13919"/>
                </a:lnTo>
                <a:lnTo>
                  <a:pt x="14745" y="13919"/>
                </a:lnTo>
                <a:lnTo>
                  <a:pt x="14916" y="14284"/>
                </a:lnTo>
                <a:lnTo>
                  <a:pt x="14405" y="14308"/>
                </a:lnTo>
                <a:lnTo>
                  <a:pt x="13821" y="14308"/>
                </a:lnTo>
                <a:lnTo>
                  <a:pt x="13529" y="14333"/>
                </a:lnTo>
                <a:lnTo>
                  <a:pt x="13383" y="14357"/>
                </a:lnTo>
                <a:lnTo>
                  <a:pt x="13237" y="14381"/>
                </a:lnTo>
                <a:lnTo>
                  <a:pt x="13212" y="14406"/>
                </a:lnTo>
                <a:lnTo>
                  <a:pt x="13188" y="14454"/>
                </a:lnTo>
                <a:lnTo>
                  <a:pt x="13212" y="14503"/>
                </a:lnTo>
                <a:lnTo>
                  <a:pt x="13237" y="14527"/>
                </a:lnTo>
                <a:lnTo>
                  <a:pt x="13529" y="14600"/>
                </a:lnTo>
                <a:lnTo>
                  <a:pt x="13821" y="14625"/>
                </a:lnTo>
                <a:lnTo>
                  <a:pt x="14721" y="14625"/>
                </a:lnTo>
                <a:lnTo>
                  <a:pt x="15037" y="14600"/>
                </a:lnTo>
                <a:lnTo>
                  <a:pt x="15110" y="14868"/>
                </a:lnTo>
                <a:lnTo>
                  <a:pt x="15159" y="15136"/>
                </a:lnTo>
                <a:lnTo>
                  <a:pt x="14989" y="15087"/>
                </a:lnTo>
                <a:lnTo>
                  <a:pt x="14818" y="15087"/>
                </a:lnTo>
                <a:lnTo>
                  <a:pt x="14453" y="15063"/>
                </a:lnTo>
                <a:lnTo>
                  <a:pt x="14234" y="15063"/>
                </a:lnTo>
                <a:lnTo>
                  <a:pt x="13991" y="15087"/>
                </a:lnTo>
                <a:lnTo>
                  <a:pt x="13772" y="15111"/>
                </a:lnTo>
                <a:lnTo>
                  <a:pt x="13529" y="15184"/>
                </a:lnTo>
                <a:lnTo>
                  <a:pt x="13504" y="15209"/>
                </a:lnTo>
                <a:lnTo>
                  <a:pt x="13504" y="15233"/>
                </a:lnTo>
                <a:lnTo>
                  <a:pt x="13504" y="15282"/>
                </a:lnTo>
                <a:lnTo>
                  <a:pt x="13553" y="15282"/>
                </a:lnTo>
                <a:lnTo>
                  <a:pt x="14015" y="15306"/>
                </a:lnTo>
                <a:lnTo>
                  <a:pt x="14453" y="15330"/>
                </a:lnTo>
                <a:lnTo>
                  <a:pt x="14843" y="15355"/>
                </a:lnTo>
                <a:lnTo>
                  <a:pt x="15013" y="15355"/>
                </a:lnTo>
                <a:lnTo>
                  <a:pt x="15183" y="15330"/>
                </a:lnTo>
                <a:lnTo>
                  <a:pt x="15183" y="15330"/>
                </a:lnTo>
                <a:lnTo>
                  <a:pt x="15086" y="15355"/>
                </a:lnTo>
                <a:lnTo>
                  <a:pt x="14794" y="15452"/>
                </a:lnTo>
                <a:lnTo>
                  <a:pt x="14502" y="15549"/>
                </a:lnTo>
                <a:lnTo>
                  <a:pt x="13918" y="15671"/>
                </a:lnTo>
                <a:lnTo>
                  <a:pt x="13310" y="15768"/>
                </a:lnTo>
                <a:lnTo>
                  <a:pt x="12701" y="15841"/>
                </a:lnTo>
                <a:lnTo>
                  <a:pt x="12677" y="15720"/>
                </a:lnTo>
                <a:lnTo>
                  <a:pt x="12653" y="15525"/>
                </a:lnTo>
                <a:lnTo>
                  <a:pt x="12628" y="15428"/>
                </a:lnTo>
                <a:lnTo>
                  <a:pt x="12555" y="15330"/>
                </a:lnTo>
                <a:lnTo>
                  <a:pt x="12482" y="15257"/>
                </a:lnTo>
                <a:lnTo>
                  <a:pt x="12385" y="15233"/>
                </a:lnTo>
                <a:lnTo>
                  <a:pt x="12288" y="15257"/>
                </a:lnTo>
                <a:lnTo>
                  <a:pt x="12215" y="15330"/>
                </a:lnTo>
                <a:lnTo>
                  <a:pt x="12166" y="15428"/>
                </a:lnTo>
                <a:lnTo>
                  <a:pt x="12142" y="15525"/>
                </a:lnTo>
                <a:lnTo>
                  <a:pt x="12142" y="15720"/>
                </a:lnTo>
                <a:lnTo>
                  <a:pt x="12142" y="15890"/>
                </a:lnTo>
                <a:lnTo>
                  <a:pt x="11801" y="15939"/>
                </a:lnTo>
                <a:lnTo>
                  <a:pt x="11290" y="15987"/>
                </a:lnTo>
                <a:lnTo>
                  <a:pt x="10755" y="16036"/>
                </a:lnTo>
                <a:lnTo>
                  <a:pt x="9709" y="16085"/>
                </a:lnTo>
                <a:lnTo>
                  <a:pt x="7592" y="16085"/>
                </a:lnTo>
                <a:lnTo>
                  <a:pt x="6521" y="16060"/>
                </a:lnTo>
                <a:lnTo>
                  <a:pt x="5475" y="16012"/>
                </a:lnTo>
                <a:lnTo>
                  <a:pt x="4428" y="15939"/>
                </a:lnTo>
                <a:lnTo>
                  <a:pt x="3382" y="15841"/>
                </a:lnTo>
                <a:lnTo>
                  <a:pt x="3236" y="15817"/>
                </a:lnTo>
                <a:lnTo>
                  <a:pt x="3236" y="15768"/>
                </a:lnTo>
                <a:lnTo>
                  <a:pt x="3236" y="15671"/>
                </a:lnTo>
                <a:lnTo>
                  <a:pt x="3212" y="15622"/>
                </a:lnTo>
                <a:lnTo>
                  <a:pt x="3212" y="15574"/>
                </a:lnTo>
                <a:lnTo>
                  <a:pt x="3236" y="15403"/>
                </a:lnTo>
                <a:lnTo>
                  <a:pt x="3236" y="15306"/>
                </a:lnTo>
                <a:lnTo>
                  <a:pt x="3212" y="15209"/>
                </a:lnTo>
                <a:lnTo>
                  <a:pt x="3163" y="15136"/>
                </a:lnTo>
                <a:lnTo>
                  <a:pt x="3090" y="15087"/>
                </a:lnTo>
                <a:lnTo>
                  <a:pt x="3017" y="15087"/>
                </a:lnTo>
                <a:lnTo>
                  <a:pt x="2920" y="15111"/>
                </a:lnTo>
                <a:lnTo>
                  <a:pt x="2823" y="15209"/>
                </a:lnTo>
                <a:lnTo>
                  <a:pt x="2750" y="15330"/>
                </a:lnTo>
                <a:lnTo>
                  <a:pt x="2725" y="15452"/>
                </a:lnTo>
                <a:lnTo>
                  <a:pt x="2701" y="15598"/>
                </a:lnTo>
                <a:lnTo>
                  <a:pt x="2701" y="15695"/>
                </a:lnTo>
                <a:lnTo>
                  <a:pt x="2141" y="15525"/>
                </a:lnTo>
                <a:lnTo>
                  <a:pt x="1582" y="15355"/>
                </a:lnTo>
                <a:lnTo>
                  <a:pt x="1314" y="15282"/>
                </a:lnTo>
                <a:lnTo>
                  <a:pt x="1046" y="15257"/>
                </a:lnTo>
                <a:lnTo>
                  <a:pt x="754" y="15233"/>
                </a:lnTo>
                <a:lnTo>
                  <a:pt x="487" y="15257"/>
                </a:lnTo>
                <a:lnTo>
                  <a:pt x="462" y="15038"/>
                </a:lnTo>
                <a:lnTo>
                  <a:pt x="487" y="14844"/>
                </a:lnTo>
                <a:lnTo>
                  <a:pt x="511" y="14625"/>
                </a:lnTo>
                <a:lnTo>
                  <a:pt x="584" y="14430"/>
                </a:lnTo>
                <a:lnTo>
                  <a:pt x="657" y="14235"/>
                </a:lnTo>
                <a:lnTo>
                  <a:pt x="754" y="14041"/>
                </a:lnTo>
                <a:lnTo>
                  <a:pt x="852" y="13870"/>
                </a:lnTo>
                <a:lnTo>
                  <a:pt x="973" y="13676"/>
                </a:lnTo>
                <a:lnTo>
                  <a:pt x="1241" y="13359"/>
                </a:lnTo>
                <a:lnTo>
                  <a:pt x="1557" y="13043"/>
                </a:lnTo>
                <a:lnTo>
                  <a:pt x="1874" y="12775"/>
                </a:lnTo>
                <a:lnTo>
                  <a:pt x="2190" y="12532"/>
                </a:lnTo>
                <a:lnTo>
                  <a:pt x="2409" y="12386"/>
                </a:lnTo>
                <a:lnTo>
                  <a:pt x="2604" y="12289"/>
                </a:lnTo>
                <a:lnTo>
                  <a:pt x="3042" y="12070"/>
                </a:lnTo>
                <a:lnTo>
                  <a:pt x="3480" y="11924"/>
                </a:lnTo>
                <a:lnTo>
                  <a:pt x="3942" y="11778"/>
                </a:lnTo>
                <a:lnTo>
                  <a:pt x="4234" y="11680"/>
                </a:lnTo>
                <a:lnTo>
                  <a:pt x="4574" y="11607"/>
                </a:lnTo>
                <a:lnTo>
                  <a:pt x="5231" y="11437"/>
                </a:lnTo>
                <a:close/>
                <a:moveTo>
                  <a:pt x="8200" y="1"/>
                </a:moveTo>
                <a:lnTo>
                  <a:pt x="7811" y="50"/>
                </a:lnTo>
                <a:lnTo>
                  <a:pt x="7470" y="123"/>
                </a:lnTo>
                <a:lnTo>
                  <a:pt x="7154" y="244"/>
                </a:lnTo>
                <a:lnTo>
                  <a:pt x="6667" y="463"/>
                </a:lnTo>
                <a:lnTo>
                  <a:pt x="6424" y="609"/>
                </a:lnTo>
                <a:lnTo>
                  <a:pt x="6278" y="731"/>
                </a:lnTo>
                <a:lnTo>
                  <a:pt x="6205" y="804"/>
                </a:lnTo>
                <a:lnTo>
                  <a:pt x="6180" y="853"/>
                </a:lnTo>
                <a:lnTo>
                  <a:pt x="6205" y="926"/>
                </a:lnTo>
                <a:lnTo>
                  <a:pt x="6253" y="974"/>
                </a:lnTo>
                <a:lnTo>
                  <a:pt x="6302" y="999"/>
                </a:lnTo>
                <a:lnTo>
                  <a:pt x="6472" y="999"/>
                </a:lnTo>
                <a:lnTo>
                  <a:pt x="6594" y="950"/>
                </a:lnTo>
                <a:lnTo>
                  <a:pt x="6716" y="877"/>
                </a:lnTo>
                <a:lnTo>
                  <a:pt x="7178" y="682"/>
                </a:lnTo>
                <a:lnTo>
                  <a:pt x="7421" y="585"/>
                </a:lnTo>
                <a:lnTo>
                  <a:pt x="7665" y="488"/>
                </a:lnTo>
                <a:lnTo>
                  <a:pt x="8005" y="439"/>
                </a:lnTo>
                <a:lnTo>
                  <a:pt x="8346" y="415"/>
                </a:lnTo>
                <a:lnTo>
                  <a:pt x="8735" y="439"/>
                </a:lnTo>
                <a:lnTo>
                  <a:pt x="9125" y="488"/>
                </a:lnTo>
                <a:lnTo>
                  <a:pt x="9490" y="585"/>
                </a:lnTo>
                <a:lnTo>
                  <a:pt x="9855" y="707"/>
                </a:lnTo>
                <a:lnTo>
                  <a:pt x="10195" y="828"/>
                </a:lnTo>
                <a:lnTo>
                  <a:pt x="10487" y="974"/>
                </a:lnTo>
                <a:lnTo>
                  <a:pt x="10706" y="1096"/>
                </a:lnTo>
                <a:lnTo>
                  <a:pt x="10877" y="1242"/>
                </a:lnTo>
                <a:lnTo>
                  <a:pt x="11023" y="1412"/>
                </a:lnTo>
                <a:lnTo>
                  <a:pt x="11169" y="1583"/>
                </a:lnTo>
                <a:lnTo>
                  <a:pt x="11290" y="1801"/>
                </a:lnTo>
                <a:lnTo>
                  <a:pt x="11388" y="1996"/>
                </a:lnTo>
                <a:lnTo>
                  <a:pt x="11485" y="2215"/>
                </a:lnTo>
                <a:lnTo>
                  <a:pt x="11558" y="2458"/>
                </a:lnTo>
                <a:lnTo>
                  <a:pt x="11655" y="2921"/>
                </a:lnTo>
                <a:lnTo>
                  <a:pt x="11728" y="3407"/>
                </a:lnTo>
                <a:lnTo>
                  <a:pt x="11753" y="3894"/>
                </a:lnTo>
                <a:lnTo>
                  <a:pt x="11753" y="4356"/>
                </a:lnTo>
                <a:lnTo>
                  <a:pt x="11217" y="4356"/>
                </a:lnTo>
                <a:lnTo>
                  <a:pt x="10974" y="4332"/>
                </a:lnTo>
                <a:lnTo>
                  <a:pt x="10731" y="4259"/>
                </a:lnTo>
                <a:lnTo>
                  <a:pt x="10487" y="4210"/>
                </a:lnTo>
                <a:lnTo>
                  <a:pt x="10244" y="4113"/>
                </a:lnTo>
                <a:lnTo>
                  <a:pt x="9782" y="3918"/>
                </a:lnTo>
                <a:lnTo>
                  <a:pt x="9319" y="3675"/>
                </a:lnTo>
                <a:lnTo>
                  <a:pt x="8881" y="3432"/>
                </a:lnTo>
                <a:lnTo>
                  <a:pt x="8419" y="3164"/>
                </a:lnTo>
                <a:lnTo>
                  <a:pt x="7981" y="2921"/>
                </a:lnTo>
                <a:lnTo>
                  <a:pt x="7908" y="2896"/>
                </a:lnTo>
                <a:lnTo>
                  <a:pt x="7835" y="2896"/>
                </a:lnTo>
                <a:lnTo>
                  <a:pt x="7786" y="2921"/>
                </a:lnTo>
                <a:lnTo>
                  <a:pt x="7738" y="2945"/>
                </a:lnTo>
                <a:lnTo>
                  <a:pt x="7689" y="2994"/>
                </a:lnTo>
                <a:lnTo>
                  <a:pt x="7665" y="3042"/>
                </a:lnTo>
                <a:lnTo>
                  <a:pt x="7640" y="3115"/>
                </a:lnTo>
                <a:lnTo>
                  <a:pt x="7640" y="3164"/>
                </a:lnTo>
                <a:lnTo>
                  <a:pt x="7713" y="3529"/>
                </a:lnTo>
                <a:lnTo>
                  <a:pt x="7786" y="3894"/>
                </a:lnTo>
                <a:lnTo>
                  <a:pt x="7640" y="3797"/>
                </a:lnTo>
                <a:lnTo>
                  <a:pt x="7494" y="3699"/>
                </a:lnTo>
                <a:lnTo>
                  <a:pt x="7202" y="3432"/>
                </a:lnTo>
                <a:lnTo>
                  <a:pt x="6959" y="3140"/>
                </a:lnTo>
                <a:lnTo>
                  <a:pt x="6740" y="2799"/>
                </a:lnTo>
                <a:lnTo>
                  <a:pt x="6545" y="2458"/>
                </a:lnTo>
                <a:lnTo>
                  <a:pt x="6424" y="2118"/>
                </a:lnTo>
                <a:lnTo>
                  <a:pt x="6399" y="1947"/>
                </a:lnTo>
                <a:lnTo>
                  <a:pt x="6375" y="1777"/>
                </a:lnTo>
                <a:lnTo>
                  <a:pt x="6375" y="1607"/>
                </a:lnTo>
                <a:lnTo>
                  <a:pt x="6399" y="1461"/>
                </a:lnTo>
                <a:lnTo>
                  <a:pt x="6399" y="1388"/>
                </a:lnTo>
                <a:lnTo>
                  <a:pt x="6399" y="1339"/>
                </a:lnTo>
                <a:lnTo>
                  <a:pt x="6351" y="1291"/>
                </a:lnTo>
                <a:lnTo>
                  <a:pt x="6302" y="1266"/>
                </a:lnTo>
                <a:lnTo>
                  <a:pt x="6205" y="1266"/>
                </a:lnTo>
                <a:lnTo>
                  <a:pt x="6156" y="1291"/>
                </a:lnTo>
                <a:lnTo>
                  <a:pt x="6107" y="1339"/>
                </a:lnTo>
                <a:lnTo>
                  <a:pt x="6034" y="1485"/>
                </a:lnTo>
                <a:lnTo>
                  <a:pt x="6010" y="1655"/>
                </a:lnTo>
                <a:lnTo>
                  <a:pt x="5815" y="1680"/>
                </a:lnTo>
                <a:lnTo>
                  <a:pt x="5645" y="1728"/>
                </a:lnTo>
                <a:lnTo>
                  <a:pt x="5475" y="1826"/>
                </a:lnTo>
                <a:lnTo>
                  <a:pt x="5304" y="1923"/>
                </a:lnTo>
                <a:lnTo>
                  <a:pt x="5085" y="2069"/>
                </a:lnTo>
                <a:lnTo>
                  <a:pt x="4891" y="2215"/>
                </a:lnTo>
                <a:lnTo>
                  <a:pt x="4720" y="2337"/>
                </a:lnTo>
                <a:lnTo>
                  <a:pt x="4647" y="2410"/>
                </a:lnTo>
                <a:lnTo>
                  <a:pt x="4599" y="2507"/>
                </a:lnTo>
                <a:lnTo>
                  <a:pt x="4574" y="2531"/>
                </a:lnTo>
                <a:lnTo>
                  <a:pt x="4599" y="2556"/>
                </a:lnTo>
                <a:lnTo>
                  <a:pt x="4623" y="2580"/>
                </a:lnTo>
                <a:lnTo>
                  <a:pt x="4647" y="2604"/>
                </a:lnTo>
                <a:lnTo>
                  <a:pt x="4745" y="2580"/>
                </a:lnTo>
                <a:lnTo>
                  <a:pt x="4818" y="2556"/>
                </a:lnTo>
                <a:lnTo>
                  <a:pt x="4988" y="2458"/>
                </a:lnTo>
                <a:lnTo>
                  <a:pt x="5280" y="2239"/>
                </a:lnTo>
                <a:lnTo>
                  <a:pt x="5621" y="1996"/>
                </a:lnTo>
                <a:lnTo>
                  <a:pt x="5986" y="1801"/>
                </a:lnTo>
                <a:lnTo>
                  <a:pt x="5986" y="1996"/>
                </a:lnTo>
                <a:lnTo>
                  <a:pt x="6034" y="2166"/>
                </a:lnTo>
                <a:lnTo>
                  <a:pt x="6083" y="2337"/>
                </a:lnTo>
                <a:lnTo>
                  <a:pt x="6156" y="2531"/>
                </a:lnTo>
                <a:lnTo>
                  <a:pt x="6302" y="2872"/>
                </a:lnTo>
                <a:lnTo>
                  <a:pt x="6472" y="3164"/>
                </a:lnTo>
                <a:lnTo>
                  <a:pt x="6618" y="3359"/>
                </a:lnTo>
                <a:lnTo>
                  <a:pt x="6764" y="3578"/>
                </a:lnTo>
                <a:lnTo>
                  <a:pt x="6959" y="3772"/>
                </a:lnTo>
                <a:lnTo>
                  <a:pt x="7129" y="3967"/>
                </a:lnTo>
                <a:lnTo>
                  <a:pt x="7348" y="4137"/>
                </a:lnTo>
                <a:lnTo>
                  <a:pt x="7567" y="4283"/>
                </a:lnTo>
                <a:lnTo>
                  <a:pt x="7811" y="4381"/>
                </a:lnTo>
                <a:lnTo>
                  <a:pt x="8054" y="4454"/>
                </a:lnTo>
                <a:lnTo>
                  <a:pt x="8151" y="4454"/>
                </a:lnTo>
                <a:lnTo>
                  <a:pt x="8249" y="4381"/>
                </a:lnTo>
                <a:lnTo>
                  <a:pt x="8297" y="4356"/>
                </a:lnTo>
                <a:lnTo>
                  <a:pt x="8322" y="4308"/>
                </a:lnTo>
                <a:lnTo>
                  <a:pt x="8322" y="4235"/>
                </a:lnTo>
                <a:lnTo>
                  <a:pt x="8322" y="4186"/>
                </a:lnTo>
                <a:lnTo>
                  <a:pt x="8151" y="3505"/>
                </a:lnTo>
                <a:lnTo>
                  <a:pt x="8151" y="3505"/>
                </a:lnTo>
                <a:lnTo>
                  <a:pt x="8881" y="3918"/>
                </a:lnTo>
                <a:lnTo>
                  <a:pt x="9587" y="4283"/>
                </a:lnTo>
                <a:lnTo>
                  <a:pt x="9952" y="4429"/>
                </a:lnTo>
                <a:lnTo>
                  <a:pt x="10317" y="4575"/>
                </a:lnTo>
                <a:lnTo>
                  <a:pt x="10682" y="4697"/>
                </a:lnTo>
                <a:lnTo>
                  <a:pt x="11071" y="4746"/>
                </a:lnTo>
                <a:lnTo>
                  <a:pt x="11169" y="4940"/>
                </a:lnTo>
                <a:lnTo>
                  <a:pt x="11242" y="5111"/>
                </a:lnTo>
                <a:lnTo>
                  <a:pt x="11266" y="5281"/>
                </a:lnTo>
                <a:lnTo>
                  <a:pt x="11266" y="5451"/>
                </a:lnTo>
                <a:lnTo>
                  <a:pt x="11242" y="5792"/>
                </a:lnTo>
                <a:lnTo>
                  <a:pt x="11266" y="5865"/>
                </a:lnTo>
                <a:lnTo>
                  <a:pt x="11315" y="5938"/>
                </a:lnTo>
                <a:lnTo>
                  <a:pt x="11363" y="5987"/>
                </a:lnTo>
                <a:lnTo>
                  <a:pt x="11509" y="5987"/>
                </a:lnTo>
                <a:lnTo>
                  <a:pt x="11582" y="5962"/>
                </a:lnTo>
                <a:lnTo>
                  <a:pt x="11631" y="5914"/>
                </a:lnTo>
                <a:lnTo>
                  <a:pt x="11655" y="5841"/>
                </a:lnTo>
                <a:lnTo>
                  <a:pt x="11704" y="5622"/>
                </a:lnTo>
                <a:lnTo>
                  <a:pt x="11704" y="5354"/>
                </a:lnTo>
                <a:lnTo>
                  <a:pt x="11680" y="5135"/>
                </a:lnTo>
                <a:lnTo>
                  <a:pt x="11607" y="4892"/>
                </a:lnTo>
                <a:lnTo>
                  <a:pt x="11558" y="4794"/>
                </a:lnTo>
                <a:lnTo>
                  <a:pt x="11680" y="4770"/>
                </a:lnTo>
                <a:lnTo>
                  <a:pt x="11801" y="4940"/>
                </a:lnTo>
                <a:lnTo>
                  <a:pt x="11923" y="5111"/>
                </a:lnTo>
                <a:lnTo>
                  <a:pt x="11996" y="5305"/>
                </a:lnTo>
                <a:lnTo>
                  <a:pt x="12044" y="5500"/>
                </a:lnTo>
                <a:lnTo>
                  <a:pt x="12069" y="5695"/>
                </a:lnTo>
                <a:lnTo>
                  <a:pt x="12093" y="5889"/>
                </a:lnTo>
                <a:lnTo>
                  <a:pt x="12069" y="6108"/>
                </a:lnTo>
                <a:lnTo>
                  <a:pt x="12044" y="6303"/>
                </a:lnTo>
                <a:lnTo>
                  <a:pt x="11996" y="6522"/>
                </a:lnTo>
                <a:lnTo>
                  <a:pt x="11899" y="6692"/>
                </a:lnTo>
                <a:lnTo>
                  <a:pt x="11801" y="6887"/>
                </a:lnTo>
                <a:lnTo>
                  <a:pt x="11655" y="7033"/>
                </a:lnTo>
                <a:lnTo>
                  <a:pt x="11631" y="7082"/>
                </a:lnTo>
                <a:lnTo>
                  <a:pt x="11631" y="6936"/>
                </a:lnTo>
                <a:lnTo>
                  <a:pt x="11631" y="6814"/>
                </a:lnTo>
                <a:lnTo>
                  <a:pt x="11582" y="6717"/>
                </a:lnTo>
                <a:lnTo>
                  <a:pt x="11509" y="6619"/>
                </a:lnTo>
                <a:lnTo>
                  <a:pt x="11436" y="6571"/>
                </a:lnTo>
                <a:lnTo>
                  <a:pt x="11290" y="6571"/>
                </a:lnTo>
                <a:lnTo>
                  <a:pt x="11242" y="6619"/>
                </a:lnTo>
                <a:lnTo>
                  <a:pt x="11193" y="6668"/>
                </a:lnTo>
                <a:lnTo>
                  <a:pt x="11169" y="6717"/>
                </a:lnTo>
                <a:lnTo>
                  <a:pt x="11169" y="6790"/>
                </a:lnTo>
                <a:lnTo>
                  <a:pt x="11193" y="6863"/>
                </a:lnTo>
                <a:lnTo>
                  <a:pt x="11169" y="6838"/>
                </a:lnTo>
                <a:lnTo>
                  <a:pt x="11144" y="6863"/>
                </a:lnTo>
                <a:lnTo>
                  <a:pt x="11144" y="6984"/>
                </a:lnTo>
                <a:lnTo>
                  <a:pt x="11071" y="7228"/>
                </a:lnTo>
                <a:lnTo>
                  <a:pt x="10974" y="7447"/>
                </a:lnTo>
                <a:lnTo>
                  <a:pt x="10755" y="7933"/>
                </a:lnTo>
                <a:lnTo>
                  <a:pt x="10487" y="8396"/>
                </a:lnTo>
                <a:lnTo>
                  <a:pt x="10317" y="8663"/>
                </a:lnTo>
                <a:lnTo>
                  <a:pt x="10098" y="8907"/>
                </a:lnTo>
                <a:lnTo>
                  <a:pt x="9879" y="9126"/>
                </a:lnTo>
                <a:lnTo>
                  <a:pt x="9611" y="9320"/>
                </a:lnTo>
                <a:lnTo>
                  <a:pt x="9344" y="9491"/>
                </a:lnTo>
                <a:lnTo>
                  <a:pt x="9052" y="9637"/>
                </a:lnTo>
                <a:lnTo>
                  <a:pt x="8735" y="9734"/>
                </a:lnTo>
                <a:lnTo>
                  <a:pt x="8419" y="9782"/>
                </a:lnTo>
                <a:lnTo>
                  <a:pt x="8078" y="9807"/>
                </a:lnTo>
                <a:lnTo>
                  <a:pt x="7738" y="9782"/>
                </a:lnTo>
                <a:lnTo>
                  <a:pt x="7397" y="9709"/>
                </a:lnTo>
                <a:lnTo>
                  <a:pt x="7056" y="9612"/>
                </a:lnTo>
                <a:lnTo>
                  <a:pt x="6716" y="9466"/>
                </a:lnTo>
                <a:lnTo>
                  <a:pt x="6424" y="9296"/>
                </a:lnTo>
                <a:lnTo>
                  <a:pt x="6107" y="9126"/>
                </a:lnTo>
                <a:lnTo>
                  <a:pt x="5840" y="8907"/>
                </a:lnTo>
                <a:lnTo>
                  <a:pt x="5596" y="8712"/>
                </a:lnTo>
                <a:lnTo>
                  <a:pt x="5377" y="8469"/>
                </a:lnTo>
                <a:lnTo>
                  <a:pt x="5158" y="8225"/>
                </a:lnTo>
                <a:lnTo>
                  <a:pt x="4988" y="7958"/>
                </a:lnTo>
                <a:lnTo>
                  <a:pt x="4891" y="7787"/>
                </a:lnTo>
                <a:lnTo>
                  <a:pt x="4818" y="7641"/>
                </a:lnTo>
                <a:lnTo>
                  <a:pt x="4696" y="7301"/>
                </a:lnTo>
                <a:lnTo>
                  <a:pt x="4599" y="6960"/>
                </a:lnTo>
                <a:lnTo>
                  <a:pt x="4477" y="6644"/>
                </a:lnTo>
                <a:lnTo>
                  <a:pt x="4428" y="6571"/>
                </a:lnTo>
                <a:lnTo>
                  <a:pt x="4355" y="6546"/>
                </a:lnTo>
                <a:lnTo>
                  <a:pt x="4282" y="6571"/>
                </a:lnTo>
                <a:lnTo>
                  <a:pt x="4258" y="6595"/>
                </a:lnTo>
                <a:lnTo>
                  <a:pt x="4234" y="6644"/>
                </a:lnTo>
                <a:lnTo>
                  <a:pt x="4209" y="6936"/>
                </a:lnTo>
                <a:lnTo>
                  <a:pt x="4234" y="7228"/>
                </a:lnTo>
                <a:lnTo>
                  <a:pt x="4088" y="7130"/>
                </a:lnTo>
                <a:lnTo>
                  <a:pt x="3966" y="7033"/>
                </a:lnTo>
                <a:lnTo>
                  <a:pt x="3845" y="6911"/>
                </a:lnTo>
                <a:lnTo>
                  <a:pt x="3772" y="6790"/>
                </a:lnTo>
                <a:lnTo>
                  <a:pt x="3699" y="6644"/>
                </a:lnTo>
                <a:lnTo>
                  <a:pt x="3650" y="6473"/>
                </a:lnTo>
                <a:lnTo>
                  <a:pt x="3577" y="6133"/>
                </a:lnTo>
                <a:lnTo>
                  <a:pt x="3553" y="5816"/>
                </a:lnTo>
                <a:lnTo>
                  <a:pt x="3577" y="5670"/>
                </a:lnTo>
                <a:lnTo>
                  <a:pt x="3601" y="5524"/>
                </a:lnTo>
                <a:lnTo>
                  <a:pt x="3650" y="5378"/>
                </a:lnTo>
                <a:lnTo>
                  <a:pt x="3699" y="5232"/>
                </a:lnTo>
                <a:lnTo>
                  <a:pt x="3772" y="5111"/>
                </a:lnTo>
                <a:lnTo>
                  <a:pt x="3893" y="5013"/>
                </a:lnTo>
                <a:lnTo>
                  <a:pt x="3942" y="5013"/>
                </a:lnTo>
                <a:lnTo>
                  <a:pt x="3918" y="5208"/>
                </a:lnTo>
                <a:lnTo>
                  <a:pt x="3942" y="5403"/>
                </a:lnTo>
                <a:lnTo>
                  <a:pt x="3966" y="5476"/>
                </a:lnTo>
                <a:lnTo>
                  <a:pt x="4015" y="5549"/>
                </a:lnTo>
                <a:lnTo>
                  <a:pt x="4063" y="5622"/>
                </a:lnTo>
                <a:lnTo>
                  <a:pt x="4136" y="5670"/>
                </a:lnTo>
                <a:lnTo>
                  <a:pt x="4209" y="5695"/>
                </a:lnTo>
                <a:lnTo>
                  <a:pt x="4258" y="5670"/>
                </a:lnTo>
                <a:lnTo>
                  <a:pt x="4307" y="5646"/>
                </a:lnTo>
                <a:lnTo>
                  <a:pt x="4355" y="5597"/>
                </a:lnTo>
                <a:lnTo>
                  <a:pt x="4355" y="5476"/>
                </a:lnTo>
                <a:lnTo>
                  <a:pt x="4355" y="5403"/>
                </a:lnTo>
                <a:lnTo>
                  <a:pt x="4307" y="5208"/>
                </a:lnTo>
                <a:lnTo>
                  <a:pt x="4331" y="5086"/>
                </a:lnTo>
                <a:lnTo>
                  <a:pt x="4355" y="4965"/>
                </a:lnTo>
                <a:lnTo>
                  <a:pt x="4453" y="4746"/>
                </a:lnTo>
                <a:lnTo>
                  <a:pt x="4550" y="4575"/>
                </a:lnTo>
                <a:lnTo>
                  <a:pt x="4647" y="4405"/>
                </a:lnTo>
                <a:lnTo>
                  <a:pt x="5085" y="4016"/>
                </a:lnTo>
                <a:lnTo>
                  <a:pt x="5377" y="3748"/>
                </a:lnTo>
                <a:lnTo>
                  <a:pt x="5669" y="3432"/>
                </a:lnTo>
                <a:lnTo>
                  <a:pt x="5791" y="3237"/>
                </a:lnTo>
                <a:lnTo>
                  <a:pt x="5888" y="3067"/>
                </a:lnTo>
                <a:lnTo>
                  <a:pt x="5961" y="2872"/>
                </a:lnTo>
                <a:lnTo>
                  <a:pt x="6010" y="2677"/>
                </a:lnTo>
                <a:lnTo>
                  <a:pt x="5986" y="2629"/>
                </a:lnTo>
                <a:lnTo>
                  <a:pt x="5937" y="2604"/>
                </a:lnTo>
                <a:lnTo>
                  <a:pt x="5888" y="2604"/>
                </a:lnTo>
                <a:lnTo>
                  <a:pt x="5864" y="2629"/>
                </a:lnTo>
                <a:lnTo>
                  <a:pt x="5718" y="2750"/>
                </a:lnTo>
                <a:lnTo>
                  <a:pt x="5596" y="2921"/>
                </a:lnTo>
                <a:lnTo>
                  <a:pt x="5377" y="3237"/>
                </a:lnTo>
                <a:lnTo>
                  <a:pt x="5110" y="3505"/>
                </a:lnTo>
                <a:lnTo>
                  <a:pt x="4818" y="3772"/>
                </a:lnTo>
                <a:lnTo>
                  <a:pt x="4647" y="3894"/>
                </a:lnTo>
                <a:lnTo>
                  <a:pt x="4453" y="4040"/>
                </a:lnTo>
                <a:lnTo>
                  <a:pt x="4063" y="4332"/>
                </a:lnTo>
                <a:lnTo>
                  <a:pt x="4112" y="3894"/>
                </a:lnTo>
                <a:lnTo>
                  <a:pt x="4209" y="3456"/>
                </a:lnTo>
                <a:lnTo>
                  <a:pt x="4331" y="3042"/>
                </a:lnTo>
                <a:lnTo>
                  <a:pt x="4477" y="2629"/>
                </a:lnTo>
                <a:lnTo>
                  <a:pt x="4599" y="2337"/>
                </a:lnTo>
                <a:lnTo>
                  <a:pt x="4769" y="2045"/>
                </a:lnTo>
                <a:lnTo>
                  <a:pt x="4939" y="1777"/>
                </a:lnTo>
                <a:lnTo>
                  <a:pt x="5158" y="1558"/>
                </a:lnTo>
                <a:lnTo>
                  <a:pt x="5256" y="1485"/>
                </a:lnTo>
                <a:lnTo>
                  <a:pt x="5377" y="1412"/>
                </a:lnTo>
                <a:lnTo>
                  <a:pt x="5596" y="1364"/>
                </a:lnTo>
                <a:lnTo>
                  <a:pt x="5815" y="1315"/>
                </a:lnTo>
                <a:lnTo>
                  <a:pt x="5913" y="1291"/>
                </a:lnTo>
                <a:lnTo>
                  <a:pt x="6034" y="1242"/>
                </a:lnTo>
                <a:lnTo>
                  <a:pt x="6034" y="1218"/>
                </a:lnTo>
                <a:lnTo>
                  <a:pt x="6034" y="1193"/>
                </a:lnTo>
                <a:lnTo>
                  <a:pt x="5961" y="1096"/>
                </a:lnTo>
                <a:lnTo>
                  <a:pt x="5888" y="1023"/>
                </a:lnTo>
                <a:lnTo>
                  <a:pt x="5767" y="974"/>
                </a:lnTo>
                <a:lnTo>
                  <a:pt x="5523" y="974"/>
                </a:lnTo>
                <a:lnTo>
                  <a:pt x="5402" y="999"/>
                </a:lnTo>
                <a:lnTo>
                  <a:pt x="5183" y="1072"/>
                </a:lnTo>
                <a:lnTo>
                  <a:pt x="5037" y="1145"/>
                </a:lnTo>
                <a:lnTo>
                  <a:pt x="4915" y="1242"/>
                </a:lnTo>
                <a:lnTo>
                  <a:pt x="4793" y="1364"/>
                </a:lnTo>
                <a:lnTo>
                  <a:pt x="4672" y="1485"/>
                </a:lnTo>
                <a:lnTo>
                  <a:pt x="4477" y="1728"/>
                </a:lnTo>
                <a:lnTo>
                  <a:pt x="4307" y="2020"/>
                </a:lnTo>
                <a:lnTo>
                  <a:pt x="4161" y="2312"/>
                </a:lnTo>
                <a:lnTo>
                  <a:pt x="4015" y="2653"/>
                </a:lnTo>
                <a:lnTo>
                  <a:pt x="3893" y="3018"/>
                </a:lnTo>
                <a:lnTo>
                  <a:pt x="3772" y="3359"/>
                </a:lnTo>
                <a:lnTo>
                  <a:pt x="3699" y="3724"/>
                </a:lnTo>
                <a:lnTo>
                  <a:pt x="3650" y="4113"/>
                </a:lnTo>
                <a:lnTo>
                  <a:pt x="3650" y="4454"/>
                </a:lnTo>
                <a:lnTo>
                  <a:pt x="3674" y="4819"/>
                </a:lnTo>
                <a:lnTo>
                  <a:pt x="3553" y="4892"/>
                </a:lnTo>
                <a:lnTo>
                  <a:pt x="3455" y="5038"/>
                </a:lnTo>
                <a:lnTo>
                  <a:pt x="3382" y="5184"/>
                </a:lnTo>
                <a:lnTo>
                  <a:pt x="3334" y="5378"/>
                </a:lnTo>
                <a:lnTo>
                  <a:pt x="3236" y="5719"/>
                </a:lnTo>
                <a:lnTo>
                  <a:pt x="3212" y="5962"/>
                </a:lnTo>
                <a:lnTo>
                  <a:pt x="3236" y="6230"/>
                </a:lnTo>
                <a:lnTo>
                  <a:pt x="3285" y="6522"/>
                </a:lnTo>
                <a:lnTo>
                  <a:pt x="3358" y="6814"/>
                </a:lnTo>
                <a:lnTo>
                  <a:pt x="3480" y="7082"/>
                </a:lnTo>
                <a:lnTo>
                  <a:pt x="3626" y="7325"/>
                </a:lnTo>
                <a:lnTo>
                  <a:pt x="3723" y="7422"/>
                </a:lnTo>
                <a:lnTo>
                  <a:pt x="3845" y="7520"/>
                </a:lnTo>
                <a:lnTo>
                  <a:pt x="3942" y="7593"/>
                </a:lnTo>
                <a:lnTo>
                  <a:pt x="4063" y="7641"/>
                </a:lnTo>
                <a:lnTo>
                  <a:pt x="4209" y="7690"/>
                </a:lnTo>
                <a:lnTo>
                  <a:pt x="4355" y="7690"/>
                </a:lnTo>
                <a:lnTo>
                  <a:pt x="4477" y="7933"/>
                </a:lnTo>
                <a:lnTo>
                  <a:pt x="4599" y="8177"/>
                </a:lnTo>
                <a:lnTo>
                  <a:pt x="4745" y="8396"/>
                </a:lnTo>
                <a:lnTo>
                  <a:pt x="4915" y="8615"/>
                </a:lnTo>
                <a:lnTo>
                  <a:pt x="5085" y="8809"/>
                </a:lnTo>
                <a:lnTo>
                  <a:pt x="5256" y="8980"/>
                </a:lnTo>
                <a:lnTo>
                  <a:pt x="5645" y="9320"/>
                </a:lnTo>
                <a:lnTo>
                  <a:pt x="6010" y="9588"/>
                </a:lnTo>
                <a:lnTo>
                  <a:pt x="6424" y="9831"/>
                </a:lnTo>
                <a:lnTo>
                  <a:pt x="6351" y="9855"/>
                </a:lnTo>
                <a:lnTo>
                  <a:pt x="6278" y="9928"/>
                </a:lnTo>
                <a:lnTo>
                  <a:pt x="6253" y="10001"/>
                </a:lnTo>
                <a:lnTo>
                  <a:pt x="6205" y="10074"/>
                </a:lnTo>
                <a:lnTo>
                  <a:pt x="6180" y="10269"/>
                </a:lnTo>
                <a:lnTo>
                  <a:pt x="6156" y="10464"/>
                </a:lnTo>
                <a:lnTo>
                  <a:pt x="6156" y="10610"/>
                </a:lnTo>
                <a:lnTo>
                  <a:pt x="6180" y="10804"/>
                </a:lnTo>
                <a:lnTo>
                  <a:pt x="6010" y="10829"/>
                </a:lnTo>
                <a:lnTo>
                  <a:pt x="5864" y="10853"/>
                </a:lnTo>
                <a:lnTo>
                  <a:pt x="5596" y="10902"/>
                </a:lnTo>
                <a:lnTo>
                  <a:pt x="5231" y="10975"/>
                </a:lnTo>
                <a:lnTo>
                  <a:pt x="4866" y="11072"/>
                </a:lnTo>
                <a:lnTo>
                  <a:pt x="4161" y="11242"/>
                </a:lnTo>
                <a:lnTo>
                  <a:pt x="3480" y="11437"/>
                </a:lnTo>
                <a:lnTo>
                  <a:pt x="2993" y="11632"/>
                </a:lnTo>
                <a:lnTo>
                  <a:pt x="2531" y="11826"/>
                </a:lnTo>
                <a:lnTo>
                  <a:pt x="2068" y="12070"/>
                </a:lnTo>
                <a:lnTo>
                  <a:pt x="1655" y="12362"/>
                </a:lnTo>
                <a:lnTo>
                  <a:pt x="1314" y="12654"/>
                </a:lnTo>
                <a:lnTo>
                  <a:pt x="973" y="12970"/>
                </a:lnTo>
                <a:lnTo>
                  <a:pt x="681" y="13335"/>
                </a:lnTo>
                <a:lnTo>
                  <a:pt x="414" y="13700"/>
                </a:lnTo>
                <a:lnTo>
                  <a:pt x="316" y="13919"/>
                </a:lnTo>
                <a:lnTo>
                  <a:pt x="219" y="14114"/>
                </a:lnTo>
                <a:lnTo>
                  <a:pt x="122" y="14333"/>
                </a:lnTo>
                <a:lnTo>
                  <a:pt x="73" y="14552"/>
                </a:lnTo>
                <a:lnTo>
                  <a:pt x="24" y="14771"/>
                </a:lnTo>
                <a:lnTo>
                  <a:pt x="0" y="14990"/>
                </a:lnTo>
                <a:lnTo>
                  <a:pt x="24" y="15209"/>
                </a:lnTo>
                <a:lnTo>
                  <a:pt x="49" y="15428"/>
                </a:lnTo>
                <a:lnTo>
                  <a:pt x="73" y="15525"/>
                </a:lnTo>
                <a:lnTo>
                  <a:pt x="122" y="15574"/>
                </a:lnTo>
                <a:lnTo>
                  <a:pt x="170" y="15598"/>
                </a:lnTo>
                <a:lnTo>
                  <a:pt x="243" y="15598"/>
                </a:lnTo>
                <a:lnTo>
                  <a:pt x="316" y="15671"/>
                </a:lnTo>
                <a:lnTo>
                  <a:pt x="414" y="15695"/>
                </a:lnTo>
                <a:lnTo>
                  <a:pt x="803" y="15720"/>
                </a:lnTo>
                <a:lnTo>
                  <a:pt x="1217" y="15793"/>
                </a:lnTo>
                <a:lnTo>
                  <a:pt x="1606" y="15890"/>
                </a:lnTo>
                <a:lnTo>
                  <a:pt x="1995" y="15987"/>
                </a:lnTo>
                <a:lnTo>
                  <a:pt x="2774" y="16231"/>
                </a:lnTo>
                <a:lnTo>
                  <a:pt x="3163" y="16328"/>
                </a:lnTo>
                <a:lnTo>
                  <a:pt x="3553" y="16401"/>
                </a:lnTo>
                <a:lnTo>
                  <a:pt x="4599" y="16498"/>
                </a:lnTo>
                <a:lnTo>
                  <a:pt x="5669" y="16547"/>
                </a:lnTo>
                <a:lnTo>
                  <a:pt x="6716" y="16596"/>
                </a:lnTo>
                <a:lnTo>
                  <a:pt x="7762" y="16620"/>
                </a:lnTo>
                <a:lnTo>
                  <a:pt x="9879" y="16620"/>
                </a:lnTo>
                <a:lnTo>
                  <a:pt x="10950" y="16547"/>
                </a:lnTo>
                <a:lnTo>
                  <a:pt x="11996" y="16450"/>
                </a:lnTo>
                <a:lnTo>
                  <a:pt x="12823" y="16352"/>
                </a:lnTo>
                <a:lnTo>
                  <a:pt x="13626" y="16255"/>
                </a:lnTo>
                <a:lnTo>
                  <a:pt x="14040" y="16206"/>
                </a:lnTo>
                <a:lnTo>
                  <a:pt x="14453" y="16109"/>
                </a:lnTo>
                <a:lnTo>
                  <a:pt x="14843" y="16012"/>
                </a:lnTo>
                <a:lnTo>
                  <a:pt x="15232" y="15890"/>
                </a:lnTo>
                <a:lnTo>
                  <a:pt x="15305" y="15841"/>
                </a:lnTo>
                <a:lnTo>
                  <a:pt x="15378" y="15768"/>
                </a:lnTo>
                <a:lnTo>
                  <a:pt x="15402" y="15695"/>
                </a:lnTo>
                <a:lnTo>
                  <a:pt x="15427" y="15622"/>
                </a:lnTo>
                <a:lnTo>
                  <a:pt x="15524" y="15622"/>
                </a:lnTo>
                <a:lnTo>
                  <a:pt x="15621" y="15574"/>
                </a:lnTo>
                <a:lnTo>
                  <a:pt x="15670" y="15549"/>
                </a:lnTo>
                <a:lnTo>
                  <a:pt x="15694" y="15501"/>
                </a:lnTo>
                <a:lnTo>
                  <a:pt x="15694" y="15452"/>
                </a:lnTo>
                <a:lnTo>
                  <a:pt x="15694" y="15379"/>
                </a:lnTo>
                <a:lnTo>
                  <a:pt x="15646" y="14965"/>
                </a:lnTo>
                <a:lnTo>
                  <a:pt x="15548" y="14576"/>
                </a:lnTo>
                <a:lnTo>
                  <a:pt x="15427" y="14187"/>
                </a:lnTo>
                <a:lnTo>
                  <a:pt x="15256" y="13822"/>
                </a:lnTo>
                <a:lnTo>
                  <a:pt x="15281" y="13822"/>
                </a:lnTo>
                <a:lnTo>
                  <a:pt x="15329" y="13797"/>
                </a:lnTo>
                <a:lnTo>
                  <a:pt x="15354" y="13724"/>
                </a:lnTo>
                <a:lnTo>
                  <a:pt x="15354" y="13676"/>
                </a:lnTo>
                <a:lnTo>
                  <a:pt x="15305" y="13627"/>
                </a:lnTo>
                <a:lnTo>
                  <a:pt x="15110" y="13554"/>
                </a:lnTo>
                <a:lnTo>
                  <a:pt x="14989" y="13359"/>
                </a:lnTo>
                <a:lnTo>
                  <a:pt x="14843" y="13140"/>
                </a:lnTo>
                <a:lnTo>
                  <a:pt x="14502" y="12751"/>
                </a:lnTo>
                <a:lnTo>
                  <a:pt x="14113" y="12386"/>
                </a:lnTo>
                <a:lnTo>
                  <a:pt x="13699" y="12070"/>
                </a:lnTo>
                <a:lnTo>
                  <a:pt x="13456" y="11924"/>
                </a:lnTo>
                <a:lnTo>
                  <a:pt x="13237" y="11778"/>
                </a:lnTo>
                <a:lnTo>
                  <a:pt x="12726" y="11559"/>
                </a:lnTo>
                <a:lnTo>
                  <a:pt x="12215" y="11388"/>
                </a:lnTo>
                <a:lnTo>
                  <a:pt x="11680" y="11242"/>
                </a:lnTo>
                <a:lnTo>
                  <a:pt x="11071" y="11121"/>
                </a:lnTo>
                <a:lnTo>
                  <a:pt x="10463" y="11023"/>
                </a:lnTo>
                <a:lnTo>
                  <a:pt x="10341" y="10999"/>
                </a:lnTo>
                <a:lnTo>
                  <a:pt x="10244" y="10975"/>
                </a:lnTo>
                <a:lnTo>
                  <a:pt x="9879" y="10902"/>
                </a:lnTo>
                <a:lnTo>
                  <a:pt x="9684" y="10877"/>
                </a:lnTo>
                <a:lnTo>
                  <a:pt x="9490" y="10877"/>
                </a:lnTo>
                <a:lnTo>
                  <a:pt x="9490" y="10780"/>
                </a:lnTo>
                <a:lnTo>
                  <a:pt x="9490" y="10658"/>
                </a:lnTo>
                <a:lnTo>
                  <a:pt x="9490" y="10415"/>
                </a:lnTo>
                <a:lnTo>
                  <a:pt x="9490" y="10172"/>
                </a:lnTo>
                <a:lnTo>
                  <a:pt x="9465" y="10050"/>
                </a:lnTo>
                <a:lnTo>
                  <a:pt x="9441" y="9977"/>
                </a:lnTo>
                <a:lnTo>
                  <a:pt x="9660" y="9831"/>
                </a:lnTo>
                <a:lnTo>
                  <a:pt x="9879" y="9709"/>
                </a:lnTo>
                <a:lnTo>
                  <a:pt x="10098" y="9539"/>
                </a:lnTo>
                <a:lnTo>
                  <a:pt x="10293" y="9369"/>
                </a:lnTo>
                <a:lnTo>
                  <a:pt x="10463" y="9174"/>
                </a:lnTo>
                <a:lnTo>
                  <a:pt x="10633" y="8980"/>
                </a:lnTo>
                <a:lnTo>
                  <a:pt x="10804" y="8761"/>
                </a:lnTo>
                <a:lnTo>
                  <a:pt x="10950" y="8542"/>
                </a:lnTo>
                <a:lnTo>
                  <a:pt x="11193" y="8128"/>
                </a:lnTo>
                <a:lnTo>
                  <a:pt x="11363" y="7812"/>
                </a:lnTo>
                <a:lnTo>
                  <a:pt x="11509" y="7495"/>
                </a:lnTo>
                <a:lnTo>
                  <a:pt x="11582" y="7495"/>
                </a:lnTo>
                <a:lnTo>
                  <a:pt x="11655" y="7471"/>
                </a:lnTo>
                <a:lnTo>
                  <a:pt x="11801" y="7398"/>
                </a:lnTo>
                <a:lnTo>
                  <a:pt x="11947" y="7252"/>
                </a:lnTo>
                <a:lnTo>
                  <a:pt x="12093" y="7082"/>
                </a:lnTo>
                <a:lnTo>
                  <a:pt x="12215" y="6887"/>
                </a:lnTo>
                <a:lnTo>
                  <a:pt x="12288" y="6717"/>
                </a:lnTo>
                <a:lnTo>
                  <a:pt x="12409" y="6425"/>
                </a:lnTo>
                <a:lnTo>
                  <a:pt x="12458" y="6206"/>
                </a:lnTo>
                <a:lnTo>
                  <a:pt x="12482" y="5987"/>
                </a:lnTo>
                <a:lnTo>
                  <a:pt x="12482" y="5768"/>
                </a:lnTo>
                <a:lnTo>
                  <a:pt x="12458" y="5549"/>
                </a:lnTo>
                <a:lnTo>
                  <a:pt x="12434" y="5330"/>
                </a:lnTo>
                <a:lnTo>
                  <a:pt x="12361" y="5111"/>
                </a:lnTo>
                <a:lnTo>
                  <a:pt x="12263" y="4916"/>
                </a:lnTo>
                <a:lnTo>
                  <a:pt x="12142" y="4721"/>
                </a:lnTo>
                <a:lnTo>
                  <a:pt x="12190" y="4697"/>
                </a:lnTo>
                <a:lnTo>
                  <a:pt x="12239" y="4648"/>
                </a:lnTo>
                <a:lnTo>
                  <a:pt x="12263" y="4551"/>
                </a:lnTo>
                <a:lnTo>
                  <a:pt x="12239" y="4454"/>
                </a:lnTo>
                <a:lnTo>
                  <a:pt x="12166" y="4356"/>
                </a:lnTo>
                <a:lnTo>
                  <a:pt x="12166" y="3797"/>
                </a:lnTo>
                <a:lnTo>
                  <a:pt x="12142" y="3237"/>
                </a:lnTo>
                <a:lnTo>
                  <a:pt x="12093" y="2969"/>
                </a:lnTo>
                <a:lnTo>
                  <a:pt x="12044" y="2677"/>
                </a:lnTo>
                <a:lnTo>
                  <a:pt x="11971" y="2410"/>
                </a:lnTo>
                <a:lnTo>
                  <a:pt x="11899" y="2142"/>
                </a:lnTo>
                <a:lnTo>
                  <a:pt x="11801" y="1874"/>
                </a:lnTo>
                <a:lnTo>
                  <a:pt x="11680" y="1631"/>
                </a:lnTo>
                <a:lnTo>
                  <a:pt x="11534" y="1412"/>
                </a:lnTo>
                <a:lnTo>
                  <a:pt x="11363" y="1193"/>
                </a:lnTo>
                <a:lnTo>
                  <a:pt x="11193" y="974"/>
                </a:lnTo>
                <a:lnTo>
                  <a:pt x="10974" y="804"/>
                </a:lnTo>
                <a:lnTo>
                  <a:pt x="10755" y="634"/>
                </a:lnTo>
                <a:lnTo>
                  <a:pt x="10487" y="488"/>
                </a:lnTo>
                <a:lnTo>
                  <a:pt x="10171" y="342"/>
                </a:lnTo>
                <a:lnTo>
                  <a:pt x="9782" y="220"/>
                </a:lnTo>
                <a:lnTo>
                  <a:pt x="9417" y="123"/>
                </a:lnTo>
                <a:lnTo>
                  <a:pt x="9003" y="50"/>
                </a:lnTo>
                <a:lnTo>
                  <a:pt x="8589" y="25"/>
                </a:lnTo>
                <a:lnTo>
                  <a:pt x="8200" y="1"/>
                </a:lnTo>
                <a:close/>
              </a:path>
            </a:pathLst>
          </a:custGeom>
          <a:solidFill>
            <a:schemeClr val="dk1"/>
          </a:solidFill>
          <a:ln>
            <a:noFill/>
          </a:ln>
        </p:spPr>
        <p:txBody>
          <a:bodyPr spcFirstLastPara="1" wrap="square" lIns="99044" tIns="99044" rIns="99044" bIns="99044" anchor="ctr" anchorCtr="0">
            <a:noAutofit/>
          </a:bodyPr>
          <a:lstStyle/>
          <a:p>
            <a:pPr marL="0" marR="0" lvl="0" indent="0" algn="l" defTabSz="990570" rtl="0" eaLnBrk="1" fontAlgn="auto" latinLnBrk="0" hangingPunct="1">
              <a:lnSpc>
                <a:spcPct val="100000"/>
              </a:lnSpc>
              <a:spcBef>
                <a:spcPts val="0"/>
              </a:spcBef>
              <a:spcAft>
                <a:spcPts val="0"/>
              </a:spcAft>
              <a:buClr>
                <a:srgbClr val="000000"/>
              </a:buClr>
              <a:buSzTx/>
              <a:buFontTx/>
              <a:buNone/>
              <a:tabLst/>
              <a:defRPr/>
            </a:pPr>
            <a:endParaRPr kumimoji="0" sz="1517"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7" name="Picture 17">
            <a:extLst>
              <a:ext uri="{FF2B5EF4-FFF2-40B4-BE49-F238E27FC236}">
                <a16:creationId xmlns:a16="http://schemas.microsoft.com/office/drawing/2014/main" id="{3191E4B7-52A9-291E-388E-5D7976C86356}"/>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1" t="4064" r="569"/>
          <a:stretch/>
        </p:blipFill>
        <p:spPr bwMode="auto">
          <a:xfrm>
            <a:off x="1" y="495214"/>
            <a:ext cx="12214692" cy="4653814"/>
          </a:xfrm>
          <a:prstGeom prst="rect">
            <a:avLst/>
          </a:prstGeom>
          <a:noFill/>
          <a:extLst>
            <a:ext uri="{909E8E84-426E-40DD-AFC4-6F175D3DCCD1}">
              <a14:hiddenFill xmlns:a14="http://schemas.microsoft.com/office/drawing/2010/main">
                <a:solidFill>
                  <a:srgbClr val="FFFFFF"/>
                </a:solidFill>
              </a14:hiddenFill>
            </a:ext>
          </a:extLst>
        </p:spPr>
      </p:pic>
      <p:sp>
        <p:nvSpPr>
          <p:cNvPr id="9" name="TextBox 8">
            <a:extLst>
              <a:ext uri="{FF2B5EF4-FFF2-40B4-BE49-F238E27FC236}">
                <a16:creationId xmlns:a16="http://schemas.microsoft.com/office/drawing/2014/main" id="{15EC4892-F799-08D0-F6D5-8CE749292AEA}"/>
              </a:ext>
            </a:extLst>
          </p:cNvPr>
          <p:cNvSpPr txBox="1"/>
          <p:nvPr/>
        </p:nvSpPr>
        <p:spPr>
          <a:xfrm>
            <a:off x="1553105" y="5180866"/>
            <a:ext cx="4457700" cy="369332"/>
          </a:xfrm>
          <a:prstGeom prst="rect">
            <a:avLst/>
          </a:prstGeom>
          <a:noFill/>
        </p:spPr>
        <p:txBody>
          <a:bodyPr wrap="square" rtlCol="0">
            <a:spAutoFit/>
          </a:bodyPr>
          <a:lstStyle/>
          <a:p>
            <a:r>
              <a:rPr lang="en-US" b="1" dirty="0">
                <a:solidFill>
                  <a:srgbClr val="FF0000"/>
                </a:solidFill>
                <a:latin typeface="Times New Roman" panose="02020603050405020304" pitchFamily="18" charset="0"/>
                <a:cs typeface="Times New Roman" panose="02020603050405020304" pitchFamily="18" charset="0"/>
              </a:rPr>
              <a:t>BIỂU HIỆN CỦA KHÔNG GIỮ CHỮ TÍN</a:t>
            </a:r>
          </a:p>
        </p:txBody>
      </p:sp>
      <p:sp>
        <p:nvSpPr>
          <p:cNvPr id="10" name="TextBox 9">
            <a:extLst>
              <a:ext uri="{FF2B5EF4-FFF2-40B4-BE49-F238E27FC236}">
                <a16:creationId xmlns:a16="http://schemas.microsoft.com/office/drawing/2014/main" id="{D5B6031E-8367-D12A-7E7D-DE1A141268CF}"/>
              </a:ext>
            </a:extLst>
          </p:cNvPr>
          <p:cNvSpPr txBox="1"/>
          <p:nvPr/>
        </p:nvSpPr>
        <p:spPr>
          <a:xfrm>
            <a:off x="1747415" y="2720127"/>
            <a:ext cx="4069080" cy="369332"/>
          </a:xfrm>
          <a:prstGeom prst="rect">
            <a:avLst/>
          </a:prstGeom>
          <a:noFill/>
        </p:spPr>
        <p:txBody>
          <a:bodyPr wrap="square" rtlCol="0">
            <a:spAutoFit/>
          </a:bodyPr>
          <a:lstStyle/>
          <a:p>
            <a:r>
              <a:rPr lang="en-US" b="1" dirty="0">
                <a:solidFill>
                  <a:srgbClr val="FF0000"/>
                </a:solidFill>
                <a:latin typeface="Times New Roman" panose="02020603050405020304" pitchFamily="18" charset="0"/>
                <a:cs typeface="Times New Roman" panose="02020603050405020304" pitchFamily="18" charset="0"/>
              </a:rPr>
              <a:t>BIỂU HIỆN CỦA GIỮ CHỮ TÍN</a:t>
            </a:r>
          </a:p>
        </p:txBody>
      </p:sp>
      <p:sp>
        <p:nvSpPr>
          <p:cNvPr id="12" name="TextBox 11">
            <a:extLst>
              <a:ext uri="{FF2B5EF4-FFF2-40B4-BE49-F238E27FC236}">
                <a16:creationId xmlns:a16="http://schemas.microsoft.com/office/drawing/2014/main" id="{848EF85C-2371-6C28-63FE-397E0A687042}"/>
              </a:ext>
            </a:extLst>
          </p:cNvPr>
          <p:cNvSpPr txBox="1"/>
          <p:nvPr/>
        </p:nvSpPr>
        <p:spPr>
          <a:xfrm>
            <a:off x="7563908" y="2720127"/>
            <a:ext cx="4069080" cy="369332"/>
          </a:xfrm>
          <a:prstGeom prst="rect">
            <a:avLst/>
          </a:prstGeom>
          <a:noFill/>
        </p:spPr>
        <p:txBody>
          <a:bodyPr wrap="square" rtlCol="0">
            <a:spAutoFit/>
          </a:bodyPr>
          <a:lstStyle/>
          <a:p>
            <a:r>
              <a:rPr lang="en-US" b="1" dirty="0">
                <a:solidFill>
                  <a:srgbClr val="FF0000"/>
                </a:solidFill>
                <a:latin typeface="Times New Roman" panose="02020603050405020304" pitchFamily="18" charset="0"/>
                <a:cs typeface="Times New Roman" panose="02020603050405020304" pitchFamily="18" charset="0"/>
              </a:rPr>
              <a:t>BIỂU HIỆN CỦA GIỮ CHỮ TÍN</a:t>
            </a:r>
          </a:p>
        </p:txBody>
      </p:sp>
      <p:sp>
        <p:nvSpPr>
          <p:cNvPr id="13" name="TextBox 12">
            <a:extLst>
              <a:ext uri="{FF2B5EF4-FFF2-40B4-BE49-F238E27FC236}">
                <a16:creationId xmlns:a16="http://schemas.microsoft.com/office/drawing/2014/main" id="{CB8E42B7-B6FD-DE34-BF9E-2F69C3C44FE7}"/>
              </a:ext>
            </a:extLst>
          </p:cNvPr>
          <p:cNvSpPr txBox="1"/>
          <p:nvPr/>
        </p:nvSpPr>
        <p:spPr>
          <a:xfrm>
            <a:off x="7369598" y="5254399"/>
            <a:ext cx="4457700" cy="369332"/>
          </a:xfrm>
          <a:prstGeom prst="rect">
            <a:avLst/>
          </a:prstGeom>
          <a:noFill/>
        </p:spPr>
        <p:txBody>
          <a:bodyPr wrap="square" rtlCol="0">
            <a:spAutoFit/>
          </a:bodyPr>
          <a:lstStyle/>
          <a:p>
            <a:r>
              <a:rPr lang="en-US" b="1" dirty="0">
                <a:solidFill>
                  <a:srgbClr val="FF0000"/>
                </a:solidFill>
                <a:latin typeface="Times New Roman" panose="02020603050405020304" pitchFamily="18" charset="0"/>
                <a:cs typeface="Times New Roman" panose="02020603050405020304" pitchFamily="18" charset="0"/>
              </a:rPr>
              <a:t>BIỂU HIỆN CỦA KHÔNG GIỮ CHỮ TÍN</a:t>
            </a:r>
          </a:p>
        </p:txBody>
      </p:sp>
      <p:sp>
        <p:nvSpPr>
          <p:cNvPr id="15" name="Oval 14">
            <a:extLst>
              <a:ext uri="{FF2B5EF4-FFF2-40B4-BE49-F238E27FC236}">
                <a16:creationId xmlns:a16="http://schemas.microsoft.com/office/drawing/2014/main" id="{EE066CD4-4198-69E3-A675-FDA2127E1523}"/>
              </a:ext>
            </a:extLst>
          </p:cNvPr>
          <p:cNvSpPr/>
          <p:nvPr/>
        </p:nvSpPr>
        <p:spPr>
          <a:xfrm>
            <a:off x="-24972" y="11730"/>
            <a:ext cx="1997135" cy="788103"/>
          </a:xfrm>
          <a:prstGeom prst="ellipse">
            <a:avLst/>
          </a:prstGeom>
          <a:solidFill>
            <a:schemeClr val="accent4">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dirty="0" err="1">
                <a:solidFill>
                  <a:srgbClr val="FF0000"/>
                </a:solidFill>
                <a:latin typeface="Times New Roman" panose="02020603050405020304" pitchFamily="18" charset="0"/>
                <a:cs typeface="Times New Roman" panose="02020603050405020304" pitchFamily="18" charset="0"/>
              </a:rPr>
              <a:t>Thảo</a:t>
            </a:r>
            <a:r>
              <a:rPr lang="en-US" sz="2000" b="1" dirty="0">
                <a:solidFill>
                  <a:srgbClr val="FF0000"/>
                </a:solidFill>
                <a:latin typeface="Times New Roman" panose="02020603050405020304" pitchFamily="18" charset="0"/>
                <a:cs typeface="Times New Roman" panose="02020603050405020304" pitchFamily="18" charset="0"/>
              </a:rPr>
              <a:t> </a:t>
            </a:r>
            <a:r>
              <a:rPr lang="en-US" sz="2000" b="1" dirty="0" err="1">
                <a:solidFill>
                  <a:srgbClr val="FF0000"/>
                </a:solidFill>
                <a:latin typeface="Times New Roman" panose="02020603050405020304" pitchFamily="18" charset="0"/>
                <a:cs typeface="Times New Roman" panose="02020603050405020304" pitchFamily="18" charset="0"/>
              </a:rPr>
              <a:t>luận</a:t>
            </a:r>
            <a:r>
              <a:rPr lang="en-US" sz="2000" b="1" dirty="0">
                <a:solidFill>
                  <a:srgbClr val="FF0000"/>
                </a:solidFill>
                <a:latin typeface="Times New Roman" panose="02020603050405020304" pitchFamily="18" charset="0"/>
                <a:cs typeface="Times New Roman" panose="02020603050405020304" pitchFamily="18" charset="0"/>
              </a:rPr>
              <a:t> </a:t>
            </a:r>
            <a:r>
              <a:rPr lang="en-US" sz="2000" b="1" dirty="0" err="1">
                <a:solidFill>
                  <a:srgbClr val="FF0000"/>
                </a:solidFill>
                <a:latin typeface="Times New Roman" panose="02020603050405020304" pitchFamily="18" charset="0"/>
                <a:cs typeface="Times New Roman" panose="02020603050405020304" pitchFamily="18" charset="0"/>
              </a:rPr>
              <a:t>nhóm</a:t>
            </a:r>
            <a:endParaRPr lang="en-US" sz="2000" b="1"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1904645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grpId="0" nodeType="click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barn(inVertical)">
                                      <p:cBhvr>
                                        <p:cTn id="13" dur="500"/>
                                        <p:tgtEl>
                                          <p:spTgt spid="10"/>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barn(inVertical)">
                                      <p:cBhvr>
                                        <p:cTn id="18" dur="500"/>
                                        <p:tgtEl>
                                          <p:spTgt spid="12"/>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arn(inVertical)">
                                      <p:cBhvr>
                                        <p:cTn id="23" dur="500"/>
                                        <p:tgtEl>
                                          <p:spTgt spid="9"/>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barn(inVertical)">
                                      <p:cBhvr>
                                        <p:cTn id="28"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2" grpId="0"/>
      <p:bldP spid="13" grpId="0"/>
      <p:bldP spid="15"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898"/>
        <p:cNvGrpSpPr/>
        <p:nvPr/>
      </p:nvGrpSpPr>
      <p:grpSpPr>
        <a:xfrm>
          <a:off x="0" y="0"/>
          <a:ext cx="0" cy="0"/>
          <a:chOff x="0" y="0"/>
          <a:chExt cx="0" cy="0"/>
        </a:xfrm>
      </p:grpSpPr>
      <p:pic>
        <p:nvPicPr>
          <p:cNvPr id="8" name="Picture 7">
            <a:extLst>
              <a:ext uri="{FF2B5EF4-FFF2-40B4-BE49-F238E27FC236}">
                <a16:creationId xmlns:a16="http://schemas.microsoft.com/office/drawing/2014/main" id="{4FED88B4-1A4F-499E-AD63-AD34F97937EA}"/>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248930" y="560819"/>
            <a:ext cx="8220290" cy="3232706"/>
          </a:xfrm>
          <a:prstGeom prst="rect">
            <a:avLst/>
          </a:prstGeom>
          <a:ln>
            <a:noFill/>
          </a:ln>
          <a:effectLst>
            <a:softEdge rad="112500"/>
          </a:effectLst>
        </p:spPr>
      </p:pic>
      <p:sp>
        <p:nvSpPr>
          <p:cNvPr id="4" name="Rounded Rectangle 8">
            <a:extLst>
              <a:ext uri="{FF2B5EF4-FFF2-40B4-BE49-F238E27FC236}">
                <a16:creationId xmlns:a16="http://schemas.microsoft.com/office/drawing/2014/main" id="{5DF92A21-BD6D-4407-F9CA-31F5EE992ACA}"/>
              </a:ext>
            </a:extLst>
          </p:cNvPr>
          <p:cNvSpPr/>
          <p:nvPr/>
        </p:nvSpPr>
        <p:spPr>
          <a:xfrm>
            <a:off x="2959175" y="3232426"/>
            <a:ext cx="6983895" cy="2292626"/>
          </a:xfrm>
          <a:prstGeom prst="roundRect">
            <a:avLst/>
          </a:prstGeom>
          <a:solidFill>
            <a:schemeClr val="accent6">
              <a:lumMod val="60000"/>
              <a:lumOff val="40000"/>
            </a:scheme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VN" sz="3600" b="1" i="0" u="none" strike="noStrike" kern="0" cap="none" spc="0" normalizeH="0" baseline="0" noProof="0" dirty="0">
              <a:ln>
                <a:noFill/>
              </a:ln>
              <a:solidFill>
                <a:prstClr val="white"/>
              </a:solidFill>
              <a:effectLst/>
              <a:uLnTx/>
              <a:uFillTx/>
              <a:latin typeface="UTM Cookies" panose="02040603050506020204" pitchFamily="18" charset="0"/>
              <a:ea typeface="微软雅黑"/>
              <a:cs typeface="Calibri" panose="020F0502020204030204" pitchFamily="34" charset="0"/>
            </a:endParaRPr>
          </a:p>
        </p:txBody>
      </p:sp>
      <p:sp>
        <p:nvSpPr>
          <p:cNvPr id="5" name="Rectangle 4">
            <a:extLst>
              <a:ext uri="{FF2B5EF4-FFF2-40B4-BE49-F238E27FC236}">
                <a16:creationId xmlns:a16="http://schemas.microsoft.com/office/drawing/2014/main" id="{28532A3E-3995-CC97-ECC8-68919993FECD}"/>
              </a:ext>
            </a:extLst>
          </p:cNvPr>
          <p:cNvSpPr>
            <a:spLocks/>
          </p:cNvSpPr>
          <p:nvPr/>
        </p:nvSpPr>
        <p:spPr>
          <a:xfrm>
            <a:off x="3198949" y="3640075"/>
            <a:ext cx="6504345" cy="1477328"/>
          </a:xfrm>
          <a:prstGeom prst="rect">
            <a:avLst/>
          </a:prstGeom>
          <a:noFill/>
        </p:spPr>
        <p:txBody>
          <a:bodyPr wrap="none" lIns="121920" tIns="60960" rIns="121920" bIns="60960">
            <a:spAutoFit/>
          </a:bodyPr>
          <a:lstStyle/>
          <a:p>
            <a:pPr algn="ctr" defTabSz="1219170" eaLnBrk="1" fontAlgn="auto" hangingPunct="1">
              <a:spcBef>
                <a:spcPts val="0"/>
              </a:spcBef>
              <a:spcAft>
                <a:spcPts val="0"/>
              </a:spcAft>
              <a:buClr>
                <a:srgbClr val="000000"/>
              </a:buClr>
              <a:defRPr/>
            </a:pPr>
            <a:r>
              <a:rPr lang="en-US" sz="4400" b="1" kern="0" dirty="0">
                <a:ln w="12700" cmpd="sng">
                  <a:solidFill>
                    <a:schemeClr val="bg1"/>
                  </a:solidFill>
                  <a:prstDash val="solid"/>
                </a:ln>
                <a:solidFill>
                  <a:srgbClr val="002060"/>
                </a:solidFill>
                <a:latin typeface="UTM Cookies" panose="02040603050506020204" pitchFamily="18" charset="0"/>
                <a:cs typeface="Times New Roman" panose="02020603050405020304" pitchFamily="18" charset="0"/>
                <a:sym typeface="Arial"/>
              </a:rPr>
              <a:t>TRÒ CHƠI</a:t>
            </a:r>
          </a:p>
          <a:p>
            <a:pPr algn="ctr" defTabSz="1219170" eaLnBrk="1" fontAlgn="auto" hangingPunct="1">
              <a:spcBef>
                <a:spcPts val="0"/>
              </a:spcBef>
              <a:spcAft>
                <a:spcPts val="0"/>
              </a:spcAft>
              <a:buClr>
                <a:srgbClr val="000000"/>
              </a:buClr>
              <a:defRPr/>
            </a:pPr>
            <a:r>
              <a:rPr lang="en-US" sz="4400" b="1" kern="0" dirty="0">
                <a:ln w="12700" cmpd="sng">
                  <a:solidFill>
                    <a:schemeClr val="bg1"/>
                  </a:solidFill>
                  <a:prstDash val="solid"/>
                </a:ln>
                <a:solidFill>
                  <a:srgbClr val="002060"/>
                </a:solidFill>
                <a:latin typeface="UTM Cookies" panose="02040603050506020204" pitchFamily="18" charset="0"/>
                <a:cs typeface="Times New Roman" panose="02020603050405020304" pitchFamily="18" charset="0"/>
                <a:sym typeface="Arial"/>
              </a:rPr>
              <a:t>“ NHÌN HÌNH, ĐOÁN CHỮ”</a:t>
            </a: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6000">
        <p15:prstTrans prst="curtains"/>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autoRev="1" fill="hold" nodeType="withEffect">
                                  <p:stCondLst>
                                    <p:cond delay="0"/>
                                  </p:stCondLst>
                                  <p:childTnLst>
                                    <p:animScale>
                                      <p:cBhvr>
                                        <p:cTn id="6" dur="1000" fill="hold"/>
                                        <p:tgtEl>
                                          <p:spTgt spid="5"/>
                                        </p:tgtEl>
                                      </p:cBhvr>
                                      <p:by x="150000" y="150000"/>
                                    </p:animScale>
                                  </p:childTnLst>
                                  <p:subTnLst>
                                    <p:audio>
                                      <p:cMediaNode>
                                        <p:cTn display="0" masterRel="sameClick">
                                          <p:stCondLst>
                                            <p:cond evt="begin" delay="0">
                                              <p:tn val="5"/>
                                            </p:cond>
                                          </p:stCondLst>
                                          <p:endCondLst>
                                            <p:cond evt="onStopAudio" delay="0">
                                              <p:tgtEl>
                                                <p:sldTgt/>
                                              </p:tgtEl>
                                            </p:cond>
                                          </p:endCondLst>
                                        </p:cTn>
                                        <p:tgtEl>
                                          <p:sndTgt r:embed="rId3" name="yt1s (mp3cut.net).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2">
            <a:extLst>
              <a:ext uri="{FF2B5EF4-FFF2-40B4-BE49-F238E27FC236}">
                <a16:creationId xmlns:a16="http://schemas.microsoft.com/office/drawing/2014/main" id="{4C17B830-CF9A-231D-4DAE-B5104959F1B8}"/>
              </a:ext>
            </a:extLst>
          </p:cNvPr>
          <p:cNvSpPr>
            <a:spLocks noChangeArrowheads="1"/>
          </p:cNvSpPr>
          <p:nvPr/>
        </p:nvSpPr>
        <p:spPr bwMode="auto">
          <a:xfrm>
            <a:off x="538163" y="504825"/>
            <a:ext cx="10964862" cy="1211263"/>
          </a:xfrm>
          <a:prstGeom prst="rect">
            <a:avLst/>
          </a:prstGeom>
          <a:noFill/>
          <a:ln w="9525">
            <a:solidFill>
              <a:srgbClr val="00206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base" latinLnBrk="0" hangingPunct="1">
              <a:lnSpc>
                <a:spcPct val="90000"/>
              </a:lnSpc>
              <a:spcBef>
                <a:spcPts val="1000"/>
              </a:spcBef>
              <a:spcAft>
                <a:spcPct val="0"/>
              </a:spcAft>
              <a:buClrTx/>
              <a:buSzTx/>
              <a:buFont typeface="Arial" panose="020B0604020202020204" pitchFamily="34" charset="0"/>
              <a:buNone/>
              <a:tabLst/>
              <a:defRPr/>
            </a:pPr>
            <a:r>
              <a:rPr kumimoji="0" lang="vi-VN" altLang="en-US" sz="2600" b="0" i="0" u="none" strike="noStrike" kern="1200" cap="none" spc="0" normalizeH="0" baseline="0" noProof="0" dirty="0">
                <a:ln>
                  <a:noFill/>
                </a:ln>
                <a:solidFill>
                  <a:schemeClr val="accent5">
                    <a:lumMod val="75000"/>
                  </a:schemeClr>
                </a:solidFill>
                <a:effectLst/>
                <a:uLnTx/>
                <a:uFillTx/>
                <a:latin typeface="Times New Roman" panose="02020603050405020304" pitchFamily="18" charset="0"/>
                <a:cs typeface="Times New Roman" panose="02020603050405020304" pitchFamily="18" charset="0"/>
              </a:rPr>
              <a:t>Hình 1: Bạn nam là </a:t>
            </a:r>
            <a:r>
              <a:rPr kumimoji="0" lang="vi-VN" altLang="en-US" sz="2600" b="0" i="0" u="sng" strike="noStrike" kern="1200" cap="none" spc="0" normalizeH="0" baseline="0" noProof="0" dirty="0">
                <a:ln>
                  <a:noFill/>
                </a:ln>
                <a:solidFill>
                  <a:schemeClr val="accent5">
                    <a:lumMod val="75000"/>
                  </a:schemeClr>
                </a:solidFill>
                <a:effectLst/>
                <a:uLnTx/>
                <a:uFillTx/>
                <a:latin typeface="Times New Roman" panose="02020603050405020304" pitchFamily="18" charset="0"/>
                <a:cs typeface="Times New Roman" panose="02020603050405020304" pitchFamily="18" charset="0"/>
              </a:rPr>
              <a:t>người biết giữ chữ tín</a:t>
            </a:r>
            <a:r>
              <a:rPr kumimoji="0" lang="vi-VN" altLang="en-US" sz="2600" b="0" i="0" u="none" strike="noStrike" kern="1200" cap="none" spc="0" normalizeH="0" baseline="0" noProof="0" dirty="0">
                <a:ln>
                  <a:noFill/>
                </a:ln>
                <a:solidFill>
                  <a:schemeClr val="accent5">
                    <a:lumMod val="75000"/>
                  </a:schemeClr>
                </a:solidFill>
                <a:effectLst/>
                <a:uLnTx/>
                <a:uFillTx/>
                <a:latin typeface="Times New Roman" panose="02020603050405020304" pitchFamily="18" charset="0"/>
                <a:cs typeface="Times New Roman" panose="02020603050405020304" pitchFamily="18" charset="0"/>
              </a:rPr>
              <a:t>. Bởi vì bạn đã hẹn rằng 9h sẽ đến nhà bạn nữ, nên mặc dù trời mưa rất to, bạn nam vẫn cố gắng đến đúng giờ không muộn phút nào.</a:t>
            </a:r>
          </a:p>
        </p:txBody>
      </p:sp>
      <p:sp>
        <p:nvSpPr>
          <p:cNvPr id="95235" name="Rectangle 3">
            <a:extLst>
              <a:ext uri="{FF2B5EF4-FFF2-40B4-BE49-F238E27FC236}">
                <a16:creationId xmlns:a16="http://schemas.microsoft.com/office/drawing/2014/main" id="{22E0387D-3391-B8B2-3892-28FF441DF2BC}"/>
              </a:ext>
            </a:extLst>
          </p:cNvPr>
          <p:cNvSpPr>
            <a:spLocks noChangeArrowheads="1"/>
          </p:cNvSpPr>
          <p:nvPr/>
        </p:nvSpPr>
        <p:spPr bwMode="auto">
          <a:xfrm>
            <a:off x="531813" y="2011938"/>
            <a:ext cx="10977562" cy="1292662"/>
          </a:xfrm>
          <a:prstGeom prst="rect">
            <a:avLst/>
          </a:prstGeom>
          <a:noFill/>
          <a:ln w="9525">
            <a:solidFill>
              <a:srgbClr val="00206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vi-VN" altLang="ko-KR" sz="2600" i="0" u="none" strike="noStrike" kern="1200" normalizeH="0" baseline="0" noProof="0" dirty="0">
                <a:ln w="0">
                  <a:noFill/>
                </a:ln>
                <a:solidFill>
                  <a:schemeClr val="accent5">
                    <a:lumMod val="75000"/>
                  </a:schemeClr>
                </a:solidFill>
                <a:effectLst>
                  <a:outerShdw blurRad="38100" dist="25400" dir="5400000" algn="ctr" rotWithShape="0">
                    <a:srgbClr val="6E747A">
                      <a:alpha val="43000"/>
                    </a:srgbClr>
                  </a:outerShdw>
                </a:effectLst>
                <a:uLnTx/>
                <a:uFillTx/>
                <a:latin typeface="Times New Roman" panose="02020603050405020304" pitchFamily="18" charset="0"/>
                <a:cs typeface="Times New Roman" panose="02020603050405020304" pitchFamily="18" charset="0"/>
              </a:rPr>
              <a:t>Hình 2: Bố mẹ là </a:t>
            </a:r>
            <a:r>
              <a:rPr kumimoji="0" lang="vi-VN" altLang="ko-KR" sz="2600" i="0" u="sng" strike="noStrike" kern="1200" normalizeH="0" baseline="0" noProof="0" dirty="0">
                <a:ln w="0">
                  <a:noFill/>
                </a:ln>
                <a:solidFill>
                  <a:schemeClr val="accent5">
                    <a:lumMod val="75000"/>
                  </a:schemeClr>
                </a:solidFill>
                <a:effectLst>
                  <a:outerShdw blurRad="38100" dist="25400" dir="5400000" algn="ctr" rotWithShape="0">
                    <a:srgbClr val="6E747A">
                      <a:alpha val="43000"/>
                    </a:srgbClr>
                  </a:outerShdw>
                </a:effectLst>
                <a:uLnTx/>
                <a:uFillTx/>
                <a:latin typeface="Times New Roman" panose="02020603050405020304" pitchFamily="18" charset="0"/>
                <a:cs typeface="Times New Roman" panose="02020603050405020304" pitchFamily="18" charset="0"/>
              </a:rPr>
              <a:t>người biết giữ chữ tín</a:t>
            </a:r>
            <a:r>
              <a:rPr kumimoji="0" lang="vi-VN" altLang="ko-KR" sz="2600" i="0" u="none" strike="noStrike" kern="1200" normalizeH="0" baseline="0" noProof="0" dirty="0">
                <a:ln w="0">
                  <a:noFill/>
                </a:ln>
                <a:solidFill>
                  <a:schemeClr val="accent5">
                    <a:lumMod val="75000"/>
                  </a:schemeClr>
                </a:solidFill>
                <a:effectLst>
                  <a:outerShdw blurRad="38100" dist="25400" dir="5400000" algn="ctr" rotWithShape="0">
                    <a:srgbClr val="6E747A">
                      <a:alpha val="43000"/>
                    </a:srgbClr>
                  </a:outerShdw>
                </a:effectLst>
                <a:uLnTx/>
                <a:uFillTx/>
                <a:latin typeface="Times New Roman" panose="02020603050405020304" pitchFamily="18" charset="0"/>
                <a:cs typeface="Times New Roman" panose="02020603050405020304" pitchFamily="18" charset="0"/>
              </a:rPr>
              <a:t>. Bởi vì đã hứa với con gái rằng cuối tuần cả nhà sẽ đi xem phim nên khi đến cuối tuần bố mẹ đã sắp xếp thời gian cùng đưa con đến rạp chiếu phim.</a:t>
            </a:r>
          </a:p>
        </p:txBody>
      </p:sp>
      <p:sp>
        <p:nvSpPr>
          <p:cNvPr id="95236" name="Rectangle 4">
            <a:extLst>
              <a:ext uri="{FF2B5EF4-FFF2-40B4-BE49-F238E27FC236}">
                <a16:creationId xmlns:a16="http://schemas.microsoft.com/office/drawing/2014/main" id="{98FE326E-74AC-C4D3-148D-54BE4C37FB42}"/>
              </a:ext>
            </a:extLst>
          </p:cNvPr>
          <p:cNvSpPr>
            <a:spLocks noChangeArrowheads="1"/>
          </p:cNvSpPr>
          <p:nvPr/>
        </p:nvSpPr>
        <p:spPr bwMode="auto">
          <a:xfrm>
            <a:off x="503238" y="3669288"/>
            <a:ext cx="11026775" cy="1292662"/>
          </a:xfrm>
          <a:prstGeom prst="rect">
            <a:avLst/>
          </a:prstGeom>
          <a:noFill/>
          <a:ln w="9525">
            <a:solidFill>
              <a:srgbClr val="00206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vi-VN" altLang="ko-KR" sz="2600" b="0" i="0" u="none" strike="noStrike" kern="1200" cap="none" spc="0" normalizeH="0" baseline="0" noProof="0" dirty="0">
                <a:ln>
                  <a:noFill/>
                </a:ln>
                <a:solidFill>
                  <a:srgbClr val="FF0000"/>
                </a:solidFill>
                <a:effectLst/>
                <a:uLnTx/>
                <a:uFillTx/>
                <a:latin typeface="Times New Roman" panose="02020603050405020304" pitchFamily="18" charset="0"/>
                <a:ea typeface="Arial Unicode MS" pitchFamily="34" charset="-128"/>
                <a:cs typeface="Times New Roman" panose="02020603050405020304" pitchFamily="18" charset="0"/>
              </a:rPr>
              <a:t>Hình 3: Bạn nam là </a:t>
            </a:r>
            <a:r>
              <a:rPr kumimoji="0" lang="vi-VN" altLang="ko-KR" sz="2600" b="0" i="0" u="sng" strike="noStrike" kern="1200" cap="none" spc="0" normalizeH="0" baseline="0" noProof="0" dirty="0">
                <a:ln>
                  <a:noFill/>
                </a:ln>
                <a:solidFill>
                  <a:srgbClr val="FF0000"/>
                </a:solidFill>
                <a:effectLst/>
                <a:uLnTx/>
                <a:uFillTx/>
                <a:latin typeface="Times New Roman" panose="02020603050405020304" pitchFamily="18" charset="0"/>
                <a:ea typeface="Arial Unicode MS" pitchFamily="34" charset="-128"/>
                <a:cs typeface="Times New Roman" panose="02020603050405020304" pitchFamily="18" charset="0"/>
              </a:rPr>
              <a:t>người không biết giữ chữ tín</a:t>
            </a:r>
            <a:r>
              <a:rPr kumimoji="0" lang="vi-VN" altLang="ko-KR" sz="2600" b="0" i="0" u="none" strike="noStrike" kern="1200" cap="none" spc="0" normalizeH="0" baseline="0" noProof="0" dirty="0">
                <a:ln>
                  <a:noFill/>
                </a:ln>
                <a:solidFill>
                  <a:srgbClr val="FF0000"/>
                </a:solidFill>
                <a:effectLst/>
                <a:uLnTx/>
                <a:uFillTx/>
                <a:latin typeface="Times New Roman" panose="02020603050405020304" pitchFamily="18" charset="0"/>
                <a:ea typeface="Arial Unicode MS" pitchFamily="34" charset="-128"/>
                <a:cs typeface="Times New Roman" panose="02020603050405020304" pitchFamily="18" charset="0"/>
              </a:rPr>
              <a:t>. Mỗi lần mắc lỗi, phải kiểm điểm bạn đều hứa hẹn rất nhiều điều để được tha lỗi, nhưng sau đó bạn lại không thực hiện theo như lời hứa của mình.</a:t>
            </a:r>
          </a:p>
        </p:txBody>
      </p:sp>
      <p:sp>
        <p:nvSpPr>
          <p:cNvPr id="95237" name="Rectangle 5">
            <a:extLst>
              <a:ext uri="{FF2B5EF4-FFF2-40B4-BE49-F238E27FC236}">
                <a16:creationId xmlns:a16="http://schemas.microsoft.com/office/drawing/2014/main" id="{2F5204AB-AF13-9644-0071-05E606E65E2B}"/>
              </a:ext>
            </a:extLst>
          </p:cNvPr>
          <p:cNvSpPr>
            <a:spLocks noChangeArrowheads="1"/>
          </p:cNvSpPr>
          <p:nvPr/>
        </p:nvSpPr>
        <p:spPr bwMode="auto">
          <a:xfrm>
            <a:off x="503238" y="5198050"/>
            <a:ext cx="11025187" cy="1292662"/>
          </a:xfrm>
          <a:prstGeom prst="rect">
            <a:avLst/>
          </a:prstGeom>
          <a:noFill/>
          <a:ln w="9525">
            <a:solidFill>
              <a:srgbClr val="00206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vi-VN" altLang="ko-KR" sz="2600" b="0" i="0" u="none" strike="noStrike" kern="120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rPr>
              <a:t>Hình 4: Chị gái là </a:t>
            </a:r>
            <a:r>
              <a:rPr kumimoji="0" lang="vi-VN" altLang="ko-KR" sz="2600" b="0" i="0" u="sng" strike="noStrike" kern="120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rPr>
              <a:t>người không biết giữ chữ tín</a:t>
            </a:r>
            <a:r>
              <a:rPr kumimoji="0" lang="vi-VN" altLang="ko-KR" sz="2600" b="0" i="0" u="none" strike="noStrike" kern="120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rPr>
              <a:t>. Vì đã hứa với em trai là sau khi học bài xong sẽ dạy em trai vẽ tranh, nhưng sau đó chị lại đi chơi và hẹn sẽ dạy em vẽ tranh vào ngày hôm sau.</a:t>
            </a:r>
          </a:p>
        </p:txBody>
      </p:sp>
      <p:sp>
        <p:nvSpPr>
          <p:cNvPr id="10" name="Rectangle 9">
            <a:extLst>
              <a:ext uri="{FF2B5EF4-FFF2-40B4-BE49-F238E27FC236}">
                <a16:creationId xmlns:a16="http://schemas.microsoft.com/office/drawing/2014/main" id="{43DC86DE-4FEA-9BD7-ACA9-FEBC410D3525}"/>
              </a:ext>
            </a:extLst>
          </p:cNvPr>
          <p:cNvSpPr>
            <a:spLocks noChangeArrowheads="1"/>
          </p:cNvSpPr>
          <p:nvPr/>
        </p:nvSpPr>
        <p:spPr bwMode="auto">
          <a:xfrm>
            <a:off x="503238" y="452576"/>
            <a:ext cx="11006137" cy="1292662"/>
          </a:xfrm>
          <a:prstGeom prst="rect">
            <a:avLst/>
          </a:prstGeom>
          <a:solidFill>
            <a:srgbClr val="FFFFFF"/>
          </a:solidFill>
          <a:ln w="25400" algn="ctr">
            <a:solidFill>
              <a:srgbClr val="0000FF"/>
            </a:solidFill>
            <a:miter lim="800000"/>
            <a:headEnd/>
            <a:tailEnd/>
          </a:ln>
        </p:spPr>
        <p:txBody>
          <a:bodyPr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x-none" sz="1400" b="0" i="0" u="none" strike="noStrike" kern="0" cap="none" spc="0" normalizeH="0" baseline="0" noProof="0">
              <a:ln>
                <a:noFill/>
              </a:ln>
              <a:solidFill>
                <a:prstClr val="white"/>
              </a:solidFill>
              <a:effectLst/>
              <a:uLnTx/>
              <a:uFillTx/>
              <a:latin typeface="Arial"/>
              <a:ea typeface="+mn-ea"/>
              <a:cs typeface="+mn-cs"/>
              <a:sym typeface="Arial"/>
            </a:endParaRPr>
          </a:p>
        </p:txBody>
      </p:sp>
      <p:sp>
        <p:nvSpPr>
          <p:cNvPr id="2" name="Rectangle 9">
            <a:extLst>
              <a:ext uri="{FF2B5EF4-FFF2-40B4-BE49-F238E27FC236}">
                <a16:creationId xmlns:a16="http://schemas.microsoft.com/office/drawing/2014/main" id="{0F63BBAD-A9A6-D1CC-92ED-C457A935B9B9}"/>
              </a:ext>
            </a:extLst>
          </p:cNvPr>
          <p:cNvSpPr>
            <a:spLocks noChangeArrowheads="1"/>
          </p:cNvSpPr>
          <p:nvPr/>
        </p:nvSpPr>
        <p:spPr bwMode="auto">
          <a:xfrm>
            <a:off x="503238" y="1994039"/>
            <a:ext cx="11006137" cy="1370012"/>
          </a:xfrm>
          <a:prstGeom prst="rect">
            <a:avLst/>
          </a:prstGeom>
          <a:solidFill>
            <a:srgbClr val="FFFFFF"/>
          </a:solidFill>
          <a:ln w="25400" algn="ctr">
            <a:solidFill>
              <a:srgbClr val="FFD757"/>
            </a:solidFill>
            <a:miter lim="800000"/>
            <a:headEnd/>
            <a:tailEnd/>
          </a:ln>
        </p:spPr>
        <p:txBody>
          <a:bodyPr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x-none" sz="1400" b="0" i="0" u="none" strike="noStrike" kern="0" cap="none" spc="0" normalizeH="0" baseline="0" noProof="0">
              <a:ln>
                <a:noFill/>
              </a:ln>
              <a:solidFill>
                <a:prstClr val="white"/>
              </a:solidFill>
              <a:effectLst/>
              <a:uLnTx/>
              <a:uFillTx/>
              <a:latin typeface="Arial"/>
              <a:ea typeface="+mn-ea"/>
              <a:cs typeface="+mn-cs"/>
              <a:sym typeface="Arial"/>
            </a:endParaRPr>
          </a:p>
        </p:txBody>
      </p:sp>
      <p:sp>
        <p:nvSpPr>
          <p:cNvPr id="3" name="Rectangle 9">
            <a:extLst>
              <a:ext uri="{FF2B5EF4-FFF2-40B4-BE49-F238E27FC236}">
                <a16:creationId xmlns:a16="http://schemas.microsoft.com/office/drawing/2014/main" id="{3028BEE6-7A2C-DACB-11B0-6433234F2520}"/>
              </a:ext>
            </a:extLst>
          </p:cNvPr>
          <p:cNvSpPr>
            <a:spLocks noChangeArrowheads="1"/>
          </p:cNvSpPr>
          <p:nvPr/>
        </p:nvSpPr>
        <p:spPr bwMode="auto">
          <a:xfrm>
            <a:off x="503238" y="3567189"/>
            <a:ext cx="11038910" cy="1381125"/>
          </a:xfrm>
          <a:prstGeom prst="rect">
            <a:avLst/>
          </a:prstGeom>
          <a:solidFill>
            <a:srgbClr val="FFFFFF"/>
          </a:solidFill>
          <a:ln w="25400" algn="ctr">
            <a:solidFill>
              <a:srgbClr val="0000FF"/>
            </a:solidFill>
            <a:miter lim="800000"/>
            <a:headEnd/>
            <a:tailEnd/>
          </a:ln>
        </p:spPr>
        <p:txBody>
          <a:bodyPr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x-none" sz="1400" b="0" i="0" u="none" strike="noStrike" kern="0" cap="none" spc="0" normalizeH="0" baseline="0" noProof="0">
              <a:ln>
                <a:noFill/>
              </a:ln>
              <a:solidFill>
                <a:prstClr val="white"/>
              </a:solidFill>
              <a:effectLst/>
              <a:uLnTx/>
              <a:uFillTx/>
              <a:latin typeface="Arial"/>
              <a:ea typeface="+mn-ea"/>
              <a:cs typeface="+mn-cs"/>
              <a:sym typeface="Arial"/>
            </a:endParaRPr>
          </a:p>
        </p:txBody>
      </p:sp>
      <p:sp>
        <p:nvSpPr>
          <p:cNvPr id="4" name="Rectangle 9">
            <a:extLst>
              <a:ext uri="{FF2B5EF4-FFF2-40B4-BE49-F238E27FC236}">
                <a16:creationId xmlns:a16="http://schemas.microsoft.com/office/drawing/2014/main" id="{3B87C8A4-E18C-0358-AB0A-0AB5BC2AEC60}"/>
              </a:ext>
            </a:extLst>
          </p:cNvPr>
          <p:cNvSpPr>
            <a:spLocks noChangeArrowheads="1"/>
          </p:cNvSpPr>
          <p:nvPr/>
        </p:nvSpPr>
        <p:spPr bwMode="auto">
          <a:xfrm>
            <a:off x="482600" y="5112762"/>
            <a:ext cx="11045825" cy="1377950"/>
          </a:xfrm>
          <a:prstGeom prst="rect">
            <a:avLst/>
          </a:prstGeom>
          <a:solidFill>
            <a:srgbClr val="FFFFFF"/>
          </a:solidFill>
          <a:ln w="25400" algn="ctr">
            <a:solidFill>
              <a:srgbClr val="FFD757"/>
            </a:solidFill>
            <a:miter lim="800000"/>
            <a:headEnd/>
            <a:tailEnd/>
          </a:ln>
        </p:spPr>
        <p:txBody>
          <a:bodyPr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x-none" sz="1400" b="0" i="0" u="none" strike="noStrike" kern="0" cap="none" spc="0" normalizeH="0" baseline="0" noProof="0">
              <a:ln>
                <a:noFill/>
              </a:ln>
              <a:solidFill>
                <a:prstClr val="white"/>
              </a:solidFill>
              <a:effectLst/>
              <a:uLnTx/>
              <a:uFillTx/>
              <a:latin typeface="Arial"/>
              <a:ea typeface="+mn-ea"/>
              <a:cs typeface="+mn-cs"/>
              <a:sym typeface="Arial"/>
            </a:endParaRPr>
          </a:p>
        </p:txBody>
      </p:sp>
    </p:spTree>
  </p:cSld>
  <p:clrMapOvr>
    <a:masterClrMapping/>
  </p:clrMapOvr>
  <p:transition spd="slow">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xit" presetSubtype="10" fill="hold" nodeType="clickEffect">
                                  <p:stCondLst>
                                    <p:cond delay="0"/>
                                  </p:stCondLst>
                                  <p:childTnLst>
                                    <p:animEffect transition="out" filter="blinds(horizontal)">
                                      <p:cBhvr>
                                        <p:cTn id="6" dur="500"/>
                                        <p:tgtEl>
                                          <p:spTgt spid="10"/>
                                        </p:tgtEl>
                                      </p:cBhvr>
                                    </p:animEffect>
                                    <p:set>
                                      <p:cBhvr>
                                        <p:cTn id="7" dur="1" fill="hold">
                                          <p:stCondLst>
                                            <p:cond delay="499"/>
                                          </p:stCondLst>
                                        </p:cTn>
                                        <p:tgtEl>
                                          <p:spTgt spid="10"/>
                                        </p:tgtEl>
                                        <p:attrNameLst>
                                          <p:attrName>style.visibility</p:attrName>
                                        </p:attrNameLst>
                                      </p:cBhvr>
                                      <p:to>
                                        <p:strVal val="hidden"/>
                                      </p:to>
                                    </p:se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xit" presetSubtype="10" fill="hold" nodeType="clickEffect">
                                  <p:stCondLst>
                                    <p:cond delay="0"/>
                                  </p:stCondLst>
                                  <p:childTnLst>
                                    <p:animEffect transition="out" filter="blinds(horizontal)">
                                      <p:cBhvr>
                                        <p:cTn id="11" dur="500"/>
                                        <p:tgtEl>
                                          <p:spTgt spid="2"/>
                                        </p:tgtEl>
                                      </p:cBhvr>
                                    </p:animEffect>
                                    <p:set>
                                      <p:cBhvr>
                                        <p:cTn id="12" dur="1" fill="hold">
                                          <p:stCondLst>
                                            <p:cond delay="499"/>
                                          </p:stCondLst>
                                        </p:cTn>
                                        <p:tgtEl>
                                          <p:spTgt spid="2"/>
                                        </p:tgtEl>
                                        <p:attrNameLst>
                                          <p:attrName>style.visibility</p:attrName>
                                        </p:attrNameLst>
                                      </p:cBhvr>
                                      <p:to>
                                        <p:strVal val="hidden"/>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xit" presetSubtype="10" fill="hold" nodeType="clickEffect">
                                  <p:stCondLst>
                                    <p:cond delay="0"/>
                                  </p:stCondLst>
                                  <p:childTnLst>
                                    <p:animEffect transition="out" filter="blinds(horizontal)">
                                      <p:cBhvr>
                                        <p:cTn id="16" dur="500"/>
                                        <p:tgtEl>
                                          <p:spTgt spid="3"/>
                                        </p:tgtEl>
                                      </p:cBhvr>
                                    </p:animEffect>
                                    <p:set>
                                      <p:cBhvr>
                                        <p:cTn id="17" dur="1" fill="hold">
                                          <p:stCondLst>
                                            <p:cond delay="499"/>
                                          </p:stCondLst>
                                        </p:cTn>
                                        <p:tgtEl>
                                          <p:spTgt spid="3"/>
                                        </p:tgtEl>
                                        <p:attrNameLst>
                                          <p:attrName>style.visibility</p:attrName>
                                        </p:attrNameLst>
                                      </p:cBhvr>
                                      <p:to>
                                        <p:strVal val="hidden"/>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xit" presetSubtype="10" fill="hold" nodeType="clickEffect">
                                  <p:stCondLst>
                                    <p:cond delay="0"/>
                                  </p:stCondLst>
                                  <p:childTnLst>
                                    <p:animEffect transition="out" filter="blinds(horizontal)">
                                      <p:cBhvr>
                                        <p:cTn id="21" dur="500"/>
                                        <p:tgtEl>
                                          <p:spTgt spid="4"/>
                                        </p:tgtEl>
                                      </p:cBhvr>
                                    </p:animEffect>
                                    <p:set>
                                      <p:cBhvr>
                                        <p:cTn id="22" dur="1" fill="hold">
                                          <p:stCondLst>
                                            <p:cond delay="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 grpId="0" animBg="1"/>
      <p:bldP spid="3" grpId="0" animBg="1"/>
      <p:bldP spid="4"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50" name="Rectangle 10">
            <a:extLst>
              <a:ext uri="{FF2B5EF4-FFF2-40B4-BE49-F238E27FC236}">
                <a16:creationId xmlns:a16="http://schemas.microsoft.com/office/drawing/2014/main" id="{73A217A4-1FC4-9361-0643-DE4EF72ECF66}"/>
              </a:ext>
            </a:extLst>
          </p:cNvPr>
          <p:cNvSpPr>
            <a:spLocks noChangeArrowheads="1"/>
          </p:cNvSpPr>
          <p:nvPr/>
        </p:nvSpPr>
        <p:spPr bwMode="auto">
          <a:xfrm>
            <a:off x="2763838" y="2847975"/>
            <a:ext cx="6248400" cy="0"/>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pitchFamily="34" charset="0"/>
            </a:endParaRPr>
          </a:p>
        </p:txBody>
      </p:sp>
      <p:graphicFrame>
        <p:nvGraphicFramePr>
          <p:cNvPr id="61506" name="Group 66">
            <a:extLst>
              <a:ext uri="{FF2B5EF4-FFF2-40B4-BE49-F238E27FC236}">
                <a16:creationId xmlns:a16="http://schemas.microsoft.com/office/drawing/2014/main" id="{398B2D34-73E6-FE9D-FC31-069F4DC2901D}"/>
              </a:ext>
            </a:extLst>
          </p:cNvPr>
          <p:cNvGraphicFramePr>
            <a:graphicFrameLocks noGrp="1"/>
          </p:cNvGraphicFramePr>
          <p:nvPr>
            <p:extLst>
              <p:ext uri="{D42A27DB-BD31-4B8C-83A1-F6EECF244321}">
                <p14:modId xmlns:p14="http://schemas.microsoft.com/office/powerpoint/2010/main" val="4101788104"/>
              </p:ext>
            </p:extLst>
          </p:nvPr>
        </p:nvGraphicFramePr>
        <p:xfrm>
          <a:off x="630238" y="752475"/>
          <a:ext cx="10882312" cy="4995864"/>
        </p:xfrm>
        <a:graphic>
          <a:graphicData uri="http://schemas.openxmlformats.org/drawingml/2006/table">
            <a:tbl>
              <a:tblPr/>
              <a:tblGrid>
                <a:gridCol w="5529262">
                  <a:extLst>
                    <a:ext uri="{9D8B030D-6E8A-4147-A177-3AD203B41FA5}">
                      <a16:colId xmlns:a16="http://schemas.microsoft.com/office/drawing/2014/main" val="3028481792"/>
                    </a:ext>
                  </a:extLst>
                </a:gridCol>
                <a:gridCol w="5353050">
                  <a:extLst>
                    <a:ext uri="{9D8B030D-6E8A-4147-A177-3AD203B41FA5}">
                      <a16:colId xmlns:a16="http://schemas.microsoft.com/office/drawing/2014/main" val="3504393561"/>
                    </a:ext>
                  </a:extLst>
                </a:gridCol>
              </a:tblGrid>
              <a:tr h="763588">
                <a:tc>
                  <a:txBody>
                    <a:bodyPr/>
                    <a:lstStyle>
                      <a:lvl1pPr>
                        <a:lnSpc>
                          <a:spcPct val="90000"/>
                        </a:lnSpc>
                        <a:spcBef>
                          <a:spcPts val="1000"/>
                        </a:spcBef>
                        <a:buFont typeface="Arial" panose="020B0604020202020204" pitchFamily="34" charset="0"/>
                        <a:defRPr sz="2400">
                          <a:solidFill>
                            <a:schemeClr val="tx1"/>
                          </a:solidFill>
                          <a:latin typeface="Arial" panose="020B0604020202020204" pitchFamily="34" charset="0"/>
                          <a:ea typeface="YF补 汉仪夏日体+黑白emoji"/>
                          <a:cs typeface="YF补 汉仪夏日体+黑白emoji"/>
                        </a:defRPr>
                      </a:lvl1pPr>
                      <a:lvl2pPr>
                        <a:lnSpc>
                          <a:spcPct val="90000"/>
                        </a:lnSpc>
                        <a:spcBef>
                          <a:spcPts val="500"/>
                        </a:spcBef>
                        <a:buFont typeface="Arial" panose="020B0604020202020204" pitchFamily="34" charset="0"/>
                        <a:defRPr sz="2000">
                          <a:solidFill>
                            <a:schemeClr val="tx1"/>
                          </a:solidFill>
                          <a:latin typeface="Arial" panose="020B0604020202020204" pitchFamily="34" charset="0"/>
                          <a:ea typeface="YF补 汉仪夏日体+黑白emoji"/>
                          <a:cs typeface="YF补 汉仪夏日体+黑白emoji"/>
                        </a:defRPr>
                      </a:lvl2pPr>
                      <a:lvl3pPr>
                        <a:lnSpc>
                          <a:spcPct val="90000"/>
                        </a:lnSpc>
                        <a:spcBef>
                          <a:spcPts val="500"/>
                        </a:spcBef>
                        <a:buFont typeface="Arial" panose="020B0604020202020204" pitchFamily="34" charset="0"/>
                        <a:defRPr>
                          <a:solidFill>
                            <a:schemeClr val="tx1"/>
                          </a:solidFill>
                          <a:latin typeface="Arial" panose="020B0604020202020204" pitchFamily="34" charset="0"/>
                          <a:ea typeface="YF补 汉仪夏日体+黑白emoji"/>
                          <a:cs typeface="YF补 汉仪夏日体+黑白emoji"/>
                        </a:defRPr>
                      </a:lvl3pPr>
                      <a:lvl4pPr>
                        <a:lnSpc>
                          <a:spcPct val="90000"/>
                        </a:lnSpc>
                        <a:spcBef>
                          <a:spcPts val="500"/>
                        </a:spcBef>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4pPr>
                      <a:lvl5pPr>
                        <a:lnSpc>
                          <a:spcPct val="90000"/>
                        </a:lnSpc>
                        <a:spcBef>
                          <a:spcPts val="500"/>
                        </a:spcBef>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5pPr>
                      <a:lvl6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6pPr>
                      <a:lvl7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7pPr>
                      <a:lvl8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8pPr>
                      <a:lvl9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vi-VN" altLang="ko-KR" sz="4000" b="1" i="0" u="none" strike="noStrike" cap="none" normalizeH="0" baseline="0" dirty="0">
                          <a:ln>
                            <a:noFill/>
                          </a:ln>
                          <a:solidFill>
                            <a:srgbClr val="FF0000"/>
                          </a:solidFill>
                          <a:effectLst/>
                          <a:latin typeface="Times New Roman" panose="02020603050405020304" pitchFamily="18" charset="0"/>
                          <a:ea typeface="Arial Unicode MS" pitchFamily="34" charset="-128"/>
                          <a:cs typeface="Times New Roman" panose="02020603050405020304" pitchFamily="18" charset="0"/>
                        </a:rPr>
                        <a:t>Giữ chữ tín</a:t>
                      </a:r>
                      <a:endParaRPr kumimoji="0" lang="vi-VN" altLang="ko-KR" sz="4000" b="0" i="0" u="none" strike="noStrike" cap="none" normalizeH="0" baseline="0" dirty="0">
                        <a:ln>
                          <a:noFill/>
                        </a:ln>
                        <a:solidFill>
                          <a:srgbClr val="FF0000"/>
                        </a:solidFill>
                        <a:effectLst/>
                        <a:latin typeface="Times New Roman" panose="02020603050405020304" pitchFamily="18" charset="0"/>
                        <a:ea typeface="Arial Unicode MS" pitchFamily="34" charset="-128"/>
                        <a:cs typeface="Times New Roman" panose="02020603050405020304" pitchFamily="18"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lvl1pPr>
                        <a:lnSpc>
                          <a:spcPct val="90000"/>
                        </a:lnSpc>
                        <a:spcBef>
                          <a:spcPts val="1000"/>
                        </a:spcBef>
                        <a:buFont typeface="Arial" panose="020B0604020202020204" pitchFamily="34" charset="0"/>
                        <a:defRPr sz="2400">
                          <a:solidFill>
                            <a:schemeClr val="tx1"/>
                          </a:solidFill>
                          <a:latin typeface="Arial" panose="020B0604020202020204" pitchFamily="34" charset="0"/>
                          <a:ea typeface="YF补 汉仪夏日体+黑白emoji"/>
                          <a:cs typeface="YF补 汉仪夏日体+黑白emoji"/>
                        </a:defRPr>
                      </a:lvl1pPr>
                      <a:lvl2pPr>
                        <a:lnSpc>
                          <a:spcPct val="90000"/>
                        </a:lnSpc>
                        <a:spcBef>
                          <a:spcPts val="500"/>
                        </a:spcBef>
                        <a:buFont typeface="Arial" panose="020B0604020202020204" pitchFamily="34" charset="0"/>
                        <a:defRPr sz="2000">
                          <a:solidFill>
                            <a:schemeClr val="tx1"/>
                          </a:solidFill>
                          <a:latin typeface="Arial" panose="020B0604020202020204" pitchFamily="34" charset="0"/>
                          <a:ea typeface="YF补 汉仪夏日体+黑白emoji"/>
                          <a:cs typeface="YF补 汉仪夏日体+黑白emoji"/>
                        </a:defRPr>
                      </a:lvl2pPr>
                      <a:lvl3pPr>
                        <a:lnSpc>
                          <a:spcPct val="90000"/>
                        </a:lnSpc>
                        <a:spcBef>
                          <a:spcPts val="500"/>
                        </a:spcBef>
                        <a:buFont typeface="Arial" panose="020B0604020202020204" pitchFamily="34" charset="0"/>
                        <a:defRPr>
                          <a:solidFill>
                            <a:schemeClr val="tx1"/>
                          </a:solidFill>
                          <a:latin typeface="Arial" panose="020B0604020202020204" pitchFamily="34" charset="0"/>
                          <a:ea typeface="YF补 汉仪夏日体+黑白emoji"/>
                          <a:cs typeface="YF补 汉仪夏日体+黑白emoji"/>
                        </a:defRPr>
                      </a:lvl3pPr>
                      <a:lvl4pPr>
                        <a:lnSpc>
                          <a:spcPct val="90000"/>
                        </a:lnSpc>
                        <a:spcBef>
                          <a:spcPts val="500"/>
                        </a:spcBef>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4pPr>
                      <a:lvl5pPr>
                        <a:lnSpc>
                          <a:spcPct val="90000"/>
                        </a:lnSpc>
                        <a:spcBef>
                          <a:spcPts val="500"/>
                        </a:spcBef>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5pPr>
                      <a:lvl6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6pPr>
                      <a:lvl7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7pPr>
                      <a:lvl8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8pPr>
                      <a:lvl9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vi-VN" altLang="ko-KR" sz="4000" b="1" i="0" u="none" strike="noStrike" cap="none" normalizeH="0" baseline="0">
                          <a:ln>
                            <a:noFill/>
                          </a:ln>
                          <a:solidFill>
                            <a:srgbClr val="FF0000"/>
                          </a:solidFill>
                          <a:effectLst/>
                          <a:latin typeface="Times New Roman" panose="02020603050405020304" pitchFamily="18" charset="0"/>
                          <a:ea typeface="Arial Unicode MS" pitchFamily="34" charset="-128"/>
                          <a:cs typeface="Times New Roman" panose="02020603050405020304" pitchFamily="18" charset="0"/>
                        </a:rPr>
                        <a:t>Không giữ chữ tín</a:t>
                      </a:r>
                      <a:endParaRPr kumimoji="0" lang="vi-VN" altLang="ko-KR" sz="4000" b="0" i="0" u="none" strike="noStrike" cap="none" normalizeH="0" baseline="0">
                        <a:ln>
                          <a:noFill/>
                        </a:ln>
                        <a:solidFill>
                          <a:srgbClr val="FF0000"/>
                        </a:solidFill>
                        <a:effectLst/>
                        <a:latin typeface="Times New Roman" panose="02020603050405020304" pitchFamily="18" charset="0"/>
                        <a:ea typeface="Arial Unicode MS" pitchFamily="34" charset="-128"/>
                        <a:cs typeface="Times New Roman" panose="02020603050405020304" pitchFamily="18"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3678756989"/>
                  </a:ext>
                </a:extLst>
              </a:tr>
              <a:tr h="1411288">
                <a:tc>
                  <a:txBody>
                    <a:bodyPr/>
                    <a:lstStyle>
                      <a:lvl1pPr>
                        <a:lnSpc>
                          <a:spcPct val="90000"/>
                        </a:lnSpc>
                        <a:spcBef>
                          <a:spcPts val="1000"/>
                        </a:spcBef>
                        <a:buFont typeface="Arial" panose="020B0604020202020204" pitchFamily="34" charset="0"/>
                        <a:defRPr sz="2400">
                          <a:solidFill>
                            <a:schemeClr val="tx1"/>
                          </a:solidFill>
                          <a:latin typeface="Arial" panose="020B0604020202020204" pitchFamily="34" charset="0"/>
                          <a:ea typeface="YF补 汉仪夏日体+黑白emoji"/>
                          <a:cs typeface="YF补 汉仪夏日体+黑白emoji"/>
                        </a:defRPr>
                      </a:lvl1pPr>
                      <a:lvl2pPr>
                        <a:lnSpc>
                          <a:spcPct val="90000"/>
                        </a:lnSpc>
                        <a:spcBef>
                          <a:spcPts val="500"/>
                        </a:spcBef>
                        <a:buFont typeface="Arial" panose="020B0604020202020204" pitchFamily="34" charset="0"/>
                        <a:defRPr sz="2000">
                          <a:solidFill>
                            <a:schemeClr val="tx1"/>
                          </a:solidFill>
                          <a:latin typeface="Arial" panose="020B0604020202020204" pitchFamily="34" charset="0"/>
                          <a:ea typeface="YF补 汉仪夏日体+黑白emoji"/>
                          <a:cs typeface="YF补 汉仪夏日体+黑白emoji"/>
                        </a:defRPr>
                      </a:lvl2pPr>
                      <a:lvl3pPr>
                        <a:lnSpc>
                          <a:spcPct val="90000"/>
                        </a:lnSpc>
                        <a:spcBef>
                          <a:spcPts val="500"/>
                        </a:spcBef>
                        <a:buFont typeface="Arial" panose="020B0604020202020204" pitchFamily="34" charset="0"/>
                        <a:defRPr>
                          <a:solidFill>
                            <a:schemeClr val="tx1"/>
                          </a:solidFill>
                          <a:latin typeface="Arial" panose="020B0604020202020204" pitchFamily="34" charset="0"/>
                          <a:ea typeface="YF补 汉仪夏日体+黑白emoji"/>
                          <a:cs typeface="YF补 汉仪夏日体+黑白emoji"/>
                        </a:defRPr>
                      </a:lvl3pPr>
                      <a:lvl4pPr>
                        <a:lnSpc>
                          <a:spcPct val="90000"/>
                        </a:lnSpc>
                        <a:spcBef>
                          <a:spcPts val="500"/>
                        </a:spcBef>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4pPr>
                      <a:lvl5pPr>
                        <a:lnSpc>
                          <a:spcPct val="90000"/>
                        </a:lnSpc>
                        <a:spcBef>
                          <a:spcPts val="500"/>
                        </a:spcBef>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5pPr>
                      <a:lvl6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6pPr>
                      <a:lvl7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7pPr>
                      <a:lvl8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8pPr>
                      <a:lvl9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vi-VN" altLang="ko-KR" sz="4000" b="0" i="0" u="none" strike="noStrike" cap="none" normalizeH="0" baseline="0" dirty="0">
                          <a:ln>
                            <a:noFill/>
                          </a:ln>
                          <a:solidFill>
                            <a:srgbClr val="000000"/>
                          </a:solidFill>
                          <a:effectLst/>
                          <a:latin typeface="Times New Roman" panose="02020603050405020304" pitchFamily="18" charset="0"/>
                          <a:ea typeface="Arial Unicode MS" pitchFamily="34" charset="-128"/>
                          <a:cs typeface="Times New Roman" panose="02020603050405020304" pitchFamily="18" charset="0"/>
                        </a:rPr>
                        <a:t>- Thực hiện lời hứa</a:t>
                      </a:r>
                      <a:endParaRPr kumimoji="0" lang="vi-VN" altLang="ko-KR" sz="4000" b="0" i="0" u="none" strike="noStrike" cap="none" normalizeH="0" baseline="0" dirty="0">
                        <a:ln>
                          <a:noFill/>
                        </a:ln>
                        <a:solidFill>
                          <a:schemeClr val="tx1"/>
                        </a:solidFill>
                        <a:effectLst/>
                        <a:latin typeface="Times New Roman" panose="02020603050405020304" pitchFamily="18" charset="0"/>
                        <a:ea typeface="Arial Unicode MS" pitchFamily="34" charset="-128"/>
                        <a:cs typeface="Times New Roman" panose="02020603050405020304" pitchFamily="18"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lvl1pPr>
                        <a:lnSpc>
                          <a:spcPct val="90000"/>
                        </a:lnSpc>
                        <a:spcBef>
                          <a:spcPts val="1000"/>
                        </a:spcBef>
                        <a:buFont typeface="Arial" panose="020B0604020202020204" pitchFamily="34" charset="0"/>
                        <a:defRPr sz="2400">
                          <a:solidFill>
                            <a:schemeClr val="tx1"/>
                          </a:solidFill>
                          <a:latin typeface="Arial" panose="020B0604020202020204" pitchFamily="34" charset="0"/>
                          <a:ea typeface="YF补 汉仪夏日体+黑白emoji"/>
                          <a:cs typeface="YF补 汉仪夏日体+黑白emoji"/>
                        </a:defRPr>
                      </a:lvl1pPr>
                      <a:lvl2pPr>
                        <a:lnSpc>
                          <a:spcPct val="90000"/>
                        </a:lnSpc>
                        <a:spcBef>
                          <a:spcPts val="500"/>
                        </a:spcBef>
                        <a:buFont typeface="Arial" panose="020B0604020202020204" pitchFamily="34" charset="0"/>
                        <a:defRPr sz="2000">
                          <a:solidFill>
                            <a:schemeClr val="tx1"/>
                          </a:solidFill>
                          <a:latin typeface="Arial" panose="020B0604020202020204" pitchFamily="34" charset="0"/>
                          <a:ea typeface="YF补 汉仪夏日体+黑白emoji"/>
                          <a:cs typeface="YF补 汉仪夏日体+黑白emoji"/>
                        </a:defRPr>
                      </a:lvl2pPr>
                      <a:lvl3pPr>
                        <a:lnSpc>
                          <a:spcPct val="90000"/>
                        </a:lnSpc>
                        <a:spcBef>
                          <a:spcPts val="500"/>
                        </a:spcBef>
                        <a:buFont typeface="Arial" panose="020B0604020202020204" pitchFamily="34" charset="0"/>
                        <a:defRPr>
                          <a:solidFill>
                            <a:schemeClr val="tx1"/>
                          </a:solidFill>
                          <a:latin typeface="Arial" panose="020B0604020202020204" pitchFamily="34" charset="0"/>
                          <a:ea typeface="YF补 汉仪夏日体+黑白emoji"/>
                          <a:cs typeface="YF补 汉仪夏日体+黑白emoji"/>
                        </a:defRPr>
                      </a:lvl3pPr>
                      <a:lvl4pPr>
                        <a:lnSpc>
                          <a:spcPct val="90000"/>
                        </a:lnSpc>
                        <a:spcBef>
                          <a:spcPts val="500"/>
                        </a:spcBef>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4pPr>
                      <a:lvl5pPr>
                        <a:lnSpc>
                          <a:spcPct val="90000"/>
                        </a:lnSpc>
                        <a:spcBef>
                          <a:spcPts val="500"/>
                        </a:spcBef>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5pPr>
                      <a:lvl6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6pPr>
                      <a:lvl7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7pPr>
                      <a:lvl8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8pPr>
                      <a:lvl9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vi-VN" altLang="ko-KR" sz="4000" b="0" i="0" u="none" strike="noStrike" cap="none" normalizeH="0" baseline="0" dirty="0">
                          <a:ln>
                            <a:noFill/>
                          </a:ln>
                          <a:solidFill>
                            <a:srgbClr val="000000"/>
                          </a:solidFill>
                          <a:effectLst/>
                          <a:latin typeface="Times New Roman" panose="02020603050405020304" pitchFamily="18" charset="0"/>
                          <a:ea typeface="Arial Unicode MS" pitchFamily="34" charset="-128"/>
                          <a:cs typeface="Times New Roman" panose="02020603050405020304" pitchFamily="18" charset="0"/>
                        </a:rPr>
                        <a:t>- Không thực hiện lời hứa</a:t>
                      </a:r>
                      <a:endParaRPr kumimoji="0" lang="vi-VN" altLang="ko-KR" sz="4000" b="0" i="0" u="none" strike="noStrike" cap="none" normalizeH="0" baseline="0" dirty="0">
                        <a:ln>
                          <a:noFill/>
                        </a:ln>
                        <a:solidFill>
                          <a:schemeClr val="tx1"/>
                        </a:solidFill>
                        <a:effectLst/>
                        <a:latin typeface="Times New Roman" panose="02020603050405020304" pitchFamily="18" charset="0"/>
                        <a:ea typeface="Arial Unicode MS" pitchFamily="34" charset="-128"/>
                        <a:cs typeface="Times New Roman" panose="02020603050405020304" pitchFamily="18"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2294373484"/>
                  </a:ext>
                </a:extLst>
              </a:tr>
              <a:tr h="1409700">
                <a:tc>
                  <a:txBody>
                    <a:bodyPr/>
                    <a:lstStyle>
                      <a:lvl1pPr>
                        <a:lnSpc>
                          <a:spcPct val="90000"/>
                        </a:lnSpc>
                        <a:spcBef>
                          <a:spcPts val="1000"/>
                        </a:spcBef>
                        <a:buFont typeface="Arial" panose="020B0604020202020204" pitchFamily="34" charset="0"/>
                        <a:defRPr sz="2400">
                          <a:solidFill>
                            <a:schemeClr val="tx1"/>
                          </a:solidFill>
                          <a:latin typeface="Arial" panose="020B0604020202020204" pitchFamily="34" charset="0"/>
                          <a:ea typeface="YF补 汉仪夏日体+黑白emoji"/>
                          <a:cs typeface="YF补 汉仪夏日体+黑白emoji"/>
                        </a:defRPr>
                      </a:lvl1pPr>
                      <a:lvl2pPr>
                        <a:lnSpc>
                          <a:spcPct val="90000"/>
                        </a:lnSpc>
                        <a:spcBef>
                          <a:spcPts val="500"/>
                        </a:spcBef>
                        <a:buFont typeface="Arial" panose="020B0604020202020204" pitchFamily="34" charset="0"/>
                        <a:defRPr sz="2000">
                          <a:solidFill>
                            <a:schemeClr val="tx1"/>
                          </a:solidFill>
                          <a:latin typeface="Arial" panose="020B0604020202020204" pitchFamily="34" charset="0"/>
                          <a:ea typeface="YF补 汉仪夏日体+黑白emoji"/>
                          <a:cs typeface="YF补 汉仪夏日体+黑白emoji"/>
                        </a:defRPr>
                      </a:lvl2pPr>
                      <a:lvl3pPr>
                        <a:lnSpc>
                          <a:spcPct val="90000"/>
                        </a:lnSpc>
                        <a:spcBef>
                          <a:spcPts val="500"/>
                        </a:spcBef>
                        <a:buFont typeface="Arial" panose="020B0604020202020204" pitchFamily="34" charset="0"/>
                        <a:defRPr>
                          <a:solidFill>
                            <a:schemeClr val="tx1"/>
                          </a:solidFill>
                          <a:latin typeface="Arial" panose="020B0604020202020204" pitchFamily="34" charset="0"/>
                          <a:ea typeface="YF补 汉仪夏日体+黑白emoji"/>
                          <a:cs typeface="YF补 汉仪夏日体+黑白emoji"/>
                        </a:defRPr>
                      </a:lvl3pPr>
                      <a:lvl4pPr>
                        <a:lnSpc>
                          <a:spcPct val="90000"/>
                        </a:lnSpc>
                        <a:spcBef>
                          <a:spcPts val="500"/>
                        </a:spcBef>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4pPr>
                      <a:lvl5pPr>
                        <a:lnSpc>
                          <a:spcPct val="90000"/>
                        </a:lnSpc>
                        <a:spcBef>
                          <a:spcPts val="500"/>
                        </a:spcBef>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5pPr>
                      <a:lvl6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6pPr>
                      <a:lvl7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7pPr>
                      <a:lvl8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8pPr>
                      <a:lvl9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vi-VN" altLang="ko-KR" sz="4000" b="0" i="0" u="none" strike="noStrike" cap="none" normalizeH="0" baseline="0" dirty="0">
                          <a:ln>
                            <a:noFill/>
                          </a:ln>
                          <a:solidFill>
                            <a:srgbClr val="000000"/>
                          </a:solidFill>
                          <a:effectLst/>
                          <a:latin typeface="Times New Roman" panose="02020603050405020304" pitchFamily="18" charset="0"/>
                          <a:ea typeface="Arial Unicode MS" pitchFamily="34" charset="-128"/>
                          <a:cs typeface="Times New Roman" panose="02020603050405020304" pitchFamily="18" charset="0"/>
                        </a:rPr>
                        <a:t>- Hoàn thành công việc đúng hẹn đã giao</a:t>
                      </a:r>
                      <a:endParaRPr kumimoji="0" lang="vi-VN" altLang="ko-KR" sz="4000" b="0" i="0" u="none" strike="noStrike" cap="none" normalizeH="0" baseline="0" dirty="0">
                        <a:ln>
                          <a:noFill/>
                        </a:ln>
                        <a:solidFill>
                          <a:schemeClr val="tx1"/>
                        </a:solidFill>
                        <a:effectLst/>
                        <a:latin typeface="Times New Roman" panose="02020603050405020304" pitchFamily="18" charset="0"/>
                        <a:ea typeface="Arial Unicode MS" pitchFamily="34" charset="-128"/>
                        <a:cs typeface="Times New Roman" panose="02020603050405020304" pitchFamily="18"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lvl1pPr>
                        <a:lnSpc>
                          <a:spcPct val="90000"/>
                        </a:lnSpc>
                        <a:spcBef>
                          <a:spcPts val="1000"/>
                        </a:spcBef>
                        <a:buFont typeface="Arial" panose="020B0604020202020204" pitchFamily="34" charset="0"/>
                        <a:defRPr sz="2400">
                          <a:solidFill>
                            <a:schemeClr val="tx1"/>
                          </a:solidFill>
                          <a:latin typeface="Arial" panose="020B0604020202020204" pitchFamily="34" charset="0"/>
                          <a:ea typeface="YF补 汉仪夏日体+黑白emoji"/>
                          <a:cs typeface="YF补 汉仪夏日体+黑白emoji"/>
                        </a:defRPr>
                      </a:lvl1pPr>
                      <a:lvl2pPr>
                        <a:lnSpc>
                          <a:spcPct val="90000"/>
                        </a:lnSpc>
                        <a:spcBef>
                          <a:spcPts val="500"/>
                        </a:spcBef>
                        <a:buFont typeface="Arial" panose="020B0604020202020204" pitchFamily="34" charset="0"/>
                        <a:defRPr sz="2000">
                          <a:solidFill>
                            <a:schemeClr val="tx1"/>
                          </a:solidFill>
                          <a:latin typeface="Arial" panose="020B0604020202020204" pitchFamily="34" charset="0"/>
                          <a:ea typeface="YF补 汉仪夏日体+黑白emoji"/>
                          <a:cs typeface="YF补 汉仪夏日体+黑白emoji"/>
                        </a:defRPr>
                      </a:lvl2pPr>
                      <a:lvl3pPr>
                        <a:lnSpc>
                          <a:spcPct val="90000"/>
                        </a:lnSpc>
                        <a:spcBef>
                          <a:spcPts val="500"/>
                        </a:spcBef>
                        <a:buFont typeface="Arial" panose="020B0604020202020204" pitchFamily="34" charset="0"/>
                        <a:defRPr>
                          <a:solidFill>
                            <a:schemeClr val="tx1"/>
                          </a:solidFill>
                          <a:latin typeface="Arial" panose="020B0604020202020204" pitchFamily="34" charset="0"/>
                          <a:ea typeface="YF补 汉仪夏日体+黑白emoji"/>
                          <a:cs typeface="YF补 汉仪夏日体+黑白emoji"/>
                        </a:defRPr>
                      </a:lvl3pPr>
                      <a:lvl4pPr>
                        <a:lnSpc>
                          <a:spcPct val="90000"/>
                        </a:lnSpc>
                        <a:spcBef>
                          <a:spcPts val="500"/>
                        </a:spcBef>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4pPr>
                      <a:lvl5pPr>
                        <a:lnSpc>
                          <a:spcPct val="90000"/>
                        </a:lnSpc>
                        <a:spcBef>
                          <a:spcPts val="500"/>
                        </a:spcBef>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5pPr>
                      <a:lvl6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6pPr>
                      <a:lvl7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7pPr>
                      <a:lvl8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8pPr>
                      <a:lvl9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vi-VN" altLang="ko-KR" sz="4000" b="0" i="0" u="none" strike="noStrike" cap="none" normalizeH="0" baseline="0">
                          <a:ln>
                            <a:noFill/>
                          </a:ln>
                          <a:solidFill>
                            <a:srgbClr val="000000"/>
                          </a:solidFill>
                          <a:effectLst/>
                          <a:latin typeface="Times New Roman" panose="02020603050405020304" pitchFamily="18" charset="0"/>
                          <a:ea typeface="Arial Unicode MS" pitchFamily="34" charset="-128"/>
                          <a:cs typeface="Times New Roman" panose="02020603050405020304" pitchFamily="18" charset="0"/>
                        </a:rPr>
                        <a:t>- Hoàn thành công việc sai hạn được giao</a:t>
                      </a:r>
                      <a:endParaRPr kumimoji="0" lang="vi-VN" altLang="ko-KR" sz="4000" b="0" i="0" u="none" strike="noStrike" cap="none" normalizeH="0" baseline="0">
                        <a:ln>
                          <a:noFill/>
                        </a:ln>
                        <a:solidFill>
                          <a:schemeClr val="tx1"/>
                        </a:solidFill>
                        <a:effectLst/>
                        <a:latin typeface="Times New Roman" panose="02020603050405020304" pitchFamily="18" charset="0"/>
                        <a:ea typeface="Arial Unicode MS" pitchFamily="34" charset="-128"/>
                        <a:cs typeface="Times New Roman" panose="02020603050405020304" pitchFamily="18"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7277939"/>
                  </a:ext>
                </a:extLst>
              </a:tr>
              <a:tr h="1411288">
                <a:tc>
                  <a:txBody>
                    <a:bodyPr/>
                    <a:lstStyle>
                      <a:lvl1pPr>
                        <a:lnSpc>
                          <a:spcPct val="90000"/>
                        </a:lnSpc>
                        <a:spcBef>
                          <a:spcPts val="1000"/>
                        </a:spcBef>
                        <a:buFont typeface="Arial" panose="020B0604020202020204" pitchFamily="34" charset="0"/>
                        <a:defRPr sz="2400">
                          <a:solidFill>
                            <a:schemeClr val="tx1"/>
                          </a:solidFill>
                          <a:latin typeface="Arial" panose="020B0604020202020204" pitchFamily="34" charset="0"/>
                          <a:ea typeface="YF补 汉仪夏日体+黑白emoji"/>
                          <a:cs typeface="YF补 汉仪夏日体+黑白emoji"/>
                        </a:defRPr>
                      </a:lvl1pPr>
                      <a:lvl2pPr>
                        <a:lnSpc>
                          <a:spcPct val="90000"/>
                        </a:lnSpc>
                        <a:spcBef>
                          <a:spcPts val="500"/>
                        </a:spcBef>
                        <a:buFont typeface="Arial" panose="020B0604020202020204" pitchFamily="34" charset="0"/>
                        <a:defRPr sz="2000">
                          <a:solidFill>
                            <a:schemeClr val="tx1"/>
                          </a:solidFill>
                          <a:latin typeface="Arial" panose="020B0604020202020204" pitchFamily="34" charset="0"/>
                          <a:ea typeface="YF补 汉仪夏日体+黑白emoji"/>
                          <a:cs typeface="YF补 汉仪夏日体+黑白emoji"/>
                        </a:defRPr>
                      </a:lvl2pPr>
                      <a:lvl3pPr>
                        <a:lnSpc>
                          <a:spcPct val="90000"/>
                        </a:lnSpc>
                        <a:spcBef>
                          <a:spcPts val="500"/>
                        </a:spcBef>
                        <a:buFont typeface="Arial" panose="020B0604020202020204" pitchFamily="34" charset="0"/>
                        <a:defRPr>
                          <a:solidFill>
                            <a:schemeClr val="tx1"/>
                          </a:solidFill>
                          <a:latin typeface="Arial" panose="020B0604020202020204" pitchFamily="34" charset="0"/>
                          <a:ea typeface="YF补 汉仪夏日体+黑白emoji"/>
                          <a:cs typeface="YF补 汉仪夏日体+黑白emoji"/>
                        </a:defRPr>
                      </a:lvl3pPr>
                      <a:lvl4pPr>
                        <a:lnSpc>
                          <a:spcPct val="90000"/>
                        </a:lnSpc>
                        <a:spcBef>
                          <a:spcPts val="500"/>
                        </a:spcBef>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4pPr>
                      <a:lvl5pPr>
                        <a:lnSpc>
                          <a:spcPct val="90000"/>
                        </a:lnSpc>
                        <a:spcBef>
                          <a:spcPts val="500"/>
                        </a:spcBef>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5pPr>
                      <a:lvl6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6pPr>
                      <a:lvl7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7pPr>
                      <a:lvl8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8pPr>
                      <a:lvl9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vi-VN" altLang="ko-KR" sz="4000" b="0" i="0" u="none" strike="noStrike" cap="none" normalizeH="0" baseline="0" dirty="0">
                          <a:ln>
                            <a:noFill/>
                          </a:ln>
                          <a:solidFill>
                            <a:srgbClr val="000000"/>
                          </a:solidFill>
                          <a:effectLst/>
                          <a:latin typeface="Times New Roman" panose="02020603050405020304" pitchFamily="18" charset="0"/>
                          <a:ea typeface="Arial Unicode MS" pitchFamily="34" charset="-128"/>
                          <a:cs typeface="Times New Roman" panose="02020603050405020304" pitchFamily="18" charset="0"/>
                        </a:rPr>
                        <a:t>- Khiến người khác tin tưởng</a:t>
                      </a:r>
                      <a:endParaRPr kumimoji="0" lang="vi-VN" altLang="ko-KR" sz="4000" b="0" i="0" u="none" strike="noStrike" cap="none" normalizeH="0" baseline="0" dirty="0">
                        <a:ln>
                          <a:noFill/>
                        </a:ln>
                        <a:solidFill>
                          <a:schemeClr val="tx1"/>
                        </a:solidFill>
                        <a:effectLst/>
                        <a:latin typeface="Times New Roman" panose="02020603050405020304" pitchFamily="18" charset="0"/>
                        <a:ea typeface="Arial Unicode MS" pitchFamily="34" charset="-128"/>
                        <a:cs typeface="Times New Roman" panose="02020603050405020304" pitchFamily="18"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lvl1pPr>
                        <a:lnSpc>
                          <a:spcPct val="90000"/>
                        </a:lnSpc>
                        <a:spcBef>
                          <a:spcPts val="1000"/>
                        </a:spcBef>
                        <a:buFont typeface="Arial" panose="020B0604020202020204" pitchFamily="34" charset="0"/>
                        <a:defRPr sz="2400">
                          <a:solidFill>
                            <a:schemeClr val="tx1"/>
                          </a:solidFill>
                          <a:latin typeface="Arial" panose="020B0604020202020204" pitchFamily="34" charset="0"/>
                          <a:ea typeface="YF补 汉仪夏日体+黑白emoji"/>
                          <a:cs typeface="YF补 汉仪夏日体+黑白emoji"/>
                        </a:defRPr>
                      </a:lvl1pPr>
                      <a:lvl2pPr>
                        <a:lnSpc>
                          <a:spcPct val="90000"/>
                        </a:lnSpc>
                        <a:spcBef>
                          <a:spcPts val="500"/>
                        </a:spcBef>
                        <a:buFont typeface="Arial" panose="020B0604020202020204" pitchFamily="34" charset="0"/>
                        <a:defRPr sz="2000">
                          <a:solidFill>
                            <a:schemeClr val="tx1"/>
                          </a:solidFill>
                          <a:latin typeface="Arial" panose="020B0604020202020204" pitchFamily="34" charset="0"/>
                          <a:ea typeface="YF补 汉仪夏日体+黑白emoji"/>
                          <a:cs typeface="YF补 汉仪夏日体+黑白emoji"/>
                        </a:defRPr>
                      </a:lvl2pPr>
                      <a:lvl3pPr>
                        <a:lnSpc>
                          <a:spcPct val="90000"/>
                        </a:lnSpc>
                        <a:spcBef>
                          <a:spcPts val="500"/>
                        </a:spcBef>
                        <a:buFont typeface="Arial" panose="020B0604020202020204" pitchFamily="34" charset="0"/>
                        <a:defRPr>
                          <a:solidFill>
                            <a:schemeClr val="tx1"/>
                          </a:solidFill>
                          <a:latin typeface="Arial" panose="020B0604020202020204" pitchFamily="34" charset="0"/>
                          <a:ea typeface="YF补 汉仪夏日体+黑白emoji"/>
                          <a:cs typeface="YF补 汉仪夏日体+黑白emoji"/>
                        </a:defRPr>
                      </a:lvl3pPr>
                      <a:lvl4pPr>
                        <a:lnSpc>
                          <a:spcPct val="90000"/>
                        </a:lnSpc>
                        <a:spcBef>
                          <a:spcPts val="500"/>
                        </a:spcBef>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4pPr>
                      <a:lvl5pPr>
                        <a:lnSpc>
                          <a:spcPct val="90000"/>
                        </a:lnSpc>
                        <a:spcBef>
                          <a:spcPts val="500"/>
                        </a:spcBef>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5pPr>
                      <a:lvl6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6pPr>
                      <a:lvl7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7pPr>
                      <a:lvl8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8pPr>
                      <a:lvl9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vi-VN" altLang="ko-KR" sz="4000" b="0" i="0" u="none" strike="noStrike" cap="none" normalizeH="0" baseline="0" dirty="0">
                          <a:ln>
                            <a:noFill/>
                          </a:ln>
                          <a:solidFill>
                            <a:srgbClr val="000000"/>
                          </a:solidFill>
                          <a:effectLst/>
                          <a:latin typeface="Times New Roman" panose="02020603050405020304" pitchFamily="18" charset="0"/>
                          <a:ea typeface="Arial Unicode MS" pitchFamily="34" charset="-128"/>
                          <a:cs typeface="Times New Roman" panose="02020603050405020304" pitchFamily="18" charset="0"/>
                        </a:rPr>
                        <a:t>- Làm mất niềm tin người khác</a:t>
                      </a:r>
                      <a:endParaRPr kumimoji="0" lang="vi-VN" altLang="ko-KR" sz="4000" b="0" i="0" u="none" strike="noStrike" cap="none" normalizeH="0" baseline="0" dirty="0">
                        <a:ln>
                          <a:noFill/>
                        </a:ln>
                        <a:solidFill>
                          <a:schemeClr val="tx1"/>
                        </a:solidFill>
                        <a:effectLst/>
                        <a:latin typeface="Times New Roman" panose="02020603050405020304" pitchFamily="18" charset="0"/>
                        <a:ea typeface="Arial Unicode MS" pitchFamily="34" charset="-128"/>
                        <a:cs typeface="Times New Roman" panose="02020603050405020304" pitchFamily="18"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3934598601"/>
                  </a:ext>
                </a:extLst>
              </a:tr>
            </a:tbl>
          </a:graphicData>
        </a:graphic>
      </p:graphicFrame>
      <p:sp>
        <p:nvSpPr>
          <p:cNvPr id="10" name="Rectangle 9">
            <a:extLst>
              <a:ext uri="{FF2B5EF4-FFF2-40B4-BE49-F238E27FC236}">
                <a16:creationId xmlns:a16="http://schemas.microsoft.com/office/drawing/2014/main" id="{D27050FA-1D9A-2483-8B29-23873FA5669B}"/>
              </a:ext>
            </a:extLst>
          </p:cNvPr>
          <p:cNvSpPr>
            <a:spLocks noChangeArrowheads="1"/>
          </p:cNvSpPr>
          <p:nvPr/>
        </p:nvSpPr>
        <p:spPr bwMode="auto">
          <a:xfrm>
            <a:off x="701675" y="1585913"/>
            <a:ext cx="5357813" cy="1244600"/>
          </a:xfrm>
          <a:prstGeom prst="rect">
            <a:avLst/>
          </a:prstGeom>
          <a:solidFill>
            <a:srgbClr val="FFFFFF"/>
          </a:solidFill>
          <a:ln>
            <a:noFill/>
          </a:ln>
          <a:extLst>
            <a:ext uri="{91240B29-F687-4F45-9708-019B960494DF}">
              <a14:hiddenLine xmlns:a14="http://schemas.microsoft.com/office/drawing/2010/main" w="25400" algn="ctr">
                <a:solidFill>
                  <a:srgbClr val="0000FF"/>
                </a:solidFill>
                <a:miter lim="800000"/>
                <a:headEnd/>
                <a:tailEnd/>
              </a14:hiddenLine>
            </a:ext>
          </a:extLst>
        </p:spPr>
        <p:txBody>
          <a:bodyPr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x-none" sz="1400" b="0" i="0" u="none" strike="noStrike" kern="0" cap="none" spc="0" normalizeH="0" baseline="0" noProof="0">
              <a:ln>
                <a:noFill/>
              </a:ln>
              <a:solidFill>
                <a:prstClr val="white"/>
              </a:solidFill>
              <a:effectLst/>
              <a:uLnTx/>
              <a:uFillTx/>
              <a:latin typeface="Arial"/>
              <a:ea typeface="+mn-ea"/>
              <a:cs typeface="+mn-cs"/>
              <a:sym typeface="Arial"/>
            </a:endParaRPr>
          </a:p>
        </p:txBody>
      </p:sp>
      <p:sp>
        <p:nvSpPr>
          <p:cNvPr id="2" name="Rectangle 9">
            <a:extLst>
              <a:ext uri="{FF2B5EF4-FFF2-40B4-BE49-F238E27FC236}">
                <a16:creationId xmlns:a16="http://schemas.microsoft.com/office/drawing/2014/main" id="{9AD57676-4737-98FF-593E-E0B56D7B5487}"/>
              </a:ext>
            </a:extLst>
          </p:cNvPr>
          <p:cNvSpPr>
            <a:spLocks noChangeArrowheads="1"/>
          </p:cNvSpPr>
          <p:nvPr/>
        </p:nvSpPr>
        <p:spPr bwMode="auto">
          <a:xfrm>
            <a:off x="6226175" y="1585913"/>
            <a:ext cx="5230813" cy="1244600"/>
          </a:xfrm>
          <a:prstGeom prst="rect">
            <a:avLst/>
          </a:prstGeom>
          <a:solidFill>
            <a:srgbClr val="FFFFFF"/>
          </a:solidFill>
          <a:ln>
            <a:noFill/>
          </a:ln>
          <a:extLst>
            <a:ext uri="{91240B29-F687-4F45-9708-019B960494DF}">
              <a14:hiddenLine xmlns:a14="http://schemas.microsoft.com/office/drawing/2010/main" w="25400" algn="ctr">
                <a:solidFill>
                  <a:srgbClr val="0000FF"/>
                </a:solidFill>
                <a:miter lim="800000"/>
                <a:headEnd/>
                <a:tailEnd/>
              </a14:hiddenLine>
            </a:ext>
          </a:extLst>
        </p:spPr>
        <p:txBody>
          <a:bodyPr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x-none" sz="1400" b="0" i="0" u="none" strike="noStrike" kern="0" cap="none" spc="0" normalizeH="0" baseline="0" noProof="0">
              <a:ln>
                <a:noFill/>
              </a:ln>
              <a:solidFill>
                <a:prstClr val="white"/>
              </a:solidFill>
              <a:effectLst/>
              <a:uLnTx/>
              <a:uFillTx/>
              <a:latin typeface="Arial"/>
              <a:ea typeface="+mn-ea"/>
              <a:cs typeface="+mn-cs"/>
              <a:sym typeface="Arial"/>
            </a:endParaRPr>
          </a:p>
        </p:txBody>
      </p:sp>
      <p:sp>
        <p:nvSpPr>
          <p:cNvPr id="3" name="Rectangle 9">
            <a:extLst>
              <a:ext uri="{FF2B5EF4-FFF2-40B4-BE49-F238E27FC236}">
                <a16:creationId xmlns:a16="http://schemas.microsoft.com/office/drawing/2014/main" id="{1B773171-F712-CDA6-E3C5-44D825B8625B}"/>
              </a:ext>
            </a:extLst>
          </p:cNvPr>
          <p:cNvSpPr>
            <a:spLocks noChangeArrowheads="1"/>
          </p:cNvSpPr>
          <p:nvPr/>
        </p:nvSpPr>
        <p:spPr bwMode="auto">
          <a:xfrm>
            <a:off x="650875" y="2932113"/>
            <a:ext cx="5459413" cy="1244600"/>
          </a:xfrm>
          <a:prstGeom prst="rect">
            <a:avLst/>
          </a:prstGeom>
          <a:solidFill>
            <a:srgbClr val="FFFFFF"/>
          </a:solidFill>
          <a:ln>
            <a:noFill/>
          </a:ln>
          <a:extLst>
            <a:ext uri="{91240B29-F687-4F45-9708-019B960494DF}">
              <a14:hiddenLine xmlns:a14="http://schemas.microsoft.com/office/drawing/2010/main" w="25400" algn="ctr">
                <a:solidFill>
                  <a:srgbClr val="0000FF"/>
                </a:solidFill>
                <a:miter lim="800000"/>
                <a:headEnd/>
                <a:tailEnd/>
              </a14:hiddenLine>
            </a:ext>
          </a:extLst>
        </p:spPr>
        <p:txBody>
          <a:bodyPr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x-none" sz="1400" b="0" i="0" u="none" strike="noStrike" kern="0" cap="none" spc="0" normalizeH="0" baseline="0" noProof="0">
              <a:ln>
                <a:noFill/>
              </a:ln>
              <a:solidFill>
                <a:prstClr val="white"/>
              </a:solidFill>
              <a:effectLst/>
              <a:uLnTx/>
              <a:uFillTx/>
              <a:latin typeface="Arial"/>
              <a:ea typeface="+mn-ea"/>
              <a:cs typeface="+mn-cs"/>
              <a:sym typeface="Arial"/>
            </a:endParaRPr>
          </a:p>
        </p:txBody>
      </p:sp>
      <p:sp>
        <p:nvSpPr>
          <p:cNvPr id="4" name="Rectangle 9">
            <a:extLst>
              <a:ext uri="{FF2B5EF4-FFF2-40B4-BE49-F238E27FC236}">
                <a16:creationId xmlns:a16="http://schemas.microsoft.com/office/drawing/2014/main" id="{E5DF5F7E-62C3-A8A7-18AA-E6147F0292FA}"/>
              </a:ext>
            </a:extLst>
          </p:cNvPr>
          <p:cNvSpPr>
            <a:spLocks noChangeArrowheads="1"/>
          </p:cNvSpPr>
          <p:nvPr/>
        </p:nvSpPr>
        <p:spPr bwMode="auto">
          <a:xfrm>
            <a:off x="6200775" y="2970213"/>
            <a:ext cx="5192713" cy="1244600"/>
          </a:xfrm>
          <a:prstGeom prst="rect">
            <a:avLst/>
          </a:prstGeom>
          <a:solidFill>
            <a:srgbClr val="FFFFFF"/>
          </a:solidFill>
          <a:ln>
            <a:noFill/>
          </a:ln>
          <a:extLst>
            <a:ext uri="{91240B29-F687-4F45-9708-019B960494DF}">
              <a14:hiddenLine xmlns:a14="http://schemas.microsoft.com/office/drawing/2010/main" w="25400" algn="ctr">
                <a:solidFill>
                  <a:srgbClr val="0000FF"/>
                </a:solidFill>
                <a:miter lim="800000"/>
                <a:headEnd/>
                <a:tailEnd/>
              </a14:hiddenLine>
            </a:ext>
          </a:extLst>
        </p:spPr>
        <p:txBody>
          <a:bodyPr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x-none" sz="1400" b="0" i="0" u="none" strike="noStrike" kern="0" cap="none" spc="0" normalizeH="0" baseline="0" noProof="0">
              <a:ln>
                <a:noFill/>
              </a:ln>
              <a:solidFill>
                <a:prstClr val="white"/>
              </a:solidFill>
              <a:effectLst/>
              <a:uLnTx/>
              <a:uFillTx/>
              <a:latin typeface="Arial"/>
              <a:ea typeface="+mn-ea"/>
              <a:cs typeface="+mn-cs"/>
              <a:sym typeface="Arial"/>
            </a:endParaRPr>
          </a:p>
        </p:txBody>
      </p:sp>
      <p:sp>
        <p:nvSpPr>
          <p:cNvPr id="5" name="Rectangle 9">
            <a:extLst>
              <a:ext uri="{FF2B5EF4-FFF2-40B4-BE49-F238E27FC236}">
                <a16:creationId xmlns:a16="http://schemas.microsoft.com/office/drawing/2014/main" id="{6B146812-78DF-1FD9-D904-F98088C5A3CD}"/>
              </a:ext>
            </a:extLst>
          </p:cNvPr>
          <p:cNvSpPr>
            <a:spLocks noChangeArrowheads="1"/>
          </p:cNvSpPr>
          <p:nvPr/>
        </p:nvSpPr>
        <p:spPr bwMode="auto">
          <a:xfrm>
            <a:off x="663575" y="4405313"/>
            <a:ext cx="5357813" cy="1244600"/>
          </a:xfrm>
          <a:prstGeom prst="rect">
            <a:avLst/>
          </a:prstGeom>
          <a:solidFill>
            <a:srgbClr val="FFFFFF"/>
          </a:solidFill>
          <a:ln>
            <a:noFill/>
          </a:ln>
          <a:extLst>
            <a:ext uri="{91240B29-F687-4F45-9708-019B960494DF}">
              <a14:hiddenLine xmlns:a14="http://schemas.microsoft.com/office/drawing/2010/main" w="25400" algn="ctr">
                <a:solidFill>
                  <a:srgbClr val="0000FF"/>
                </a:solidFill>
                <a:miter lim="800000"/>
                <a:headEnd/>
                <a:tailEnd/>
              </a14:hiddenLine>
            </a:ext>
          </a:extLst>
        </p:spPr>
        <p:txBody>
          <a:bodyPr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x-none" sz="1400" b="0" i="0" u="none" strike="noStrike" kern="0" cap="none" spc="0" normalizeH="0" baseline="0" noProof="0">
              <a:ln>
                <a:noFill/>
              </a:ln>
              <a:solidFill>
                <a:prstClr val="white"/>
              </a:solidFill>
              <a:effectLst/>
              <a:uLnTx/>
              <a:uFillTx/>
              <a:latin typeface="Arial"/>
              <a:ea typeface="+mn-ea"/>
              <a:cs typeface="+mn-cs"/>
              <a:sym typeface="Arial"/>
            </a:endParaRPr>
          </a:p>
        </p:txBody>
      </p:sp>
      <p:sp>
        <p:nvSpPr>
          <p:cNvPr id="6" name="Rectangle 9">
            <a:extLst>
              <a:ext uri="{FF2B5EF4-FFF2-40B4-BE49-F238E27FC236}">
                <a16:creationId xmlns:a16="http://schemas.microsoft.com/office/drawing/2014/main" id="{EB609AC7-8E48-860C-2936-C6F2B748A8E9}"/>
              </a:ext>
            </a:extLst>
          </p:cNvPr>
          <p:cNvSpPr>
            <a:spLocks noChangeArrowheads="1"/>
          </p:cNvSpPr>
          <p:nvPr/>
        </p:nvSpPr>
        <p:spPr bwMode="auto">
          <a:xfrm>
            <a:off x="6226175" y="4430713"/>
            <a:ext cx="5141913" cy="1244600"/>
          </a:xfrm>
          <a:prstGeom prst="rect">
            <a:avLst/>
          </a:prstGeom>
          <a:solidFill>
            <a:srgbClr val="FFFFFF"/>
          </a:solidFill>
          <a:ln>
            <a:noFill/>
          </a:ln>
          <a:extLst>
            <a:ext uri="{91240B29-F687-4F45-9708-019B960494DF}">
              <a14:hiddenLine xmlns:a14="http://schemas.microsoft.com/office/drawing/2010/main" w="25400" algn="ctr">
                <a:solidFill>
                  <a:srgbClr val="0000FF"/>
                </a:solidFill>
                <a:miter lim="800000"/>
                <a:headEnd/>
                <a:tailEnd/>
              </a14:hiddenLine>
            </a:ext>
          </a:extLst>
        </p:spPr>
        <p:txBody>
          <a:bodyPr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x-none" sz="1400" b="0" i="0" u="none" strike="noStrike" kern="0" cap="none" spc="0" normalizeH="0" baseline="0" noProof="0">
              <a:ln>
                <a:noFill/>
              </a:ln>
              <a:solidFill>
                <a:prstClr val="white"/>
              </a:solidFill>
              <a:effectLst/>
              <a:uLnTx/>
              <a:uFillTx/>
              <a:latin typeface="Arial"/>
              <a:ea typeface="+mn-ea"/>
              <a:cs typeface="+mn-cs"/>
              <a:sym typeface="Arial"/>
            </a:endParaRPr>
          </a:p>
        </p:txBody>
      </p:sp>
    </p:spTree>
  </p:cSld>
  <p:clrMapOvr>
    <a:masterClrMapping/>
  </p:clrMapOvr>
  <p:transition spd="slow">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xit" presetSubtype="10" fill="hold" nodeType="clickEffect">
                                  <p:stCondLst>
                                    <p:cond delay="0"/>
                                  </p:stCondLst>
                                  <p:childTnLst>
                                    <p:animEffect transition="out" filter="blinds(horizontal)">
                                      <p:cBhvr>
                                        <p:cTn id="6" dur="500"/>
                                        <p:tgtEl>
                                          <p:spTgt spid="10"/>
                                        </p:tgtEl>
                                      </p:cBhvr>
                                    </p:animEffect>
                                    <p:set>
                                      <p:cBhvr>
                                        <p:cTn id="7" dur="1" fill="hold">
                                          <p:stCondLst>
                                            <p:cond delay="499"/>
                                          </p:stCondLst>
                                        </p:cTn>
                                        <p:tgtEl>
                                          <p:spTgt spid="10"/>
                                        </p:tgtEl>
                                        <p:attrNameLst>
                                          <p:attrName>style.visibility</p:attrName>
                                        </p:attrNameLst>
                                      </p:cBhvr>
                                      <p:to>
                                        <p:strVal val="hidden"/>
                                      </p:to>
                                    </p:se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xit" presetSubtype="10" fill="hold" nodeType="clickEffect">
                                  <p:stCondLst>
                                    <p:cond delay="0"/>
                                  </p:stCondLst>
                                  <p:childTnLst>
                                    <p:animEffect transition="out" filter="blinds(horizontal)">
                                      <p:cBhvr>
                                        <p:cTn id="11" dur="500"/>
                                        <p:tgtEl>
                                          <p:spTgt spid="2"/>
                                        </p:tgtEl>
                                      </p:cBhvr>
                                    </p:animEffect>
                                    <p:set>
                                      <p:cBhvr>
                                        <p:cTn id="12" dur="1" fill="hold">
                                          <p:stCondLst>
                                            <p:cond delay="499"/>
                                          </p:stCondLst>
                                        </p:cTn>
                                        <p:tgtEl>
                                          <p:spTgt spid="2"/>
                                        </p:tgtEl>
                                        <p:attrNameLst>
                                          <p:attrName>style.visibility</p:attrName>
                                        </p:attrNameLst>
                                      </p:cBhvr>
                                      <p:to>
                                        <p:strVal val="hidden"/>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xit" presetSubtype="10" fill="hold" nodeType="clickEffect">
                                  <p:stCondLst>
                                    <p:cond delay="0"/>
                                  </p:stCondLst>
                                  <p:childTnLst>
                                    <p:animEffect transition="out" filter="blinds(horizontal)">
                                      <p:cBhvr>
                                        <p:cTn id="16" dur="500"/>
                                        <p:tgtEl>
                                          <p:spTgt spid="3"/>
                                        </p:tgtEl>
                                      </p:cBhvr>
                                    </p:animEffect>
                                    <p:set>
                                      <p:cBhvr>
                                        <p:cTn id="17" dur="1" fill="hold">
                                          <p:stCondLst>
                                            <p:cond delay="499"/>
                                          </p:stCondLst>
                                        </p:cTn>
                                        <p:tgtEl>
                                          <p:spTgt spid="3"/>
                                        </p:tgtEl>
                                        <p:attrNameLst>
                                          <p:attrName>style.visibility</p:attrName>
                                        </p:attrNameLst>
                                      </p:cBhvr>
                                      <p:to>
                                        <p:strVal val="hidden"/>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xit" presetSubtype="10" fill="hold" nodeType="clickEffect">
                                  <p:stCondLst>
                                    <p:cond delay="0"/>
                                  </p:stCondLst>
                                  <p:childTnLst>
                                    <p:animEffect transition="out" filter="blinds(horizontal)">
                                      <p:cBhvr>
                                        <p:cTn id="21" dur="500"/>
                                        <p:tgtEl>
                                          <p:spTgt spid="4"/>
                                        </p:tgtEl>
                                      </p:cBhvr>
                                    </p:animEffect>
                                    <p:set>
                                      <p:cBhvr>
                                        <p:cTn id="22" dur="1" fill="hold">
                                          <p:stCondLst>
                                            <p:cond delay="499"/>
                                          </p:stCondLst>
                                        </p:cTn>
                                        <p:tgtEl>
                                          <p:spTgt spid="4"/>
                                        </p:tgtEl>
                                        <p:attrNameLst>
                                          <p:attrName>style.visibility</p:attrName>
                                        </p:attrNameLst>
                                      </p:cBhvr>
                                      <p:to>
                                        <p:strVal val="hidden"/>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3" presetClass="exit" presetSubtype="10" fill="hold" nodeType="clickEffect">
                                  <p:stCondLst>
                                    <p:cond delay="0"/>
                                  </p:stCondLst>
                                  <p:childTnLst>
                                    <p:animEffect transition="out" filter="blinds(horizontal)">
                                      <p:cBhvr>
                                        <p:cTn id="26" dur="500"/>
                                        <p:tgtEl>
                                          <p:spTgt spid="5"/>
                                        </p:tgtEl>
                                      </p:cBhvr>
                                    </p:animEffect>
                                    <p:set>
                                      <p:cBhvr>
                                        <p:cTn id="27" dur="1" fill="hold">
                                          <p:stCondLst>
                                            <p:cond delay="499"/>
                                          </p:stCondLst>
                                        </p:cTn>
                                        <p:tgtEl>
                                          <p:spTgt spid="5"/>
                                        </p:tgtEl>
                                        <p:attrNameLst>
                                          <p:attrName>style.visibility</p:attrName>
                                        </p:attrNameLst>
                                      </p:cBhvr>
                                      <p:to>
                                        <p:strVal val="hidden"/>
                                      </p:to>
                                    </p:set>
                                  </p:childTnLst>
                                </p:cTn>
                              </p:par>
                            </p:childTnLst>
                          </p:cTn>
                        </p:par>
                      </p:childTnLst>
                    </p:cTn>
                  </p:par>
                  <p:par>
                    <p:cTn id="28" fill="hold" nodeType="clickPar">
                      <p:stCondLst>
                        <p:cond delay="indefinite"/>
                      </p:stCondLst>
                      <p:childTnLst>
                        <p:par>
                          <p:cTn id="29" fill="hold" nodeType="withGroup">
                            <p:stCondLst>
                              <p:cond delay="0"/>
                            </p:stCondLst>
                            <p:childTnLst>
                              <p:par>
                                <p:cTn id="30" presetID="3" presetClass="exit" presetSubtype="10" fill="hold" nodeType="clickEffect">
                                  <p:stCondLst>
                                    <p:cond delay="0"/>
                                  </p:stCondLst>
                                  <p:childTnLst>
                                    <p:animEffect transition="out" filter="blinds(horizontal)">
                                      <p:cBhvr>
                                        <p:cTn id="31" dur="500"/>
                                        <p:tgtEl>
                                          <p:spTgt spid="6"/>
                                        </p:tgtEl>
                                      </p:cBhvr>
                                    </p:animEffect>
                                    <p:set>
                                      <p:cBhvr>
                                        <p:cTn id="32" dur="1" fill="hold">
                                          <p:stCondLst>
                                            <p:cond delay="49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 grpId="0" animBg="1"/>
      <p:bldP spid="3" grpId="0" animBg="1"/>
      <p:bldP spid="4" grpId="0" animBg="1"/>
      <p:bldP spid="5" grpId="0" animBg="1"/>
      <p:bldP spid="6"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Line 2">
            <a:extLst>
              <a:ext uri="{FF2B5EF4-FFF2-40B4-BE49-F238E27FC236}">
                <a16:creationId xmlns:a16="http://schemas.microsoft.com/office/drawing/2014/main" id="{548E3ECD-9885-C1F0-06B8-6FC4A02BFD55}"/>
              </a:ext>
            </a:extLst>
          </p:cNvPr>
          <p:cNvSpPr>
            <a:spLocks noChangeShapeType="1"/>
          </p:cNvSpPr>
          <p:nvPr/>
        </p:nvSpPr>
        <p:spPr bwMode="auto">
          <a:xfrm flipV="1">
            <a:off x="3186113" y="2057400"/>
            <a:ext cx="508000" cy="381000"/>
          </a:xfrm>
          <a:prstGeom prst="line">
            <a:avLst/>
          </a:prstGeom>
          <a:noFill/>
          <a:ln w="12700" cap="rnd">
            <a:solidFill>
              <a:srgbClr val="003366"/>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pitchFamily="34" charset="0"/>
            </a:endParaRPr>
          </a:p>
        </p:txBody>
      </p:sp>
      <p:sp>
        <p:nvSpPr>
          <p:cNvPr id="63491" name="Line 3">
            <a:extLst>
              <a:ext uri="{FF2B5EF4-FFF2-40B4-BE49-F238E27FC236}">
                <a16:creationId xmlns:a16="http://schemas.microsoft.com/office/drawing/2014/main" id="{A60E0B0A-38FE-BC01-9E8F-A9EB66872C6C}"/>
              </a:ext>
            </a:extLst>
          </p:cNvPr>
          <p:cNvSpPr>
            <a:spLocks noChangeShapeType="1"/>
          </p:cNvSpPr>
          <p:nvPr/>
        </p:nvSpPr>
        <p:spPr bwMode="auto">
          <a:xfrm>
            <a:off x="3084513" y="4724400"/>
            <a:ext cx="609600" cy="304800"/>
          </a:xfrm>
          <a:prstGeom prst="line">
            <a:avLst/>
          </a:prstGeom>
          <a:noFill/>
          <a:ln w="12700" cap="rnd">
            <a:solidFill>
              <a:srgbClr val="003366"/>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pitchFamily="34" charset="0"/>
            </a:endParaRPr>
          </a:p>
        </p:txBody>
      </p:sp>
      <p:sp>
        <p:nvSpPr>
          <p:cNvPr id="63492" name="Line 4">
            <a:extLst>
              <a:ext uri="{FF2B5EF4-FFF2-40B4-BE49-F238E27FC236}">
                <a16:creationId xmlns:a16="http://schemas.microsoft.com/office/drawing/2014/main" id="{C1A85151-BC2C-CD84-47BA-3A46BF64254E}"/>
              </a:ext>
            </a:extLst>
          </p:cNvPr>
          <p:cNvSpPr>
            <a:spLocks noChangeShapeType="1"/>
          </p:cNvSpPr>
          <p:nvPr/>
        </p:nvSpPr>
        <p:spPr bwMode="auto">
          <a:xfrm>
            <a:off x="3665538" y="2057400"/>
            <a:ext cx="812800" cy="0"/>
          </a:xfrm>
          <a:prstGeom prst="line">
            <a:avLst/>
          </a:prstGeom>
          <a:noFill/>
          <a:ln w="12700" cap="rnd">
            <a:solidFill>
              <a:srgbClr val="003366"/>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pitchFamily="34" charset="0"/>
            </a:endParaRPr>
          </a:p>
        </p:txBody>
      </p:sp>
      <p:sp>
        <p:nvSpPr>
          <p:cNvPr id="63493" name="Line 5">
            <a:extLst>
              <a:ext uri="{FF2B5EF4-FFF2-40B4-BE49-F238E27FC236}">
                <a16:creationId xmlns:a16="http://schemas.microsoft.com/office/drawing/2014/main" id="{8B454440-B602-A21E-1EA2-0DFA09456534}"/>
              </a:ext>
            </a:extLst>
          </p:cNvPr>
          <p:cNvSpPr>
            <a:spLocks noChangeShapeType="1"/>
          </p:cNvSpPr>
          <p:nvPr/>
        </p:nvSpPr>
        <p:spPr bwMode="auto">
          <a:xfrm>
            <a:off x="3665538" y="5029200"/>
            <a:ext cx="812800" cy="0"/>
          </a:xfrm>
          <a:prstGeom prst="line">
            <a:avLst/>
          </a:prstGeom>
          <a:noFill/>
          <a:ln w="12700" cap="rnd">
            <a:solidFill>
              <a:srgbClr val="003366"/>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pitchFamily="34" charset="0"/>
            </a:endParaRPr>
          </a:p>
        </p:txBody>
      </p:sp>
      <p:sp>
        <p:nvSpPr>
          <p:cNvPr id="63494" name="Line 6">
            <a:extLst>
              <a:ext uri="{FF2B5EF4-FFF2-40B4-BE49-F238E27FC236}">
                <a16:creationId xmlns:a16="http://schemas.microsoft.com/office/drawing/2014/main" id="{A1E22845-D19C-2A87-90F7-D1139EF79744}"/>
              </a:ext>
            </a:extLst>
          </p:cNvPr>
          <p:cNvSpPr>
            <a:spLocks noChangeShapeType="1"/>
          </p:cNvSpPr>
          <p:nvPr/>
        </p:nvSpPr>
        <p:spPr bwMode="auto">
          <a:xfrm flipV="1">
            <a:off x="3563938" y="2819400"/>
            <a:ext cx="914400" cy="0"/>
          </a:xfrm>
          <a:prstGeom prst="line">
            <a:avLst/>
          </a:prstGeom>
          <a:noFill/>
          <a:ln w="12700" cap="rnd">
            <a:solidFill>
              <a:srgbClr val="003366"/>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pitchFamily="34" charset="0"/>
            </a:endParaRPr>
          </a:p>
        </p:txBody>
      </p:sp>
      <p:sp>
        <p:nvSpPr>
          <p:cNvPr id="63495" name="Line 7">
            <a:extLst>
              <a:ext uri="{FF2B5EF4-FFF2-40B4-BE49-F238E27FC236}">
                <a16:creationId xmlns:a16="http://schemas.microsoft.com/office/drawing/2014/main" id="{896DC819-196C-DAB3-9763-36F1215ACC4D}"/>
              </a:ext>
            </a:extLst>
          </p:cNvPr>
          <p:cNvSpPr>
            <a:spLocks noChangeShapeType="1"/>
          </p:cNvSpPr>
          <p:nvPr/>
        </p:nvSpPr>
        <p:spPr bwMode="auto">
          <a:xfrm>
            <a:off x="3665538" y="3581400"/>
            <a:ext cx="812800" cy="0"/>
          </a:xfrm>
          <a:prstGeom prst="line">
            <a:avLst/>
          </a:prstGeom>
          <a:noFill/>
          <a:ln w="12700" cap="rnd">
            <a:solidFill>
              <a:srgbClr val="003366"/>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pitchFamily="34" charset="0"/>
            </a:endParaRPr>
          </a:p>
        </p:txBody>
      </p:sp>
      <p:sp>
        <p:nvSpPr>
          <p:cNvPr id="63496" name="Line 8">
            <a:extLst>
              <a:ext uri="{FF2B5EF4-FFF2-40B4-BE49-F238E27FC236}">
                <a16:creationId xmlns:a16="http://schemas.microsoft.com/office/drawing/2014/main" id="{21BEE5C7-1DF4-AB09-A6B6-CC9FEEC60551}"/>
              </a:ext>
            </a:extLst>
          </p:cNvPr>
          <p:cNvSpPr>
            <a:spLocks noChangeShapeType="1"/>
          </p:cNvSpPr>
          <p:nvPr/>
        </p:nvSpPr>
        <p:spPr bwMode="auto">
          <a:xfrm flipV="1">
            <a:off x="3563938" y="4267200"/>
            <a:ext cx="914400" cy="0"/>
          </a:xfrm>
          <a:prstGeom prst="line">
            <a:avLst/>
          </a:prstGeom>
          <a:noFill/>
          <a:ln w="12700" cap="rnd">
            <a:solidFill>
              <a:srgbClr val="003366"/>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pitchFamily="34" charset="0"/>
            </a:endParaRPr>
          </a:p>
        </p:txBody>
      </p:sp>
      <p:sp>
        <p:nvSpPr>
          <p:cNvPr id="7188" name="AutoShape 20">
            <a:extLst>
              <a:ext uri="{FF2B5EF4-FFF2-40B4-BE49-F238E27FC236}">
                <a16:creationId xmlns:a16="http://schemas.microsoft.com/office/drawing/2014/main" id="{EF1410C0-1B4F-F553-5F2F-5D836709E903}"/>
              </a:ext>
            </a:extLst>
          </p:cNvPr>
          <p:cNvSpPr>
            <a:spLocks noChangeArrowheads="1"/>
          </p:cNvSpPr>
          <p:nvPr/>
        </p:nvSpPr>
        <p:spPr bwMode="gray">
          <a:xfrm>
            <a:off x="4470400" y="1828800"/>
            <a:ext cx="6807200" cy="488950"/>
          </a:xfrm>
          <a:prstGeom prst="roundRect">
            <a:avLst>
              <a:gd name="adj" fmla="val 50000"/>
            </a:avLst>
          </a:prstGeom>
          <a:gradFill rotWithShape="1">
            <a:gsLst>
              <a:gs pos="0">
                <a:srgbClr val="F8F8F8"/>
              </a:gs>
              <a:gs pos="100000">
                <a:srgbClr val="F8F8F8">
                  <a:gamma/>
                  <a:shade val="76471"/>
                  <a:invGamma/>
                </a:srgbClr>
              </a:gs>
            </a:gsLst>
            <a:lin ang="5400000" scaled="1"/>
          </a:gradFill>
          <a:ln w="19050">
            <a:solidFill>
              <a:srgbClr val="C0C0C0"/>
            </a:solidFill>
            <a:round/>
            <a:headEnd/>
            <a:tailEnd/>
          </a:ln>
          <a:effectLst>
            <a:outerShdw dist="53882" dir="2700000" algn="ctr" rotWithShape="0">
              <a:srgbClr val="292929">
                <a:alpha val="50000"/>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sp>
        <p:nvSpPr>
          <p:cNvPr id="63509" name="Rectangle 21">
            <a:extLst>
              <a:ext uri="{FF2B5EF4-FFF2-40B4-BE49-F238E27FC236}">
                <a16:creationId xmlns:a16="http://schemas.microsoft.com/office/drawing/2014/main" id="{A171BB84-3C72-44E1-E113-DE9E2C64D21F}"/>
              </a:ext>
            </a:extLst>
          </p:cNvPr>
          <p:cNvSpPr>
            <a:spLocks noChangeArrowheads="1"/>
          </p:cNvSpPr>
          <p:nvPr/>
        </p:nvSpPr>
        <p:spPr bwMode="auto">
          <a:xfrm>
            <a:off x="5006975" y="1874838"/>
            <a:ext cx="258917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ea typeface="YF补 汉仪夏日体+黑白emoji"/>
                <a:cs typeface="YF补 汉仪夏日体+黑白emoji"/>
              </a:defRPr>
            </a:lvl1pPr>
            <a:lvl2pPr marL="742950" indent="-285750">
              <a:defRPr>
                <a:solidFill>
                  <a:schemeClr val="tx1"/>
                </a:solidFill>
                <a:latin typeface="Arial" panose="020B0604020202020204" pitchFamily="34" charset="0"/>
                <a:ea typeface="YF补 汉仪夏日体+黑白emoji"/>
                <a:cs typeface="YF补 汉仪夏日体+黑白emoji"/>
              </a:defRPr>
            </a:lvl2pPr>
            <a:lvl3pPr marL="1143000" indent="-228600">
              <a:defRPr>
                <a:solidFill>
                  <a:schemeClr val="tx1"/>
                </a:solidFill>
                <a:latin typeface="Arial" panose="020B0604020202020204" pitchFamily="34" charset="0"/>
                <a:ea typeface="YF补 汉仪夏日体+黑白emoji"/>
                <a:cs typeface="YF补 汉仪夏日体+黑白emoji"/>
              </a:defRPr>
            </a:lvl3pPr>
            <a:lvl4pPr marL="1600200" indent="-228600">
              <a:defRPr>
                <a:solidFill>
                  <a:schemeClr val="tx1"/>
                </a:solidFill>
                <a:latin typeface="Arial" panose="020B0604020202020204" pitchFamily="34" charset="0"/>
                <a:ea typeface="YF补 汉仪夏日体+黑白emoji"/>
                <a:cs typeface="YF补 汉仪夏日体+黑白emoji"/>
              </a:defRPr>
            </a:lvl4pPr>
            <a:lvl5pPr marL="2057400" indent="-228600">
              <a:defRPr>
                <a:solidFill>
                  <a:schemeClr val="tx1"/>
                </a:solidFill>
                <a:latin typeface="Arial" panose="020B0604020202020204" pitchFamily="34" charset="0"/>
                <a:ea typeface="YF补 汉仪夏日体+黑白emoji"/>
                <a:cs typeface="YF补 汉仪夏日体+黑白emoji"/>
              </a:defRPr>
            </a:lvl5pPr>
            <a:lvl6pPr marL="25146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6pPr>
            <a:lvl7pPr marL="29718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7pPr>
            <a:lvl8pPr marL="34290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8pPr>
            <a:lvl9pPr marL="38862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nl-NL" altLang="en-US" sz="2400" b="1" i="0" u="none" strike="noStrike" kern="1200" cap="none" spc="0" normalizeH="0" baseline="0" noProof="0" dirty="0">
                <a:ln>
                  <a:noFill/>
                </a:ln>
                <a:solidFill>
                  <a:schemeClr val="accent5">
                    <a:lumMod val="50000"/>
                  </a:schemeClr>
                </a:solidFill>
                <a:effectLst/>
                <a:uLnTx/>
                <a:uFillTx/>
                <a:latin typeface="Times New Roman" panose="02020603050405020304" pitchFamily="18" charset="0"/>
                <a:cs typeface="Times New Roman" panose="02020603050405020304" pitchFamily="18" charset="0"/>
              </a:rPr>
              <a:t>Biết trọng lời hứa</a:t>
            </a:r>
            <a:r>
              <a:rPr kumimoji="0" lang="vi-VN" altLang="en-US" sz="2400" b="1" i="0" u="none" strike="noStrike" kern="1200" cap="none" spc="0" normalizeH="0" baseline="0" noProof="0" dirty="0">
                <a:ln>
                  <a:noFill/>
                </a:ln>
                <a:solidFill>
                  <a:schemeClr val="accent5">
                    <a:lumMod val="50000"/>
                  </a:schemeClr>
                </a:solidFill>
                <a:effectLst/>
                <a:uLnTx/>
                <a:uFillTx/>
                <a:latin typeface="Times New Roman" panose="02020603050405020304" pitchFamily="18" charset="0"/>
                <a:cs typeface="Times New Roman" panose="02020603050405020304" pitchFamily="18" charset="0"/>
              </a:rPr>
              <a:t> </a:t>
            </a:r>
            <a:endParaRPr kumimoji="0" lang="en-US" altLang="en-US" sz="2400" b="1" i="0" u="none" strike="noStrike" kern="1200" cap="none" spc="0" normalizeH="0" baseline="0" noProof="0" dirty="0">
              <a:ln>
                <a:noFill/>
              </a:ln>
              <a:solidFill>
                <a:schemeClr val="accent5">
                  <a:lumMod val="50000"/>
                </a:schemeClr>
              </a:solidFill>
              <a:effectLst/>
              <a:uLnTx/>
              <a:uFillTx/>
              <a:latin typeface="Times New Roman" panose="02020603050405020304" pitchFamily="18" charset="0"/>
              <a:cs typeface="Times New Roman" panose="02020603050405020304" pitchFamily="18" charset="0"/>
            </a:endParaRPr>
          </a:p>
        </p:txBody>
      </p:sp>
      <p:sp>
        <p:nvSpPr>
          <p:cNvPr id="7190" name="AutoShape 22">
            <a:extLst>
              <a:ext uri="{FF2B5EF4-FFF2-40B4-BE49-F238E27FC236}">
                <a16:creationId xmlns:a16="http://schemas.microsoft.com/office/drawing/2014/main" id="{FFE43509-A08F-04F1-8C0E-8D803EE17D3D}"/>
              </a:ext>
            </a:extLst>
          </p:cNvPr>
          <p:cNvSpPr>
            <a:spLocks noChangeArrowheads="1"/>
          </p:cNvSpPr>
          <p:nvPr/>
        </p:nvSpPr>
        <p:spPr bwMode="gray">
          <a:xfrm>
            <a:off x="4470400" y="2578100"/>
            <a:ext cx="6807200" cy="488950"/>
          </a:xfrm>
          <a:prstGeom prst="roundRect">
            <a:avLst>
              <a:gd name="adj" fmla="val 50000"/>
            </a:avLst>
          </a:prstGeom>
          <a:gradFill rotWithShape="1">
            <a:gsLst>
              <a:gs pos="0">
                <a:srgbClr val="F8F8F8"/>
              </a:gs>
              <a:gs pos="100000">
                <a:srgbClr val="F8F8F8">
                  <a:gamma/>
                  <a:shade val="76471"/>
                  <a:invGamma/>
                </a:srgbClr>
              </a:gs>
            </a:gsLst>
            <a:lin ang="5400000" scaled="1"/>
          </a:gradFill>
          <a:ln w="19050">
            <a:solidFill>
              <a:srgbClr val="C0C0C0"/>
            </a:solidFill>
            <a:round/>
            <a:headEnd/>
            <a:tailEnd/>
          </a:ln>
          <a:effectLst>
            <a:outerShdw dist="53882" dir="2700000" algn="ctr" rotWithShape="0">
              <a:srgbClr val="292929">
                <a:alpha val="50000"/>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6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63511" name="Rectangle 23">
            <a:extLst>
              <a:ext uri="{FF2B5EF4-FFF2-40B4-BE49-F238E27FC236}">
                <a16:creationId xmlns:a16="http://schemas.microsoft.com/office/drawing/2014/main" id="{19DBD7B5-0DAD-75D6-A864-A549E5904321}"/>
              </a:ext>
            </a:extLst>
          </p:cNvPr>
          <p:cNvSpPr>
            <a:spLocks noChangeArrowheads="1"/>
          </p:cNvSpPr>
          <p:nvPr/>
        </p:nvSpPr>
        <p:spPr bwMode="auto">
          <a:xfrm>
            <a:off x="4976813" y="2579688"/>
            <a:ext cx="1590500" cy="4770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ea typeface="YF补 汉仪夏日体+黑白emoji"/>
                <a:cs typeface="YF补 汉仪夏日体+黑白emoji"/>
              </a:defRPr>
            </a:lvl1pPr>
            <a:lvl2pPr marL="742950" indent="-285750">
              <a:defRPr>
                <a:solidFill>
                  <a:schemeClr val="tx1"/>
                </a:solidFill>
                <a:latin typeface="Arial" panose="020B0604020202020204" pitchFamily="34" charset="0"/>
                <a:ea typeface="YF补 汉仪夏日体+黑白emoji"/>
                <a:cs typeface="YF补 汉仪夏日体+黑白emoji"/>
              </a:defRPr>
            </a:lvl2pPr>
            <a:lvl3pPr marL="1143000" indent="-228600">
              <a:defRPr>
                <a:solidFill>
                  <a:schemeClr val="tx1"/>
                </a:solidFill>
                <a:latin typeface="Arial" panose="020B0604020202020204" pitchFamily="34" charset="0"/>
                <a:ea typeface="YF补 汉仪夏日体+黑白emoji"/>
                <a:cs typeface="YF补 汉仪夏日体+黑白emoji"/>
              </a:defRPr>
            </a:lvl3pPr>
            <a:lvl4pPr marL="1600200" indent="-228600">
              <a:defRPr>
                <a:solidFill>
                  <a:schemeClr val="tx1"/>
                </a:solidFill>
                <a:latin typeface="Arial" panose="020B0604020202020204" pitchFamily="34" charset="0"/>
                <a:ea typeface="YF补 汉仪夏日体+黑白emoji"/>
                <a:cs typeface="YF补 汉仪夏日体+黑白emoji"/>
              </a:defRPr>
            </a:lvl4pPr>
            <a:lvl5pPr marL="2057400" indent="-228600">
              <a:defRPr>
                <a:solidFill>
                  <a:schemeClr val="tx1"/>
                </a:solidFill>
                <a:latin typeface="Arial" panose="020B0604020202020204" pitchFamily="34" charset="0"/>
                <a:ea typeface="YF补 汉仪夏日体+黑白emoji"/>
                <a:cs typeface="YF补 汉仪夏日体+黑白emoji"/>
              </a:defRPr>
            </a:lvl5pPr>
            <a:lvl6pPr marL="25146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6pPr>
            <a:lvl7pPr marL="29718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7pPr>
            <a:lvl8pPr marL="34290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8pPr>
            <a:lvl9pPr marL="38862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nl-NL" altLang="en-US" sz="2400" b="1" i="0" u="none" strike="noStrike" kern="1200" cap="none" spc="0" normalizeH="0" baseline="0" noProof="0" dirty="0">
                <a:ln>
                  <a:noFill/>
                </a:ln>
                <a:solidFill>
                  <a:schemeClr val="accent5">
                    <a:lumMod val="50000"/>
                  </a:schemeClr>
                </a:solidFill>
                <a:effectLst/>
                <a:uLnTx/>
                <a:uFillTx/>
                <a:latin typeface="Times New Roman" panose="02020603050405020304" pitchFamily="18" charset="0"/>
                <a:cs typeface="Times New Roman" panose="02020603050405020304" pitchFamily="18" charset="0"/>
              </a:rPr>
              <a:t>Đúng hẹn</a:t>
            </a:r>
            <a:r>
              <a:rPr kumimoji="0" lang="vi-VN" altLang="en-US" sz="2400" b="1" i="0" u="none" strike="noStrike" kern="1200" cap="none" spc="0" normalizeH="0" baseline="0" noProof="0" dirty="0">
                <a:ln>
                  <a:noFill/>
                </a:ln>
                <a:solidFill>
                  <a:schemeClr val="accent5">
                    <a:lumMod val="50000"/>
                  </a:schemeClr>
                </a:solidFill>
                <a:effectLst/>
                <a:uLnTx/>
                <a:uFillTx/>
                <a:latin typeface="Times New Roman" panose="02020603050405020304" pitchFamily="18" charset="0"/>
                <a:cs typeface="Times New Roman" panose="02020603050405020304" pitchFamily="18" charset="0"/>
              </a:rPr>
              <a:t> </a:t>
            </a:r>
            <a:endParaRPr kumimoji="0" lang="en-US" altLang="en-US" sz="2400" b="1" i="0" u="none" strike="noStrike" kern="1200" cap="none" spc="0" normalizeH="0" baseline="0" noProof="0" dirty="0">
              <a:ln>
                <a:noFill/>
              </a:ln>
              <a:solidFill>
                <a:schemeClr val="accent5">
                  <a:lumMod val="50000"/>
                </a:schemeClr>
              </a:solidFill>
              <a:effectLst/>
              <a:uLnTx/>
              <a:uFillTx/>
              <a:latin typeface="Times New Roman" panose="02020603050405020304" pitchFamily="18" charset="0"/>
              <a:cs typeface="Times New Roman" panose="02020603050405020304" pitchFamily="18" charset="0"/>
            </a:endParaRPr>
          </a:p>
        </p:txBody>
      </p:sp>
      <p:sp>
        <p:nvSpPr>
          <p:cNvPr id="7192" name="AutoShape 24">
            <a:extLst>
              <a:ext uri="{FF2B5EF4-FFF2-40B4-BE49-F238E27FC236}">
                <a16:creationId xmlns:a16="http://schemas.microsoft.com/office/drawing/2014/main" id="{F2D36602-1446-A7C4-51C3-26A87D3FA2A3}"/>
              </a:ext>
            </a:extLst>
          </p:cNvPr>
          <p:cNvSpPr>
            <a:spLocks noChangeArrowheads="1"/>
          </p:cNvSpPr>
          <p:nvPr/>
        </p:nvSpPr>
        <p:spPr bwMode="gray">
          <a:xfrm>
            <a:off x="4465638" y="3321050"/>
            <a:ext cx="6807200" cy="488950"/>
          </a:xfrm>
          <a:prstGeom prst="roundRect">
            <a:avLst>
              <a:gd name="adj" fmla="val 50000"/>
            </a:avLst>
          </a:prstGeom>
          <a:gradFill rotWithShape="1">
            <a:gsLst>
              <a:gs pos="0">
                <a:srgbClr val="F8F8F8"/>
              </a:gs>
              <a:gs pos="100000">
                <a:srgbClr val="F8F8F8">
                  <a:gamma/>
                  <a:shade val="76471"/>
                  <a:invGamma/>
                </a:srgbClr>
              </a:gs>
            </a:gsLst>
            <a:lin ang="5400000" scaled="1"/>
          </a:gradFill>
          <a:ln w="19050">
            <a:solidFill>
              <a:srgbClr val="C0C0C0"/>
            </a:solidFill>
            <a:round/>
            <a:headEnd/>
            <a:tailEnd/>
          </a:ln>
          <a:effectLst>
            <a:outerShdw dist="53882" dir="2700000" algn="ctr" rotWithShape="0">
              <a:srgbClr val="292929">
                <a:alpha val="50000"/>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0000"/>
              </a:solidFill>
              <a:effectLst/>
              <a:uLnTx/>
              <a:uFillTx/>
              <a:latin typeface="Times New Roman" panose="02020603050405020304" pitchFamily="18" charset="0"/>
              <a:cs typeface="Times New Roman" panose="02020603050405020304" pitchFamily="18" charset="0"/>
            </a:endParaRPr>
          </a:p>
        </p:txBody>
      </p:sp>
      <p:sp>
        <p:nvSpPr>
          <p:cNvPr id="63513" name="Rectangle 25">
            <a:extLst>
              <a:ext uri="{FF2B5EF4-FFF2-40B4-BE49-F238E27FC236}">
                <a16:creationId xmlns:a16="http://schemas.microsoft.com/office/drawing/2014/main" id="{F893A95B-004C-ADE8-BDF0-ED7E77C29885}"/>
              </a:ext>
            </a:extLst>
          </p:cNvPr>
          <p:cNvSpPr>
            <a:spLocks noChangeArrowheads="1"/>
          </p:cNvSpPr>
          <p:nvPr/>
        </p:nvSpPr>
        <p:spPr bwMode="auto">
          <a:xfrm>
            <a:off x="4927600" y="3338513"/>
            <a:ext cx="359906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ea typeface="YF补 汉仪夏日体+黑白emoji"/>
                <a:cs typeface="YF补 汉仪夏日体+黑白emoji"/>
              </a:defRPr>
            </a:lvl1pPr>
            <a:lvl2pPr marL="742950" indent="-285750">
              <a:defRPr>
                <a:solidFill>
                  <a:schemeClr val="tx1"/>
                </a:solidFill>
                <a:latin typeface="Arial" panose="020B0604020202020204" pitchFamily="34" charset="0"/>
                <a:ea typeface="YF补 汉仪夏日体+黑白emoji"/>
                <a:cs typeface="YF补 汉仪夏日体+黑白emoji"/>
              </a:defRPr>
            </a:lvl2pPr>
            <a:lvl3pPr marL="1143000" indent="-228600">
              <a:defRPr>
                <a:solidFill>
                  <a:schemeClr val="tx1"/>
                </a:solidFill>
                <a:latin typeface="Arial" panose="020B0604020202020204" pitchFamily="34" charset="0"/>
                <a:ea typeface="YF补 汉仪夏日体+黑白emoji"/>
                <a:cs typeface="YF补 汉仪夏日体+黑白emoji"/>
              </a:defRPr>
            </a:lvl3pPr>
            <a:lvl4pPr marL="1600200" indent="-228600">
              <a:defRPr>
                <a:solidFill>
                  <a:schemeClr val="tx1"/>
                </a:solidFill>
                <a:latin typeface="Arial" panose="020B0604020202020204" pitchFamily="34" charset="0"/>
                <a:ea typeface="YF补 汉仪夏日体+黑白emoji"/>
                <a:cs typeface="YF补 汉仪夏日体+黑白emoji"/>
              </a:defRPr>
            </a:lvl4pPr>
            <a:lvl5pPr marL="2057400" indent="-228600">
              <a:defRPr>
                <a:solidFill>
                  <a:schemeClr val="tx1"/>
                </a:solidFill>
                <a:latin typeface="Arial" panose="020B0604020202020204" pitchFamily="34" charset="0"/>
                <a:ea typeface="YF补 汉仪夏日体+黑白emoji"/>
                <a:cs typeface="YF补 汉仪夏日体+黑白emoji"/>
              </a:defRPr>
            </a:lvl5pPr>
            <a:lvl6pPr marL="25146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6pPr>
            <a:lvl7pPr marL="29718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7pPr>
            <a:lvl8pPr marL="34290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8pPr>
            <a:lvl9pPr marL="38862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err="1">
                <a:ln>
                  <a:noFill/>
                </a:ln>
                <a:solidFill>
                  <a:schemeClr val="accent5">
                    <a:lumMod val="50000"/>
                  </a:schemeClr>
                </a:solidFill>
                <a:effectLst/>
                <a:uLnTx/>
                <a:uFillTx/>
                <a:latin typeface="Times New Roman" panose="02020603050405020304" pitchFamily="18" charset="0"/>
                <a:cs typeface="Times New Roman" panose="02020603050405020304" pitchFamily="18" charset="0"/>
              </a:rPr>
              <a:t>Lời</a:t>
            </a:r>
            <a:r>
              <a:rPr kumimoji="0" lang="en-US" altLang="en-US" sz="2400" b="1" i="0" u="none" strike="noStrike" kern="1200" cap="none" spc="0" normalizeH="0" noProof="0" dirty="0">
                <a:ln>
                  <a:noFill/>
                </a:ln>
                <a:solidFill>
                  <a:schemeClr val="accent5">
                    <a:lumMod val="50000"/>
                  </a:schemeClr>
                </a:solidFill>
                <a:effectLst/>
                <a:uLnTx/>
                <a:uFillTx/>
                <a:latin typeface="Times New Roman" panose="02020603050405020304" pitchFamily="18" charset="0"/>
                <a:cs typeface="Times New Roman" panose="02020603050405020304" pitchFamily="18" charset="0"/>
              </a:rPr>
              <a:t> </a:t>
            </a:r>
            <a:r>
              <a:rPr kumimoji="0" lang="en-US" altLang="en-US" sz="2400" b="1" i="0" u="none" strike="noStrike" kern="1200" cap="none" spc="0" normalizeH="0" noProof="0" dirty="0" err="1">
                <a:ln>
                  <a:noFill/>
                </a:ln>
                <a:solidFill>
                  <a:schemeClr val="accent5">
                    <a:lumMod val="50000"/>
                  </a:schemeClr>
                </a:solidFill>
                <a:effectLst/>
                <a:uLnTx/>
                <a:uFillTx/>
                <a:latin typeface="Times New Roman" panose="02020603050405020304" pitchFamily="18" charset="0"/>
                <a:cs typeface="Times New Roman" panose="02020603050405020304" pitchFamily="18" charset="0"/>
              </a:rPr>
              <a:t>nói</a:t>
            </a:r>
            <a:r>
              <a:rPr kumimoji="0" lang="en-US" altLang="en-US" sz="2400" b="1" i="0" u="none" strike="noStrike" kern="1200" cap="none" spc="0" normalizeH="0" noProof="0" dirty="0">
                <a:ln>
                  <a:noFill/>
                </a:ln>
                <a:solidFill>
                  <a:schemeClr val="accent5">
                    <a:lumMod val="50000"/>
                  </a:schemeClr>
                </a:solidFill>
                <a:effectLst/>
                <a:uLnTx/>
                <a:uFillTx/>
                <a:latin typeface="Times New Roman" panose="02020603050405020304" pitchFamily="18" charset="0"/>
                <a:cs typeface="Times New Roman" panose="02020603050405020304" pitchFamily="18" charset="0"/>
              </a:rPr>
              <a:t> </a:t>
            </a:r>
            <a:r>
              <a:rPr kumimoji="0" lang="en-US" altLang="en-US" sz="2400" b="1" i="0" u="none" strike="noStrike" kern="1200" cap="none" spc="0" normalizeH="0" noProof="0" dirty="0" err="1">
                <a:ln>
                  <a:noFill/>
                </a:ln>
                <a:solidFill>
                  <a:schemeClr val="accent5">
                    <a:lumMod val="50000"/>
                  </a:schemeClr>
                </a:solidFill>
                <a:effectLst/>
                <a:uLnTx/>
                <a:uFillTx/>
                <a:latin typeface="Times New Roman" panose="02020603050405020304" pitchFamily="18" charset="0"/>
                <a:cs typeface="Times New Roman" panose="02020603050405020304" pitchFamily="18" charset="0"/>
              </a:rPr>
              <a:t>đi</a:t>
            </a:r>
            <a:r>
              <a:rPr kumimoji="0" lang="en-US" altLang="en-US" sz="2400" b="1" i="0" u="none" strike="noStrike" kern="1200" cap="none" spc="0" normalizeH="0" noProof="0" dirty="0">
                <a:ln>
                  <a:noFill/>
                </a:ln>
                <a:solidFill>
                  <a:schemeClr val="accent5">
                    <a:lumMod val="50000"/>
                  </a:schemeClr>
                </a:solidFill>
                <a:effectLst/>
                <a:uLnTx/>
                <a:uFillTx/>
                <a:latin typeface="Times New Roman" panose="02020603050405020304" pitchFamily="18" charset="0"/>
                <a:cs typeface="Times New Roman" panose="02020603050405020304" pitchFamily="18" charset="0"/>
              </a:rPr>
              <a:t> </a:t>
            </a:r>
            <a:r>
              <a:rPr kumimoji="0" lang="en-US" altLang="en-US" sz="2400" b="1" i="0" u="none" strike="noStrike" kern="1200" cap="none" spc="0" normalizeH="0" noProof="0" dirty="0" err="1">
                <a:ln>
                  <a:noFill/>
                </a:ln>
                <a:solidFill>
                  <a:schemeClr val="accent5">
                    <a:lumMod val="50000"/>
                  </a:schemeClr>
                </a:solidFill>
                <a:effectLst/>
                <a:uLnTx/>
                <a:uFillTx/>
                <a:latin typeface="Times New Roman" panose="02020603050405020304" pitchFamily="18" charset="0"/>
                <a:cs typeface="Times New Roman" panose="02020603050405020304" pitchFamily="18" charset="0"/>
              </a:rPr>
              <a:t>đôi</a:t>
            </a:r>
            <a:r>
              <a:rPr kumimoji="0" lang="en-US" altLang="en-US" sz="2400" b="1" i="0" u="none" strike="noStrike" kern="1200" cap="none" spc="0" normalizeH="0" noProof="0" dirty="0">
                <a:ln>
                  <a:noFill/>
                </a:ln>
                <a:solidFill>
                  <a:schemeClr val="accent5">
                    <a:lumMod val="50000"/>
                  </a:schemeClr>
                </a:solidFill>
                <a:effectLst/>
                <a:uLnTx/>
                <a:uFillTx/>
                <a:latin typeface="Times New Roman" panose="02020603050405020304" pitchFamily="18" charset="0"/>
                <a:cs typeface="Times New Roman" panose="02020603050405020304" pitchFamily="18" charset="0"/>
              </a:rPr>
              <a:t> </a:t>
            </a:r>
            <a:r>
              <a:rPr kumimoji="0" lang="en-US" altLang="en-US" sz="2400" b="1" i="0" u="none" strike="noStrike" kern="1200" cap="none" spc="0" normalizeH="0" noProof="0" dirty="0" err="1">
                <a:ln>
                  <a:noFill/>
                </a:ln>
                <a:solidFill>
                  <a:schemeClr val="accent5">
                    <a:lumMod val="50000"/>
                  </a:schemeClr>
                </a:solidFill>
                <a:effectLst/>
                <a:uLnTx/>
                <a:uFillTx/>
                <a:latin typeface="Times New Roman" panose="02020603050405020304" pitchFamily="18" charset="0"/>
                <a:cs typeface="Times New Roman" panose="02020603050405020304" pitchFamily="18" charset="0"/>
              </a:rPr>
              <a:t>với</a:t>
            </a:r>
            <a:r>
              <a:rPr kumimoji="0" lang="en-US" altLang="en-US" sz="2400" b="1" i="0" u="none" strike="noStrike" kern="1200" cap="none" spc="0" normalizeH="0" noProof="0" dirty="0">
                <a:ln>
                  <a:noFill/>
                </a:ln>
                <a:solidFill>
                  <a:schemeClr val="accent5">
                    <a:lumMod val="50000"/>
                  </a:schemeClr>
                </a:solidFill>
                <a:effectLst/>
                <a:uLnTx/>
                <a:uFillTx/>
                <a:latin typeface="Times New Roman" panose="02020603050405020304" pitchFamily="18" charset="0"/>
                <a:cs typeface="Times New Roman" panose="02020603050405020304" pitchFamily="18" charset="0"/>
              </a:rPr>
              <a:t> </a:t>
            </a:r>
            <a:r>
              <a:rPr kumimoji="0" lang="en-US" altLang="en-US" sz="2400" b="1" i="0" u="none" strike="noStrike" kern="1200" cap="none" spc="0" normalizeH="0" noProof="0" dirty="0" err="1">
                <a:ln>
                  <a:noFill/>
                </a:ln>
                <a:solidFill>
                  <a:schemeClr val="accent5">
                    <a:lumMod val="50000"/>
                  </a:schemeClr>
                </a:solidFill>
                <a:effectLst/>
                <a:uLnTx/>
                <a:uFillTx/>
                <a:latin typeface="Times New Roman" panose="02020603050405020304" pitchFamily="18" charset="0"/>
                <a:cs typeface="Times New Roman" panose="02020603050405020304" pitchFamily="18" charset="0"/>
              </a:rPr>
              <a:t>việc</a:t>
            </a:r>
            <a:r>
              <a:rPr kumimoji="0" lang="en-US" altLang="en-US" sz="2400" b="1" i="0" u="none" strike="noStrike" kern="1200" cap="none" spc="0" normalizeH="0" noProof="0" dirty="0">
                <a:ln>
                  <a:noFill/>
                </a:ln>
                <a:solidFill>
                  <a:schemeClr val="accent5">
                    <a:lumMod val="50000"/>
                  </a:schemeClr>
                </a:solidFill>
                <a:effectLst/>
                <a:uLnTx/>
                <a:uFillTx/>
                <a:latin typeface="Times New Roman" panose="02020603050405020304" pitchFamily="18" charset="0"/>
                <a:cs typeface="Times New Roman" panose="02020603050405020304" pitchFamily="18" charset="0"/>
              </a:rPr>
              <a:t> </a:t>
            </a:r>
            <a:r>
              <a:rPr kumimoji="0" lang="en-US" altLang="en-US" sz="2400" b="1" i="0" u="none" strike="noStrike" kern="1200" cap="none" spc="0" normalizeH="0" noProof="0" dirty="0" err="1">
                <a:ln>
                  <a:noFill/>
                </a:ln>
                <a:solidFill>
                  <a:schemeClr val="accent5">
                    <a:lumMod val="50000"/>
                  </a:schemeClr>
                </a:solidFill>
                <a:effectLst/>
                <a:uLnTx/>
                <a:uFillTx/>
                <a:latin typeface="Times New Roman" panose="02020603050405020304" pitchFamily="18" charset="0"/>
                <a:cs typeface="Times New Roman" panose="02020603050405020304" pitchFamily="18" charset="0"/>
              </a:rPr>
              <a:t>làm</a:t>
            </a:r>
            <a:endParaRPr kumimoji="0" lang="en-US" altLang="en-US" sz="2400" b="1" i="0" u="none" strike="noStrike" kern="1200" cap="none" spc="0" normalizeH="0" baseline="0" noProof="0" dirty="0">
              <a:ln>
                <a:noFill/>
              </a:ln>
              <a:solidFill>
                <a:schemeClr val="accent5">
                  <a:lumMod val="50000"/>
                </a:schemeClr>
              </a:solidFill>
              <a:effectLst/>
              <a:uLnTx/>
              <a:uFillTx/>
              <a:latin typeface="Times New Roman" panose="02020603050405020304" pitchFamily="18" charset="0"/>
              <a:cs typeface="Times New Roman" panose="02020603050405020304" pitchFamily="18" charset="0"/>
            </a:endParaRPr>
          </a:p>
        </p:txBody>
      </p:sp>
      <p:sp>
        <p:nvSpPr>
          <p:cNvPr id="7194" name="Oval 26">
            <a:extLst>
              <a:ext uri="{FF2B5EF4-FFF2-40B4-BE49-F238E27FC236}">
                <a16:creationId xmlns:a16="http://schemas.microsoft.com/office/drawing/2014/main" id="{C63FCEC3-B4B7-F1BC-7B69-5250F5AA7E1C}"/>
              </a:ext>
            </a:extLst>
          </p:cNvPr>
          <p:cNvSpPr>
            <a:spLocks noChangeArrowheads="1"/>
          </p:cNvSpPr>
          <p:nvPr/>
        </p:nvSpPr>
        <p:spPr bwMode="gray">
          <a:xfrm>
            <a:off x="4351338" y="1946275"/>
            <a:ext cx="304800" cy="228600"/>
          </a:xfrm>
          <a:prstGeom prst="ellipse">
            <a:avLst/>
          </a:prstGeom>
          <a:gradFill rotWithShape="1">
            <a:gsLst>
              <a:gs pos="0">
                <a:srgbClr val="E96E29"/>
              </a:gs>
              <a:gs pos="100000">
                <a:srgbClr val="E96E29">
                  <a:gamma/>
                  <a:shade val="66667"/>
                  <a:invGamma/>
                </a:srgbClr>
              </a:gs>
            </a:gsLst>
            <a:path path="shape">
              <a:fillToRect l="50000" t="50000" r="50000" b="50000"/>
            </a:path>
          </a:gradFill>
          <a:ln w="19050">
            <a:solidFill>
              <a:srgbClr val="FFFFFF"/>
            </a:solidFill>
            <a:round/>
            <a:headEnd/>
            <a:tailEnd/>
          </a:ln>
          <a:effectLst>
            <a:outerShdw dist="63500" dir="2212194" algn="ctr" rotWithShape="0">
              <a:schemeClr val="bg2">
                <a:alpha val="50000"/>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sp>
        <p:nvSpPr>
          <p:cNvPr id="7195" name="Oval 27">
            <a:extLst>
              <a:ext uri="{FF2B5EF4-FFF2-40B4-BE49-F238E27FC236}">
                <a16:creationId xmlns:a16="http://schemas.microsoft.com/office/drawing/2014/main" id="{0A8AD30B-0373-9C7E-3D88-9BD4F0EA41DC}"/>
              </a:ext>
            </a:extLst>
          </p:cNvPr>
          <p:cNvSpPr>
            <a:spLocks noChangeArrowheads="1"/>
          </p:cNvSpPr>
          <p:nvPr/>
        </p:nvSpPr>
        <p:spPr bwMode="gray">
          <a:xfrm>
            <a:off x="4368800" y="2711450"/>
            <a:ext cx="304800" cy="228600"/>
          </a:xfrm>
          <a:prstGeom prst="ellipse">
            <a:avLst/>
          </a:prstGeom>
          <a:gradFill rotWithShape="1">
            <a:gsLst>
              <a:gs pos="0">
                <a:srgbClr val="DCDC48"/>
              </a:gs>
              <a:gs pos="100000">
                <a:srgbClr val="DCDC48">
                  <a:gamma/>
                  <a:shade val="66667"/>
                  <a:invGamma/>
                </a:srgbClr>
              </a:gs>
            </a:gsLst>
            <a:path path="shape">
              <a:fillToRect l="50000" t="50000" r="50000" b="50000"/>
            </a:path>
          </a:gradFill>
          <a:ln w="19050">
            <a:solidFill>
              <a:srgbClr val="FFFFFF"/>
            </a:solidFill>
            <a:round/>
            <a:headEnd/>
            <a:tailEnd/>
          </a:ln>
          <a:effectLst>
            <a:outerShdw dist="63500" dir="2212194" algn="ctr" rotWithShape="0">
              <a:schemeClr val="bg2">
                <a:alpha val="50000"/>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sp>
        <p:nvSpPr>
          <p:cNvPr id="7196" name="Oval 28">
            <a:extLst>
              <a:ext uri="{FF2B5EF4-FFF2-40B4-BE49-F238E27FC236}">
                <a16:creationId xmlns:a16="http://schemas.microsoft.com/office/drawing/2014/main" id="{C9341DB0-8B4B-7E24-0178-914249398516}"/>
              </a:ext>
            </a:extLst>
          </p:cNvPr>
          <p:cNvSpPr>
            <a:spLocks noChangeArrowheads="1"/>
          </p:cNvSpPr>
          <p:nvPr/>
        </p:nvSpPr>
        <p:spPr bwMode="gray">
          <a:xfrm>
            <a:off x="4368800" y="3467100"/>
            <a:ext cx="304800" cy="228600"/>
          </a:xfrm>
          <a:prstGeom prst="ellipse">
            <a:avLst/>
          </a:prstGeom>
          <a:gradFill rotWithShape="1">
            <a:gsLst>
              <a:gs pos="0">
                <a:schemeClr val="accent2"/>
              </a:gs>
              <a:gs pos="100000">
                <a:schemeClr val="accent2">
                  <a:gamma/>
                  <a:shade val="66667"/>
                  <a:invGamma/>
                </a:schemeClr>
              </a:gs>
            </a:gsLst>
            <a:path path="shape">
              <a:fillToRect l="50000" t="50000" r="50000" b="50000"/>
            </a:path>
          </a:gradFill>
          <a:ln w="19050">
            <a:solidFill>
              <a:srgbClr val="FFFFFF"/>
            </a:solidFill>
            <a:round/>
            <a:headEnd/>
            <a:tailEnd/>
          </a:ln>
          <a:effectLst>
            <a:outerShdw dist="63500" dir="2212194" algn="ctr" rotWithShape="0">
              <a:schemeClr val="bg2">
                <a:alpha val="50000"/>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sp>
        <p:nvSpPr>
          <p:cNvPr id="7197" name="AutoShape 29">
            <a:extLst>
              <a:ext uri="{FF2B5EF4-FFF2-40B4-BE49-F238E27FC236}">
                <a16:creationId xmlns:a16="http://schemas.microsoft.com/office/drawing/2014/main" id="{ED6A774F-5D79-13EF-B251-56FDF2D287C1}"/>
              </a:ext>
            </a:extLst>
          </p:cNvPr>
          <p:cNvSpPr>
            <a:spLocks noChangeArrowheads="1"/>
          </p:cNvSpPr>
          <p:nvPr/>
        </p:nvSpPr>
        <p:spPr bwMode="gray">
          <a:xfrm>
            <a:off x="4470400" y="4052888"/>
            <a:ext cx="6807200" cy="488950"/>
          </a:xfrm>
          <a:prstGeom prst="roundRect">
            <a:avLst>
              <a:gd name="adj" fmla="val 50000"/>
            </a:avLst>
          </a:prstGeom>
          <a:gradFill rotWithShape="1">
            <a:gsLst>
              <a:gs pos="0">
                <a:srgbClr val="F8F8F8"/>
              </a:gs>
              <a:gs pos="100000">
                <a:srgbClr val="F8F8F8">
                  <a:gamma/>
                  <a:shade val="76471"/>
                  <a:invGamma/>
                </a:srgbClr>
              </a:gs>
            </a:gsLst>
            <a:lin ang="5400000" scaled="1"/>
          </a:gradFill>
          <a:ln w="19050">
            <a:solidFill>
              <a:srgbClr val="C0C0C0"/>
            </a:solidFill>
            <a:round/>
            <a:headEnd/>
            <a:tailEnd/>
          </a:ln>
          <a:effectLst>
            <a:outerShdw dist="53882" dir="2700000" algn="ctr" rotWithShape="0">
              <a:srgbClr val="292929">
                <a:alpha val="50000"/>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chemeClr val="accent5">
                  <a:lumMod val="50000"/>
                </a:schemeClr>
              </a:solidFill>
              <a:effectLst/>
              <a:uLnTx/>
              <a:uFillTx/>
              <a:latin typeface="Arial" charset="0"/>
              <a:ea typeface="+mn-ea"/>
              <a:cs typeface="+mn-cs"/>
            </a:endParaRPr>
          </a:p>
        </p:txBody>
      </p:sp>
      <p:sp>
        <p:nvSpPr>
          <p:cNvPr id="63518" name="Rectangle 30">
            <a:extLst>
              <a:ext uri="{FF2B5EF4-FFF2-40B4-BE49-F238E27FC236}">
                <a16:creationId xmlns:a16="http://schemas.microsoft.com/office/drawing/2014/main" id="{BFA81174-0051-7860-C5D0-E869DF0BC117}"/>
              </a:ext>
            </a:extLst>
          </p:cNvPr>
          <p:cNvSpPr>
            <a:spLocks noChangeArrowheads="1"/>
          </p:cNvSpPr>
          <p:nvPr/>
        </p:nvSpPr>
        <p:spPr bwMode="auto">
          <a:xfrm>
            <a:off x="4978400" y="4071938"/>
            <a:ext cx="441338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ea typeface="YF补 汉仪夏日体+黑白emoji"/>
                <a:cs typeface="YF补 汉仪夏日体+黑白emoji"/>
              </a:defRPr>
            </a:lvl1pPr>
            <a:lvl2pPr marL="742950" indent="-285750">
              <a:defRPr>
                <a:solidFill>
                  <a:schemeClr val="tx1"/>
                </a:solidFill>
                <a:latin typeface="Arial" panose="020B0604020202020204" pitchFamily="34" charset="0"/>
                <a:ea typeface="YF补 汉仪夏日体+黑白emoji"/>
                <a:cs typeface="YF补 汉仪夏日体+黑白emoji"/>
              </a:defRPr>
            </a:lvl2pPr>
            <a:lvl3pPr marL="1143000" indent="-228600">
              <a:defRPr>
                <a:solidFill>
                  <a:schemeClr val="tx1"/>
                </a:solidFill>
                <a:latin typeface="Arial" panose="020B0604020202020204" pitchFamily="34" charset="0"/>
                <a:ea typeface="YF补 汉仪夏日体+黑白emoji"/>
                <a:cs typeface="YF补 汉仪夏日体+黑白emoji"/>
              </a:defRPr>
            </a:lvl3pPr>
            <a:lvl4pPr marL="1600200" indent="-228600">
              <a:defRPr>
                <a:solidFill>
                  <a:schemeClr val="tx1"/>
                </a:solidFill>
                <a:latin typeface="Arial" panose="020B0604020202020204" pitchFamily="34" charset="0"/>
                <a:ea typeface="YF补 汉仪夏日体+黑白emoji"/>
                <a:cs typeface="YF补 汉仪夏日体+黑白emoji"/>
              </a:defRPr>
            </a:lvl4pPr>
            <a:lvl5pPr marL="2057400" indent="-228600">
              <a:defRPr>
                <a:solidFill>
                  <a:schemeClr val="tx1"/>
                </a:solidFill>
                <a:latin typeface="Arial" panose="020B0604020202020204" pitchFamily="34" charset="0"/>
                <a:ea typeface="YF补 汉仪夏日体+黑白emoji"/>
                <a:cs typeface="YF补 汉仪夏日体+黑白emoji"/>
              </a:defRPr>
            </a:lvl5pPr>
            <a:lvl6pPr marL="25146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6pPr>
            <a:lvl7pPr marL="29718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7pPr>
            <a:lvl8pPr marL="34290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8pPr>
            <a:lvl9pPr marL="38862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a:ln>
                  <a:noFill/>
                </a:ln>
                <a:solidFill>
                  <a:schemeClr val="accent5">
                    <a:lumMod val="50000"/>
                  </a:schemeClr>
                </a:solidFill>
                <a:effectLst/>
                <a:uLnTx/>
                <a:uFillTx/>
                <a:latin typeface="Times New Roman" panose="02020603050405020304" pitchFamily="18" charset="0"/>
                <a:ea typeface="Arial Unicode MS" pitchFamily="34" charset="-128"/>
                <a:cs typeface="Times New Roman" panose="02020603050405020304" pitchFamily="18" charset="0"/>
              </a:rPr>
              <a:t>Hoàn</a:t>
            </a:r>
            <a:r>
              <a:rPr kumimoji="0" lang="en-US" altLang="en-US" sz="2400" b="1" i="0" u="none" strike="noStrike" kern="1200" cap="none" spc="0" normalizeH="0" noProof="0" dirty="0">
                <a:ln>
                  <a:noFill/>
                </a:ln>
                <a:solidFill>
                  <a:schemeClr val="accent5">
                    <a:lumMod val="50000"/>
                  </a:schemeClr>
                </a:solidFill>
                <a:effectLst/>
                <a:uLnTx/>
                <a:uFillTx/>
                <a:latin typeface="Times New Roman" panose="02020603050405020304" pitchFamily="18" charset="0"/>
                <a:ea typeface="Arial Unicode MS" pitchFamily="34" charset="-128"/>
                <a:cs typeface="Times New Roman" panose="02020603050405020304" pitchFamily="18" charset="0"/>
              </a:rPr>
              <a:t> </a:t>
            </a:r>
            <a:r>
              <a:rPr kumimoji="0" lang="en-US" altLang="en-US" sz="2400" b="1" i="0" u="none" strike="noStrike" kern="1200" cap="none" spc="0" normalizeH="0" noProof="0" dirty="0" err="1">
                <a:ln>
                  <a:noFill/>
                </a:ln>
                <a:solidFill>
                  <a:schemeClr val="accent5">
                    <a:lumMod val="50000"/>
                  </a:schemeClr>
                </a:solidFill>
                <a:effectLst/>
                <a:uLnTx/>
                <a:uFillTx/>
                <a:latin typeface="Times New Roman" panose="02020603050405020304" pitchFamily="18" charset="0"/>
                <a:ea typeface="Arial Unicode MS" pitchFamily="34" charset="-128"/>
                <a:cs typeface="Times New Roman" panose="02020603050405020304" pitchFamily="18" charset="0"/>
              </a:rPr>
              <a:t>thành</a:t>
            </a:r>
            <a:r>
              <a:rPr kumimoji="0" lang="en-US" altLang="en-US" sz="2400" b="1" i="0" u="none" strike="noStrike" kern="1200" cap="none" spc="0" normalizeH="0" noProof="0" dirty="0">
                <a:ln>
                  <a:noFill/>
                </a:ln>
                <a:solidFill>
                  <a:schemeClr val="accent5">
                    <a:lumMod val="50000"/>
                  </a:schemeClr>
                </a:solidFill>
                <a:effectLst/>
                <a:uLnTx/>
                <a:uFillTx/>
                <a:latin typeface="Times New Roman" panose="02020603050405020304" pitchFamily="18" charset="0"/>
                <a:ea typeface="Arial Unicode MS" pitchFamily="34" charset="-128"/>
                <a:cs typeface="Times New Roman" panose="02020603050405020304" pitchFamily="18" charset="0"/>
              </a:rPr>
              <a:t> </a:t>
            </a:r>
            <a:r>
              <a:rPr kumimoji="0" lang="en-US" altLang="en-US" sz="2400" b="1" i="0" u="none" strike="noStrike" kern="1200" cap="none" spc="0" normalizeH="0" noProof="0" dirty="0" err="1">
                <a:ln>
                  <a:noFill/>
                </a:ln>
                <a:solidFill>
                  <a:schemeClr val="accent5">
                    <a:lumMod val="50000"/>
                  </a:schemeClr>
                </a:solidFill>
                <a:effectLst/>
                <a:uLnTx/>
                <a:uFillTx/>
                <a:latin typeface="Times New Roman" panose="02020603050405020304" pitchFamily="18" charset="0"/>
                <a:ea typeface="Arial Unicode MS" pitchFamily="34" charset="-128"/>
                <a:cs typeface="Times New Roman" panose="02020603050405020304" pitchFamily="18" charset="0"/>
              </a:rPr>
              <a:t>nhiệm</a:t>
            </a:r>
            <a:r>
              <a:rPr kumimoji="0" lang="en-US" altLang="en-US" sz="2400" b="1" i="0" u="none" strike="noStrike" kern="1200" cap="none" spc="0" normalizeH="0" noProof="0" dirty="0">
                <a:ln>
                  <a:noFill/>
                </a:ln>
                <a:solidFill>
                  <a:schemeClr val="accent5">
                    <a:lumMod val="50000"/>
                  </a:schemeClr>
                </a:solidFill>
                <a:effectLst/>
                <a:uLnTx/>
                <a:uFillTx/>
                <a:latin typeface="Times New Roman" panose="02020603050405020304" pitchFamily="18" charset="0"/>
                <a:ea typeface="Arial Unicode MS" pitchFamily="34" charset="-128"/>
                <a:cs typeface="Times New Roman" panose="02020603050405020304" pitchFamily="18" charset="0"/>
              </a:rPr>
              <a:t> </a:t>
            </a:r>
            <a:r>
              <a:rPr kumimoji="0" lang="en-US" altLang="en-US" sz="2400" b="1" i="0" u="none" strike="noStrike" kern="1200" cap="none" spc="0" normalizeH="0" noProof="0" dirty="0" err="1">
                <a:ln>
                  <a:noFill/>
                </a:ln>
                <a:solidFill>
                  <a:schemeClr val="accent5">
                    <a:lumMod val="50000"/>
                  </a:schemeClr>
                </a:solidFill>
                <a:effectLst/>
                <a:uLnTx/>
                <a:uFillTx/>
                <a:latin typeface="Times New Roman" panose="02020603050405020304" pitchFamily="18" charset="0"/>
                <a:ea typeface="Arial Unicode MS" pitchFamily="34" charset="-128"/>
                <a:cs typeface="Times New Roman" panose="02020603050405020304" pitchFamily="18" charset="0"/>
              </a:rPr>
              <a:t>vụ</a:t>
            </a:r>
            <a:r>
              <a:rPr kumimoji="0" lang="en-US" altLang="en-US" sz="2400" b="1" i="0" u="none" strike="noStrike" kern="1200" cap="none" spc="0" normalizeH="0" noProof="0" dirty="0">
                <a:ln>
                  <a:noFill/>
                </a:ln>
                <a:solidFill>
                  <a:schemeClr val="accent5">
                    <a:lumMod val="50000"/>
                  </a:schemeClr>
                </a:solidFill>
                <a:effectLst/>
                <a:uLnTx/>
                <a:uFillTx/>
                <a:latin typeface="Times New Roman" panose="02020603050405020304" pitchFamily="18" charset="0"/>
                <a:ea typeface="Arial Unicode MS" pitchFamily="34" charset="-128"/>
                <a:cs typeface="Times New Roman" panose="02020603050405020304" pitchFamily="18" charset="0"/>
              </a:rPr>
              <a:t> </a:t>
            </a:r>
            <a:r>
              <a:rPr kumimoji="0" lang="en-US" altLang="en-US" sz="2400" b="1" i="0" u="none" strike="noStrike" kern="1200" cap="none" spc="0" normalizeH="0" noProof="0" dirty="0" err="1">
                <a:ln>
                  <a:noFill/>
                </a:ln>
                <a:solidFill>
                  <a:schemeClr val="accent5">
                    <a:lumMod val="50000"/>
                  </a:schemeClr>
                </a:solidFill>
                <a:effectLst/>
                <a:uLnTx/>
                <a:uFillTx/>
                <a:latin typeface="Times New Roman" panose="02020603050405020304" pitchFamily="18" charset="0"/>
                <a:ea typeface="Arial Unicode MS" pitchFamily="34" charset="-128"/>
                <a:cs typeface="Times New Roman" panose="02020603050405020304" pitchFamily="18" charset="0"/>
              </a:rPr>
              <a:t>được</a:t>
            </a:r>
            <a:r>
              <a:rPr kumimoji="0" lang="en-US" altLang="en-US" sz="2400" b="1" i="0" u="none" strike="noStrike" kern="1200" cap="none" spc="0" normalizeH="0" noProof="0" dirty="0">
                <a:ln>
                  <a:noFill/>
                </a:ln>
                <a:solidFill>
                  <a:schemeClr val="accent5">
                    <a:lumMod val="50000"/>
                  </a:schemeClr>
                </a:solidFill>
                <a:effectLst/>
                <a:uLnTx/>
                <a:uFillTx/>
                <a:latin typeface="Times New Roman" panose="02020603050405020304" pitchFamily="18" charset="0"/>
                <a:ea typeface="Arial Unicode MS" pitchFamily="34" charset="-128"/>
                <a:cs typeface="Times New Roman" panose="02020603050405020304" pitchFamily="18" charset="0"/>
              </a:rPr>
              <a:t> </a:t>
            </a:r>
            <a:r>
              <a:rPr kumimoji="0" lang="en-US" altLang="en-US" sz="2400" b="1" i="0" u="none" strike="noStrike" kern="1200" cap="none" spc="0" normalizeH="0" noProof="0" dirty="0" err="1">
                <a:ln>
                  <a:noFill/>
                </a:ln>
                <a:solidFill>
                  <a:schemeClr val="accent5">
                    <a:lumMod val="50000"/>
                  </a:schemeClr>
                </a:solidFill>
                <a:effectLst/>
                <a:uLnTx/>
                <a:uFillTx/>
                <a:latin typeface="Times New Roman" panose="02020603050405020304" pitchFamily="18" charset="0"/>
                <a:ea typeface="Arial Unicode MS" pitchFamily="34" charset="-128"/>
                <a:cs typeface="Times New Roman" panose="02020603050405020304" pitchFamily="18" charset="0"/>
              </a:rPr>
              <a:t>giao</a:t>
            </a:r>
            <a:endParaRPr kumimoji="0" lang="en-US" altLang="en-US" sz="2400" b="1" i="0" u="none" strike="noStrike" kern="1200" cap="none" spc="0" normalizeH="0" baseline="0" noProof="0" dirty="0">
              <a:ln>
                <a:noFill/>
              </a:ln>
              <a:solidFill>
                <a:schemeClr val="accent5">
                  <a:lumMod val="50000"/>
                </a:schemeClr>
              </a:solidFill>
              <a:effectLst/>
              <a:uLnTx/>
              <a:uFillTx/>
              <a:latin typeface="Times New Roman" panose="02020603050405020304" pitchFamily="18" charset="0"/>
              <a:ea typeface="Arial Unicode MS" pitchFamily="34" charset="-128"/>
              <a:cs typeface="Times New Roman" panose="02020603050405020304" pitchFamily="18" charset="0"/>
            </a:endParaRPr>
          </a:p>
        </p:txBody>
      </p:sp>
      <p:sp>
        <p:nvSpPr>
          <p:cNvPr id="7199" name="Oval 31">
            <a:extLst>
              <a:ext uri="{FF2B5EF4-FFF2-40B4-BE49-F238E27FC236}">
                <a16:creationId xmlns:a16="http://schemas.microsoft.com/office/drawing/2014/main" id="{9DE199AE-EC77-33C2-1F21-3FE424D1233C}"/>
              </a:ext>
            </a:extLst>
          </p:cNvPr>
          <p:cNvSpPr>
            <a:spLocks noChangeArrowheads="1"/>
          </p:cNvSpPr>
          <p:nvPr/>
        </p:nvSpPr>
        <p:spPr bwMode="gray">
          <a:xfrm>
            <a:off x="4351338" y="4191000"/>
            <a:ext cx="304800" cy="228600"/>
          </a:xfrm>
          <a:prstGeom prst="ellipse">
            <a:avLst/>
          </a:prstGeom>
          <a:gradFill rotWithShape="1">
            <a:gsLst>
              <a:gs pos="0">
                <a:srgbClr val="E96E29"/>
              </a:gs>
              <a:gs pos="100000">
                <a:srgbClr val="E96E29">
                  <a:gamma/>
                  <a:shade val="66667"/>
                  <a:invGamma/>
                </a:srgbClr>
              </a:gs>
            </a:gsLst>
            <a:path path="shape">
              <a:fillToRect l="50000" t="50000" r="50000" b="50000"/>
            </a:path>
          </a:gradFill>
          <a:ln w="19050">
            <a:solidFill>
              <a:srgbClr val="FFFFFF"/>
            </a:solidFill>
            <a:round/>
            <a:headEnd/>
            <a:tailEnd/>
          </a:ln>
          <a:effectLst>
            <a:outerShdw dist="63500" dir="2212194" algn="ctr" rotWithShape="0">
              <a:schemeClr val="bg2">
                <a:alpha val="50000"/>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sp>
        <p:nvSpPr>
          <p:cNvPr id="7200" name="AutoShape 32">
            <a:extLst>
              <a:ext uri="{FF2B5EF4-FFF2-40B4-BE49-F238E27FC236}">
                <a16:creationId xmlns:a16="http://schemas.microsoft.com/office/drawing/2014/main" id="{00529E4A-1E10-876D-14BF-3155E6E6599A}"/>
              </a:ext>
            </a:extLst>
          </p:cNvPr>
          <p:cNvSpPr>
            <a:spLocks noChangeArrowheads="1"/>
          </p:cNvSpPr>
          <p:nvPr/>
        </p:nvSpPr>
        <p:spPr bwMode="gray">
          <a:xfrm>
            <a:off x="4470400" y="4841875"/>
            <a:ext cx="6807200" cy="488950"/>
          </a:xfrm>
          <a:prstGeom prst="roundRect">
            <a:avLst>
              <a:gd name="adj" fmla="val 50000"/>
            </a:avLst>
          </a:prstGeom>
          <a:gradFill rotWithShape="1">
            <a:gsLst>
              <a:gs pos="0">
                <a:srgbClr val="F8F8F8"/>
              </a:gs>
              <a:gs pos="100000">
                <a:srgbClr val="F8F8F8">
                  <a:gamma/>
                  <a:shade val="76471"/>
                  <a:invGamma/>
                </a:srgbClr>
              </a:gs>
            </a:gsLst>
            <a:lin ang="5400000" scaled="1"/>
          </a:gradFill>
          <a:ln w="19050">
            <a:solidFill>
              <a:srgbClr val="C0C0C0"/>
            </a:solidFill>
            <a:round/>
            <a:headEnd/>
            <a:tailEnd/>
          </a:ln>
          <a:effectLst>
            <a:outerShdw dist="53882" dir="2700000" algn="ctr" rotWithShape="0">
              <a:srgbClr val="292929">
                <a:alpha val="50000"/>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6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63521" name="Rectangle 33">
            <a:extLst>
              <a:ext uri="{FF2B5EF4-FFF2-40B4-BE49-F238E27FC236}">
                <a16:creationId xmlns:a16="http://schemas.microsoft.com/office/drawing/2014/main" id="{3DCDAA2D-5266-1939-32D3-388C6578E86E}"/>
              </a:ext>
            </a:extLst>
          </p:cNvPr>
          <p:cNvSpPr>
            <a:spLocks noChangeArrowheads="1"/>
          </p:cNvSpPr>
          <p:nvPr/>
        </p:nvSpPr>
        <p:spPr bwMode="auto">
          <a:xfrm>
            <a:off x="5053013" y="4829175"/>
            <a:ext cx="463139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ea typeface="YF补 汉仪夏日体+黑白emoji"/>
                <a:cs typeface="YF补 汉仪夏日体+黑白emoji"/>
              </a:defRPr>
            </a:lvl1pPr>
            <a:lvl2pPr marL="742950" indent="-285750">
              <a:defRPr>
                <a:solidFill>
                  <a:schemeClr val="tx1"/>
                </a:solidFill>
                <a:latin typeface="Arial" panose="020B0604020202020204" pitchFamily="34" charset="0"/>
                <a:ea typeface="YF补 汉仪夏日体+黑白emoji"/>
                <a:cs typeface="YF补 汉仪夏日体+黑白emoji"/>
              </a:defRPr>
            </a:lvl2pPr>
            <a:lvl3pPr marL="1143000" indent="-228600">
              <a:defRPr>
                <a:solidFill>
                  <a:schemeClr val="tx1"/>
                </a:solidFill>
                <a:latin typeface="Arial" panose="020B0604020202020204" pitchFamily="34" charset="0"/>
                <a:ea typeface="YF补 汉仪夏日体+黑白emoji"/>
                <a:cs typeface="YF补 汉仪夏日体+黑白emoji"/>
              </a:defRPr>
            </a:lvl3pPr>
            <a:lvl4pPr marL="1600200" indent="-228600">
              <a:defRPr>
                <a:solidFill>
                  <a:schemeClr val="tx1"/>
                </a:solidFill>
                <a:latin typeface="Arial" panose="020B0604020202020204" pitchFamily="34" charset="0"/>
                <a:ea typeface="YF补 汉仪夏日体+黑白emoji"/>
                <a:cs typeface="YF补 汉仪夏日体+黑白emoji"/>
              </a:defRPr>
            </a:lvl4pPr>
            <a:lvl5pPr marL="2057400" indent="-228600">
              <a:defRPr>
                <a:solidFill>
                  <a:schemeClr val="tx1"/>
                </a:solidFill>
                <a:latin typeface="Arial" panose="020B0604020202020204" pitchFamily="34" charset="0"/>
                <a:ea typeface="YF补 汉仪夏日体+黑白emoji"/>
                <a:cs typeface="YF补 汉仪夏日体+黑白emoji"/>
              </a:defRPr>
            </a:lvl5pPr>
            <a:lvl6pPr marL="25146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6pPr>
            <a:lvl7pPr marL="29718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7pPr>
            <a:lvl8pPr marL="34290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8pPr>
            <a:lvl9pPr marL="38862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err="1">
                <a:ln>
                  <a:noFill/>
                </a:ln>
                <a:solidFill>
                  <a:schemeClr val="accent5">
                    <a:lumMod val="50000"/>
                  </a:schemeClr>
                </a:solidFill>
                <a:effectLst/>
                <a:uLnTx/>
                <a:uFillTx/>
                <a:latin typeface="Times New Roman" panose="02020603050405020304" pitchFamily="18" charset="0"/>
                <a:cs typeface="Times New Roman" panose="02020603050405020304" pitchFamily="18" charset="0"/>
              </a:rPr>
              <a:t>Giữ</a:t>
            </a:r>
            <a:r>
              <a:rPr kumimoji="0" lang="en-US" altLang="en-US" sz="2400" b="1" i="0" u="none" strike="noStrike" kern="1200" cap="none" spc="0" normalizeH="0" noProof="0" dirty="0">
                <a:ln>
                  <a:noFill/>
                </a:ln>
                <a:solidFill>
                  <a:schemeClr val="accent5">
                    <a:lumMod val="50000"/>
                  </a:schemeClr>
                </a:solidFill>
                <a:effectLst/>
                <a:uLnTx/>
                <a:uFillTx/>
                <a:latin typeface="Times New Roman" panose="02020603050405020304" pitchFamily="18" charset="0"/>
                <a:cs typeface="Times New Roman" panose="02020603050405020304" pitchFamily="18" charset="0"/>
              </a:rPr>
              <a:t> </a:t>
            </a:r>
            <a:r>
              <a:rPr kumimoji="0" lang="en-US" altLang="en-US" sz="2400" b="1" i="0" u="none" strike="noStrike" kern="1200" cap="none" spc="0" normalizeH="0" noProof="0" dirty="0" err="1">
                <a:ln>
                  <a:noFill/>
                </a:ln>
                <a:solidFill>
                  <a:schemeClr val="accent5">
                    <a:lumMod val="50000"/>
                  </a:schemeClr>
                </a:solidFill>
                <a:effectLst/>
                <a:uLnTx/>
                <a:uFillTx/>
                <a:latin typeface="Times New Roman" panose="02020603050405020304" pitchFamily="18" charset="0"/>
                <a:cs typeface="Times New Roman" panose="02020603050405020304" pitchFamily="18" charset="0"/>
              </a:rPr>
              <a:t>được</a:t>
            </a:r>
            <a:r>
              <a:rPr kumimoji="0" lang="en-US" altLang="en-US" sz="2400" b="1" i="0" u="none" strike="noStrike" kern="1200" cap="none" spc="0" normalizeH="0" noProof="0" dirty="0">
                <a:ln>
                  <a:noFill/>
                </a:ln>
                <a:solidFill>
                  <a:schemeClr val="accent5">
                    <a:lumMod val="50000"/>
                  </a:schemeClr>
                </a:solidFill>
                <a:effectLst/>
                <a:uLnTx/>
                <a:uFillTx/>
                <a:latin typeface="Times New Roman" panose="02020603050405020304" pitchFamily="18" charset="0"/>
                <a:cs typeface="Times New Roman" panose="02020603050405020304" pitchFamily="18" charset="0"/>
              </a:rPr>
              <a:t> </a:t>
            </a:r>
            <a:r>
              <a:rPr kumimoji="0" lang="en-US" altLang="en-US" sz="2400" b="1" i="0" u="none" strike="noStrike" kern="1200" cap="none" spc="0" normalizeH="0" noProof="0" dirty="0" err="1">
                <a:ln>
                  <a:noFill/>
                </a:ln>
                <a:solidFill>
                  <a:schemeClr val="accent5">
                    <a:lumMod val="50000"/>
                  </a:schemeClr>
                </a:solidFill>
                <a:effectLst/>
                <a:uLnTx/>
                <a:uFillTx/>
                <a:latin typeface="Times New Roman" panose="02020603050405020304" pitchFamily="18" charset="0"/>
                <a:cs typeface="Times New Roman" panose="02020603050405020304" pitchFamily="18" charset="0"/>
              </a:rPr>
              <a:t>niềm</a:t>
            </a:r>
            <a:r>
              <a:rPr kumimoji="0" lang="en-US" altLang="en-US" sz="2400" b="1" i="0" u="none" strike="noStrike" kern="1200" cap="none" spc="0" normalizeH="0" noProof="0" dirty="0">
                <a:ln>
                  <a:noFill/>
                </a:ln>
                <a:solidFill>
                  <a:schemeClr val="accent5">
                    <a:lumMod val="50000"/>
                  </a:schemeClr>
                </a:solidFill>
                <a:effectLst/>
                <a:uLnTx/>
                <a:uFillTx/>
                <a:latin typeface="Times New Roman" panose="02020603050405020304" pitchFamily="18" charset="0"/>
                <a:cs typeface="Times New Roman" panose="02020603050405020304" pitchFamily="18" charset="0"/>
              </a:rPr>
              <a:t> tin </a:t>
            </a:r>
            <a:r>
              <a:rPr kumimoji="0" lang="en-US" altLang="en-US" sz="2400" b="1" i="0" u="none" strike="noStrike" kern="1200" cap="none" spc="0" normalizeH="0" noProof="0" dirty="0" err="1">
                <a:ln>
                  <a:noFill/>
                </a:ln>
                <a:solidFill>
                  <a:schemeClr val="accent5">
                    <a:lumMod val="50000"/>
                  </a:schemeClr>
                </a:solidFill>
                <a:effectLst/>
                <a:uLnTx/>
                <a:uFillTx/>
                <a:latin typeface="Times New Roman" panose="02020603050405020304" pitchFamily="18" charset="0"/>
                <a:cs typeface="Times New Roman" panose="02020603050405020304" pitchFamily="18" charset="0"/>
              </a:rPr>
              <a:t>với</a:t>
            </a:r>
            <a:r>
              <a:rPr kumimoji="0" lang="en-US" altLang="en-US" sz="2400" b="1" i="0" u="none" strike="noStrike" kern="1200" cap="none" spc="0" normalizeH="0" noProof="0" dirty="0">
                <a:ln>
                  <a:noFill/>
                </a:ln>
                <a:solidFill>
                  <a:schemeClr val="accent5">
                    <a:lumMod val="50000"/>
                  </a:schemeClr>
                </a:solidFill>
                <a:effectLst/>
                <a:uLnTx/>
                <a:uFillTx/>
                <a:latin typeface="Times New Roman" panose="02020603050405020304" pitchFamily="18" charset="0"/>
                <a:cs typeface="Times New Roman" panose="02020603050405020304" pitchFamily="18" charset="0"/>
              </a:rPr>
              <a:t> </a:t>
            </a:r>
            <a:r>
              <a:rPr kumimoji="0" lang="en-US" altLang="en-US" sz="2400" b="1" i="0" u="none" strike="noStrike" kern="1200" cap="none" spc="0" normalizeH="0" noProof="0" dirty="0" err="1">
                <a:ln>
                  <a:noFill/>
                </a:ln>
                <a:solidFill>
                  <a:schemeClr val="accent5">
                    <a:lumMod val="50000"/>
                  </a:schemeClr>
                </a:solidFill>
                <a:effectLst/>
                <a:uLnTx/>
                <a:uFillTx/>
                <a:latin typeface="Times New Roman" panose="02020603050405020304" pitchFamily="18" charset="0"/>
                <a:cs typeface="Times New Roman" panose="02020603050405020304" pitchFamily="18" charset="0"/>
              </a:rPr>
              <a:t>người</a:t>
            </a:r>
            <a:r>
              <a:rPr kumimoji="0" lang="en-US" altLang="en-US" sz="2400" b="1" i="0" u="none" strike="noStrike" kern="1200" cap="none" spc="0" normalizeH="0" noProof="0" dirty="0">
                <a:ln>
                  <a:noFill/>
                </a:ln>
                <a:solidFill>
                  <a:schemeClr val="accent5">
                    <a:lumMod val="50000"/>
                  </a:schemeClr>
                </a:solidFill>
                <a:effectLst/>
                <a:uLnTx/>
                <a:uFillTx/>
                <a:latin typeface="Times New Roman" panose="02020603050405020304" pitchFamily="18" charset="0"/>
                <a:cs typeface="Times New Roman" panose="02020603050405020304" pitchFamily="18" charset="0"/>
              </a:rPr>
              <a:t> </a:t>
            </a:r>
            <a:r>
              <a:rPr kumimoji="0" lang="en-US" altLang="en-US" sz="2400" b="1" i="0" u="none" strike="noStrike" kern="1200" cap="none" spc="0" normalizeH="0" noProof="0" dirty="0" err="1">
                <a:ln>
                  <a:noFill/>
                </a:ln>
                <a:solidFill>
                  <a:schemeClr val="accent5">
                    <a:lumMod val="50000"/>
                  </a:schemeClr>
                </a:solidFill>
                <a:effectLst/>
                <a:uLnTx/>
                <a:uFillTx/>
                <a:latin typeface="Times New Roman" panose="02020603050405020304" pitchFamily="18" charset="0"/>
                <a:cs typeface="Times New Roman" panose="02020603050405020304" pitchFamily="18" charset="0"/>
              </a:rPr>
              <a:t>khác</a:t>
            </a:r>
            <a:endParaRPr kumimoji="0" lang="en-US" altLang="en-US" sz="2400" b="1" i="0" u="none" strike="noStrike" kern="1200" cap="none" spc="0" normalizeH="0" baseline="0" noProof="0" dirty="0">
              <a:ln>
                <a:noFill/>
              </a:ln>
              <a:solidFill>
                <a:schemeClr val="accent5">
                  <a:lumMod val="50000"/>
                </a:schemeClr>
              </a:solidFill>
              <a:effectLst/>
              <a:uLnTx/>
              <a:uFillTx/>
              <a:latin typeface="Times New Roman" panose="02020603050405020304" pitchFamily="18" charset="0"/>
              <a:cs typeface="Times New Roman" panose="02020603050405020304" pitchFamily="18" charset="0"/>
            </a:endParaRPr>
          </a:p>
        </p:txBody>
      </p:sp>
      <p:sp>
        <p:nvSpPr>
          <p:cNvPr id="7202" name="Oval 34">
            <a:extLst>
              <a:ext uri="{FF2B5EF4-FFF2-40B4-BE49-F238E27FC236}">
                <a16:creationId xmlns:a16="http://schemas.microsoft.com/office/drawing/2014/main" id="{F33E893F-5603-C80D-4619-02AE2C2E0CDA}"/>
              </a:ext>
            </a:extLst>
          </p:cNvPr>
          <p:cNvSpPr>
            <a:spLocks noChangeArrowheads="1"/>
          </p:cNvSpPr>
          <p:nvPr/>
        </p:nvSpPr>
        <p:spPr bwMode="gray">
          <a:xfrm>
            <a:off x="4368800" y="4975225"/>
            <a:ext cx="304800" cy="228600"/>
          </a:xfrm>
          <a:prstGeom prst="ellipse">
            <a:avLst/>
          </a:prstGeom>
          <a:gradFill rotWithShape="1">
            <a:gsLst>
              <a:gs pos="0">
                <a:srgbClr val="DCDC48"/>
              </a:gs>
              <a:gs pos="100000">
                <a:srgbClr val="DCDC48">
                  <a:gamma/>
                  <a:shade val="66667"/>
                  <a:invGamma/>
                </a:srgbClr>
              </a:gs>
            </a:gsLst>
            <a:path path="shape">
              <a:fillToRect l="50000" t="50000" r="50000" b="50000"/>
            </a:path>
          </a:gradFill>
          <a:ln w="19050">
            <a:solidFill>
              <a:srgbClr val="FFFFFF"/>
            </a:solidFill>
            <a:round/>
            <a:headEnd/>
            <a:tailEnd/>
          </a:ln>
          <a:effectLst>
            <a:outerShdw dist="63500" dir="2212194" algn="ctr" rotWithShape="0">
              <a:schemeClr val="bg2">
                <a:alpha val="50000"/>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sp>
        <p:nvSpPr>
          <p:cNvPr id="25" name="文本框 24">
            <a:extLst>
              <a:ext uri="{FF2B5EF4-FFF2-40B4-BE49-F238E27FC236}">
                <a16:creationId xmlns:a16="http://schemas.microsoft.com/office/drawing/2014/main" id="{D9C9E9C6-0E76-DAC0-FBF5-ACCE4BF1DCA3}"/>
              </a:ext>
            </a:extLst>
          </p:cNvPr>
          <p:cNvSpPr txBox="1"/>
          <p:nvPr/>
        </p:nvSpPr>
        <p:spPr>
          <a:xfrm>
            <a:off x="1230313" y="612775"/>
            <a:ext cx="6638925" cy="625475"/>
          </a:xfrm>
          <a:prstGeom prst="rect">
            <a:avLst/>
          </a:prstGeom>
          <a:noFill/>
        </p:spPr>
        <p:txBody>
          <a:bodyPr>
            <a:spAutoFit/>
          </a:bodyPr>
          <a:lstStyle>
            <a:lvl1pPr>
              <a:defRPr>
                <a:solidFill>
                  <a:schemeClr val="tx1"/>
                </a:solidFill>
                <a:latin typeface="Arial" panose="020B0604020202020204" pitchFamily="34" charset="0"/>
                <a:ea typeface="YF补 汉仪夏日体+黑白emoji"/>
                <a:cs typeface="YF补 汉仪夏日体+黑白emoji"/>
              </a:defRPr>
            </a:lvl1pPr>
            <a:lvl2pPr marL="742950" indent="-285750">
              <a:defRPr>
                <a:solidFill>
                  <a:schemeClr val="tx1"/>
                </a:solidFill>
                <a:latin typeface="Arial" panose="020B0604020202020204" pitchFamily="34" charset="0"/>
                <a:ea typeface="YF补 汉仪夏日体+黑白emoji"/>
                <a:cs typeface="YF补 汉仪夏日体+黑白emoji"/>
              </a:defRPr>
            </a:lvl2pPr>
            <a:lvl3pPr marL="1143000" indent="-228600">
              <a:defRPr>
                <a:solidFill>
                  <a:schemeClr val="tx1"/>
                </a:solidFill>
                <a:latin typeface="Arial" panose="020B0604020202020204" pitchFamily="34" charset="0"/>
                <a:ea typeface="YF补 汉仪夏日体+黑白emoji"/>
                <a:cs typeface="YF补 汉仪夏日体+黑白emoji"/>
              </a:defRPr>
            </a:lvl3pPr>
            <a:lvl4pPr marL="1600200" indent="-228600">
              <a:defRPr>
                <a:solidFill>
                  <a:schemeClr val="tx1"/>
                </a:solidFill>
                <a:latin typeface="Arial" panose="020B0604020202020204" pitchFamily="34" charset="0"/>
                <a:ea typeface="YF补 汉仪夏日体+黑白emoji"/>
                <a:cs typeface="YF补 汉仪夏日体+黑白emoji"/>
              </a:defRPr>
            </a:lvl4pPr>
            <a:lvl5pPr marL="2057400" indent="-228600">
              <a:defRPr>
                <a:solidFill>
                  <a:schemeClr val="tx1"/>
                </a:solidFill>
                <a:latin typeface="Arial" panose="020B0604020202020204" pitchFamily="34" charset="0"/>
                <a:ea typeface="YF补 汉仪夏日体+黑白emoji"/>
                <a:cs typeface="YF补 汉仪夏日体+黑白emoji"/>
              </a:defRPr>
            </a:lvl5pPr>
            <a:lvl6pPr marL="25146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6pPr>
            <a:lvl7pPr marL="29718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7pPr>
            <a:lvl8pPr marL="34290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8pPr>
            <a:lvl9pPr marL="38862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3500" b="1" i="0" u="none" strike="noStrike" kern="1200" cap="none" spc="0" normalizeH="0" baseline="0" noProof="0" dirty="0" err="1">
                <a:ln>
                  <a:noFill/>
                </a:ln>
                <a:solidFill>
                  <a:srgbClr val="FF0000"/>
                </a:solidFill>
                <a:effectLst/>
                <a:uLnTx/>
                <a:uFillTx/>
                <a:latin typeface="Times New Roman" panose="02020603050405020304" pitchFamily="18" charset="0"/>
                <a:ea typeface="汉仪夏日体W"/>
                <a:cs typeface="Times New Roman" panose="02020603050405020304" pitchFamily="18" charset="0"/>
              </a:rPr>
              <a:t>Biểu</a:t>
            </a:r>
            <a:r>
              <a:rPr kumimoji="0" lang="en-US" altLang="zh-CN" sz="3500" b="1" i="0" u="none" strike="noStrike" kern="1200" cap="none" spc="0" normalizeH="0" baseline="0" noProof="0" dirty="0">
                <a:ln>
                  <a:noFill/>
                </a:ln>
                <a:solidFill>
                  <a:srgbClr val="FF0000"/>
                </a:solidFill>
                <a:effectLst/>
                <a:uLnTx/>
                <a:uFillTx/>
                <a:latin typeface="Times New Roman" panose="02020603050405020304" pitchFamily="18" charset="0"/>
                <a:ea typeface="汉仪夏日体W"/>
                <a:cs typeface="Times New Roman" panose="02020603050405020304" pitchFamily="18" charset="0"/>
              </a:rPr>
              <a:t> </a:t>
            </a:r>
            <a:r>
              <a:rPr kumimoji="0" lang="en-US" altLang="zh-CN" sz="3500" b="1" i="0" u="none" strike="noStrike" kern="1200" cap="none" spc="0" normalizeH="0" baseline="0" noProof="0" dirty="0" err="1">
                <a:ln>
                  <a:noFill/>
                </a:ln>
                <a:solidFill>
                  <a:srgbClr val="FF0000"/>
                </a:solidFill>
                <a:effectLst/>
                <a:uLnTx/>
                <a:uFillTx/>
                <a:latin typeface="Times New Roman" panose="02020603050405020304" pitchFamily="18" charset="0"/>
                <a:ea typeface="汉仪夏日体W"/>
                <a:cs typeface="Times New Roman" panose="02020603050405020304" pitchFamily="18" charset="0"/>
              </a:rPr>
              <a:t>hiện</a:t>
            </a:r>
            <a:r>
              <a:rPr kumimoji="0" lang="en-US" altLang="zh-CN" sz="3500" b="1" i="0" u="none" strike="noStrike" kern="1200" cap="none" spc="0" normalizeH="0" baseline="0" noProof="0" dirty="0">
                <a:ln>
                  <a:noFill/>
                </a:ln>
                <a:solidFill>
                  <a:srgbClr val="FF0000"/>
                </a:solidFill>
                <a:effectLst/>
                <a:uLnTx/>
                <a:uFillTx/>
                <a:latin typeface="Times New Roman" panose="02020603050405020304" pitchFamily="18" charset="0"/>
                <a:ea typeface="汉仪夏日体W"/>
                <a:cs typeface="Times New Roman" panose="02020603050405020304" pitchFamily="18" charset="0"/>
              </a:rPr>
              <a:t> </a:t>
            </a:r>
            <a:r>
              <a:rPr kumimoji="0" lang="en-US" altLang="zh-CN" sz="3500" b="1" i="0" u="none" strike="noStrike" kern="1200" cap="none" spc="0" normalizeH="0" baseline="0" noProof="0" dirty="0" err="1">
                <a:ln>
                  <a:noFill/>
                </a:ln>
                <a:solidFill>
                  <a:srgbClr val="FF0000"/>
                </a:solidFill>
                <a:effectLst/>
                <a:uLnTx/>
                <a:uFillTx/>
                <a:latin typeface="Times New Roman" panose="02020603050405020304" pitchFamily="18" charset="0"/>
                <a:ea typeface="汉仪夏日体W"/>
                <a:cs typeface="Times New Roman" panose="02020603050405020304" pitchFamily="18" charset="0"/>
              </a:rPr>
              <a:t>của</a:t>
            </a:r>
            <a:r>
              <a:rPr kumimoji="0" lang="en-US" altLang="zh-CN" sz="3500" b="1" i="0" u="none" strike="noStrike" kern="1200" cap="none" spc="0" normalizeH="0" baseline="0" noProof="0" dirty="0">
                <a:ln>
                  <a:noFill/>
                </a:ln>
                <a:solidFill>
                  <a:srgbClr val="FF0000"/>
                </a:solidFill>
                <a:effectLst/>
                <a:uLnTx/>
                <a:uFillTx/>
                <a:latin typeface="Times New Roman" panose="02020603050405020304" pitchFamily="18" charset="0"/>
                <a:ea typeface="汉仪夏日体W"/>
                <a:cs typeface="Times New Roman" panose="02020603050405020304" pitchFamily="18" charset="0"/>
              </a:rPr>
              <a:t> </a:t>
            </a:r>
            <a:r>
              <a:rPr kumimoji="0" lang="en-US" altLang="zh-CN" sz="3500" b="1" i="0" u="none" strike="noStrike" kern="1200" cap="none" spc="0" normalizeH="0" baseline="0" noProof="0" dirty="0" err="1">
                <a:ln>
                  <a:noFill/>
                </a:ln>
                <a:solidFill>
                  <a:srgbClr val="FF0000"/>
                </a:solidFill>
                <a:effectLst/>
                <a:uLnTx/>
                <a:uFillTx/>
                <a:latin typeface="Times New Roman" panose="02020603050405020304" pitchFamily="18" charset="0"/>
                <a:ea typeface="汉仪夏日体W"/>
                <a:cs typeface="Times New Roman" panose="02020603050405020304" pitchFamily="18" charset="0"/>
              </a:rPr>
              <a:t>giữ</a:t>
            </a:r>
            <a:r>
              <a:rPr kumimoji="0" lang="en-US" altLang="zh-CN" sz="3500" b="1" i="0" u="none" strike="noStrike" kern="1200" cap="none" spc="0" normalizeH="0" baseline="0" noProof="0" dirty="0">
                <a:ln>
                  <a:noFill/>
                </a:ln>
                <a:solidFill>
                  <a:srgbClr val="FF0000"/>
                </a:solidFill>
                <a:effectLst/>
                <a:uLnTx/>
                <a:uFillTx/>
                <a:latin typeface="Times New Roman" panose="02020603050405020304" pitchFamily="18" charset="0"/>
                <a:ea typeface="汉仪夏日体W"/>
                <a:cs typeface="Times New Roman" panose="02020603050405020304" pitchFamily="18" charset="0"/>
              </a:rPr>
              <a:t> </a:t>
            </a:r>
            <a:r>
              <a:rPr kumimoji="0" lang="en-US" altLang="zh-CN" sz="3500" b="1" i="0" u="none" strike="noStrike" kern="1200" cap="none" spc="0" normalizeH="0" baseline="0" noProof="0" dirty="0" err="1">
                <a:ln>
                  <a:noFill/>
                </a:ln>
                <a:solidFill>
                  <a:srgbClr val="FF0000"/>
                </a:solidFill>
                <a:effectLst/>
                <a:uLnTx/>
                <a:uFillTx/>
                <a:latin typeface="Times New Roman" panose="02020603050405020304" pitchFamily="18" charset="0"/>
                <a:ea typeface="汉仪夏日体W"/>
                <a:cs typeface="Times New Roman" panose="02020603050405020304" pitchFamily="18" charset="0"/>
              </a:rPr>
              <a:t>chữ</a:t>
            </a:r>
            <a:r>
              <a:rPr kumimoji="0" lang="en-US" altLang="zh-CN" sz="3500" b="1" i="0" u="none" strike="noStrike" kern="1200" cap="none" spc="0" normalizeH="0" baseline="0" noProof="0" dirty="0">
                <a:ln>
                  <a:noFill/>
                </a:ln>
                <a:solidFill>
                  <a:srgbClr val="FF0000"/>
                </a:solidFill>
                <a:effectLst/>
                <a:uLnTx/>
                <a:uFillTx/>
                <a:latin typeface="Times New Roman" panose="02020603050405020304" pitchFamily="18" charset="0"/>
                <a:ea typeface="汉仪夏日体W"/>
                <a:cs typeface="Times New Roman" panose="02020603050405020304" pitchFamily="18" charset="0"/>
              </a:rPr>
              <a:t> </a:t>
            </a:r>
            <a:r>
              <a:rPr kumimoji="0" lang="en-US" altLang="zh-CN" sz="3500" b="1" i="0" u="none" strike="noStrike" kern="1200" cap="none" spc="0" normalizeH="0" baseline="0" noProof="0" dirty="0" err="1">
                <a:ln>
                  <a:noFill/>
                </a:ln>
                <a:solidFill>
                  <a:srgbClr val="FF0000"/>
                </a:solidFill>
                <a:effectLst/>
                <a:uLnTx/>
                <a:uFillTx/>
                <a:latin typeface="Times New Roman" panose="02020603050405020304" pitchFamily="18" charset="0"/>
                <a:ea typeface="汉仪夏日体W"/>
                <a:cs typeface="Times New Roman" panose="02020603050405020304" pitchFamily="18" charset="0"/>
              </a:rPr>
              <a:t>tín</a:t>
            </a:r>
            <a:endParaRPr kumimoji="0" lang="en-US" altLang="zh-CN" sz="3500" b="1" i="0" u="none" strike="noStrike" kern="1200" cap="none" spc="0" normalizeH="0" baseline="0" noProof="0" dirty="0">
              <a:ln>
                <a:noFill/>
              </a:ln>
              <a:solidFill>
                <a:srgbClr val="FF0000"/>
              </a:solidFill>
              <a:effectLst/>
              <a:uLnTx/>
              <a:uFillTx/>
              <a:latin typeface="Times New Roman" panose="02020603050405020304" pitchFamily="18" charset="0"/>
              <a:ea typeface="汉仪夏日体W"/>
              <a:cs typeface="Times New Roman" panose="02020603050405020304" pitchFamily="18" charset="0"/>
            </a:endParaRPr>
          </a:p>
        </p:txBody>
      </p:sp>
      <p:grpSp>
        <p:nvGrpSpPr>
          <p:cNvPr id="63524" name="Group 10">
            <a:extLst>
              <a:ext uri="{FF2B5EF4-FFF2-40B4-BE49-F238E27FC236}">
                <a16:creationId xmlns:a16="http://schemas.microsoft.com/office/drawing/2014/main" id="{00316587-FD06-23DE-C5A4-2B154E47C05D}"/>
              </a:ext>
            </a:extLst>
          </p:cNvPr>
          <p:cNvGrpSpPr>
            <a:grpSpLocks/>
          </p:cNvGrpSpPr>
          <p:nvPr/>
        </p:nvGrpSpPr>
        <p:grpSpPr bwMode="auto">
          <a:xfrm>
            <a:off x="496888" y="2492375"/>
            <a:ext cx="2330450" cy="2027238"/>
            <a:chOff x="251" y="1623"/>
            <a:chExt cx="1468" cy="1277"/>
          </a:xfrm>
        </p:grpSpPr>
        <p:sp>
          <p:nvSpPr>
            <p:cNvPr id="7179" name="Oval 11">
              <a:extLst>
                <a:ext uri="{FF2B5EF4-FFF2-40B4-BE49-F238E27FC236}">
                  <a16:creationId xmlns:a16="http://schemas.microsoft.com/office/drawing/2014/main" id="{A0395FA3-0075-FF17-05D5-EBBACD2F8BE8}"/>
                </a:ext>
              </a:extLst>
            </p:cNvPr>
            <p:cNvSpPr>
              <a:spLocks noChangeArrowheads="1"/>
            </p:cNvSpPr>
            <p:nvPr/>
          </p:nvSpPr>
          <p:spPr bwMode="gray">
            <a:xfrm>
              <a:off x="370" y="2109"/>
              <a:ext cx="116" cy="303"/>
            </a:xfrm>
            <a:prstGeom prst="ellipse">
              <a:avLst/>
            </a:prstGeom>
            <a:gradFill rotWithShape="1">
              <a:gsLst>
                <a:gs pos="0">
                  <a:schemeClr val="folHlink">
                    <a:gamma/>
                    <a:tint val="0"/>
                    <a:invGamma/>
                  </a:schemeClr>
                </a:gs>
                <a:gs pos="50000">
                  <a:schemeClr val="folHlink"/>
                </a:gs>
                <a:gs pos="100000">
                  <a:schemeClr val="folHlink">
                    <a:gamma/>
                    <a:tint val="0"/>
                    <a:invGamma/>
                  </a:schemeClr>
                </a:gs>
              </a:gsLst>
              <a:lin ang="2700000" scaled="1"/>
            </a:gradFill>
            <a:ln w="38100" algn="ctr">
              <a:noFill/>
              <a:round/>
              <a:headEnd/>
              <a:tailEnd/>
            </a:ln>
            <a:effec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sp>
          <p:nvSpPr>
            <p:cNvPr id="7180" name="Oval 12">
              <a:extLst>
                <a:ext uri="{FF2B5EF4-FFF2-40B4-BE49-F238E27FC236}">
                  <a16:creationId xmlns:a16="http://schemas.microsoft.com/office/drawing/2014/main" id="{E3995778-052B-636D-7FD6-7B9F8F7A3DA1}"/>
                </a:ext>
              </a:extLst>
            </p:cNvPr>
            <p:cNvSpPr>
              <a:spLocks noChangeArrowheads="1"/>
            </p:cNvSpPr>
            <p:nvPr/>
          </p:nvSpPr>
          <p:spPr bwMode="gray">
            <a:xfrm>
              <a:off x="251" y="2108"/>
              <a:ext cx="1461" cy="303"/>
            </a:xfrm>
            <a:prstGeom prst="ellipse">
              <a:avLst/>
            </a:prstGeom>
            <a:gradFill rotWithShape="1">
              <a:gsLst>
                <a:gs pos="0">
                  <a:schemeClr val="folHlink">
                    <a:gamma/>
                    <a:shade val="54118"/>
                    <a:invGamma/>
                  </a:schemeClr>
                </a:gs>
                <a:gs pos="50000">
                  <a:schemeClr val="folHlink"/>
                </a:gs>
                <a:gs pos="100000">
                  <a:schemeClr val="folHlink">
                    <a:gamma/>
                    <a:shade val="54118"/>
                    <a:invGamma/>
                  </a:schemeClr>
                </a:gs>
              </a:gsLst>
              <a:lin ang="18900000" scaled="1"/>
            </a:gradFill>
            <a:ln w="38100" algn="ctr">
              <a:noFill/>
              <a:round/>
              <a:headEnd/>
              <a:tailEnd/>
            </a:ln>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sp>
          <p:nvSpPr>
            <p:cNvPr id="7181" name="Oval 13">
              <a:extLst>
                <a:ext uri="{FF2B5EF4-FFF2-40B4-BE49-F238E27FC236}">
                  <a16:creationId xmlns:a16="http://schemas.microsoft.com/office/drawing/2014/main" id="{3486BDBE-D058-5CE1-7F18-9D218A102F7C}"/>
                </a:ext>
              </a:extLst>
            </p:cNvPr>
            <p:cNvSpPr>
              <a:spLocks noChangeArrowheads="1"/>
            </p:cNvSpPr>
            <p:nvPr/>
          </p:nvSpPr>
          <p:spPr bwMode="gray">
            <a:xfrm>
              <a:off x="258" y="2116"/>
              <a:ext cx="1461" cy="303"/>
            </a:xfrm>
            <a:prstGeom prst="ellipse">
              <a:avLst/>
            </a:prstGeom>
            <a:gradFill rotWithShape="1">
              <a:gsLst>
                <a:gs pos="0">
                  <a:schemeClr val="folHlink">
                    <a:gamma/>
                    <a:shade val="63529"/>
                    <a:invGamma/>
                  </a:schemeClr>
                </a:gs>
                <a:gs pos="100000">
                  <a:schemeClr val="folHlink">
                    <a:alpha val="0"/>
                  </a:schemeClr>
                </a:gs>
              </a:gsLst>
              <a:lin ang="2700000" scaled="1"/>
            </a:gradFill>
            <a:ln w="38100" algn="ctr">
              <a:noFill/>
              <a:round/>
              <a:headEnd/>
              <a:tailEnd/>
            </a:ln>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sp>
          <p:nvSpPr>
            <p:cNvPr id="63528" name="Oval 14">
              <a:extLst>
                <a:ext uri="{FF2B5EF4-FFF2-40B4-BE49-F238E27FC236}">
                  <a16:creationId xmlns:a16="http://schemas.microsoft.com/office/drawing/2014/main" id="{17FB61A8-4F2A-6295-8523-FBCB8290C69D}"/>
                </a:ext>
              </a:extLst>
            </p:cNvPr>
            <p:cNvSpPr>
              <a:spLocks noChangeArrowheads="1"/>
            </p:cNvSpPr>
            <p:nvPr/>
          </p:nvSpPr>
          <p:spPr bwMode="gray">
            <a:xfrm>
              <a:off x="323" y="2108"/>
              <a:ext cx="1317" cy="303"/>
            </a:xfrm>
            <a:prstGeom prst="ellipse">
              <a:avLst/>
            </a:prstGeom>
            <a:solidFill>
              <a:srgbClr val="000000"/>
            </a:solidFill>
            <a:ln>
              <a:noFill/>
            </a:ln>
            <a:extLst>
              <a:ext uri="{91240B29-F687-4F45-9708-019B960494DF}">
                <a14:hiddenLine xmlns:a14="http://schemas.microsoft.com/office/drawing/2010/main" w="38100" algn="ctr">
                  <a:solidFill>
                    <a:srgbClr val="000000"/>
                  </a:solidFill>
                  <a:round/>
                  <a:headEnd/>
                  <a:tailEnd/>
                </a14:hiddenLine>
              </a:ext>
            </a:extLst>
          </p:spPr>
          <p:txBody>
            <a:bodyPr anchor="ctr">
              <a:spAutoFit/>
            </a:bodyPr>
            <a:lstStyle>
              <a:lvl1pPr>
                <a:defRPr>
                  <a:solidFill>
                    <a:schemeClr val="tx1"/>
                  </a:solidFill>
                  <a:latin typeface="Arial" panose="020B0604020202020204" pitchFamily="34" charset="0"/>
                  <a:ea typeface="YF补 汉仪夏日体+黑白emoji"/>
                  <a:cs typeface="YF补 汉仪夏日体+黑白emoji"/>
                </a:defRPr>
              </a:lvl1pPr>
              <a:lvl2pPr marL="742950" indent="-285750">
                <a:defRPr>
                  <a:solidFill>
                    <a:schemeClr val="tx1"/>
                  </a:solidFill>
                  <a:latin typeface="Arial" panose="020B0604020202020204" pitchFamily="34" charset="0"/>
                  <a:ea typeface="YF补 汉仪夏日体+黑白emoji"/>
                  <a:cs typeface="YF补 汉仪夏日体+黑白emoji"/>
                </a:defRPr>
              </a:lvl2pPr>
              <a:lvl3pPr marL="1143000" indent="-228600">
                <a:defRPr>
                  <a:solidFill>
                    <a:schemeClr val="tx1"/>
                  </a:solidFill>
                  <a:latin typeface="Arial" panose="020B0604020202020204" pitchFamily="34" charset="0"/>
                  <a:ea typeface="YF补 汉仪夏日体+黑白emoji"/>
                  <a:cs typeface="YF补 汉仪夏日体+黑白emoji"/>
                </a:defRPr>
              </a:lvl3pPr>
              <a:lvl4pPr marL="1600200" indent="-228600">
                <a:defRPr>
                  <a:solidFill>
                    <a:schemeClr val="tx1"/>
                  </a:solidFill>
                  <a:latin typeface="Arial" panose="020B0604020202020204" pitchFamily="34" charset="0"/>
                  <a:ea typeface="YF补 汉仪夏日体+黑白emoji"/>
                  <a:cs typeface="YF补 汉仪夏日体+黑白emoji"/>
                </a:defRPr>
              </a:lvl4pPr>
              <a:lvl5pPr marL="2057400" indent="-228600">
                <a:defRPr>
                  <a:solidFill>
                    <a:schemeClr val="tx1"/>
                  </a:solidFill>
                  <a:latin typeface="Arial" panose="020B0604020202020204" pitchFamily="34" charset="0"/>
                  <a:ea typeface="YF补 汉仪夏日体+黑白emoji"/>
                  <a:cs typeface="YF补 汉仪夏日体+黑白emoji"/>
                </a:defRPr>
              </a:lvl5pPr>
              <a:lvl6pPr marL="25146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6pPr>
              <a:lvl7pPr marL="29718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7pPr>
              <a:lvl8pPr marL="34290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8pPr>
              <a:lvl9pPr marL="38862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altLang="en-US" sz="18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63529" name="Oval 15">
              <a:extLst>
                <a:ext uri="{FF2B5EF4-FFF2-40B4-BE49-F238E27FC236}">
                  <a16:creationId xmlns:a16="http://schemas.microsoft.com/office/drawing/2014/main" id="{0ECD48E9-A405-0066-216C-F78E03165BA2}"/>
                </a:ext>
              </a:extLst>
            </p:cNvPr>
            <p:cNvSpPr>
              <a:spLocks noChangeArrowheads="1"/>
            </p:cNvSpPr>
            <p:nvPr/>
          </p:nvSpPr>
          <p:spPr bwMode="gray">
            <a:xfrm>
              <a:off x="344" y="1623"/>
              <a:ext cx="1276" cy="1277"/>
            </a:xfrm>
            <a:prstGeom prst="ellipse">
              <a:avLst/>
            </a:prstGeom>
            <a:gradFill rotWithShape="1">
              <a:gsLst>
                <a:gs pos="0">
                  <a:srgbClr val="636869"/>
                </a:gs>
                <a:gs pos="100000">
                  <a:srgbClr val="D6E1E2"/>
                </a:gs>
              </a:gsLst>
              <a:lin ang="5400000" scaled="1"/>
            </a:gradFill>
            <a:ln>
              <a:noFill/>
            </a:ln>
            <a:extLst>
              <a:ext uri="{91240B29-F687-4F45-9708-019B960494DF}">
                <a14:hiddenLine xmlns:a14="http://schemas.microsoft.com/office/drawing/2010/main" w="9525" algn="ctr">
                  <a:solidFill>
                    <a:srgbClr val="000000"/>
                  </a:solidFill>
                  <a:round/>
                  <a:headEnd/>
                  <a:tailEnd/>
                </a14:hiddenLine>
              </a:ext>
            </a:extLst>
          </p:spPr>
          <p:txBody>
            <a:bodyPr vert="eaVert" wrap="none" anchor="ctr"/>
            <a:lstStyle>
              <a:lvl1pPr>
                <a:defRPr>
                  <a:solidFill>
                    <a:schemeClr val="tx1"/>
                  </a:solidFill>
                  <a:latin typeface="Arial" panose="020B0604020202020204" pitchFamily="34" charset="0"/>
                  <a:ea typeface="YF补 汉仪夏日体+黑白emoji"/>
                  <a:cs typeface="YF补 汉仪夏日体+黑白emoji"/>
                </a:defRPr>
              </a:lvl1pPr>
              <a:lvl2pPr marL="742950" indent="-285750">
                <a:defRPr>
                  <a:solidFill>
                    <a:schemeClr val="tx1"/>
                  </a:solidFill>
                  <a:latin typeface="Arial" panose="020B0604020202020204" pitchFamily="34" charset="0"/>
                  <a:ea typeface="YF补 汉仪夏日体+黑白emoji"/>
                  <a:cs typeface="YF补 汉仪夏日体+黑白emoji"/>
                </a:defRPr>
              </a:lvl2pPr>
              <a:lvl3pPr marL="1143000" indent="-228600">
                <a:defRPr>
                  <a:solidFill>
                    <a:schemeClr val="tx1"/>
                  </a:solidFill>
                  <a:latin typeface="Arial" panose="020B0604020202020204" pitchFamily="34" charset="0"/>
                  <a:ea typeface="YF补 汉仪夏日体+黑白emoji"/>
                  <a:cs typeface="YF补 汉仪夏日体+黑白emoji"/>
                </a:defRPr>
              </a:lvl3pPr>
              <a:lvl4pPr marL="1600200" indent="-228600">
                <a:defRPr>
                  <a:solidFill>
                    <a:schemeClr val="tx1"/>
                  </a:solidFill>
                  <a:latin typeface="Arial" panose="020B0604020202020204" pitchFamily="34" charset="0"/>
                  <a:ea typeface="YF补 汉仪夏日体+黑白emoji"/>
                  <a:cs typeface="YF补 汉仪夏日体+黑白emoji"/>
                </a:defRPr>
              </a:lvl4pPr>
              <a:lvl5pPr marL="2057400" indent="-228600">
                <a:defRPr>
                  <a:solidFill>
                    <a:schemeClr val="tx1"/>
                  </a:solidFill>
                  <a:latin typeface="Arial" panose="020B0604020202020204" pitchFamily="34" charset="0"/>
                  <a:ea typeface="YF补 汉仪夏日体+黑白emoji"/>
                  <a:cs typeface="YF补 汉仪夏日体+黑白emoji"/>
                </a:defRPr>
              </a:lvl5pPr>
              <a:lvl6pPr marL="25146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6pPr>
              <a:lvl7pPr marL="29718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7pPr>
              <a:lvl8pPr marL="34290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8pPr>
              <a:lvl9pPr marL="38862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altLang="en-US" sz="18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63530" name="Oval 16">
              <a:extLst>
                <a:ext uri="{FF2B5EF4-FFF2-40B4-BE49-F238E27FC236}">
                  <a16:creationId xmlns:a16="http://schemas.microsoft.com/office/drawing/2014/main" id="{0279C6E6-B90F-D289-20A7-AEAC9A7D1B25}"/>
                </a:ext>
              </a:extLst>
            </p:cNvPr>
            <p:cNvSpPr>
              <a:spLocks noChangeArrowheads="1"/>
            </p:cNvSpPr>
            <p:nvPr/>
          </p:nvSpPr>
          <p:spPr bwMode="gray">
            <a:xfrm>
              <a:off x="360" y="1630"/>
              <a:ext cx="1246" cy="1246"/>
            </a:xfrm>
            <a:prstGeom prst="ellipse">
              <a:avLst/>
            </a:prstGeom>
            <a:gradFill rotWithShape="1">
              <a:gsLst>
                <a:gs pos="0">
                  <a:srgbClr val="D6E1E2">
                    <a:alpha val="0"/>
                  </a:srgbClr>
                </a:gs>
                <a:gs pos="100000">
                  <a:srgbClr val="F1F5F5"/>
                </a:gs>
              </a:gsLst>
              <a:lin ang="5400000" scaled="1"/>
            </a:gradFill>
            <a:ln>
              <a:noFill/>
            </a:ln>
            <a:extLst>
              <a:ext uri="{91240B29-F687-4F45-9708-019B960494DF}">
                <a14:hiddenLine xmlns:a14="http://schemas.microsoft.com/office/drawing/2010/main" w="9525" algn="ctr">
                  <a:solidFill>
                    <a:srgbClr val="000000"/>
                  </a:solidFill>
                  <a:round/>
                  <a:headEnd/>
                  <a:tailEnd/>
                </a14:hiddenLine>
              </a:ext>
            </a:extLst>
          </p:spPr>
          <p:txBody>
            <a:bodyPr vert="eaVert" wrap="none" anchor="ctr"/>
            <a:lstStyle>
              <a:lvl1pPr>
                <a:defRPr>
                  <a:solidFill>
                    <a:schemeClr val="tx1"/>
                  </a:solidFill>
                  <a:latin typeface="Arial" panose="020B0604020202020204" pitchFamily="34" charset="0"/>
                  <a:ea typeface="YF补 汉仪夏日体+黑白emoji"/>
                  <a:cs typeface="YF补 汉仪夏日体+黑白emoji"/>
                </a:defRPr>
              </a:lvl1pPr>
              <a:lvl2pPr marL="742950" indent="-285750">
                <a:defRPr>
                  <a:solidFill>
                    <a:schemeClr val="tx1"/>
                  </a:solidFill>
                  <a:latin typeface="Arial" panose="020B0604020202020204" pitchFamily="34" charset="0"/>
                  <a:ea typeface="YF补 汉仪夏日体+黑白emoji"/>
                  <a:cs typeface="YF补 汉仪夏日体+黑白emoji"/>
                </a:defRPr>
              </a:lvl2pPr>
              <a:lvl3pPr marL="1143000" indent="-228600">
                <a:defRPr>
                  <a:solidFill>
                    <a:schemeClr val="tx1"/>
                  </a:solidFill>
                  <a:latin typeface="Arial" panose="020B0604020202020204" pitchFamily="34" charset="0"/>
                  <a:ea typeface="YF补 汉仪夏日体+黑白emoji"/>
                  <a:cs typeface="YF补 汉仪夏日体+黑白emoji"/>
                </a:defRPr>
              </a:lvl3pPr>
              <a:lvl4pPr marL="1600200" indent="-228600">
                <a:defRPr>
                  <a:solidFill>
                    <a:schemeClr val="tx1"/>
                  </a:solidFill>
                  <a:latin typeface="Arial" panose="020B0604020202020204" pitchFamily="34" charset="0"/>
                  <a:ea typeface="YF补 汉仪夏日体+黑白emoji"/>
                  <a:cs typeface="YF补 汉仪夏日体+黑白emoji"/>
                </a:defRPr>
              </a:lvl4pPr>
              <a:lvl5pPr marL="2057400" indent="-228600">
                <a:defRPr>
                  <a:solidFill>
                    <a:schemeClr val="tx1"/>
                  </a:solidFill>
                  <a:latin typeface="Arial" panose="020B0604020202020204" pitchFamily="34" charset="0"/>
                  <a:ea typeface="YF补 汉仪夏日体+黑白emoji"/>
                  <a:cs typeface="YF补 汉仪夏日体+黑白emoji"/>
                </a:defRPr>
              </a:lvl5pPr>
              <a:lvl6pPr marL="25146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6pPr>
              <a:lvl7pPr marL="29718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7pPr>
              <a:lvl8pPr marL="34290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8pPr>
              <a:lvl9pPr marL="38862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altLang="en-US" sz="18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63531" name="Oval 17">
              <a:extLst>
                <a:ext uri="{FF2B5EF4-FFF2-40B4-BE49-F238E27FC236}">
                  <a16:creationId xmlns:a16="http://schemas.microsoft.com/office/drawing/2014/main" id="{C7BB78D2-0619-841A-B014-C6344127618C}"/>
                </a:ext>
              </a:extLst>
            </p:cNvPr>
            <p:cNvSpPr>
              <a:spLocks noChangeArrowheads="1"/>
            </p:cNvSpPr>
            <p:nvPr/>
          </p:nvSpPr>
          <p:spPr bwMode="gray">
            <a:xfrm>
              <a:off x="374" y="1642"/>
              <a:ext cx="1184" cy="1164"/>
            </a:xfrm>
            <a:prstGeom prst="ellipse">
              <a:avLst/>
            </a:prstGeom>
            <a:gradFill rotWithShape="1">
              <a:gsLst>
                <a:gs pos="0">
                  <a:srgbClr val="AAB2B3"/>
                </a:gs>
                <a:gs pos="100000">
                  <a:srgbClr val="D6E1E2">
                    <a:alpha val="48000"/>
                  </a:srgbClr>
                </a:gs>
              </a:gsLst>
              <a:lin ang="5400000" scaled="1"/>
            </a:gradFill>
            <a:ln>
              <a:noFill/>
            </a:ln>
            <a:extLst>
              <a:ext uri="{91240B29-F687-4F45-9708-019B960494DF}">
                <a14:hiddenLine xmlns:a14="http://schemas.microsoft.com/office/drawing/2010/main" w="9525" algn="ctr">
                  <a:solidFill>
                    <a:srgbClr val="000000"/>
                  </a:solidFill>
                  <a:round/>
                  <a:headEnd/>
                  <a:tailEnd/>
                </a14:hiddenLine>
              </a:ext>
            </a:extLst>
          </p:spPr>
          <p:txBody>
            <a:bodyPr vert="eaVert" wrap="none" anchor="ctr"/>
            <a:lstStyle>
              <a:lvl1pPr>
                <a:defRPr>
                  <a:solidFill>
                    <a:schemeClr val="tx1"/>
                  </a:solidFill>
                  <a:latin typeface="Arial" panose="020B0604020202020204" pitchFamily="34" charset="0"/>
                  <a:ea typeface="YF补 汉仪夏日体+黑白emoji"/>
                  <a:cs typeface="YF补 汉仪夏日体+黑白emoji"/>
                </a:defRPr>
              </a:lvl1pPr>
              <a:lvl2pPr marL="742950" indent="-285750">
                <a:defRPr>
                  <a:solidFill>
                    <a:schemeClr val="tx1"/>
                  </a:solidFill>
                  <a:latin typeface="Arial" panose="020B0604020202020204" pitchFamily="34" charset="0"/>
                  <a:ea typeface="YF补 汉仪夏日体+黑白emoji"/>
                  <a:cs typeface="YF补 汉仪夏日体+黑白emoji"/>
                </a:defRPr>
              </a:lvl2pPr>
              <a:lvl3pPr marL="1143000" indent="-228600">
                <a:defRPr>
                  <a:solidFill>
                    <a:schemeClr val="tx1"/>
                  </a:solidFill>
                  <a:latin typeface="Arial" panose="020B0604020202020204" pitchFamily="34" charset="0"/>
                  <a:ea typeface="YF补 汉仪夏日体+黑白emoji"/>
                  <a:cs typeface="YF补 汉仪夏日体+黑白emoji"/>
                </a:defRPr>
              </a:lvl3pPr>
              <a:lvl4pPr marL="1600200" indent="-228600">
                <a:defRPr>
                  <a:solidFill>
                    <a:schemeClr val="tx1"/>
                  </a:solidFill>
                  <a:latin typeface="Arial" panose="020B0604020202020204" pitchFamily="34" charset="0"/>
                  <a:ea typeface="YF补 汉仪夏日体+黑白emoji"/>
                  <a:cs typeface="YF补 汉仪夏日体+黑白emoji"/>
                </a:defRPr>
              </a:lvl4pPr>
              <a:lvl5pPr marL="2057400" indent="-228600">
                <a:defRPr>
                  <a:solidFill>
                    <a:schemeClr val="tx1"/>
                  </a:solidFill>
                  <a:latin typeface="Arial" panose="020B0604020202020204" pitchFamily="34" charset="0"/>
                  <a:ea typeface="YF补 汉仪夏日体+黑白emoji"/>
                  <a:cs typeface="YF补 汉仪夏日体+黑白emoji"/>
                </a:defRPr>
              </a:lvl5pPr>
              <a:lvl6pPr marL="25146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6pPr>
              <a:lvl7pPr marL="29718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7pPr>
              <a:lvl8pPr marL="34290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8pPr>
              <a:lvl9pPr marL="38862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altLang="en-US" sz="18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63532" name="Oval 18">
              <a:extLst>
                <a:ext uri="{FF2B5EF4-FFF2-40B4-BE49-F238E27FC236}">
                  <a16:creationId xmlns:a16="http://schemas.microsoft.com/office/drawing/2014/main" id="{01A17ACC-4688-42C7-CB70-23ADA560A9A1}"/>
                </a:ext>
              </a:extLst>
            </p:cNvPr>
            <p:cNvSpPr>
              <a:spLocks noChangeArrowheads="1"/>
            </p:cNvSpPr>
            <p:nvPr/>
          </p:nvSpPr>
          <p:spPr bwMode="gray">
            <a:xfrm>
              <a:off x="443" y="1675"/>
              <a:ext cx="1053" cy="945"/>
            </a:xfrm>
            <a:prstGeom prst="ellipse">
              <a:avLst/>
            </a:prstGeom>
            <a:gradFill rotWithShape="1">
              <a:gsLst>
                <a:gs pos="0">
                  <a:srgbClr val="FFFFFF"/>
                </a:gs>
                <a:gs pos="100000">
                  <a:srgbClr val="D6E1E2">
                    <a:alpha val="37999"/>
                  </a:srgbClr>
                </a:gs>
              </a:gsLst>
              <a:lin ang="5400000" scaled="1"/>
            </a:gradFill>
            <a:ln>
              <a:noFill/>
            </a:ln>
            <a:extLst>
              <a:ext uri="{91240B29-F687-4F45-9708-019B960494DF}">
                <a14:hiddenLine xmlns:a14="http://schemas.microsoft.com/office/drawing/2010/main" w="9525" algn="ctr">
                  <a:solidFill>
                    <a:srgbClr val="000000"/>
                  </a:solidFill>
                  <a:round/>
                  <a:headEnd/>
                  <a:tailEnd/>
                </a14:hiddenLine>
              </a:ext>
            </a:extLst>
          </p:spPr>
          <p:txBody>
            <a:bodyPr vert="eaVert" wrap="none" anchor="ctr"/>
            <a:lstStyle>
              <a:lvl1pPr>
                <a:defRPr>
                  <a:solidFill>
                    <a:schemeClr val="tx1"/>
                  </a:solidFill>
                  <a:latin typeface="Arial" panose="020B0604020202020204" pitchFamily="34" charset="0"/>
                  <a:ea typeface="YF补 汉仪夏日体+黑白emoji"/>
                  <a:cs typeface="YF补 汉仪夏日体+黑白emoji"/>
                </a:defRPr>
              </a:lvl1pPr>
              <a:lvl2pPr marL="742950" indent="-285750">
                <a:defRPr>
                  <a:solidFill>
                    <a:schemeClr val="tx1"/>
                  </a:solidFill>
                  <a:latin typeface="Arial" panose="020B0604020202020204" pitchFamily="34" charset="0"/>
                  <a:ea typeface="YF补 汉仪夏日体+黑白emoji"/>
                  <a:cs typeface="YF补 汉仪夏日体+黑白emoji"/>
                </a:defRPr>
              </a:lvl2pPr>
              <a:lvl3pPr marL="1143000" indent="-228600">
                <a:defRPr>
                  <a:solidFill>
                    <a:schemeClr val="tx1"/>
                  </a:solidFill>
                  <a:latin typeface="Arial" panose="020B0604020202020204" pitchFamily="34" charset="0"/>
                  <a:ea typeface="YF补 汉仪夏日体+黑白emoji"/>
                  <a:cs typeface="YF补 汉仪夏日体+黑白emoji"/>
                </a:defRPr>
              </a:lvl3pPr>
              <a:lvl4pPr marL="1600200" indent="-228600">
                <a:defRPr>
                  <a:solidFill>
                    <a:schemeClr val="tx1"/>
                  </a:solidFill>
                  <a:latin typeface="Arial" panose="020B0604020202020204" pitchFamily="34" charset="0"/>
                  <a:ea typeface="YF补 汉仪夏日体+黑白emoji"/>
                  <a:cs typeface="YF补 汉仪夏日体+黑白emoji"/>
                </a:defRPr>
              </a:lvl4pPr>
              <a:lvl5pPr marL="2057400" indent="-228600">
                <a:defRPr>
                  <a:solidFill>
                    <a:schemeClr val="tx1"/>
                  </a:solidFill>
                  <a:latin typeface="Arial" panose="020B0604020202020204" pitchFamily="34" charset="0"/>
                  <a:ea typeface="YF补 汉仪夏日体+黑白emoji"/>
                  <a:cs typeface="YF补 汉仪夏日体+黑白emoji"/>
                </a:defRPr>
              </a:lvl5pPr>
              <a:lvl6pPr marL="25146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6pPr>
              <a:lvl7pPr marL="29718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7pPr>
              <a:lvl8pPr marL="34290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8pPr>
              <a:lvl9pPr marL="38862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altLang="en-US" sz="18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pic>
          <p:nvPicPr>
            <p:cNvPr id="63533" name="Picture 19" descr="mark">
              <a:extLst>
                <a:ext uri="{FF2B5EF4-FFF2-40B4-BE49-F238E27FC236}">
                  <a16:creationId xmlns:a16="http://schemas.microsoft.com/office/drawing/2014/main" id="{55927628-8155-5C89-116D-04D175EBE4C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2" y="1773"/>
              <a:ext cx="1011" cy="10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3534" name="Oval 46">
            <a:extLst>
              <a:ext uri="{FF2B5EF4-FFF2-40B4-BE49-F238E27FC236}">
                <a16:creationId xmlns:a16="http://schemas.microsoft.com/office/drawing/2014/main" id="{39A646E1-8DBA-4264-C52A-87C9E5AB3B81}"/>
              </a:ext>
            </a:extLst>
          </p:cNvPr>
          <p:cNvSpPr>
            <a:spLocks noChangeArrowheads="1"/>
          </p:cNvSpPr>
          <p:nvPr/>
        </p:nvSpPr>
        <p:spPr bwMode="auto">
          <a:xfrm>
            <a:off x="704850" y="2536110"/>
            <a:ext cx="1903413" cy="1857375"/>
          </a:xfrm>
          <a:prstGeom prst="ellipse">
            <a:avLst/>
          </a:prstGeom>
          <a:solidFill>
            <a:schemeClr val="bg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500" b="1" i="0" u="none" strike="noStrike" kern="1200" cap="none" spc="0" normalizeH="0" baseline="0" noProof="0" dirty="0" err="1">
                <a:ln>
                  <a:noFill/>
                </a:ln>
                <a:solidFill>
                  <a:srgbClr val="FF0000"/>
                </a:solidFill>
                <a:effectLst/>
                <a:uLnTx/>
                <a:uFillTx/>
                <a:latin typeface="Times New Roman" panose="02020603050405020304" pitchFamily="18" charset="0"/>
                <a:cs typeface="Times New Roman" panose="02020603050405020304" pitchFamily="18" charset="0"/>
              </a:rPr>
              <a:t>Biểu</a:t>
            </a:r>
            <a:r>
              <a:rPr kumimoji="0" lang="en-US" altLang="zh-CN" sz="3500" b="1" i="0" u="none" strike="noStrike" kern="120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500" b="1" i="0" u="none" strike="noStrike" kern="1200" cap="none" spc="0" normalizeH="0" baseline="0" noProof="0" dirty="0" err="1">
                <a:ln>
                  <a:noFill/>
                </a:ln>
                <a:solidFill>
                  <a:srgbClr val="FF0000"/>
                </a:solidFill>
                <a:effectLst/>
                <a:uLnTx/>
                <a:uFillTx/>
                <a:latin typeface="Times New Roman" panose="02020603050405020304" pitchFamily="18" charset="0"/>
                <a:cs typeface="Times New Roman" panose="02020603050405020304" pitchFamily="18" charset="0"/>
              </a:rPr>
              <a:t>hiện</a:t>
            </a:r>
            <a:endParaRPr kumimoji="0" lang="vi-VN" altLang="en-US" sz="3500" b="1" i="0" u="none" strike="noStrike" kern="120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63490"/>
                                        </p:tgtEl>
                                        <p:attrNameLst>
                                          <p:attrName>style.visibility</p:attrName>
                                        </p:attrNameLst>
                                      </p:cBhvr>
                                      <p:to>
                                        <p:strVal val="visible"/>
                                      </p:to>
                                    </p:set>
                                    <p:animEffect transition="in" filter="blinds(horizontal)">
                                      <p:cBhvr>
                                        <p:cTn id="7" dur="500"/>
                                        <p:tgtEl>
                                          <p:spTgt spid="63490"/>
                                        </p:tgtEl>
                                      </p:cBhvr>
                                    </p:animEffect>
                                  </p:childTnLst>
                                </p:cTn>
                              </p:par>
                              <p:par>
                                <p:cTn id="8" presetID="3" presetClass="entr" presetSubtype="10" fill="hold" nodeType="withEffect">
                                  <p:stCondLst>
                                    <p:cond delay="0"/>
                                  </p:stCondLst>
                                  <p:childTnLst>
                                    <p:set>
                                      <p:cBhvr>
                                        <p:cTn id="9" dur="1" fill="hold">
                                          <p:stCondLst>
                                            <p:cond delay="0"/>
                                          </p:stCondLst>
                                        </p:cTn>
                                        <p:tgtEl>
                                          <p:spTgt spid="63492"/>
                                        </p:tgtEl>
                                        <p:attrNameLst>
                                          <p:attrName>style.visibility</p:attrName>
                                        </p:attrNameLst>
                                      </p:cBhvr>
                                      <p:to>
                                        <p:strVal val="visible"/>
                                      </p:to>
                                    </p:set>
                                    <p:animEffect transition="in" filter="blinds(horizontal)">
                                      <p:cBhvr>
                                        <p:cTn id="10" dur="500"/>
                                        <p:tgtEl>
                                          <p:spTgt spid="63492"/>
                                        </p:tgtEl>
                                      </p:cBhvr>
                                    </p:animEffect>
                                  </p:childTnLst>
                                </p:cTn>
                              </p:par>
                              <p:par>
                                <p:cTn id="11" presetID="3" presetClass="entr" presetSubtype="10" fill="hold" nodeType="withEffect">
                                  <p:stCondLst>
                                    <p:cond delay="0"/>
                                  </p:stCondLst>
                                  <p:childTnLst>
                                    <p:set>
                                      <p:cBhvr>
                                        <p:cTn id="12" dur="1" fill="hold">
                                          <p:stCondLst>
                                            <p:cond delay="0"/>
                                          </p:stCondLst>
                                        </p:cTn>
                                        <p:tgtEl>
                                          <p:spTgt spid="7188"/>
                                        </p:tgtEl>
                                        <p:attrNameLst>
                                          <p:attrName>style.visibility</p:attrName>
                                        </p:attrNameLst>
                                      </p:cBhvr>
                                      <p:to>
                                        <p:strVal val="visible"/>
                                      </p:to>
                                    </p:set>
                                    <p:animEffect transition="in" filter="blinds(horizontal)">
                                      <p:cBhvr>
                                        <p:cTn id="13" dur="500"/>
                                        <p:tgtEl>
                                          <p:spTgt spid="7188"/>
                                        </p:tgtEl>
                                      </p:cBhvr>
                                    </p:animEffect>
                                  </p:childTnLst>
                                </p:cTn>
                              </p:par>
                              <p:par>
                                <p:cTn id="14" presetID="3" presetClass="entr" presetSubtype="10" fill="hold" nodeType="withEffect">
                                  <p:stCondLst>
                                    <p:cond delay="0"/>
                                  </p:stCondLst>
                                  <p:childTnLst>
                                    <p:set>
                                      <p:cBhvr>
                                        <p:cTn id="15" dur="1" fill="hold">
                                          <p:stCondLst>
                                            <p:cond delay="0"/>
                                          </p:stCondLst>
                                        </p:cTn>
                                        <p:tgtEl>
                                          <p:spTgt spid="63509"/>
                                        </p:tgtEl>
                                        <p:attrNameLst>
                                          <p:attrName>style.visibility</p:attrName>
                                        </p:attrNameLst>
                                      </p:cBhvr>
                                      <p:to>
                                        <p:strVal val="visible"/>
                                      </p:to>
                                    </p:set>
                                    <p:animEffect transition="in" filter="blinds(horizontal)">
                                      <p:cBhvr>
                                        <p:cTn id="16" dur="500"/>
                                        <p:tgtEl>
                                          <p:spTgt spid="63509"/>
                                        </p:tgtEl>
                                      </p:cBhvr>
                                    </p:animEffect>
                                  </p:childTnLst>
                                </p:cTn>
                              </p:par>
                              <p:par>
                                <p:cTn id="17" presetID="3" presetClass="entr" presetSubtype="10" fill="hold" nodeType="withEffect">
                                  <p:stCondLst>
                                    <p:cond delay="0"/>
                                  </p:stCondLst>
                                  <p:childTnLst>
                                    <p:set>
                                      <p:cBhvr>
                                        <p:cTn id="18" dur="1" fill="hold">
                                          <p:stCondLst>
                                            <p:cond delay="0"/>
                                          </p:stCondLst>
                                        </p:cTn>
                                        <p:tgtEl>
                                          <p:spTgt spid="7194"/>
                                        </p:tgtEl>
                                        <p:attrNameLst>
                                          <p:attrName>style.visibility</p:attrName>
                                        </p:attrNameLst>
                                      </p:cBhvr>
                                      <p:to>
                                        <p:strVal val="visible"/>
                                      </p:to>
                                    </p:set>
                                    <p:animEffect transition="in" filter="blinds(horizontal)">
                                      <p:cBhvr>
                                        <p:cTn id="19" dur="500"/>
                                        <p:tgtEl>
                                          <p:spTgt spid="7194"/>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3" presetClass="entr" presetSubtype="10" fill="hold" nodeType="clickEffect">
                                  <p:stCondLst>
                                    <p:cond delay="0"/>
                                  </p:stCondLst>
                                  <p:childTnLst>
                                    <p:set>
                                      <p:cBhvr>
                                        <p:cTn id="23" dur="1" fill="hold">
                                          <p:stCondLst>
                                            <p:cond delay="0"/>
                                          </p:stCondLst>
                                        </p:cTn>
                                        <p:tgtEl>
                                          <p:spTgt spid="63494"/>
                                        </p:tgtEl>
                                        <p:attrNameLst>
                                          <p:attrName>style.visibility</p:attrName>
                                        </p:attrNameLst>
                                      </p:cBhvr>
                                      <p:to>
                                        <p:strVal val="visible"/>
                                      </p:to>
                                    </p:set>
                                    <p:animEffect transition="in" filter="blinds(horizontal)">
                                      <p:cBhvr>
                                        <p:cTn id="24" dur="500"/>
                                        <p:tgtEl>
                                          <p:spTgt spid="63494"/>
                                        </p:tgtEl>
                                      </p:cBhvr>
                                    </p:animEffect>
                                  </p:childTnLst>
                                </p:cTn>
                              </p:par>
                              <p:par>
                                <p:cTn id="25" presetID="3" presetClass="entr" presetSubtype="10" fill="hold" nodeType="withEffect">
                                  <p:stCondLst>
                                    <p:cond delay="0"/>
                                  </p:stCondLst>
                                  <p:childTnLst>
                                    <p:set>
                                      <p:cBhvr>
                                        <p:cTn id="26" dur="1" fill="hold">
                                          <p:stCondLst>
                                            <p:cond delay="0"/>
                                          </p:stCondLst>
                                        </p:cTn>
                                        <p:tgtEl>
                                          <p:spTgt spid="7190"/>
                                        </p:tgtEl>
                                        <p:attrNameLst>
                                          <p:attrName>style.visibility</p:attrName>
                                        </p:attrNameLst>
                                      </p:cBhvr>
                                      <p:to>
                                        <p:strVal val="visible"/>
                                      </p:to>
                                    </p:set>
                                    <p:animEffect transition="in" filter="blinds(horizontal)">
                                      <p:cBhvr>
                                        <p:cTn id="27" dur="500"/>
                                        <p:tgtEl>
                                          <p:spTgt spid="7190"/>
                                        </p:tgtEl>
                                      </p:cBhvr>
                                    </p:animEffect>
                                  </p:childTnLst>
                                </p:cTn>
                              </p:par>
                              <p:par>
                                <p:cTn id="28" presetID="3" presetClass="entr" presetSubtype="10" fill="hold" nodeType="withEffect">
                                  <p:stCondLst>
                                    <p:cond delay="0"/>
                                  </p:stCondLst>
                                  <p:childTnLst>
                                    <p:set>
                                      <p:cBhvr>
                                        <p:cTn id="29" dur="1" fill="hold">
                                          <p:stCondLst>
                                            <p:cond delay="0"/>
                                          </p:stCondLst>
                                        </p:cTn>
                                        <p:tgtEl>
                                          <p:spTgt spid="63511"/>
                                        </p:tgtEl>
                                        <p:attrNameLst>
                                          <p:attrName>style.visibility</p:attrName>
                                        </p:attrNameLst>
                                      </p:cBhvr>
                                      <p:to>
                                        <p:strVal val="visible"/>
                                      </p:to>
                                    </p:set>
                                    <p:animEffect transition="in" filter="blinds(horizontal)">
                                      <p:cBhvr>
                                        <p:cTn id="30" dur="500"/>
                                        <p:tgtEl>
                                          <p:spTgt spid="63511"/>
                                        </p:tgtEl>
                                      </p:cBhvr>
                                    </p:animEffect>
                                  </p:childTnLst>
                                </p:cTn>
                              </p:par>
                              <p:par>
                                <p:cTn id="31" presetID="3" presetClass="entr" presetSubtype="10" fill="hold" nodeType="withEffect">
                                  <p:stCondLst>
                                    <p:cond delay="0"/>
                                  </p:stCondLst>
                                  <p:childTnLst>
                                    <p:set>
                                      <p:cBhvr>
                                        <p:cTn id="32" dur="1" fill="hold">
                                          <p:stCondLst>
                                            <p:cond delay="0"/>
                                          </p:stCondLst>
                                        </p:cTn>
                                        <p:tgtEl>
                                          <p:spTgt spid="7195"/>
                                        </p:tgtEl>
                                        <p:attrNameLst>
                                          <p:attrName>style.visibility</p:attrName>
                                        </p:attrNameLst>
                                      </p:cBhvr>
                                      <p:to>
                                        <p:strVal val="visible"/>
                                      </p:to>
                                    </p:set>
                                    <p:animEffect transition="in" filter="blinds(horizontal)">
                                      <p:cBhvr>
                                        <p:cTn id="33" dur="500"/>
                                        <p:tgtEl>
                                          <p:spTgt spid="7195"/>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3" presetClass="entr" presetSubtype="10" fill="hold" nodeType="clickEffect">
                                  <p:stCondLst>
                                    <p:cond delay="0"/>
                                  </p:stCondLst>
                                  <p:childTnLst>
                                    <p:set>
                                      <p:cBhvr>
                                        <p:cTn id="37" dur="1" fill="hold">
                                          <p:stCondLst>
                                            <p:cond delay="0"/>
                                          </p:stCondLst>
                                        </p:cTn>
                                        <p:tgtEl>
                                          <p:spTgt spid="63494"/>
                                        </p:tgtEl>
                                        <p:attrNameLst>
                                          <p:attrName>style.visibility</p:attrName>
                                        </p:attrNameLst>
                                      </p:cBhvr>
                                      <p:to>
                                        <p:strVal val="visible"/>
                                      </p:to>
                                    </p:set>
                                    <p:animEffect transition="in" filter="blinds(horizontal)">
                                      <p:cBhvr>
                                        <p:cTn id="38" dur="500"/>
                                        <p:tgtEl>
                                          <p:spTgt spid="63494"/>
                                        </p:tgtEl>
                                      </p:cBhvr>
                                    </p:animEffect>
                                  </p:childTnLst>
                                </p:cTn>
                              </p:par>
                              <p:par>
                                <p:cTn id="39" presetID="3" presetClass="entr" presetSubtype="10" fill="hold" nodeType="withEffect">
                                  <p:stCondLst>
                                    <p:cond delay="0"/>
                                  </p:stCondLst>
                                  <p:childTnLst>
                                    <p:set>
                                      <p:cBhvr>
                                        <p:cTn id="40" dur="1" fill="hold">
                                          <p:stCondLst>
                                            <p:cond delay="0"/>
                                          </p:stCondLst>
                                        </p:cTn>
                                        <p:tgtEl>
                                          <p:spTgt spid="63495"/>
                                        </p:tgtEl>
                                        <p:attrNameLst>
                                          <p:attrName>style.visibility</p:attrName>
                                        </p:attrNameLst>
                                      </p:cBhvr>
                                      <p:to>
                                        <p:strVal val="visible"/>
                                      </p:to>
                                    </p:set>
                                    <p:animEffect transition="in" filter="blinds(horizontal)">
                                      <p:cBhvr>
                                        <p:cTn id="41" dur="500"/>
                                        <p:tgtEl>
                                          <p:spTgt spid="63495"/>
                                        </p:tgtEl>
                                      </p:cBhvr>
                                    </p:animEffect>
                                  </p:childTnLst>
                                </p:cTn>
                              </p:par>
                              <p:par>
                                <p:cTn id="42" presetID="3" presetClass="entr" presetSubtype="10" fill="hold" nodeType="withEffect">
                                  <p:stCondLst>
                                    <p:cond delay="0"/>
                                  </p:stCondLst>
                                  <p:childTnLst>
                                    <p:set>
                                      <p:cBhvr>
                                        <p:cTn id="43" dur="1" fill="hold">
                                          <p:stCondLst>
                                            <p:cond delay="0"/>
                                          </p:stCondLst>
                                        </p:cTn>
                                        <p:tgtEl>
                                          <p:spTgt spid="7192"/>
                                        </p:tgtEl>
                                        <p:attrNameLst>
                                          <p:attrName>style.visibility</p:attrName>
                                        </p:attrNameLst>
                                      </p:cBhvr>
                                      <p:to>
                                        <p:strVal val="visible"/>
                                      </p:to>
                                    </p:set>
                                    <p:animEffect transition="in" filter="blinds(horizontal)">
                                      <p:cBhvr>
                                        <p:cTn id="44" dur="500"/>
                                        <p:tgtEl>
                                          <p:spTgt spid="7192"/>
                                        </p:tgtEl>
                                      </p:cBhvr>
                                    </p:animEffect>
                                  </p:childTnLst>
                                </p:cTn>
                              </p:par>
                              <p:par>
                                <p:cTn id="45" presetID="3" presetClass="entr" presetSubtype="10" fill="hold" nodeType="withEffect">
                                  <p:stCondLst>
                                    <p:cond delay="0"/>
                                  </p:stCondLst>
                                  <p:childTnLst>
                                    <p:set>
                                      <p:cBhvr>
                                        <p:cTn id="46" dur="1" fill="hold">
                                          <p:stCondLst>
                                            <p:cond delay="0"/>
                                          </p:stCondLst>
                                        </p:cTn>
                                        <p:tgtEl>
                                          <p:spTgt spid="63513"/>
                                        </p:tgtEl>
                                        <p:attrNameLst>
                                          <p:attrName>style.visibility</p:attrName>
                                        </p:attrNameLst>
                                      </p:cBhvr>
                                      <p:to>
                                        <p:strVal val="visible"/>
                                      </p:to>
                                    </p:set>
                                    <p:animEffect transition="in" filter="blinds(horizontal)">
                                      <p:cBhvr>
                                        <p:cTn id="47" dur="500"/>
                                        <p:tgtEl>
                                          <p:spTgt spid="63513"/>
                                        </p:tgtEl>
                                      </p:cBhvr>
                                    </p:animEffect>
                                  </p:childTnLst>
                                </p:cTn>
                              </p:par>
                              <p:par>
                                <p:cTn id="48" presetID="3" presetClass="entr" presetSubtype="10" fill="hold" nodeType="withEffect">
                                  <p:stCondLst>
                                    <p:cond delay="0"/>
                                  </p:stCondLst>
                                  <p:childTnLst>
                                    <p:set>
                                      <p:cBhvr>
                                        <p:cTn id="49" dur="1" fill="hold">
                                          <p:stCondLst>
                                            <p:cond delay="0"/>
                                          </p:stCondLst>
                                        </p:cTn>
                                        <p:tgtEl>
                                          <p:spTgt spid="7196"/>
                                        </p:tgtEl>
                                        <p:attrNameLst>
                                          <p:attrName>style.visibility</p:attrName>
                                        </p:attrNameLst>
                                      </p:cBhvr>
                                      <p:to>
                                        <p:strVal val="visible"/>
                                      </p:to>
                                    </p:set>
                                    <p:animEffect transition="in" filter="blinds(horizontal)">
                                      <p:cBhvr>
                                        <p:cTn id="50" dur="500"/>
                                        <p:tgtEl>
                                          <p:spTgt spid="7196"/>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3" presetClass="entr" presetSubtype="10" fill="hold" nodeType="clickEffect">
                                  <p:stCondLst>
                                    <p:cond delay="0"/>
                                  </p:stCondLst>
                                  <p:childTnLst>
                                    <p:set>
                                      <p:cBhvr>
                                        <p:cTn id="54" dur="1" fill="hold">
                                          <p:stCondLst>
                                            <p:cond delay="0"/>
                                          </p:stCondLst>
                                        </p:cTn>
                                        <p:tgtEl>
                                          <p:spTgt spid="63496"/>
                                        </p:tgtEl>
                                        <p:attrNameLst>
                                          <p:attrName>style.visibility</p:attrName>
                                        </p:attrNameLst>
                                      </p:cBhvr>
                                      <p:to>
                                        <p:strVal val="visible"/>
                                      </p:to>
                                    </p:set>
                                    <p:animEffect transition="in" filter="blinds(horizontal)">
                                      <p:cBhvr>
                                        <p:cTn id="55" dur="500"/>
                                        <p:tgtEl>
                                          <p:spTgt spid="63496"/>
                                        </p:tgtEl>
                                      </p:cBhvr>
                                    </p:animEffect>
                                  </p:childTnLst>
                                </p:cTn>
                              </p:par>
                              <p:par>
                                <p:cTn id="56" presetID="3" presetClass="entr" presetSubtype="10" fill="hold" nodeType="withEffect">
                                  <p:stCondLst>
                                    <p:cond delay="0"/>
                                  </p:stCondLst>
                                  <p:childTnLst>
                                    <p:set>
                                      <p:cBhvr>
                                        <p:cTn id="57" dur="1" fill="hold">
                                          <p:stCondLst>
                                            <p:cond delay="0"/>
                                          </p:stCondLst>
                                        </p:cTn>
                                        <p:tgtEl>
                                          <p:spTgt spid="7197"/>
                                        </p:tgtEl>
                                        <p:attrNameLst>
                                          <p:attrName>style.visibility</p:attrName>
                                        </p:attrNameLst>
                                      </p:cBhvr>
                                      <p:to>
                                        <p:strVal val="visible"/>
                                      </p:to>
                                    </p:set>
                                    <p:animEffect transition="in" filter="blinds(horizontal)">
                                      <p:cBhvr>
                                        <p:cTn id="58" dur="500"/>
                                        <p:tgtEl>
                                          <p:spTgt spid="7197"/>
                                        </p:tgtEl>
                                      </p:cBhvr>
                                    </p:animEffect>
                                  </p:childTnLst>
                                </p:cTn>
                              </p:par>
                              <p:par>
                                <p:cTn id="59" presetID="3" presetClass="entr" presetSubtype="10" fill="hold" nodeType="withEffect">
                                  <p:stCondLst>
                                    <p:cond delay="0"/>
                                  </p:stCondLst>
                                  <p:childTnLst>
                                    <p:set>
                                      <p:cBhvr>
                                        <p:cTn id="60" dur="1" fill="hold">
                                          <p:stCondLst>
                                            <p:cond delay="0"/>
                                          </p:stCondLst>
                                        </p:cTn>
                                        <p:tgtEl>
                                          <p:spTgt spid="63518"/>
                                        </p:tgtEl>
                                        <p:attrNameLst>
                                          <p:attrName>style.visibility</p:attrName>
                                        </p:attrNameLst>
                                      </p:cBhvr>
                                      <p:to>
                                        <p:strVal val="visible"/>
                                      </p:to>
                                    </p:set>
                                    <p:animEffect transition="in" filter="blinds(horizontal)">
                                      <p:cBhvr>
                                        <p:cTn id="61" dur="500"/>
                                        <p:tgtEl>
                                          <p:spTgt spid="63518"/>
                                        </p:tgtEl>
                                      </p:cBhvr>
                                    </p:animEffect>
                                  </p:childTnLst>
                                </p:cTn>
                              </p:par>
                              <p:par>
                                <p:cTn id="62" presetID="3" presetClass="entr" presetSubtype="10" fill="hold" nodeType="withEffect">
                                  <p:stCondLst>
                                    <p:cond delay="0"/>
                                  </p:stCondLst>
                                  <p:childTnLst>
                                    <p:set>
                                      <p:cBhvr>
                                        <p:cTn id="63" dur="1" fill="hold">
                                          <p:stCondLst>
                                            <p:cond delay="0"/>
                                          </p:stCondLst>
                                        </p:cTn>
                                        <p:tgtEl>
                                          <p:spTgt spid="7199"/>
                                        </p:tgtEl>
                                        <p:attrNameLst>
                                          <p:attrName>style.visibility</p:attrName>
                                        </p:attrNameLst>
                                      </p:cBhvr>
                                      <p:to>
                                        <p:strVal val="visible"/>
                                      </p:to>
                                    </p:set>
                                    <p:animEffect transition="in" filter="blinds(horizontal)">
                                      <p:cBhvr>
                                        <p:cTn id="64" dur="500"/>
                                        <p:tgtEl>
                                          <p:spTgt spid="7199"/>
                                        </p:tgtEl>
                                      </p:cBhvr>
                                    </p:animEffect>
                                  </p:childTnLst>
                                </p:cTn>
                              </p:par>
                            </p:childTnLst>
                          </p:cTn>
                        </p:par>
                      </p:childTnLst>
                    </p:cTn>
                  </p:par>
                  <p:par>
                    <p:cTn id="65" fill="hold" nodeType="clickPar">
                      <p:stCondLst>
                        <p:cond delay="indefinite"/>
                      </p:stCondLst>
                      <p:childTnLst>
                        <p:par>
                          <p:cTn id="66" fill="hold" nodeType="withGroup">
                            <p:stCondLst>
                              <p:cond delay="0"/>
                            </p:stCondLst>
                            <p:childTnLst>
                              <p:par>
                                <p:cTn id="67" presetID="3" presetClass="entr" presetSubtype="10" fill="hold" nodeType="clickEffect">
                                  <p:stCondLst>
                                    <p:cond delay="0"/>
                                  </p:stCondLst>
                                  <p:childTnLst>
                                    <p:set>
                                      <p:cBhvr>
                                        <p:cTn id="68" dur="1" fill="hold">
                                          <p:stCondLst>
                                            <p:cond delay="0"/>
                                          </p:stCondLst>
                                        </p:cTn>
                                        <p:tgtEl>
                                          <p:spTgt spid="63491"/>
                                        </p:tgtEl>
                                        <p:attrNameLst>
                                          <p:attrName>style.visibility</p:attrName>
                                        </p:attrNameLst>
                                      </p:cBhvr>
                                      <p:to>
                                        <p:strVal val="visible"/>
                                      </p:to>
                                    </p:set>
                                    <p:animEffect transition="in" filter="blinds(horizontal)">
                                      <p:cBhvr>
                                        <p:cTn id="69" dur="500"/>
                                        <p:tgtEl>
                                          <p:spTgt spid="63491"/>
                                        </p:tgtEl>
                                      </p:cBhvr>
                                    </p:animEffect>
                                  </p:childTnLst>
                                </p:cTn>
                              </p:par>
                              <p:par>
                                <p:cTn id="70" presetID="3" presetClass="entr" presetSubtype="10" fill="hold" nodeType="withEffect">
                                  <p:stCondLst>
                                    <p:cond delay="0"/>
                                  </p:stCondLst>
                                  <p:childTnLst>
                                    <p:set>
                                      <p:cBhvr>
                                        <p:cTn id="71" dur="1" fill="hold">
                                          <p:stCondLst>
                                            <p:cond delay="0"/>
                                          </p:stCondLst>
                                        </p:cTn>
                                        <p:tgtEl>
                                          <p:spTgt spid="63493"/>
                                        </p:tgtEl>
                                        <p:attrNameLst>
                                          <p:attrName>style.visibility</p:attrName>
                                        </p:attrNameLst>
                                      </p:cBhvr>
                                      <p:to>
                                        <p:strVal val="visible"/>
                                      </p:to>
                                    </p:set>
                                    <p:animEffect transition="in" filter="blinds(horizontal)">
                                      <p:cBhvr>
                                        <p:cTn id="72" dur="500"/>
                                        <p:tgtEl>
                                          <p:spTgt spid="63493"/>
                                        </p:tgtEl>
                                      </p:cBhvr>
                                    </p:animEffect>
                                  </p:childTnLst>
                                </p:cTn>
                              </p:par>
                              <p:par>
                                <p:cTn id="73" presetID="3" presetClass="entr" presetSubtype="10" fill="hold" nodeType="withEffect">
                                  <p:stCondLst>
                                    <p:cond delay="0"/>
                                  </p:stCondLst>
                                  <p:childTnLst>
                                    <p:set>
                                      <p:cBhvr>
                                        <p:cTn id="74" dur="1" fill="hold">
                                          <p:stCondLst>
                                            <p:cond delay="0"/>
                                          </p:stCondLst>
                                        </p:cTn>
                                        <p:tgtEl>
                                          <p:spTgt spid="7200"/>
                                        </p:tgtEl>
                                        <p:attrNameLst>
                                          <p:attrName>style.visibility</p:attrName>
                                        </p:attrNameLst>
                                      </p:cBhvr>
                                      <p:to>
                                        <p:strVal val="visible"/>
                                      </p:to>
                                    </p:set>
                                    <p:animEffect transition="in" filter="blinds(horizontal)">
                                      <p:cBhvr>
                                        <p:cTn id="75" dur="500"/>
                                        <p:tgtEl>
                                          <p:spTgt spid="7200"/>
                                        </p:tgtEl>
                                      </p:cBhvr>
                                    </p:animEffect>
                                  </p:childTnLst>
                                </p:cTn>
                              </p:par>
                              <p:par>
                                <p:cTn id="76" presetID="3" presetClass="entr" presetSubtype="10" fill="hold" nodeType="withEffect">
                                  <p:stCondLst>
                                    <p:cond delay="0"/>
                                  </p:stCondLst>
                                  <p:childTnLst>
                                    <p:set>
                                      <p:cBhvr>
                                        <p:cTn id="77" dur="1" fill="hold">
                                          <p:stCondLst>
                                            <p:cond delay="0"/>
                                          </p:stCondLst>
                                        </p:cTn>
                                        <p:tgtEl>
                                          <p:spTgt spid="63521"/>
                                        </p:tgtEl>
                                        <p:attrNameLst>
                                          <p:attrName>style.visibility</p:attrName>
                                        </p:attrNameLst>
                                      </p:cBhvr>
                                      <p:to>
                                        <p:strVal val="visible"/>
                                      </p:to>
                                    </p:set>
                                    <p:animEffect transition="in" filter="blinds(horizontal)">
                                      <p:cBhvr>
                                        <p:cTn id="78" dur="500"/>
                                        <p:tgtEl>
                                          <p:spTgt spid="63521"/>
                                        </p:tgtEl>
                                      </p:cBhvr>
                                    </p:animEffect>
                                  </p:childTnLst>
                                </p:cTn>
                              </p:par>
                              <p:par>
                                <p:cTn id="79" presetID="3" presetClass="entr" presetSubtype="10" fill="hold" nodeType="withEffect">
                                  <p:stCondLst>
                                    <p:cond delay="0"/>
                                  </p:stCondLst>
                                  <p:childTnLst>
                                    <p:set>
                                      <p:cBhvr>
                                        <p:cTn id="80" dur="1" fill="hold">
                                          <p:stCondLst>
                                            <p:cond delay="0"/>
                                          </p:stCondLst>
                                        </p:cTn>
                                        <p:tgtEl>
                                          <p:spTgt spid="7202"/>
                                        </p:tgtEl>
                                        <p:attrNameLst>
                                          <p:attrName>style.visibility</p:attrName>
                                        </p:attrNameLst>
                                      </p:cBhvr>
                                      <p:to>
                                        <p:strVal val="visible"/>
                                      </p:to>
                                    </p:set>
                                    <p:animEffect transition="in" filter="blinds(horizontal)">
                                      <p:cBhvr>
                                        <p:cTn id="81" dur="500"/>
                                        <p:tgtEl>
                                          <p:spTgt spid="72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88" grpId="0" animBg="1"/>
      <p:bldP spid="63509" grpId="0"/>
      <p:bldP spid="7190" grpId="0" animBg="1"/>
      <p:bldP spid="63511" grpId="0"/>
      <p:bldP spid="7192" grpId="0" animBg="1"/>
      <p:bldP spid="63513" grpId="0"/>
      <p:bldP spid="7194" grpId="0" animBg="1"/>
      <p:bldP spid="7195" grpId="0" animBg="1"/>
      <p:bldP spid="7196" grpId="0" animBg="1"/>
      <p:bldP spid="7197" grpId="0" animBg="1"/>
      <p:bldP spid="63518" grpId="0"/>
      <p:bldP spid="7199" grpId="0" animBg="1"/>
      <p:bldP spid="7200" grpId="0" animBg="1"/>
      <p:bldP spid="63521" grpId="0"/>
      <p:bldP spid="7202"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bg1">
            <a:tint val="95000"/>
            <a:satMod val="170000"/>
          </a:schemeClr>
        </a:solidFill>
        <a:effectLst/>
      </p:bgPr>
    </p:bg>
    <p:spTree>
      <p:nvGrpSpPr>
        <p:cNvPr id="1" name=""/>
        <p:cNvGrpSpPr/>
        <p:nvPr/>
      </p:nvGrpSpPr>
      <p:grpSpPr>
        <a:xfrm>
          <a:off x="0" y="0"/>
          <a:ext cx="0" cy="0"/>
          <a:chOff x="0" y="0"/>
          <a:chExt cx="0" cy="0"/>
        </a:xfrm>
      </p:grpSpPr>
      <p:sp>
        <p:nvSpPr>
          <p:cNvPr id="9" name="Rounded Rectangle 8">
            <a:extLst>
              <a:ext uri="{FF2B5EF4-FFF2-40B4-BE49-F238E27FC236}">
                <a16:creationId xmlns:a16="http://schemas.microsoft.com/office/drawing/2014/main" id="{49573405-1456-CB43-93D2-FEC432D32290}"/>
              </a:ext>
            </a:extLst>
          </p:cNvPr>
          <p:cNvSpPr/>
          <p:nvPr/>
        </p:nvSpPr>
        <p:spPr>
          <a:xfrm>
            <a:off x="4096624" y="3504283"/>
            <a:ext cx="5609222" cy="1214079"/>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vert="horz" lIns="91440" tIns="45720" rIns="91440" bIns="45720" rtlCol="0" anchor="t">
            <a:normAutofit/>
          </a:bodyPr>
          <a:lstStyle/>
          <a:p>
            <a:pPr marL="0" marR="0" lvl="0" indent="0" algn="ctr" defTabSz="914400" rtl="0" eaLnBrk="1" fontAlgn="auto" latinLnBrk="0" hangingPunct="1">
              <a:lnSpc>
                <a:spcPct val="90000"/>
              </a:lnSpc>
              <a:spcBef>
                <a:spcPct val="0"/>
              </a:spcBef>
              <a:spcAft>
                <a:spcPts val="600"/>
              </a:spcAft>
              <a:buClrTx/>
              <a:buSzTx/>
              <a:buFontTx/>
              <a:buNone/>
              <a:tabLst/>
              <a:defRPr/>
            </a:pPr>
            <a:r>
              <a:rPr kumimoji="0" lang="en-US" sz="7000" b="1" i="0" u="none" strike="noStrike" kern="1200" cap="none" spc="0" normalizeH="0" baseline="0" noProof="0" dirty="0">
                <a:ln>
                  <a:noFill/>
                </a:ln>
                <a:solidFill>
                  <a:prstClr val="white"/>
                </a:solidFill>
                <a:effectLst/>
                <a:uLnTx/>
                <a:uFillTx/>
                <a:latin typeface="UTM Cookies" panose="02040603050506020204" pitchFamily="18" charset="0"/>
                <a:ea typeface="微软雅黑"/>
                <a:cs typeface="+mn-cs"/>
              </a:rPr>
              <a:t>LUYỆN TẬP</a:t>
            </a:r>
          </a:p>
        </p:txBody>
      </p:sp>
      <p:sp>
        <p:nvSpPr>
          <p:cNvPr id="15" name="Freeform: Shape 14">
            <a:extLst>
              <a:ext uri="{FF2B5EF4-FFF2-40B4-BE49-F238E27FC236}">
                <a16:creationId xmlns:a16="http://schemas.microsoft.com/office/drawing/2014/main" id="{C4051FED-CF0D-4DDD-A9BB-E58FEEFE7C4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967580" y="2042"/>
            <a:ext cx="3224421" cy="4020664"/>
          </a:xfrm>
          <a:custGeom>
            <a:avLst/>
            <a:gdLst>
              <a:gd name="connsiteX0" fmla="*/ 449733 w 3224421"/>
              <a:gd name="connsiteY0" fmla="*/ 0 h 4020664"/>
              <a:gd name="connsiteX1" fmla="*/ 3224421 w 3224421"/>
              <a:gd name="connsiteY1" fmla="*/ 0 h 4020664"/>
              <a:gd name="connsiteX2" fmla="*/ 3224421 w 3224421"/>
              <a:gd name="connsiteY2" fmla="*/ 3933205 h 4020664"/>
              <a:gd name="connsiteX3" fmla="*/ 3087301 w 3224421"/>
              <a:gd name="connsiteY3" fmla="*/ 3968462 h 4020664"/>
              <a:gd name="connsiteX4" fmla="*/ 2569464 w 3224421"/>
              <a:gd name="connsiteY4" fmla="*/ 4020664 h 4020664"/>
              <a:gd name="connsiteX5" fmla="*/ 0 w 3224421"/>
              <a:gd name="connsiteY5" fmla="*/ 1451200 h 4020664"/>
              <a:gd name="connsiteX6" fmla="*/ 438824 w 3224421"/>
              <a:gd name="connsiteY6" fmla="*/ 14588 h 4020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24421" h="4020664">
                <a:moveTo>
                  <a:pt x="449733" y="0"/>
                </a:moveTo>
                <a:lnTo>
                  <a:pt x="3224421" y="0"/>
                </a:lnTo>
                <a:lnTo>
                  <a:pt x="3224421" y="3933205"/>
                </a:lnTo>
                <a:lnTo>
                  <a:pt x="3087301" y="3968462"/>
                </a:lnTo>
                <a:cubicBezTo>
                  <a:pt x="2920035" y="4002689"/>
                  <a:pt x="2746849" y="4020664"/>
                  <a:pt x="2569464" y="4020664"/>
                </a:cubicBezTo>
                <a:cubicBezTo>
                  <a:pt x="1150388" y="4020664"/>
                  <a:pt x="0" y="2870276"/>
                  <a:pt x="0" y="1451200"/>
                </a:cubicBezTo>
                <a:cubicBezTo>
                  <a:pt x="0" y="919047"/>
                  <a:pt x="161773" y="424677"/>
                  <a:pt x="438824" y="14588"/>
                </a:cubicBezTo>
                <a:close/>
              </a:path>
            </a:pathLst>
          </a:custGeom>
          <a:solidFill>
            <a:schemeClr val="tx1"/>
          </a:solidFill>
          <a:ln w="95250" cmpd="dbl">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微软雅黑"/>
              <a:cs typeface="+mn-cs"/>
            </a:endParaRPr>
          </a:p>
        </p:txBody>
      </p:sp>
      <p:sp>
        <p:nvSpPr>
          <p:cNvPr id="17" name="Freeform: Shape 16">
            <a:extLst>
              <a:ext uri="{FF2B5EF4-FFF2-40B4-BE49-F238E27FC236}">
                <a16:creationId xmlns:a16="http://schemas.microsoft.com/office/drawing/2014/main" id="{F2E5A8E1-2A22-48D0-9556-E21648FA1EA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46518"/>
            <a:ext cx="4100079" cy="6194580"/>
          </a:xfrm>
          <a:custGeom>
            <a:avLst/>
            <a:gdLst>
              <a:gd name="connsiteX0" fmla="*/ 1002789 w 4100079"/>
              <a:gd name="connsiteY0" fmla="*/ 0 h 6194580"/>
              <a:gd name="connsiteX1" fmla="*/ 4100079 w 4100079"/>
              <a:gd name="connsiteY1" fmla="*/ 3097290 h 6194580"/>
              <a:gd name="connsiteX2" fmla="*/ 1002789 w 4100079"/>
              <a:gd name="connsiteY2" fmla="*/ 6194580 h 6194580"/>
              <a:gd name="connsiteX3" fmla="*/ 81750 w 4100079"/>
              <a:gd name="connsiteY3" fmla="*/ 6055332 h 6194580"/>
              <a:gd name="connsiteX4" fmla="*/ 0 w 4100079"/>
              <a:gd name="connsiteY4" fmla="*/ 6025411 h 6194580"/>
              <a:gd name="connsiteX5" fmla="*/ 0 w 4100079"/>
              <a:gd name="connsiteY5" fmla="*/ 169169 h 6194580"/>
              <a:gd name="connsiteX6" fmla="*/ 81750 w 4100079"/>
              <a:gd name="connsiteY6" fmla="*/ 139248 h 6194580"/>
              <a:gd name="connsiteX7" fmla="*/ 1002789 w 4100079"/>
              <a:gd name="connsiteY7" fmla="*/ 0 h 619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0079" h="6194580">
                <a:moveTo>
                  <a:pt x="1002789" y="0"/>
                </a:moveTo>
                <a:cubicBezTo>
                  <a:pt x="2713375" y="0"/>
                  <a:pt x="4100079" y="1386704"/>
                  <a:pt x="4100079" y="3097290"/>
                </a:cubicBezTo>
                <a:cubicBezTo>
                  <a:pt x="4100079" y="4807876"/>
                  <a:pt x="2713375" y="6194580"/>
                  <a:pt x="1002789" y="6194580"/>
                </a:cubicBezTo>
                <a:cubicBezTo>
                  <a:pt x="682054" y="6194580"/>
                  <a:pt x="372706" y="6145829"/>
                  <a:pt x="81750" y="6055332"/>
                </a:cubicBezTo>
                <a:lnTo>
                  <a:pt x="0" y="6025411"/>
                </a:lnTo>
                <a:lnTo>
                  <a:pt x="0" y="169169"/>
                </a:lnTo>
                <a:lnTo>
                  <a:pt x="81750" y="139248"/>
                </a:lnTo>
                <a:cubicBezTo>
                  <a:pt x="372706" y="48751"/>
                  <a:pt x="682054" y="0"/>
                  <a:pt x="1002789" y="0"/>
                </a:cubicBezTo>
                <a:close/>
              </a:path>
            </a:pathLst>
          </a:cu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微软雅黑"/>
              <a:cs typeface="+mn-cs"/>
            </a:endParaRPr>
          </a:p>
        </p:txBody>
      </p:sp>
      <p:sp>
        <p:nvSpPr>
          <p:cNvPr id="19" name="Freeform: Shape 18">
            <a:extLst>
              <a:ext uri="{FF2B5EF4-FFF2-40B4-BE49-F238E27FC236}">
                <a16:creationId xmlns:a16="http://schemas.microsoft.com/office/drawing/2014/main" id="{92AA2300-0FA6-4328-9BD8-1D67925C0BD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353543" y="0"/>
            <a:ext cx="3566160" cy="3159748"/>
          </a:xfrm>
          <a:custGeom>
            <a:avLst/>
            <a:gdLst>
              <a:gd name="connsiteX0" fmla="*/ 649888 w 3566160"/>
              <a:gd name="connsiteY0" fmla="*/ 0 h 3159748"/>
              <a:gd name="connsiteX1" fmla="*/ 2916273 w 3566160"/>
              <a:gd name="connsiteY1" fmla="*/ 0 h 3159748"/>
              <a:gd name="connsiteX2" fmla="*/ 2917285 w 3566160"/>
              <a:gd name="connsiteY2" fmla="*/ 757 h 3159748"/>
              <a:gd name="connsiteX3" fmla="*/ 3566160 w 3566160"/>
              <a:gd name="connsiteY3" fmla="*/ 1376668 h 3159748"/>
              <a:gd name="connsiteX4" fmla="*/ 1783080 w 3566160"/>
              <a:gd name="connsiteY4" fmla="*/ 3159748 h 3159748"/>
              <a:gd name="connsiteX5" fmla="*/ 0 w 3566160"/>
              <a:gd name="connsiteY5" fmla="*/ 1376668 h 3159748"/>
              <a:gd name="connsiteX6" fmla="*/ 648876 w 3566160"/>
              <a:gd name="connsiteY6" fmla="*/ 757 h 3159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6160" h="3159748">
                <a:moveTo>
                  <a:pt x="649888" y="0"/>
                </a:moveTo>
                <a:lnTo>
                  <a:pt x="2916273" y="0"/>
                </a:lnTo>
                <a:lnTo>
                  <a:pt x="2917285" y="757"/>
                </a:lnTo>
                <a:cubicBezTo>
                  <a:pt x="3313569" y="327800"/>
                  <a:pt x="3566160" y="822736"/>
                  <a:pt x="3566160" y="1376668"/>
                </a:cubicBezTo>
                <a:cubicBezTo>
                  <a:pt x="3566160" y="2361436"/>
                  <a:pt x="2767848" y="3159748"/>
                  <a:pt x="1783080" y="3159748"/>
                </a:cubicBezTo>
                <a:cubicBezTo>
                  <a:pt x="798312" y="3159748"/>
                  <a:pt x="0" y="2361436"/>
                  <a:pt x="0" y="1376668"/>
                </a:cubicBezTo>
                <a:cubicBezTo>
                  <a:pt x="0" y="822736"/>
                  <a:pt x="252591" y="327800"/>
                  <a:pt x="648876" y="757"/>
                </a:cubicBezTo>
                <a:close/>
              </a:path>
            </a:pathLst>
          </a:cu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微软雅黑"/>
              <a:cs typeface="+mn-cs"/>
            </a:endParaRPr>
          </a:p>
        </p:txBody>
      </p:sp>
      <p:sp>
        <p:nvSpPr>
          <p:cNvPr id="21" name="Freeform: Shape 20">
            <a:extLst>
              <a:ext uri="{FF2B5EF4-FFF2-40B4-BE49-F238E27FC236}">
                <a16:creationId xmlns:a16="http://schemas.microsoft.com/office/drawing/2014/main" id="{D3E1FE85-D0BF-41D3-8B85-04776368E1F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18135" y="0"/>
            <a:ext cx="3236976" cy="2995156"/>
          </a:xfrm>
          <a:custGeom>
            <a:avLst/>
            <a:gdLst>
              <a:gd name="connsiteX0" fmla="*/ 770517 w 3236976"/>
              <a:gd name="connsiteY0" fmla="*/ 0 h 2995156"/>
              <a:gd name="connsiteX1" fmla="*/ 2466460 w 3236976"/>
              <a:gd name="connsiteY1" fmla="*/ 0 h 2995156"/>
              <a:gd name="connsiteX2" fmla="*/ 2523400 w 3236976"/>
              <a:gd name="connsiteY2" fmla="*/ 34592 h 2995156"/>
              <a:gd name="connsiteX3" fmla="*/ 3236976 w 3236976"/>
              <a:gd name="connsiteY3" fmla="*/ 1376668 h 2995156"/>
              <a:gd name="connsiteX4" fmla="*/ 1618488 w 3236976"/>
              <a:gd name="connsiteY4" fmla="*/ 2995156 h 2995156"/>
              <a:gd name="connsiteX5" fmla="*/ 0 w 3236976"/>
              <a:gd name="connsiteY5" fmla="*/ 1376668 h 2995156"/>
              <a:gd name="connsiteX6" fmla="*/ 713576 w 3236976"/>
              <a:gd name="connsiteY6" fmla="*/ 34592 h 299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36976" h="2995156">
                <a:moveTo>
                  <a:pt x="770517" y="0"/>
                </a:moveTo>
                <a:lnTo>
                  <a:pt x="2466460" y="0"/>
                </a:lnTo>
                <a:lnTo>
                  <a:pt x="2523400" y="34592"/>
                </a:lnTo>
                <a:cubicBezTo>
                  <a:pt x="2953921" y="325446"/>
                  <a:pt x="3236976" y="818002"/>
                  <a:pt x="3236976" y="1376668"/>
                </a:cubicBezTo>
                <a:cubicBezTo>
                  <a:pt x="3236976" y="2270534"/>
                  <a:pt x="2512354" y="2995156"/>
                  <a:pt x="1618488" y="2995156"/>
                </a:cubicBezTo>
                <a:cubicBezTo>
                  <a:pt x="724622" y="2995156"/>
                  <a:pt x="0" y="2270534"/>
                  <a:pt x="0" y="1376668"/>
                </a:cubicBezTo>
                <a:cubicBezTo>
                  <a:pt x="0" y="818002"/>
                  <a:pt x="283056" y="325446"/>
                  <a:pt x="713576" y="34592"/>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微软雅黑"/>
              <a:cs typeface="+mn-cs"/>
            </a:endParaRPr>
          </a:p>
        </p:txBody>
      </p:sp>
      <p:sp>
        <p:nvSpPr>
          <p:cNvPr id="23" name="Freeform: Shape 22">
            <a:extLst>
              <a:ext uri="{FF2B5EF4-FFF2-40B4-BE49-F238E27FC236}">
                <a16:creationId xmlns:a16="http://schemas.microsoft.com/office/drawing/2014/main" id="{1072B470-1E76-42B5-86EA-1FB0F881D7E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804396" y="2042"/>
            <a:ext cx="3387604" cy="4183848"/>
          </a:xfrm>
          <a:custGeom>
            <a:avLst/>
            <a:gdLst>
              <a:gd name="connsiteX0" fmla="*/ 420128 w 3387604"/>
              <a:gd name="connsiteY0" fmla="*/ 0 h 4183848"/>
              <a:gd name="connsiteX1" fmla="*/ 3387604 w 3387604"/>
              <a:gd name="connsiteY1" fmla="*/ 0 h 4183848"/>
              <a:gd name="connsiteX2" fmla="*/ 3387604 w 3387604"/>
              <a:gd name="connsiteY2" fmla="*/ 4101530 h 4183848"/>
              <a:gd name="connsiteX3" fmla="*/ 3283372 w 3387604"/>
              <a:gd name="connsiteY3" fmla="*/ 4128330 h 4183848"/>
              <a:gd name="connsiteX4" fmla="*/ 2732648 w 3387604"/>
              <a:gd name="connsiteY4" fmla="*/ 4183848 h 4183848"/>
              <a:gd name="connsiteX5" fmla="*/ 0 w 3387604"/>
              <a:gd name="connsiteY5" fmla="*/ 1451200 h 4183848"/>
              <a:gd name="connsiteX6" fmla="*/ 329816 w 3387604"/>
              <a:gd name="connsiteY6" fmla="*/ 148658 h 4183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7604" h="4183848">
                <a:moveTo>
                  <a:pt x="420128" y="0"/>
                </a:moveTo>
                <a:lnTo>
                  <a:pt x="3387604" y="0"/>
                </a:lnTo>
                <a:lnTo>
                  <a:pt x="3387604" y="4101530"/>
                </a:lnTo>
                <a:lnTo>
                  <a:pt x="3283372" y="4128330"/>
                </a:lnTo>
                <a:cubicBezTo>
                  <a:pt x="3105483" y="4164732"/>
                  <a:pt x="2921298" y="4183848"/>
                  <a:pt x="2732648" y="4183848"/>
                </a:cubicBezTo>
                <a:cubicBezTo>
                  <a:pt x="1223448" y="4183848"/>
                  <a:pt x="0" y="2960400"/>
                  <a:pt x="0" y="1451200"/>
                </a:cubicBezTo>
                <a:cubicBezTo>
                  <a:pt x="0" y="979575"/>
                  <a:pt x="119477" y="535856"/>
                  <a:pt x="329816" y="148658"/>
                </a:cubicBezTo>
                <a:close/>
              </a:path>
            </a:pathLst>
          </a:cu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微软雅黑"/>
              <a:cs typeface="+mn-cs"/>
            </a:endParaRPr>
          </a:p>
        </p:txBody>
      </p:sp>
      <p:sp>
        <p:nvSpPr>
          <p:cNvPr id="25" name="Freeform: Shape 24">
            <a:extLst>
              <a:ext uri="{FF2B5EF4-FFF2-40B4-BE49-F238E27FC236}">
                <a16:creationId xmlns:a16="http://schemas.microsoft.com/office/drawing/2014/main" id="{DDD8B025-3845-4DEF-98B6-7C0BF531DB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413156"/>
            <a:ext cx="3933440" cy="5861304"/>
          </a:xfrm>
          <a:custGeom>
            <a:avLst/>
            <a:gdLst>
              <a:gd name="connsiteX0" fmla="*/ 1002788 w 3933440"/>
              <a:gd name="connsiteY0" fmla="*/ 0 h 5861304"/>
              <a:gd name="connsiteX1" fmla="*/ 3933440 w 3933440"/>
              <a:gd name="connsiteY1" fmla="*/ 2930652 h 5861304"/>
              <a:gd name="connsiteX2" fmla="*/ 1002788 w 3933440"/>
              <a:gd name="connsiteY2" fmla="*/ 5861304 h 5861304"/>
              <a:gd name="connsiteX3" fmla="*/ 131302 w 3933440"/>
              <a:gd name="connsiteY3" fmla="*/ 5729548 h 5861304"/>
              <a:gd name="connsiteX4" fmla="*/ 0 w 3933440"/>
              <a:gd name="connsiteY4" fmla="*/ 5681491 h 5861304"/>
              <a:gd name="connsiteX5" fmla="*/ 0 w 3933440"/>
              <a:gd name="connsiteY5" fmla="*/ 179814 h 5861304"/>
              <a:gd name="connsiteX6" fmla="*/ 131302 w 3933440"/>
              <a:gd name="connsiteY6" fmla="*/ 131756 h 5861304"/>
              <a:gd name="connsiteX7" fmla="*/ 1002788 w 3933440"/>
              <a:gd name="connsiteY7" fmla="*/ 0 h 5861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3440" h="5861304">
                <a:moveTo>
                  <a:pt x="1002788" y="0"/>
                </a:moveTo>
                <a:cubicBezTo>
                  <a:pt x="2621342" y="0"/>
                  <a:pt x="3933440" y="1312098"/>
                  <a:pt x="3933440" y="2930652"/>
                </a:cubicBezTo>
                <a:cubicBezTo>
                  <a:pt x="3933440" y="4549206"/>
                  <a:pt x="2621342" y="5861304"/>
                  <a:pt x="1002788" y="5861304"/>
                </a:cubicBezTo>
                <a:cubicBezTo>
                  <a:pt x="699309" y="5861304"/>
                  <a:pt x="406604" y="5815176"/>
                  <a:pt x="131302" y="5729548"/>
                </a:cubicBezTo>
                <a:lnTo>
                  <a:pt x="0" y="5681491"/>
                </a:lnTo>
                <a:lnTo>
                  <a:pt x="0" y="179814"/>
                </a:lnTo>
                <a:lnTo>
                  <a:pt x="131302" y="131756"/>
                </a:lnTo>
                <a:cubicBezTo>
                  <a:pt x="406604" y="46129"/>
                  <a:pt x="699309" y="0"/>
                  <a:pt x="1002788" y="0"/>
                </a:cubicBezTo>
                <a:close/>
              </a:path>
            </a:pathLst>
          </a:custGeom>
          <a:solidFill>
            <a:schemeClr val="tx1"/>
          </a:solidFill>
          <a:ln w="95250" cmpd="dbl">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微软雅黑"/>
              <a:cs typeface="+mn-cs"/>
            </a:endParaRPr>
          </a:p>
        </p:txBody>
      </p:sp>
      <p:pic>
        <p:nvPicPr>
          <p:cNvPr id="5" name="图片 4">
            <a:extLst>
              <a:ext uri="{FF2B5EF4-FFF2-40B4-BE49-F238E27FC236}">
                <a16:creationId xmlns:a16="http://schemas.microsoft.com/office/drawing/2014/main" id="{ADB28D7C-E92C-4529-AC24-AECEA3369B4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bwMode="auto">
          <a:xfrm>
            <a:off x="308734" y="1745166"/>
            <a:ext cx="2842646" cy="379140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49912" y="0"/>
            <a:ext cx="1428165" cy="1224116"/>
          </a:xfrm>
          <a:prstGeom prst="rect">
            <a:avLst/>
          </a:prstGeom>
        </p:spPr>
      </p:pic>
      <p:pic>
        <p:nvPicPr>
          <p:cNvPr id="8" name="Picture 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114404" y="135859"/>
            <a:ext cx="2178429" cy="2001548"/>
          </a:xfrm>
          <a:prstGeom prst="rect">
            <a:avLst/>
          </a:prstGeom>
        </p:spPr>
      </p:pic>
      <p:pic>
        <p:nvPicPr>
          <p:cNvPr id="12" name="图片 8" descr="6fc417983c9675ce1b60e983870aeb8a">
            <a:extLst>
              <a:ext uri="{FF2B5EF4-FFF2-40B4-BE49-F238E27FC236}">
                <a16:creationId xmlns:a16="http://schemas.microsoft.com/office/drawing/2014/main" id="{2FD048CA-F1EC-4C2E-A407-AE7D890F7BF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181534" y="534514"/>
            <a:ext cx="3010466" cy="2090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五角星 4">
            <a:extLst>
              <a:ext uri="{FF2B5EF4-FFF2-40B4-BE49-F238E27FC236}">
                <a16:creationId xmlns:a16="http://schemas.microsoft.com/office/drawing/2014/main" id="{D0798A70-0DA1-43EB-8E03-5E3FE854B677}"/>
              </a:ext>
            </a:extLst>
          </p:cNvPr>
          <p:cNvSpPr/>
          <p:nvPr/>
        </p:nvSpPr>
        <p:spPr>
          <a:xfrm rot="19903756">
            <a:off x="8358296" y="2629523"/>
            <a:ext cx="1055387" cy="1056365"/>
          </a:xfrm>
          <a:prstGeom prst="star5">
            <a:avLst>
              <a:gd name="adj" fmla="val 23926"/>
              <a:gd name="hf" fmla="val 105146"/>
              <a:gd name="vf" fmla="val 110557"/>
            </a:avLst>
          </a:prstGeom>
          <a:blipFill dpi="0" rotWithShape="1">
            <a:blip r:embed="rId6">
              <a:extLst>
                <a:ext uri="{28A0092B-C50C-407E-A947-70E740481C1C}">
                  <a14:useLocalDpi xmlns:a14="http://schemas.microsoft.com/office/drawing/2010/main" val="0"/>
                </a:ext>
              </a:extLst>
            </a:blip>
            <a:srcRect/>
            <a:stretch>
              <a:fillRect/>
            </a:stretch>
          </a:blipFill>
          <a:ln w="28575">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marL="0" marR="0" lvl="0" indent="0" algn="ctr" defTabSz="1218072" rtl="0" eaLnBrk="1" fontAlgn="auto" latinLnBrk="0" hangingPunct="1">
              <a:lnSpc>
                <a:spcPct val="100000"/>
              </a:lnSpc>
              <a:spcBef>
                <a:spcPts val="0"/>
              </a:spcBef>
              <a:spcAft>
                <a:spcPts val="0"/>
              </a:spcAft>
              <a:buClrTx/>
              <a:buSzTx/>
              <a:buFontTx/>
              <a:buNone/>
              <a:tabLst/>
              <a:defRPr/>
            </a:pPr>
            <a:endParaRPr kumimoji="0" lang="zh-CN" altLang="en-US" sz="2398" b="0" i="0" u="none" strike="noStrike" kern="1200" cap="none" spc="0" normalizeH="0" baseline="0" noProof="0" dirty="0">
              <a:ln>
                <a:noFill/>
              </a:ln>
              <a:solidFill>
                <a:prstClr val="white"/>
              </a:solidFill>
              <a:effectLst/>
              <a:uLnTx/>
              <a:uFillTx/>
              <a:latin typeface="Arial"/>
              <a:ea typeface="微软雅黑"/>
              <a:cs typeface="+mn-cs"/>
            </a:endParaRPr>
          </a:p>
        </p:txBody>
      </p:sp>
      <p:sp>
        <p:nvSpPr>
          <p:cNvPr id="14" name="五角星 5">
            <a:extLst>
              <a:ext uri="{FF2B5EF4-FFF2-40B4-BE49-F238E27FC236}">
                <a16:creationId xmlns:a16="http://schemas.microsoft.com/office/drawing/2014/main" id="{8C874299-03B7-4034-8B48-BB92577ED911}"/>
              </a:ext>
            </a:extLst>
          </p:cNvPr>
          <p:cNvSpPr/>
          <p:nvPr/>
        </p:nvSpPr>
        <p:spPr>
          <a:xfrm rot="21380687">
            <a:off x="4426168" y="2921465"/>
            <a:ext cx="610625" cy="563926"/>
          </a:xfrm>
          <a:prstGeom prst="star5">
            <a:avLst>
              <a:gd name="adj" fmla="val 23926"/>
              <a:gd name="hf" fmla="val 105146"/>
              <a:gd name="vf" fmla="val 110557"/>
            </a:avLst>
          </a:prstGeom>
          <a:blipFill dpi="0" rotWithShape="1">
            <a:blip r:embed="rId7">
              <a:extLst>
                <a:ext uri="{28A0092B-C50C-407E-A947-70E740481C1C}">
                  <a14:useLocalDpi xmlns:a14="http://schemas.microsoft.com/office/drawing/2010/main" val="0"/>
                </a:ext>
              </a:extLst>
            </a:blip>
            <a:srcRect/>
            <a:stretch>
              <a:fillRect/>
            </a:stretch>
          </a:blipFill>
          <a:ln w="28575">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marL="0" marR="0" lvl="0" indent="0" algn="ctr" defTabSz="1218072" rtl="0" eaLnBrk="1" fontAlgn="auto" latinLnBrk="0" hangingPunct="1">
              <a:lnSpc>
                <a:spcPct val="100000"/>
              </a:lnSpc>
              <a:spcBef>
                <a:spcPts val="0"/>
              </a:spcBef>
              <a:spcAft>
                <a:spcPts val="0"/>
              </a:spcAft>
              <a:buClrTx/>
              <a:buSzTx/>
              <a:buFontTx/>
              <a:buNone/>
              <a:tabLst/>
              <a:defRPr/>
            </a:pPr>
            <a:endParaRPr kumimoji="0" lang="zh-CN" altLang="en-US" sz="2398" b="0" i="0" u="none" strike="noStrike" kern="1200" cap="none" spc="0" normalizeH="0" baseline="0" noProof="0" dirty="0">
              <a:ln>
                <a:noFill/>
              </a:ln>
              <a:solidFill>
                <a:prstClr val="white"/>
              </a:solidFill>
              <a:effectLst/>
              <a:uLnTx/>
              <a:uFillTx/>
              <a:latin typeface="Arial"/>
              <a:ea typeface="微软雅黑"/>
              <a:cs typeface="+mn-cs"/>
            </a:endParaRPr>
          </a:p>
        </p:txBody>
      </p:sp>
    </p:spTree>
    <p:extLst>
      <p:ext uri="{BB962C8B-B14F-4D97-AF65-F5344CB8AC3E}">
        <p14:creationId xmlns:p14="http://schemas.microsoft.com/office/powerpoint/2010/main" val="1327220183"/>
      </p:ext>
    </p:extLst>
  </p:cSld>
  <p:clrMapOvr>
    <a:overrideClrMapping bg1="dk1" tx1="lt1" bg2="dk2"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0-#ppt_h/2"/>
                                          </p:val>
                                        </p:tav>
                                        <p:tav tm="100000">
                                          <p:val>
                                            <p:strVal val="#ppt_y"/>
                                          </p:val>
                                        </p:tav>
                                      </p:tavLst>
                                    </p:anim>
                                  </p:childTnLst>
                                </p:cTn>
                              </p:par>
                              <p:par>
                                <p:cTn id="9" presetID="8" presetClass="emph" presetSubtype="0" repeatCount="2000" fill="hold" grpId="1" nodeType="withEffect">
                                  <p:stCondLst>
                                    <p:cond delay="0"/>
                                  </p:stCondLst>
                                  <p:childTnLst>
                                    <p:animRot by="21600000">
                                      <p:cBhvr>
                                        <p:cTn id="10" dur="3500" fill="hold"/>
                                        <p:tgtEl>
                                          <p:spTgt spid="13"/>
                                        </p:tgtEl>
                                        <p:attrNameLst>
                                          <p:attrName>r</p:attrName>
                                        </p:attrNameLst>
                                      </p:cBhvr>
                                    </p:animRot>
                                  </p:childTnLst>
                                </p:cTn>
                              </p:par>
                              <p:par>
                                <p:cTn id="11" presetID="2" presetClass="entr" presetSubtype="1" fill="hold" grpId="0" nodeType="withEffect">
                                  <p:stCondLst>
                                    <p:cond delay="250"/>
                                  </p:stCondLst>
                                  <p:childTnLst>
                                    <p:set>
                                      <p:cBhvr>
                                        <p:cTn id="12" dur="1" fill="hold">
                                          <p:stCondLst>
                                            <p:cond delay="0"/>
                                          </p:stCondLst>
                                        </p:cTn>
                                        <p:tgtEl>
                                          <p:spTgt spid="14"/>
                                        </p:tgtEl>
                                        <p:attrNameLst>
                                          <p:attrName>style.visibility</p:attrName>
                                        </p:attrNameLst>
                                      </p:cBhvr>
                                      <p:to>
                                        <p:strVal val="visible"/>
                                      </p:to>
                                    </p:set>
                                    <p:anim calcmode="lin" valueType="num">
                                      <p:cBhvr additive="base">
                                        <p:cTn id="13" dur="500" fill="hold"/>
                                        <p:tgtEl>
                                          <p:spTgt spid="14"/>
                                        </p:tgtEl>
                                        <p:attrNameLst>
                                          <p:attrName>ppt_x</p:attrName>
                                        </p:attrNameLst>
                                      </p:cBhvr>
                                      <p:tavLst>
                                        <p:tav tm="0">
                                          <p:val>
                                            <p:strVal val="#ppt_x"/>
                                          </p:val>
                                        </p:tav>
                                        <p:tav tm="100000">
                                          <p:val>
                                            <p:strVal val="#ppt_x"/>
                                          </p:val>
                                        </p:tav>
                                      </p:tavLst>
                                    </p:anim>
                                    <p:anim calcmode="lin" valueType="num">
                                      <p:cBhvr additive="base">
                                        <p:cTn id="14" dur="500" fill="hold"/>
                                        <p:tgtEl>
                                          <p:spTgt spid="14"/>
                                        </p:tgtEl>
                                        <p:attrNameLst>
                                          <p:attrName>ppt_y</p:attrName>
                                        </p:attrNameLst>
                                      </p:cBhvr>
                                      <p:tavLst>
                                        <p:tav tm="0">
                                          <p:val>
                                            <p:strVal val="0-#ppt_h/2"/>
                                          </p:val>
                                        </p:tav>
                                        <p:tav tm="100000">
                                          <p:val>
                                            <p:strVal val="#ppt_y"/>
                                          </p:val>
                                        </p:tav>
                                      </p:tavLst>
                                    </p:anim>
                                  </p:childTnLst>
                                </p:cTn>
                              </p:par>
                              <p:par>
                                <p:cTn id="15" presetID="6" presetClass="emph" presetSubtype="0" repeatCount="2000" autoRev="1" fill="hold" grpId="1" nodeType="withEffect">
                                  <p:stCondLst>
                                    <p:cond delay="0"/>
                                  </p:stCondLst>
                                  <p:childTnLst>
                                    <p:animScale>
                                      <p:cBhvr>
                                        <p:cTn id="16" dur="2000" fill="hold"/>
                                        <p:tgtEl>
                                          <p:spTgt spid="14"/>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14" grpId="0" animBg="1"/>
      <p:bldP spid="14" grpId="1"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图片 14">
            <a:extLst>
              <a:ext uri="{FF2B5EF4-FFF2-40B4-BE49-F238E27FC236}">
                <a16:creationId xmlns:a16="http://schemas.microsoft.com/office/drawing/2014/main" id="{212279C3-AD73-BD63-1281-699709950F01}"/>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25513" y="1082675"/>
            <a:ext cx="10340975" cy="115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 name="图片 14">
            <a:extLst>
              <a:ext uri="{FF2B5EF4-FFF2-40B4-BE49-F238E27FC236}">
                <a16:creationId xmlns:a16="http://schemas.microsoft.com/office/drawing/2014/main" id="{881BBFDC-057A-7EB1-D44F-D8C67F026E1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25513" y="1082675"/>
            <a:ext cx="10340975" cy="115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1620" name="Rectangle 4">
            <a:extLst>
              <a:ext uri="{FF2B5EF4-FFF2-40B4-BE49-F238E27FC236}">
                <a16:creationId xmlns:a16="http://schemas.microsoft.com/office/drawing/2014/main" id="{27FE8C46-6AF4-EE30-39FA-6A0FCC013582}"/>
              </a:ext>
            </a:extLst>
          </p:cNvPr>
          <p:cNvSpPr>
            <a:spLocks noChangeArrowheads="1"/>
          </p:cNvSpPr>
          <p:nvPr/>
        </p:nvSpPr>
        <p:spPr bwMode="auto">
          <a:xfrm>
            <a:off x="446088" y="470843"/>
            <a:ext cx="4777270" cy="461665"/>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vi-VN" altLang="zh-CN" sz="2400" b="1" i="0" u="none" strike="noStrike" kern="1200" cap="none" spc="0" normalizeH="0" baseline="0" noProof="0" dirty="0">
                <a:ln>
                  <a:noFill/>
                </a:ln>
                <a:solidFill>
                  <a:srgbClr val="ED7D31"/>
                </a:solidFill>
                <a:effectLst/>
                <a:uLnTx/>
                <a:uFillTx/>
                <a:latin typeface="Arial" panose="020B0604020202020204" pitchFamily="34" charset="0"/>
              </a:rPr>
              <a:t>Câu 2. Em đồng tình hay không</a:t>
            </a:r>
          </a:p>
        </p:txBody>
      </p:sp>
      <p:sp>
        <p:nvSpPr>
          <p:cNvPr id="111621" name="Rectangle 5">
            <a:extLst>
              <a:ext uri="{FF2B5EF4-FFF2-40B4-BE49-F238E27FC236}">
                <a16:creationId xmlns:a16="http://schemas.microsoft.com/office/drawing/2014/main" id="{B644261E-C586-5810-A5DE-A99CF65F00D2}"/>
              </a:ext>
            </a:extLst>
          </p:cNvPr>
          <p:cNvSpPr>
            <a:spLocks noChangeArrowheads="1"/>
          </p:cNvSpPr>
          <p:nvPr/>
        </p:nvSpPr>
        <p:spPr bwMode="auto">
          <a:xfrm>
            <a:off x="446088" y="440066"/>
            <a:ext cx="11129906" cy="523220"/>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err="1">
                <a:ln>
                  <a:noFill/>
                </a:ln>
                <a:solidFill>
                  <a:srgbClr val="ED7D31"/>
                </a:solidFill>
                <a:effectLst/>
                <a:uLnTx/>
                <a:uFillTx/>
                <a:latin typeface="Times New Roman" panose="02020603050405020304" pitchFamily="18" charset="0"/>
                <a:cs typeface="Times New Roman" panose="02020603050405020304" pitchFamily="18" charset="0"/>
              </a:rPr>
              <a:t>Bài</a:t>
            </a:r>
            <a:r>
              <a:rPr kumimoji="0" lang="en-US" altLang="zh-CN" sz="2800" b="1" i="0" u="none" strike="noStrike" kern="1200" cap="none" spc="0" normalizeH="0" baseline="0" noProof="0" dirty="0">
                <a:ln>
                  <a:noFill/>
                </a:ln>
                <a:solidFill>
                  <a:srgbClr val="ED7D31"/>
                </a:solidFill>
                <a:effectLst/>
                <a:uLnTx/>
                <a:uFillTx/>
                <a:latin typeface="Times New Roman" panose="02020603050405020304" pitchFamily="18" charset="0"/>
                <a:cs typeface="Times New Roman" panose="02020603050405020304" pitchFamily="18" charset="0"/>
              </a:rPr>
              <a:t> 1</a:t>
            </a:r>
            <a:r>
              <a:rPr kumimoji="0" lang="vi-VN" altLang="zh-CN" sz="2800" b="1" i="0" u="none" strike="noStrike" kern="1200" cap="none" spc="0" normalizeH="0" baseline="0" noProof="0" dirty="0">
                <a:ln>
                  <a:noFill/>
                </a:ln>
                <a:solidFill>
                  <a:srgbClr val="ED7D31"/>
                </a:solidFill>
                <a:effectLst/>
                <a:uLnTx/>
                <a:uFillTx/>
                <a:latin typeface="Times New Roman" panose="02020603050405020304" pitchFamily="18" charset="0"/>
                <a:cs typeface="Times New Roman" panose="02020603050405020304" pitchFamily="18" charset="0"/>
              </a:rPr>
              <a:t>. Em đồng </a:t>
            </a:r>
            <a:r>
              <a:rPr lang="en-US" altLang="zh-CN" sz="2800" b="1" dirty="0">
                <a:solidFill>
                  <a:srgbClr val="ED7D31"/>
                </a:solidFill>
                <a:latin typeface="Times New Roman" panose="02020603050405020304" pitchFamily="18" charset="0"/>
                <a:cs typeface="Times New Roman" panose="02020603050405020304" pitchFamily="18" charset="0"/>
              </a:rPr>
              <a:t>ý</a:t>
            </a:r>
            <a:r>
              <a:rPr kumimoji="0" lang="vi-VN" altLang="zh-CN" sz="2800" b="1" i="0" u="none" strike="noStrike" kern="1200" cap="none" spc="0" normalizeH="0" baseline="0" noProof="0" dirty="0">
                <a:ln>
                  <a:noFill/>
                </a:ln>
                <a:solidFill>
                  <a:srgbClr val="ED7D31"/>
                </a:solidFill>
                <a:effectLst/>
                <a:uLnTx/>
                <a:uFillTx/>
                <a:latin typeface="Times New Roman" panose="02020603050405020304" pitchFamily="18" charset="0"/>
                <a:cs typeface="Times New Roman" panose="02020603050405020304" pitchFamily="18" charset="0"/>
              </a:rPr>
              <a:t> hay không đồng </a:t>
            </a:r>
            <a:r>
              <a:rPr lang="en-US" altLang="zh-CN" sz="2800" b="1" dirty="0">
                <a:solidFill>
                  <a:srgbClr val="ED7D31"/>
                </a:solidFill>
                <a:latin typeface="Times New Roman" panose="02020603050405020304" pitchFamily="18" charset="0"/>
                <a:cs typeface="Times New Roman" panose="02020603050405020304" pitchFamily="18" charset="0"/>
              </a:rPr>
              <a:t>ý</a:t>
            </a:r>
            <a:r>
              <a:rPr kumimoji="0" lang="vi-VN" altLang="zh-CN" sz="2800" b="1" i="0" u="none" strike="noStrike" kern="1200" cap="none" spc="0" normalizeH="0" baseline="0" noProof="0" dirty="0">
                <a:ln>
                  <a:noFill/>
                </a:ln>
                <a:solidFill>
                  <a:srgbClr val="ED7D31"/>
                </a:solidFill>
                <a:effectLst/>
                <a:uLnTx/>
                <a:uFillTx/>
                <a:latin typeface="Times New Roman" panose="02020603050405020304" pitchFamily="18" charset="0"/>
                <a:cs typeface="Times New Roman" panose="02020603050405020304" pitchFamily="18" charset="0"/>
              </a:rPr>
              <a:t> với </a:t>
            </a:r>
            <a:r>
              <a:rPr kumimoji="0" lang="en-US" altLang="zh-CN" sz="2800" b="1" i="0" u="none" strike="noStrike" kern="1200" cap="none" spc="0" normalizeH="0" baseline="0" noProof="0" dirty="0" err="1">
                <a:ln>
                  <a:noFill/>
                </a:ln>
                <a:solidFill>
                  <a:srgbClr val="ED7D31"/>
                </a:solidFill>
                <a:effectLst/>
                <a:uLnTx/>
                <a:uFillTx/>
                <a:latin typeface="Times New Roman" panose="02020603050405020304" pitchFamily="18" charset="0"/>
                <a:cs typeface="Times New Roman" panose="02020603050405020304" pitchFamily="18" charset="0"/>
              </a:rPr>
              <a:t>việc</a:t>
            </a:r>
            <a:r>
              <a:rPr kumimoji="0" lang="en-US" altLang="zh-CN" sz="2800" b="1" i="0" u="none" strike="noStrike" kern="1200" cap="none" spc="0" normalizeH="0" baseline="0" noProof="0" dirty="0">
                <a:ln>
                  <a:noFill/>
                </a:ln>
                <a:solidFill>
                  <a:srgbClr val="ED7D31"/>
                </a:solidFill>
                <a:effectLst/>
                <a:uLnTx/>
                <a:uFillTx/>
                <a:latin typeface="Times New Roman" panose="02020603050405020304" pitchFamily="18" charset="0"/>
                <a:cs typeface="Times New Roman" panose="02020603050405020304" pitchFamily="18" charset="0"/>
              </a:rPr>
              <a:t> </a:t>
            </a:r>
            <a:r>
              <a:rPr kumimoji="0" lang="en-US" altLang="zh-CN" sz="2800" b="1" i="0" u="none" strike="noStrike" kern="1200" cap="none" spc="0" normalizeH="0" baseline="0" noProof="0" dirty="0" err="1">
                <a:ln>
                  <a:noFill/>
                </a:ln>
                <a:solidFill>
                  <a:srgbClr val="ED7D31"/>
                </a:solidFill>
                <a:effectLst/>
                <a:uLnTx/>
                <a:uFillTx/>
                <a:latin typeface="Times New Roman" panose="02020603050405020304" pitchFamily="18" charset="0"/>
                <a:cs typeface="Times New Roman" panose="02020603050405020304" pitchFamily="18" charset="0"/>
              </a:rPr>
              <a:t>làm</a:t>
            </a:r>
            <a:r>
              <a:rPr kumimoji="0" lang="en-US" altLang="zh-CN" sz="2800" b="1" i="0" u="none" strike="noStrike" kern="1200" cap="none" spc="0" normalizeH="0" baseline="0" noProof="0" dirty="0">
                <a:ln>
                  <a:noFill/>
                </a:ln>
                <a:solidFill>
                  <a:srgbClr val="ED7D31"/>
                </a:solidFill>
                <a:effectLst/>
                <a:uLnTx/>
                <a:uFillTx/>
                <a:latin typeface="Times New Roman" panose="02020603050405020304" pitchFamily="18" charset="0"/>
                <a:cs typeface="Times New Roman" panose="02020603050405020304" pitchFamily="18" charset="0"/>
              </a:rPr>
              <a:t> </a:t>
            </a:r>
            <a:r>
              <a:rPr kumimoji="0" lang="vi-VN" altLang="zh-CN" sz="2800" b="1" i="0" u="none" strike="noStrike" kern="1200" cap="none" spc="0" normalizeH="0" baseline="0" noProof="0" dirty="0">
                <a:ln>
                  <a:noFill/>
                </a:ln>
                <a:solidFill>
                  <a:srgbClr val="ED7D31"/>
                </a:solidFill>
                <a:effectLst/>
                <a:uLnTx/>
                <a:uFillTx/>
                <a:latin typeface="Times New Roman" panose="02020603050405020304" pitchFamily="18" charset="0"/>
                <a:cs typeface="Times New Roman" panose="02020603050405020304" pitchFamily="18" charset="0"/>
              </a:rPr>
              <a:t>nào dưới đây? Vì sao? </a:t>
            </a:r>
          </a:p>
        </p:txBody>
      </p:sp>
      <p:pic>
        <p:nvPicPr>
          <p:cNvPr id="111622" name="Picture 6">
            <a:extLst>
              <a:ext uri="{FF2B5EF4-FFF2-40B4-BE49-F238E27FC236}">
                <a16:creationId xmlns:a16="http://schemas.microsoft.com/office/drawing/2014/main" id="{F6212A0C-1E53-E3EA-30A9-9A65E12EE80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71513" y="1543050"/>
            <a:ext cx="10766425" cy="3913188"/>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ransition spd="slow">
    <p:random/>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6738" name="Group 2">
            <a:extLst>
              <a:ext uri="{FF2B5EF4-FFF2-40B4-BE49-F238E27FC236}">
                <a16:creationId xmlns:a16="http://schemas.microsoft.com/office/drawing/2014/main" id="{4E9F6E2F-C7EE-A3BA-F1A0-9FA1BDDDDB3D}"/>
              </a:ext>
            </a:extLst>
          </p:cNvPr>
          <p:cNvGraphicFramePr>
            <a:graphicFrameLocks noGrp="1"/>
          </p:cNvGraphicFramePr>
          <p:nvPr>
            <p:extLst>
              <p:ext uri="{D42A27DB-BD31-4B8C-83A1-F6EECF244321}">
                <p14:modId xmlns:p14="http://schemas.microsoft.com/office/powerpoint/2010/main" val="2632789270"/>
              </p:ext>
            </p:extLst>
          </p:nvPr>
        </p:nvGraphicFramePr>
        <p:xfrm>
          <a:off x="511175" y="1006475"/>
          <a:ext cx="11077575" cy="5424489"/>
        </p:xfrm>
        <a:graphic>
          <a:graphicData uri="http://schemas.openxmlformats.org/drawingml/2006/table">
            <a:tbl>
              <a:tblPr/>
              <a:tblGrid>
                <a:gridCol w="7299325">
                  <a:extLst>
                    <a:ext uri="{9D8B030D-6E8A-4147-A177-3AD203B41FA5}">
                      <a16:colId xmlns:a16="http://schemas.microsoft.com/office/drawing/2014/main" val="2550857478"/>
                    </a:ext>
                  </a:extLst>
                </a:gridCol>
                <a:gridCol w="1781175">
                  <a:extLst>
                    <a:ext uri="{9D8B030D-6E8A-4147-A177-3AD203B41FA5}">
                      <a16:colId xmlns:a16="http://schemas.microsoft.com/office/drawing/2014/main" val="3420646831"/>
                    </a:ext>
                  </a:extLst>
                </a:gridCol>
                <a:gridCol w="1997075">
                  <a:extLst>
                    <a:ext uri="{9D8B030D-6E8A-4147-A177-3AD203B41FA5}">
                      <a16:colId xmlns:a16="http://schemas.microsoft.com/office/drawing/2014/main" val="2139433242"/>
                    </a:ext>
                  </a:extLst>
                </a:gridCol>
              </a:tblGrid>
              <a:tr h="976313">
                <a:tc>
                  <a:txBody>
                    <a:bodyPr/>
                    <a:lstStyle>
                      <a:lvl1pPr>
                        <a:lnSpc>
                          <a:spcPct val="90000"/>
                        </a:lnSpc>
                        <a:spcBef>
                          <a:spcPts val="1000"/>
                        </a:spcBef>
                        <a:buFont typeface="Arial" panose="020B0604020202020204" pitchFamily="34" charset="0"/>
                        <a:defRPr sz="2400">
                          <a:solidFill>
                            <a:schemeClr val="tx1"/>
                          </a:solidFill>
                          <a:latin typeface="Arial" panose="020B0604020202020204" pitchFamily="34" charset="0"/>
                          <a:ea typeface="YF补 汉仪夏日体+黑白emoji"/>
                          <a:cs typeface="YF补 汉仪夏日体+黑白emoji"/>
                        </a:defRPr>
                      </a:lvl1pPr>
                      <a:lvl2pPr>
                        <a:lnSpc>
                          <a:spcPct val="90000"/>
                        </a:lnSpc>
                        <a:spcBef>
                          <a:spcPts val="500"/>
                        </a:spcBef>
                        <a:buFont typeface="Arial" panose="020B0604020202020204" pitchFamily="34" charset="0"/>
                        <a:defRPr sz="2000">
                          <a:solidFill>
                            <a:schemeClr val="tx1"/>
                          </a:solidFill>
                          <a:latin typeface="Arial" panose="020B0604020202020204" pitchFamily="34" charset="0"/>
                          <a:ea typeface="YF补 汉仪夏日体+黑白emoji"/>
                          <a:cs typeface="YF补 汉仪夏日体+黑白emoji"/>
                        </a:defRPr>
                      </a:lvl2pPr>
                      <a:lvl3pPr>
                        <a:lnSpc>
                          <a:spcPct val="90000"/>
                        </a:lnSpc>
                        <a:spcBef>
                          <a:spcPts val="500"/>
                        </a:spcBef>
                        <a:buFont typeface="Arial" panose="020B0604020202020204" pitchFamily="34" charset="0"/>
                        <a:defRPr>
                          <a:solidFill>
                            <a:schemeClr val="tx1"/>
                          </a:solidFill>
                          <a:latin typeface="Arial" panose="020B0604020202020204" pitchFamily="34" charset="0"/>
                          <a:ea typeface="YF补 汉仪夏日体+黑白emoji"/>
                          <a:cs typeface="YF补 汉仪夏日体+黑白emoji"/>
                        </a:defRPr>
                      </a:lvl3pPr>
                      <a:lvl4pPr>
                        <a:lnSpc>
                          <a:spcPct val="90000"/>
                        </a:lnSpc>
                        <a:spcBef>
                          <a:spcPts val="500"/>
                        </a:spcBef>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4pPr>
                      <a:lvl5pPr>
                        <a:lnSpc>
                          <a:spcPct val="90000"/>
                        </a:lnSpc>
                        <a:spcBef>
                          <a:spcPts val="500"/>
                        </a:spcBef>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5pPr>
                      <a:lvl6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6pPr>
                      <a:lvl7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7pPr>
                      <a:lvl8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8pPr>
                      <a:lvl9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vi-VN" altLang="zh-CN" sz="2800" b="0" i="0" u="none" strike="noStrike" cap="none" normalizeH="0" baseline="0" dirty="0">
                          <a:ln>
                            <a:noFill/>
                          </a:ln>
                          <a:solidFill>
                            <a:schemeClr val="tx1"/>
                          </a:solidFill>
                          <a:effectLst/>
                          <a:latin typeface="Times New Roman" panose="02020603050405020304" pitchFamily="18" charset="0"/>
                          <a:ea typeface="Arial Unicode MS" pitchFamily="34" charset="-128"/>
                          <a:cs typeface="Times New Roman" panose="02020603050405020304" pitchFamily="18" charset="0"/>
                        </a:rPr>
                        <a:t>Nội dung</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lvl1pPr>
                        <a:lnSpc>
                          <a:spcPct val="90000"/>
                        </a:lnSpc>
                        <a:spcBef>
                          <a:spcPts val="1000"/>
                        </a:spcBef>
                        <a:buFont typeface="Arial" panose="020B0604020202020204" pitchFamily="34" charset="0"/>
                        <a:defRPr sz="2400">
                          <a:solidFill>
                            <a:schemeClr val="tx1"/>
                          </a:solidFill>
                          <a:latin typeface="Arial" panose="020B0604020202020204" pitchFamily="34" charset="0"/>
                          <a:ea typeface="YF补 汉仪夏日体+黑白emoji"/>
                          <a:cs typeface="YF补 汉仪夏日体+黑白emoji"/>
                        </a:defRPr>
                      </a:lvl1pPr>
                      <a:lvl2pPr>
                        <a:lnSpc>
                          <a:spcPct val="90000"/>
                        </a:lnSpc>
                        <a:spcBef>
                          <a:spcPts val="500"/>
                        </a:spcBef>
                        <a:buFont typeface="Arial" panose="020B0604020202020204" pitchFamily="34" charset="0"/>
                        <a:defRPr sz="2000">
                          <a:solidFill>
                            <a:schemeClr val="tx1"/>
                          </a:solidFill>
                          <a:latin typeface="Arial" panose="020B0604020202020204" pitchFamily="34" charset="0"/>
                          <a:ea typeface="YF补 汉仪夏日体+黑白emoji"/>
                          <a:cs typeface="YF补 汉仪夏日体+黑白emoji"/>
                        </a:defRPr>
                      </a:lvl2pPr>
                      <a:lvl3pPr>
                        <a:lnSpc>
                          <a:spcPct val="90000"/>
                        </a:lnSpc>
                        <a:spcBef>
                          <a:spcPts val="500"/>
                        </a:spcBef>
                        <a:buFont typeface="Arial" panose="020B0604020202020204" pitchFamily="34" charset="0"/>
                        <a:defRPr>
                          <a:solidFill>
                            <a:schemeClr val="tx1"/>
                          </a:solidFill>
                          <a:latin typeface="Arial" panose="020B0604020202020204" pitchFamily="34" charset="0"/>
                          <a:ea typeface="YF补 汉仪夏日体+黑白emoji"/>
                          <a:cs typeface="YF补 汉仪夏日体+黑白emoji"/>
                        </a:defRPr>
                      </a:lvl3pPr>
                      <a:lvl4pPr>
                        <a:lnSpc>
                          <a:spcPct val="90000"/>
                        </a:lnSpc>
                        <a:spcBef>
                          <a:spcPts val="500"/>
                        </a:spcBef>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4pPr>
                      <a:lvl5pPr>
                        <a:lnSpc>
                          <a:spcPct val="90000"/>
                        </a:lnSpc>
                        <a:spcBef>
                          <a:spcPts val="500"/>
                        </a:spcBef>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5pPr>
                      <a:lvl6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6pPr>
                      <a:lvl7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7pPr>
                      <a:lvl8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8pPr>
                      <a:lvl9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vi-VN" altLang="zh-CN" sz="2800" b="0" i="0" u="none" strike="noStrike" cap="none" normalizeH="0" baseline="0" dirty="0">
                          <a:ln>
                            <a:noFill/>
                          </a:ln>
                          <a:solidFill>
                            <a:schemeClr val="tx1"/>
                          </a:solidFill>
                          <a:effectLst/>
                          <a:latin typeface="Times New Roman" panose="02020603050405020304" pitchFamily="18" charset="0"/>
                          <a:ea typeface="Arial Unicode MS" pitchFamily="34" charset="-128"/>
                          <a:cs typeface="Times New Roman" panose="02020603050405020304" pitchFamily="18" charset="0"/>
                        </a:rPr>
                        <a:t>Đồng </a:t>
                      </a:r>
                    </a:p>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zh-CN" sz="2800" b="0" i="0" u="none" strike="noStrike" cap="none" normalizeH="0" baseline="0" dirty="0">
                          <a:ln>
                            <a:noFill/>
                          </a:ln>
                          <a:solidFill>
                            <a:schemeClr val="tx1"/>
                          </a:solidFill>
                          <a:effectLst/>
                          <a:latin typeface="Times New Roman" panose="02020603050405020304" pitchFamily="18" charset="0"/>
                          <a:ea typeface="Arial Unicode MS" pitchFamily="34" charset="-128"/>
                          <a:cs typeface="Times New Roman" panose="02020603050405020304" pitchFamily="18" charset="0"/>
                        </a:rPr>
                        <a:t>ý</a:t>
                      </a:r>
                      <a:endParaRPr kumimoji="0" lang="vi-VN" altLang="zh-CN" sz="2800" b="0" i="0" u="none" strike="noStrike" cap="none" normalizeH="0" baseline="0" dirty="0">
                        <a:ln>
                          <a:noFill/>
                        </a:ln>
                        <a:solidFill>
                          <a:schemeClr val="tx1"/>
                        </a:solidFill>
                        <a:effectLst/>
                        <a:latin typeface="Times New Roman" panose="02020603050405020304" pitchFamily="18" charset="0"/>
                        <a:ea typeface="Arial Unicode MS" pitchFamily="34" charset="-128"/>
                        <a:cs typeface="Times New Roman" panose="02020603050405020304" pitchFamily="18" charset="0"/>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lvl1pPr>
                        <a:lnSpc>
                          <a:spcPct val="90000"/>
                        </a:lnSpc>
                        <a:spcBef>
                          <a:spcPts val="1000"/>
                        </a:spcBef>
                        <a:buFont typeface="Arial" panose="020B0604020202020204" pitchFamily="34" charset="0"/>
                        <a:defRPr sz="2400">
                          <a:solidFill>
                            <a:schemeClr val="tx1"/>
                          </a:solidFill>
                          <a:latin typeface="Arial" panose="020B0604020202020204" pitchFamily="34" charset="0"/>
                          <a:ea typeface="YF补 汉仪夏日体+黑白emoji"/>
                          <a:cs typeface="YF补 汉仪夏日体+黑白emoji"/>
                        </a:defRPr>
                      </a:lvl1pPr>
                      <a:lvl2pPr>
                        <a:lnSpc>
                          <a:spcPct val="90000"/>
                        </a:lnSpc>
                        <a:spcBef>
                          <a:spcPts val="500"/>
                        </a:spcBef>
                        <a:buFont typeface="Arial" panose="020B0604020202020204" pitchFamily="34" charset="0"/>
                        <a:defRPr sz="2000">
                          <a:solidFill>
                            <a:schemeClr val="tx1"/>
                          </a:solidFill>
                          <a:latin typeface="Arial" panose="020B0604020202020204" pitchFamily="34" charset="0"/>
                          <a:ea typeface="YF补 汉仪夏日体+黑白emoji"/>
                          <a:cs typeface="YF补 汉仪夏日体+黑白emoji"/>
                        </a:defRPr>
                      </a:lvl2pPr>
                      <a:lvl3pPr>
                        <a:lnSpc>
                          <a:spcPct val="90000"/>
                        </a:lnSpc>
                        <a:spcBef>
                          <a:spcPts val="500"/>
                        </a:spcBef>
                        <a:buFont typeface="Arial" panose="020B0604020202020204" pitchFamily="34" charset="0"/>
                        <a:defRPr>
                          <a:solidFill>
                            <a:schemeClr val="tx1"/>
                          </a:solidFill>
                          <a:latin typeface="Arial" panose="020B0604020202020204" pitchFamily="34" charset="0"/>
                          <a:ea typeface="YF补 汉仪夏日体+黑白emoji"/>
                          <a:cs typeface="YF补 汉仪夏日体+黑白emoji"/>
                        </a:defRPr>
                      </a:lvl3pPr>
                      <a:lvl4pPr>
                        <a:lnSpc>
                          <a:spcPct val="90000"/>
                        </a:lnSpc>
                        <a:spcBef>
                          <a:spcPts val="500"/>
                        </a:spcBef>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4pPr>
                      <a:lvl5pPr>
                        <a:lnSpc>
                          <a:spcPct val="90000"/>
                        </a:lnSpc>
                        <a:spcBef>
                          <a:spcPts val="500"/>
                        </a:spcBef>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5pPr>
                      <a:lvl6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6pPr>
                      <a:lvl7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7pPr>
                      <a:lvl8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8pPr>
                      <a:lvl9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vi-VN" altLang="zh-CN" sz="2800" b="0" i="0" u="none" strike="noStrike" cap="none" normalizeH="0" baseline="0" dirty="0">
                          <a:ln>
                            <a:noFill/>
                          </a:ln>
                          <a:solidFill>
                            <a:schemeClr val="tx1"/>
                          </a:solidFill>
                          <a:effectLst/>
                          <a:latin typeface="Times New Roman" panose="02020603050405020304" pitchFamily="18" charset="0"/>
                          <a:ea typeface="Arial Unicode MS" pitchFamily="34" charset="-128"/>
                          <a:cs typeface="Times New Roman" panose="02020603050405020304" pitchFamily="18" charset="0"/>
                        </a:rPr>
                        <a:t>Không </a:t>
                      </a:r>
                      <a:endParaRPr kumimoji="0" lang="en-US" altLang="zh-CN" sz="2800" b="0" i="0" u="none" strike="noStrike" cap="none" normalizeH="0" baseline="0" dirty="0">
                        <a:ln>
                          <a:noFill/>
                        </a:ln>
                        <a:solidFill>
                          <a:schemeClr val="tx1"/>
                        </a:solidFill>
                        <a:effectLst/>
                        <a:latin typeface="Times New Roman" panose="02020603050405020304" pitchFamily="18" charset="0"/>
                        <a:ea typeface="Arial Unicode MS" pitchFamily="34" charset="-128"/>
                        <a:cs typeface="Times New Roman" panose="02020603050405020304" pitchFamily="18" charset="0"/>
                      </a:endParaRPr>
                    </a:p>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zh-CN" sz="2800" b="0" i="0" u="none" strike="noStrike" cap="none" normalizeH="0" baseline="0" dirty="0" err="1">
                          <a:ln>
                            <a:noFill/>
                          </a:ln>
                          <a:solidFill>
                            <a:schemeClr val="tx1"/>
                          </a:solidFill>
                          <a:effectLst/>
                          <a:latin typeface="Times New Roman" panose="02020603050405020304" pitchFamily="18" charset="0"/>
                          <a:ea typeface="Arial Unicode MS" pitchFamily="34" charset="-128"/>
                          <a:cs typeface="Times New Roman" panose="02020603050405020304" pitchFamily="18" charset="0"/>
                        </a:rPr>
                        <a:t>đồng</a:t>
                      </a:r>
                      <a:r>
                        <a:rPr kumimoji="0" lang="en-US" altLang="zh-CN" sz="2800" b="0" i="0" u="none" strike="noStrike" cap="none" normalizeH="0" baseline="0" dirty="0">
                          <a:ln>
                            <a:noFill/>
                          </a:ln>
                          <a:solidFill>
                            <a:schemeClr val="tx1"/>
                          </a:solidFill>
                          <a:effectLst/>
                          <a:latin typeface="Times New Roman" panose="02020603050405020304" pitchFamily="18" charset="0"/>
                          <a:ea typeface="Arial Unicode MS" pitchFamily="34" charset="-128"/>
                          <a:cs typeface="Times New Roman" panose="02020603050405020304" pitchFamily="18" charset="0"/>
                        </a:rPr>
                        <a:t> ý</a:t>
                      </a:r>
                      <a:endParaRPr kumimoji="0" lang="vi-VN" altLang="zh-CN" sz="2800" b="0" i="0" u="none" strike="noStrike" cap="none" normalizeH="0" baseline="0" dirty="0">
                        <a:ln>
                          <a:noFill/>
                        </a:ln>
                        <a:solidFill>
                          <a:schemeClr val="tx1"/>
                        </a:solidFill>
                        <a:effectLst/>
                        <a:latin typeface="Times New Roman" panose="02020603050405020304" pitchFamily="18" charset="0"/>
                        <a:ea typeface="Arial Unicode MS" pitchFamily="34" charset="-128"/>
                        <a:cs typeface="Times New Roman" panose="02020603050405020304" pitchFamily="18" charset="0"/>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extLst>
                  <a:ext uri="{0D108BD9-81ED-4DB2-BD59-A6C34878D82A}">
                    <a16:rowId xmlns:a16="http://schemas.microsoft.com/office/drawing/2014/main" val="3835259658"/>
                  </a:ext>
                </a:extLst>
              </a:tr>
              <a:tr h="890588">
                <a:tc>
                  <a:txBody>
                    <a:bodyPr/>
                    <a:lstStyle>
                      <a:lvl1pPr>
                        <a:lnSpc>
                          <a:spcPct val="90000"/>
                        </a:lnSpc>
                        <a:spcBef>
                          <a:spcPts val="1000"/>
                        </a:spcBef>
                        <a:buFont typeface="Arial" panose="020B0604020202020204" pitchFamily="34" charset="0"/>
                        <a:defRPr sz="2400">
                          <a:solidFill>
                            <a:schemeClr val="tx1"/>
                          </a:solidFill>
                          <a:latin typeface="Arial" panose="020B0604020202020204" pitchFamily="34" charset="0"/>
                          <a:ea typeface="YF补 汉仪夏日体+黑白emoji"/>
                          <a:cs typeface="YF补 汉仪夏日体+黑白emoji"/>
                        </a:defRPr>
                      </a:lvl1pPr>
                      <a:lvl2pPr>
                        <a:lnSpc>
                          <a:spcPct val="90000"/>
                        </a:lnSpc>
                        <a:spcBef>
                          <a:spcPts val="500"/>
                        </a:spcBef>
                        <a:buFont typeface="Arial" panose="020B0604020202020204" pitchFamily="34" charset="0"/>
                        <a:defRPr sz="2000">
                          <a:solidFill>
                            <a:schemeClr val="tx1"/>
                          </a:solidFill>
                          <a:latin typeface="Arial" panose="020B0604020202020204" pitchFamily="34" charset="0"/>
                          <a:ea typeface="YF补 汉仪夏日体+黑白emoji"/>
                          <a:cs typeface="YF补 汉仪夏日体+黑白emoji"/>
                        </a:defRPr>
                      </a:lvl2pPr>
                      <a:lvl3pPr>
                        <a:lnSpc>
                          <a:spcPct val="90000"/>
                        </a:lnSpc>
                        <a:spcBef>
                          <a:spcPts val="500"/>
                        </a:spcBef>
                        <a:buFont typeface="Arial" panose="020B0604020202020204" pitchFamily="34" charset="0"/>
                        <a:defRPr>
                          <a:solidFill>
                            <a:schemeClr val="tx1"/>
                          </a:solidFill>
                          <a:latin typeface="Arial" panose="020B0604020202020204" pitchFamily="34" charset="0"/>
                          <a:ea typeface="YF补 汉仪夏日体+黑白emoji"/>
                          <a:cs typeface="YF补 汉仪夏日体+黑白emoji"/>
                        </a:defRPr>
                      </a:lvl3pPr>
                      <a:lvl4pPr>
                        <a:lnSpc>
                          <a:spcPct val="90000"/>
                        </a:lnSpc>
                        <a:spcBef>
                          <a:spcPts val="500"/>
                        </a:spcBef>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4pPr>
                      <a:lvl5pPr>
                        <a:lnSpc>
                          <a:spcPct val="90000"/>
                        </a:lnSpc>
                        <a:spcBef>
                          <a:spcPts val="500"/>
                        </a:spcBef>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5pPr>
                      <a:lvl6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6pPr>
                      <a:lvl7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7pPr>
                      <a:lvl8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8pPr>
                      <a:lvl9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9pPr>
                    </a:lstStyle>
                    <a:p>
                      <a:pPr marL="0" marR="0" lvl="0" indent="0" algn="l" defTabSz="914400" rtl="0" eaLnBrk="1" fontAlgn="base" latinLnBrk="0" hangingPunct="1">
                        <a:lnSpc>
                          <a:spcPct val="90000"/>
                        </a:lnSpc>
                        <a:spcBef>
                          <a:spcPts val="1000"/>
                        </a:spcBef>
                        <a:spcAft>
                          <a:spcPct val="0"/>
                        </a:spcAft>
                        <a:buClrTx/>
                        <a:buSzTx/>
                        <a:buFont typeface="Arial" panose="020B0604020202020204" pitchFamily="34" charset="0"/>
                        <a:buNone/>
                        <a:tabLst/>
                      </a:pPr>
                      <a:r>
                        <a:rPr kumimoji="0" lang="vi-VN" altLang="en-US" sz="2800" b="0" i="0" u="none" strike="noStrike" cap="none" normalizeH="0" baseline="0" dirty="0">
                          <a:ln>
                            <a:noFill/>
                          </a:ln>
                          <a:solidFill>
                            <a:schemeClr val="tx1"/>
                          </a:solidFill>
                          <a:effectLst/>
                          <a:latin typeface="Times New Roman" panose="02020603050405020304" pitchFamily="18" charset="0"/>
                          <a:ea typeface="Arial Unicode MS" pitchFamily="34" charset="-128"/>
                          <a:cs typeface="Times New Roman" panose="02020603050405020304" pitchFamily="18" charset="0"/>
                        </a:rPr>
                        <a:t>A. Giữ lời hứa trong mọi hoàn cảnh.</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lvl1pPr>
                        <a:lnSpc>
                          <a:spcPct val="90000"/>
                        </a:lnSpc>
                        <a:spcBef>
                          <a:spcPts val="1000"/>
                        </a:spcBef>
                        <a:buFont typeface="Arial" panose="020B0604020202020204" pitchFamily="34" charset="0"/>
                        <a:defRPr sz="2400">
                          <a:solidFill>
                            <a:schemeClr val="tx1"/>
                          </a:solidFill>
                          <a:latin typeface="Arial" panose="020B0604020202020204" pitchFamily="34" charset="0"/>
                          <a:ea typeface="YF补 汉仪夏日体+黑白emoji"/>
                          <a:cs typeface="YF补 汉仪夏日体+黑白emoji"/>
                        </a:defRPr>
                      </a:lvl1pPr>
                      <a:lvl2pPr>
                        <a:lnSpc>
                          <a:spcPct val="90000"/>
                        </a:lnSpc>
                        <a:spcBef>
                          <a:spcPts val="500"/>
                        </a:spcBef>
                        <a:buFont typeface="Arial" panose="020B0604020202020204" pitchFamily="34" charset="0"/>
                        <a:defRPr sz="2000">
                          <a:solidFill>
                            <a:schemeClr val="tx1"/>
                          </a:solidFill>
                          <a:latin typeface="Arial" panose="020B0604020202020204" pitchFamily="34" charset="0"/>
                          <a:ea typeface="YF补 汉仪夏日体+黑白emoji"/>
                          <a:cs typeface="YF补 汉仪夏日体+黑白emoji"/>
                        </a:defRPr>
                      </a:lvl2pPr>
                      <a:lvl3pPr>
                        <a:lnSpc>
                          <a:spcPct val="90000"/>
                        </a:lnSpc>
                        <a:spcBef>
                          <a:spcPts val="500"/>
                        </a:spcBef>
                        <a:buFont typeface="Arial" panose="020B0604020202020204" pitchFamily="34" charset="0"/>
                        <a:defRPr>
                          <a:solidFill>
                            <a:schemeClr val="tx1"/>
                          </a:solidFill>
                          <a:latin typeface="Arial" panose="020B0604020202020204" pitchFamily="34" charset="0"/>
                          <a:ea typeface="YF补 汉仪夏日体+黑白emoji"/>
                          <a:cs typeface="YF补 汉仪夏日体+黑白emoji"/>
                        </a:defRPr>
                      </a:lvl3pPr>
                      <a:lvl4pPr>
                        <a:lnSpc>
                          <a:spcPct val="90000"/>
                        </a:lnSpc>
                        <a:spcBef>
                          <a:spcPts val="500"/>
                        </a:spcBef>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4pPr>
                      <a:lvl5pPr>
                        <a:lnSpc>
                          <a:spcPct val="90000"/>
                        </a:lnSpc>
                        <a:spcBef>
                          <a:spcPts val="500"/>
                        </a:spcBef>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5pPr>
                      <a:lvl6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6pPr>
                      <a:lvl7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7pPr>
                      <a:lvl8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8pPr>
                      <a:lvl9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vi-VN" altLang="zh-CN" sz="2800" b="0" i="0" u="none" strike="noStrike" cap="none" normalizeH="0" baseline="0">
                          <a:ln>
                            <a:noFill/>
                          </a:ln>
                          <a:solidFill>
                            <a:schemeClr val="tx1"/>
                          </a:solidFill>
                          <a:effectLst/>
                          <a:latin typeface="Times New Roman" panose="02020603050405020304" pitchFamily="18" charset="0"/>
                          <a:ea typeface="Arial Unicode MS" pitchFamily="34" charset="-128"/>
                          <a:cs typeface="Times New Roman" panose="02020603050405020304" pitchFamily="18" charset="0"/>
                        </a:rPr>
                        <a:t> </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lvl1pPr>
                        <a:lnSpc>
                          <a:spcPct val="90000"/>
                        </a:lnSpc>
                        <a:spcBef>
                          <a:spcPts val="1000"/>
                        </a:spcBef>
                        <a:buFont typeface="Arial" panose="020B0604020202020204" pitchFamily="34" charset="0"/>
                        <a:defRPr sz="2400">
                          <a:solidFill>
                            <a:schemeClr val="tx1"/>
                          </a:solidFill>
                          <a:latin typeface="Arial" panose="020B0604020202020204" pitchFamily="34" charset="0"/>
                          <a:ea typeface="YF补 汉仪夏日体+黑白emoji"/>
                          <a:cs typeface="YF补 汉仪夏日体+黑白emoji"/>
                        </a:defRPr>
                      </a:lvl1pPr>
                      <a:lvl2pPr>
                        <a:lnSpc>
                          <a:spcPct val="90000"/>
                        </a:lnSpc>
                        <a:spcBef>
                          <a:spcPts val="500"/>
                        </a:spcBef>
                        <a:buFont typeface="Arial" panose="020B0604020202020204" pitchFamily="34" charset="0"/>
                        <a:defRPr sz="2000">
                          <a:solidFill>
                            <a:schemeClr val="tx1"/>
                          </a:solidFill>
                          <a:latin typeface="Arial" panose="020B0604020202020204" pitchFamily="34" charset="0"/>
                          <a:ea typeface="YF补 汉仪夏日体+黑白emoji"/>
                          <a:cs typeface="YF补 汉仪夏日体+黑白emoji"/>
                        </a:defRPr>
                      </a:lvl2pPr>
                      <a:lvl3pPr>
                        <a:lnSpc>
                          <a:spcPct val="90000"/>
                        </a:lnSpc>
                        <a:spcBef>
                          <a:spcPts val="500"/>
                        </a:spcBef>
                        <a:buFont typeface="Arial" panose="020B0604020202020204" pitchFamily="34" charset="0"/>
                        <a:defRPr>
                          <a:solidFill>
                            <a:schemeClr val="tx1"/>
                          </a:solidFill>
                          <a:latin typeface="Arial" panose="020B0604020202020204" pitchFamily="34" charset="0"/>
                          <a:ea typeface="YF补 汉仪夏日体+黑白emoji"/>
                          <a:cs typeface="YF补 汉仪夏日体+黑白emoji"/>
                        </a:defRPr>
                      </a:lvl3pPr>
                      <a:lvl4pPr>
                        <a:lnSpc>
                          <a:spcPct val="90000"/>
                        </a:lnSpc>
                        <a:spcBef>
                          <a:spcPts val="500"/>
                        </a:spcBef>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4pPr>
                      <a:lvl5pPr>
                        <a:lnSpc>
                          <a:spcPct val="90000"/>
                        </a:lnSpc>
                        <a:spcBef>
                          <a:spcPts val="500"/>
                        </a:spcBef>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5pPr>
                      <a:lvl6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6pPr>
                      <a:lvl7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7pPr>
                      <a:lvl8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8pPr>
                      <a:lvl9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9pPr>
                    </a:lstStyle>
                    <a:p>
                      <a:pPr marL="0" marR="0" lvl="0" indent="0" algn="ctr" defTabSz="914400" rtl="0" eaLnBrk="1" fontAlgn="ctr" latinLnBrk="0" hangingPunct="1">
                        <a:lnSpc>
                          <a:spcPct val="100000"/>
                        </a:lnSpc>
                        <a:spcBef>
                          <a:spcPct val="0"/>
                        </a:spcBef>
                        <a:spcAft>
                          <a:spcPct val="0"/>
                        </a:spcAft>
                        <a:buClrTx/>
                        <a:buSzTx/>
                        <a:buFontTx/>
                        <a:buNone/>
                        <a:tabLst/>
                      </a:pPr>
                      <a:endParaRPr kumimoji="0" lang="vi-VN" altLang="zh-CN" sz="2800" b="0" i="0" u="none" strike="noStrike" cap="none" normalizeH="0" baseline="0">
                        <a:ln>
                          <a:noFill/>
                        </a:ln>
                        <a:solidFill>
                          <a:schemeClr val="tx1"/>
                        </a:solidFill>
                        <a:effectLst/>
                        <a:latin typeface="Times New Roman" panose="02020603050405020304" pitchFamily="18" charset="0"/>
                        <a:ea typeface="Arial Unicode MS" pitchFamily="34" charset="-128"/>
                        <a:cs typeface="Times New Roman" panose="02020603050405020304" pitchFamily="18" charset="0"/>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extLst>
                  <a:ext uri="{0D108BD9-81ED-4DB2-BD59-A6C34878D82A}">
                    <a16:rowId xmlns:a16="http://schemas.microsoft.com/office/drawing/2014/main" val="1555164631"/>
                  </a:ext>
                </a:extLst>
              </a:tr>
              <a:tr h="889000">
                <a:tc>
                  <a:txBody>
                    <a:bodyPr/>
                    <a:lstStyle>
                      <a:lvl1pPr>
                        <a:lnSpc>
                          <a:spcPct val="90000"/>
                        </a:lnSpc>
                        <a:spcBef>
                          <a:spcPts val="1000"/>
                        </a:spcBef>
                        <a:buFont typeface="Arial" panose="020B0604020202020204" pitchFamily="34" charset="0"/>
                        <a:defRPr sz="2400">
                          <a:solidFill>
                            <a:schemeClr val="tx1"/>
                          </a:solidFill>
                          <a:latin typeface="Arial" panose="020B0604020202020204" pitchFamily="34" charset="0"/>
                          <a:ea typeface="YF补 汉仪夏日体+黑白emoji"/>
                          <a:cs typeface="YF补 汉仪夏日体+黑白emoji"/>
                        </a:defRPr>
                      </a:lvl1pPr>
                      <a:lvl2pPr>
                        <a:lnSpc>
                          <a:spcPct val="90000"/>
                        </a:lnSpc>
                        <a:spcBef>
                          <a:spcPts val="500"/>
                        </a:spcBef>
                        <a:buFont typeface="Arial" panose="020B0604020202020204" pitchFamily="34" charset="0"/>
                        <a:defRPr sz="2000">
                          <a:solidFill>
                            <a:schemeClr val="tx1"/>
                          </a:solidFill>
                          <a:latin typeface="Arial" panose="020B0604020202020204" pitchFamily="34" charset="0"/>
                          <a:ea typeface="YF补 汉仪夏日体+黑白emoji"/>
                          <a:cs typeface="YF补 汉仪夏日体+黑白emoji"/>
                        </a:defRPr>
                      </a:lvl2pPr>
                      <a:lvl3pPr>
                        <a:lnSpc>
                          <a:spcPct val="90000"/>
                        </a:lnSpc>
                        <a:spcBef>
                          <a:spcPts val="500"/>
                        </a:spcBef>
                        <a:buFont typeface="Arial" panose="020B0604020202020204" pitchFamily="34" charset="0"/>
                        <a:defRPr>
                          <a:solidFill>
                            <a:schemeClr val="tx1"/>
                          </a:solidFill>
                          <a:latin typeface="Arial" panose="020B0604020202020204" pitchFamily="34" charset="0"/>
                          <a:ea typeface="YF补 汉仪夏日体+黑白emoji"/>
                          <a:cs typeface="YF补 汉仪夏日体+黑白emoji"/>
                        </a:defRPr>
                      </a:lvl3pPr>
                      <a:lvl4pPr>
                        <a:lnSpc>
                          <a:spcPct val="90000"/>
                        </a:lnSpc>
                        <a:spcBef>
                          <a:spcPts val="500"/>
                        </a:spcBef>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4pPr>
                      <a:lvl5pPr>
                        <a:lnSpc>
                          <a:spcPct val="90000"/>
                        </a:lnSpc>
                        <a:spcBef>
                          <a:spcPts val="500"/>
                        </a:spcBef>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5pPr>
                      <a:lvl6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6pPr>
                      <a:lvl7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7pPr>
                      <a:lvl8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8pPr>
                      <a:lvl9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9pPr>
                    </a:lstStyle>
                    <a:p>
                      <a:pPr marL="0" marR="0" lvl="0" indent="0" algn="l" defTabSz="914400" rtl="0" eaLnBrk="1" fontAlgn="base" latinLnBrk="0" hangingPunct="1">
                        <a:lnSpc>
                          <a:spcPct val="90000"/>
                        </a:lnSpc>
                        <a:spcBef>
                          <a:spcPts val="1000"/>
                        </a:spcBef>
                        <a:spcAft>
                          <a:spcPct val="0"/>
                        </a:spcAft>
                        <a:buClrTx/>
                        <a:buSzTx/>
                        <a:buFont typeface="Arial" panose="020B0604020202020204" pitchFamily="34" charset="0"/>
                        <a:buNone/>
                        <a:tabLst/>
                      </a:pPr>
                      <a:r>
                        <a:rPr kumimoji="0" lang="vi-VN" altLang="en-US" sz="2800" b="0" i="0" u="none" strike="noStrike" cap="none" normalizeH="0" baseline="0" dirty="0">
                          <a:ln>
                            <a:noFill/>
                          </a:ln>
                          <a:solidFill>
                            <a:schemeClr val="tx1"/>
                          </a:solidFill>
                          <a:effectLst/>
                          <a:latin typeface="Times New Roman" panose="02020603050405020304" pitchFamily="18" charset="0"/>
                          <a:ea typeface="Arial Unicode MS" pitchFamily="34" charset="-128"/>
                          <a:cs typeface="Times New Roman" panose="02020603050405020304" pitchFamily="18" charset="0"/>
                        </a:rPr>
                        <a:t>B. Luôn làm tốt những việc mà mình đã nhận.</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CC99"/>
                    </a:solidFill>
                  </a:tcPr>
                </a:tc>
                <a:tc>
                  <a:txBody>
                    <a:bodyPr/>
                    <a:lstStyle>
                      <a:lvl1pPr>
                        <a:lnSpc>
                          <a:spcPct val="90000"/>
                        </a:lnSpc>
                        <a:spcBef>
                          <a:spcPts val="1000"/>
                        </a:spcBef>
                        <a:buFont typeface="Arial" panose="020B0604020202020204" pitchFamily="34" charset="0"/>
                        <a:defRPr sz="2400">
                          <a:solidFill>
                            <a:schemeClr val="tx1"/>
                          </a:solidFill>
                          <a:latin typeface="Arial" panose="020B0604020202020204" pitchFamily="34" charset="0"/>
                          <a:ea typeface="YF补 汉仪夏日体+黑白emoji"/>
                          <a:cs typeface="YF补 汉仪夏日体+黑白emoji"/>
                        </a:defRPr>
                      </a:lvl1pPr>
                      <a:lvl2pPr>
                        <a:lnSpc>
                          <a:spcPct val="90000"/>
                        </a:lnSpc>
                        <a:spcBef>
                          <a:spcPts val="500"/>
                        </a:spcBef>
                        <a:buFont typeface="Arial" panose="020B0604020202020204" pitchFamily="34" charset="0"/>
                        <a:defRPr sz="2000">
                          <a:solidFill>
                            <a:schemeClr val="tx1"/>
                          </a:solidFill>
                          <a:latin typeface="Arial" panose="020B0604020202020204" pitchFamily="34" charset="0"/>
                          <a:ea typeface="YF补 汉仪夏日体+黑白emoji"/>
                          <a:cs typeface="YF补 汉仪夏日体+黑白emoji"/>
                        </a:defRPr>
                      </a:lvl2pPr>
                      <a:lvl3pPr>
                        <a:lnSpc>
                          <a:spcPct val="90000"/>
                        </a:lnSpc>
                        <a:spcBef>
                          <a:spcPts val="500"/>
                        </a:spcBef>
                        <a:buFont typeface="Arial" panose="020B0604020202020204" pitchFamily="34" charset="0"/>
                        <a:defRPr>
                          <a:solidFill>
                            <a:schemeClr val="tx1"/>
                          </a:solidFill>
                          <a:latin typeface="Arial" panose="020B0604020202020204" pitchFamily="34" charset="0"/>
                          <a:ea typeface="YF补 汉仪夏日体+黑白emoji"/>
                          <a:cs typeface="YF补 汉仪夏日体+黑白emoji"/>
                        </a:defRPr>
                      </a:lvl3pPr>
                      <a:lvl4pPr>
                        <a:lnSpc>
                          <a:spcPct val="90000"/>
                        </a:lnSpc>
                        <a:spcBef>
                          <a:spcPts val="500"/>
                        </a:spcBef>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4pPr>
                      <a:lvl5pPr>
                        <a:lnSpc>
                          <a:spcPct val="90000"/>
                        </a:lnSpc>
                        <a:spcBef>
                          <a:spcPts val="500"/>
                        </a:spcBef>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5pPr>
                      <a:lvl6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6pPr>
                      <a:lvl7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7pPr>
                      <a:lvl8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8pPr>
                      <a:lvl9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vi-VN" altLang="zh-CN" sz="2800" b="0" i="0" u="none" strike="noStrike" cap="none" normalizeH="0" baseline="0">
                          <a:ln>
                            <a:noFill/>
                          </a:ln>
                          <a:solidFill>
                            <a:schemeClr val="tx1"/>
                          </a:solidFill>
                          <a:effectLst/>
                          <a:latin typeface="Times New Roman" panose="02020603050405020304" pitchFamily="18" charset="0"/>
                          <a:ea typeface="Arial Unicode MS" pitchFamily="34" charset="-128"/>
                          <a:cs typeface="Times New Roman" panose="02020603050405020304" pitchFamily="18" charset="0"/>
                        </a:rPr>
                        <a:t> </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CC99"/>
                    </a:solidFill>
                  </a:tcPr>
                </a:tc>
                <a:tc>
                  <a:txBody>
                    <a:bodyPr/>
                    <a:lstStyle>
                      <a:lvl1pPr>
                        <a:lnSpc>
                          <a:spcPct val="90000"/>
                        </a:lnSpc>
                        <a:spcBef>
                          <a:spcPts val="1000"/>
                        </a:spcBef>
                        <a:buFont typeface="Arial" panose="020B0604020202020204" pitchFamily="34" charset="0"/>
                        <a:defRPr sz="2400">
                          <a:solidFill>
                            <a:schemeClr val="tx1"/>
                          </a:solidFill>
                          <a:latin typeface="Arial" panose="020B0604020202020204" pitchFamily="34" charset="0"/>
                          <a:ea typeface="YF补 汉仪夏日体+黑白emoji"/>
                          <a:cs typeface="YF补 汉仪夏日体+黑白emoji"/>
                        </a:defRPr>
                      </a:lvl1pPr>
                      <a:lvl2pPr>
                        <a:lnSpc>
                          <a:spcPct val="90000"/>
                        </a:lnSpc>
                        <a:spcBef>
                          <a:spcPts val="500"/>
                        </a:spcBef>
                        <a:buFont typeface="Arial" panose="020B0604020202020204" pitchFamily="34" charset="0"/>
                        <a:defRPr sz="2000">
                          <a:solidFill>
                            <a:schemeClr val="tx1"/>
                          </a:solidFill>
                          <a:latin typeface="Arial" panose="020B0604020202020204" pitchFamily="34" charset="0"/>
                          <a:ea typeface="YF补 汉仪夏日体+黑白emoji"/>
                          <a:cs typeface="YF补 汉仪夏日体+黑白emoji"/>
                        </a:defRPr>
                      </a:lvl2pPr>
                      <a:lvl3pPr>
                        <a:lnSpc>
                          <a:spcPct val="90000"/>
                        </a:lnSpc>
                        <a:spcBef>
                          <a:spcPts val="500"/>
                        </a:spcBef>
                        <a:buFont typeface="Arial" panose="020B0604020202020204" pitchFamily="34" charset="0"/>
                        <a:defRPr>
                          <a:solidFill>
                            <a:schemeClr val="tx1"/>
                          </a:solidFill>
                          <a:latin typeface="Arial" panose="020B0604020202020204" pitchFamily="34" charset="0"/>
                          <a:ea typeface="YF补 汉仪夏日体+黑白emoji"/>
                          <a:cs typeface="YF补 汉仪夏日体+黑白emoji"/>
                        </a:defRPr>
                      </a:lvl3pPr>
                      <a:lvl4pPr>
                        <a:lnSpc>
                          <a:spcPct val="90000"/>
                        </a:lnSpc>
                        <a:spcBef>
                          <a:spcPts val="500"/>
                        </a:spcBef>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4pPr>
                      <a:lvl5pPr>
                        <a:lnSpc>
                          <a:spcPct val="90000"/>
                        </a:lnSpc>
                        <a:spcBef>
                          <a:spcPts val="500"/>
                        </a:spcBef>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5pPr>
                      <a:lvl6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6pPr>
                      <a:lvl7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7pPr>
                      <a:lvl8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8pPr>
                      <a:lvl9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vi-VN" altLang="zh-CN" sz="2800" b="0" i="0" u="none" strike="noStrike" cap="none" normalizeH="0" baseline="0" dirty="0">
                          <a:ln>
                            <a:noFill/>
                          </a:ln>
                          <a:solidFill>
                            <a:schemeClr val="tx1"/>
                          </a:solidFill>
                          <a:effectLst/>
                          <a:latin typeface="Times New Roman" panose="02020603050405020304" pitchFamily="18" charset="0"/>
                          <a:ea typeface="Arial Unicode MS" pitchFamily="34" charset="-128"/>
                          <a:cs typeface="Times New Roman" panose="02020603050405020304" pitchFamily="18" charset="0"/>
                        </a:rPr>
                        <a:t> </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CC99"/>
                    </a:solidFill>
                  </a:tcPr>
                </a:tc>
                <a:extLst>
                  <a:ext uri="{0D108BD9-81ED-4DB2-BD59-A6C34878D82A}">
                    <a16:rowId xmlns:a16="http://schemas.microsoft.com/office/drawing/2014/main" val="1681511451"/>
                  </a:ext>
                </a:extLst>
              </a:tr>
              <a:tr h="889000">
                <a:tc>
                  <a:txBody>
                    <a:bodyPr/>
                    <a:lstStyle>
                      <a:lvl1pPr>
                        <a:lnSpc>
                          <a:spcPct val="90000"/>
                        </a:lnSpc>
                        <a:spcBef>
                          <a:spcPts val="1000"/>
                        </a:spcBef>
                        <a:buFont typeface="Arial" panose="020B0604020202020204" pitchFamily="34" charset="0"/>
                        <a:defRPr sz="2400">
                          <a:solidFill>
                            <a:schemeClr val="tx1"/>
                          </a:solidFill>
                          <a:latin typeface="Arial" panose="020B0604020202020204" pitchFamily="34" charset="0"/>
                          <a:ea typeface="YF补 汉仪夏日体+黑白emoji"/>
                          <a:cs typeface="YF补 汉仪夏日体+黑白emoji"/>
                        </a:defRPr>
                      </a:lvl1pPr>
                      <a:lvl2pPr>
                        <a:lnSpc>
                          <a:spcPct val="90000"/>
                        </a:lnSpc>
                        <a:spcBef>
                          <a:spcPts val="500"/>
                        </a:spcBef>
                        <a:buFont typeface="Arial" panose="020B0604020202020204" pitchFamily="34" charset="0"/>
                        <a:defRPr sz="2000">
                          <a:solidFill>
                            <a:schemeClr val="tx1"/>
                          </a:solidFill>
                          <a:latin typeface="Arial" panose="020B0604020202020204" pitchFamily="34" charset="0"/>
                          <a:ea typeface="YF补 汉仪夏日体+黑白emoji"/>
                          <a:cs typeface="YF补 汉仪夏日体+黑白emoji"/>
                        </a:defRPr>
                      </a:lvl2pPr>
                      <a:lvl3pPr>
                        <a:lnSpc>
                          <a:spcPct val="90000"/>
                        </a:lnSpc>
                        <a:spcBef>
                          <a:spcPts val="500"/>
                        </a:spcBef>
                        <a:buFont typeface="Arial" panose="020B0604020202020204" pitchFamily="34" charset="0"/>
                        <a:defRPr>
                          <a:solidFill>
                            <a:schemeClr val="tx1"/>
                          </a:solidFill>
                          <a:latin typeface="Arial" panose="020B0604020202020204" pitchFamily="34" charset="0"/>
                          <a:ea typeface="YF补 汉仪夏日体+黑白emoji"/>
                          <a:cs typeface="YF补 汉仪夏日体+黑白emoji"/>
                        </a:defRPr>
                      </a:lvl3pPr>
                      <a:lvl4pPr>
                        <a:lnSpc>
                          <a:spcPct val="90000"/>
                        </a:lnSpc>
                        <a:spcBef>
                          <a:spcPts val="500"/>
                        </a:spcBef>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4pPr>
                      <a:lvl5pPr>
                        <a:lnSpc>
                          <a:spcPct val="90000"/>
                        </a:lnSpc>
                        <a:spcBef>
                          <a:spcPts val="500"/>
                        </a:spcBef>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5pPr>
                      <a:lvl6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6pPr>
                      <a:lvl7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7pPr>
                      <a:lvl8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8pPr>
                      <a:lvl9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9pPr>
                    </a:lstStyle>
                    <a:p>
                      <a:pPr marL="0" marR="0" lvl="0" indent="0" algn="l" defTabSz="914400" rtl="0" eaLnBrk="1" fontAlgn="base" latinLnBrk="0" hangingPunct="1">
                        <a:lnSpc>
                          <a:spcPct val="90000"/>
                        </a:lnSpc>
                        <a:spcBef>
                          <a:spcPts val="1000"/>
                        </a:spcBef>
                        <a:spcAft>
                          <a:spcPct val="0"/>
                        </a:spcAft>
                        <a:buClrTx/>
                        <a:buSzTx/>
                        <a:buFont typeface="Arial" panose="020B0604020202020204" pitchFamily="34" charset="0"/>
                        <a:buNone/>
                        <a:tabLst/>
                      </a:pPr>
                      <a:r>
                        <a:rPr kumimoji="0" lang="vi-VN" altLang="en-US" sz="2800" b="0" i="0" u="none" strike="noStrike" cap="none" normalizeH="0" baseline="0" dirty="0">
                          <a:ln>
                            <a:noFill/>
                          </a:ln>
                          <a:solidFill>
                            <a:schemeClr val="tx1"/>
                          </a:solidFill>
                          <a:effectLst/>
                          <a:latin typeface="Times New Roman" panose="02020603050405020304" pitchFamily="18" charset="0"/>
                          <a:ea typeface="Arial Unicode MS" pitchFamily="34" charset="-128"/>
                          <a:cs typeface="Times New Roman" panose="02020603050405020304" pitchFamily="18" charset="0"/>
                        </a:rPr>
                        <a:t>C. Chỉ hứa mà không làm.</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9CCFF"/>
                    </a:solidFill>
                  </a:tcPr>
                </a:tc>
                <a:tc>
                  <a:txBody>
                    <a:bodyPr/>
                    <a:lstStyle>
                      <a:lvl1pPr>
                        <a:lnSpc>
                          <a:spcPct val="90000"/>
                        </a:lnSpc>
                        <a:spcBef>
                          <a:spcPts val="1000"/>
                        </a:spcBef>
                        <a:buFont typeface="Arial" panose="020B0604020202020204" pitchFamily="34" charset="0"/>
                        <a:defRPr sz="2400">
                          <a:solidFill>
                            <a:schemeClr val="tx1"/>
                          </a:solidFill>
                          <a:latin typeface="Arial" panose="020B0604020202020204" pitchFamily="34" charset="0"/>
                          <a:ea typeface="YF补 汉仪夏日体+黑白emoji"/>
                          <a:cs typeface="YF补 汉仪夏日体+黑白emoji"/>
                        </a:defRPr>
                      </a:lvl1pPr>
                      <a:lvl2pPr>
                        <a:lnSpc>
                          <a:spcPct val="90000"/>
                        </a:lnSpc>
                        <a:spcBef>
                          <a:spcPts val="500"/>
                        </a:spcBef>
                        <a:buFont typeface="Arial" panose="020B0604020202020204" pitchFamily="34" charset="0"/>
                        <a:defRPr sz="2000">
                          <a:solidFill>
                            <a:schemeClr val="tx1"/>
                          </a:solidFill>
                          <a:latin typeface="Arial" panose="020B0604020202020204" pitchFamily="34" charset="0"/>
                          <a:ea typeface="YF补 汉仪夏日体+黑白emoji"/>
                          <a:cs typeface="YF补 汉仪夏日体+黑白emoji"/>
                        </a:defRPr>
                      </a:lvl2pPr>
                      <a:lvl3pPr>
                        <a:lnSpc>
                          <a:spcPct val="90000"/>
                        </a:lnSpc>
                        <a:spcBef>
                          <a:spcPts val="500"/>
                        </a:spcBef>
                        <a:buFont typeface="Arial" panose="020B0604020202020204" pitchFamily="34" charset="0"/>
                        <a:defRPr>
                          <a:solidFill>
                            <a:schemeClr val="tx1"/>
                          </a:solidFill>
                          <a:latin typeface="Arial" panose="020B0604020202020204" pitchFamily="34" charset="0"/>
                          <a:ea typeface="YF补 汉仪夏日体+黑白emoji"/>
                          <a:cs typeface="YF补 汉仪夏日体+黑白emoji"/>
                        </a:defRPr>
                      </a:lvl3pPr>
                      <a:lvl4pPr>
                        <a:lnSpc>
                          <a:spcPct val="90000"/>
                        </a:lnSpc>
                        <a:spcBef>
                          <a:spcPts val="500"/>
                        </a:spcBef>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4pPr>
                      <a:lvl5pPr>
                        <a:lnSpc>
                          <a:spcPct val="90000"/>
                        </a:lnSpc>
                        <a:spcBef>
                          <a:spcPts val="500"/>
                        </a:spcBef>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5pPr>
                      <a:lvl6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6pPr>
                      <a:lvl7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7pPr>
                      <a:lvl8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8pPr>
                      <a:lvl9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vi-VN" altLang="zh-CN" sz="2800" b="0" i="0" u="none" strike="noStrike" cap="none" normalizeH="0" baseline="0">
                          <a:ln>
                            <a:noFill/>
                          </a:ln>
                          <a:solidFill>
                            <a:schemeClr val="tx1"/>
                          </a:solidFill>
                          <a:effectLst/>
                          <a:latin typeface="Times New Roman" panose="02020603050405020304" pitchFamily="18" charset="0"/>
                          <a:ea typeface="Arial Unicode MS" pitchFamily="34" charset="-128"/>
                          <a:cs typeface="Times New Roman" panose="02020603050405020304" pitchFamily="18" charset="0"/>
                        </a:rPr>
                        <a:t> </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9CCFF"/>
                    </a:solidFill>
                  </a:tcPr>
                </a:tc>
                <a:tc>
                  <a:txBody>
                    <a:bodyPr/>
                    <a:lstStyle>
                      <a:lvl1pPr>
                        <a:lnSpc>
                          <a:spcPct val="90000"/>
                        </a:lnSpc>
                        <a:spcBef>
                          <a:spcPts val="1000"/>
                        </a:spcBef>
                        <a:buFont typeface="Arial" panose="020B0604020202020204" pitchFamily="34" charset="0"/>
                        <a:defRPr sz="2400">
                          <a:solidFill>
                            <a:schemeClr val="tx1"/>
                          </a:solidFill>
                          <a:latin typeface="Arial" panose="020B0604020202020204" pitchFamily="34" charset="0"/>
                          <a:ea typeface="YF补 汉仪夏日体+黑白emoji"/>
                          <a:cs typeface="YF补 汉仪夏日体+黑白emoji"/>
                        </a:defRPr>
                      </a:lvl1pPr>
                      <a:lvl2pPr>
                        <a:lnSpc>
                          <a:spcPct val="90000"/>
                        </a:lnSpc>
                        <a:spcBef>
                          <a:spcPts val="500"/>
                        </a:spcBef>
                        <a:buFont typeface="Arial" panose="020B0604020202020204" pitchFamily="34" charset="0"/>
                        <a:defRPr sz="2000">
                          <a:solidFill>
                            <a:schemeClr val="tx1"/>
                          </a:solidFill>
                          <a:latin typeface="Arial" panose="020B0604020202020204" pitchFamily="34" charset="0"/>
                          <a:ea typeface="YF补 汉仪夏日体+黑白emoji"/>
                          <a:cs typeface="YF补 汉仪夏日体+黑白emoji"/>
                        </a:defRPr>
                      </a:lvl2pPr>
                      <a:lvl3pPr>
                        <a:lnSpc>
                          <a:spcPct val="90000"/>
                        </a:lnSpc>
                        <a:spcBef>
                          <a:spcPts val="500"/>
                        </a:spcBef>
                        <a:buFont typeface="Arial" panose="020B0604020202020204" pitchFamily="34" charset="0"/>
                        <a:defRPr>
                          <a:solidFill>
                            <a:schemeClr val="tx1"/>
                          </a:solidFill>
                          <a:latin typeface="Arial" panose="020B0604020202020204" pitchFamily="34" charset="0"/>
                          <a:ea typeface="YF补 汉仪夏日体+黑白emoji"/>
                          <a:cs typeface="YF补 汉仪夏日体+黑白emoji"/>
                        </a:defRPr>
                      </a:lvl3pPr>
                      <a:lvl4pPr>
                        <a:lnSpc>
                          <a:spcPct val="90000"/>
                        </a:lnSpc>
                        <a:spcBef>
                          <a:spcPts val="500"/>
                        </a:spcBef>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4pPr>
                      <a:lvl5pPr>
                        <a:lnSpc>
                          <a:spcPct val="90000"/>
                        </a:lnSpc>
                        <a:spcBef>
                          <a:spcPts val="500"/>
                        </a:spcBef>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5pPr>
                      <a:lvl6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6pPr>
                      <a:lvl7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7pPr>
                      <a:lvl8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8pPr>
                      <a:lvl9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vi-VN" altLang="zh-CN" sz="2800" b="0" i="0" u="none" strike="noStrike" cap="none" normalizeH="0" baseline="0" dirty="0">
                          <a:ln>
                            <a:noFill/>
                          </a:ln>
                          <a:solidFill>
                            <a:schemeClr val="tx1"/>
                          </a:solidFill>
                          <a:effectLst/>
                          <a:latin typeface="Times New Roman" panose="02020603050405020304" pitchFamily="18" charset="0"/>
                          <a:ea typeface="Arial Unicode MS" pitchFamily="34" charset="-128"/>
                          <a:cs typeface="Times New Roman" panose="02020603050405020304" pitchFamily="18" charset="0"/>
                        </a:rPr>
                        <a:t> </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9CCFF"/>
                    </a:solidFill>
                  </a:tcPr>
                </a:tc>
                <a:extLst>
                  <a:ext uri="{0D108BD9-81ED-4DB2-BD59-A6C34878D82A}">
                    <a16:rowId xmlns:a16="http://schemas.microsoft.com/office/drawing/2014/main" val="610959355"/>
                  </a:ext>
                </a:extLst>
              </a:tr>
              <a:tr h="890588">
                <a:tc>
                  <a:txBody>
                    <a:bodyPr/>
                    <a:lstStyle>
                      <a:lvl1pPr>
                        <a:lnSpc>
                          <a:spcPct val="90000"/>
                        </a:lnSpc>
                        <a:spcBef>
                          <a:spcPts val="1000"/>
                        </a:spcBef>
                        <a:buFont typeface="Arial" panose="020B0604020202020204" pitchFamily="34" charset="0"/>
                        <a:defRPr sz="2400">
                          <a:solidFill>
                            <a:schemeClr val="tx1"/>
                          </a:solidFill>
                          <a:latin typeface="Arial" panose="020B0604020202020204" pitchFamily="34" charset="0"/>
                          <a:ea typeface="YF补 汉仪夏日体+黑白emoji"/>
                          <a:cs typeface="YF补 汉仪夏日体+黑白emoji"/>
                        </a:defRPr>
                      </a:lvl1pPr>
                      <a:lvl2pPr>
                        <a:lnSpc>
                          <a:spcPct val="90000"/>
                        </a:lnSpc>
                        <a:spcBef>
                          <a:spcPts val="500"/>
                        </a:spcBef>
                        <a:buFont typeface="Arial" panose="020B0604020202020204" pitchFamily="34" charset="0"/>
                        <a:defRPr sz="2000">
                          <a:solidFill>
                            <a:schemeClr val="tx1"/>
                          </a:solidFill>
                          <a:latin typeface="Arial" panose="020B0604020202020204" pitchFamily="34" charset="0"/>
                          <a:ea typeface="YF补 汉仪夏日体+黑白emoji"/>
                          <a:cs typeface="YF补 汉仪夏日体+黑白emoji"/>
                        </a:defRPr>
                      </a:lvl2pPr>
                      <a:lvl3pPr>
                        <a:lnSpc>
                          <a:spcPct val="90000"/>
                        </a:lnSpc>
                        <a:spcBef>
                          <a:spcPts val="500"/>
                        </a:spcBef>
                        <a:buFont typeface="Arial" panose="020B0604020202020204" pitchFamily="34" charset="0"/>
                        <a:defRPr>
                          <a:solidFill>
                            <a:schemeClr val="tx1"/>
                          </a:solidFill>
                          <a:latin typeface="Arial" panose="020B0604020202020204" pitchFamily="34" charset="0"/>
                          <a:ea typeface="YF补 汉仪夏日体+黑白emoji"/>
                          <a:cs typeface="YF补 汉仪夏日体+黑白emoji"/>
                        </a:defRPr>
                      </a:lvl3pPr>
                      <a:lvl4pPr>
                        <a:lnSpc>
                          <a:spcPct val="90000"/>
                        </a:lnSpc>
                        <a:spcBef>
                          <a:spcPts val="500"/>
                        </a:spcBef>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4pPr>
                      <a:lvl5pPr>
                        <a:lnSpc>
                          <a:spcPct val="90000"/>
                        </a:lnSpc>
                        <a:spcBef>
                          <a:spcPts val="500"/>
                        </a:spcBef>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5pPr>
                      <a:lvl6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6pPr>
                      <a:lvl7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7pPr>
                      <a:lvl8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8pPr>
                      <a:lvl9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9pPr>
                    </a:lstStyle>
                    <a:p>
                      <a:pPr marL="0" marR="0" lvl="0" indent="0" algn="l" defTabSz="914400" rtl="0" eaLnBrk="1" fontAlgn="base" latinLnBrk="0" hangingPunct="1">
                        <a:lnSpc>
                          <a:spcPct val="90000"/>
                        </a:lnSpc>
                        <a:spcBef>
                          <a:spcPts val="1000"/>
                        </a:spcBef>
                        <a:spcAft>
                          <a:spcPct val="0"/>
                        </a:spcAft>
                        <a:buClrTx/>
                        <a:buSzTx/>
                        <a:buFont typeface="Arial" panose="020B0604020202020204" pitchFamily="34" charset="0"/>
                        <a:buNone/>
                        <a:tabLst/>
                      </a:pPr>
                      <a:r>
                        <a:rPr kumimoji="0" lang="vi-VN" altLang="en-US" sz="2800" b="0" i="0" u="none" strike="noStrike" cap="none" normalizeH="0" baseline="0" dirty="0">
                          <a:ln>
                            <a:noFill/>
                          </a:ln>
                          <a:solidFill>
                            <a:schemeClr val="tx1"/>
                          </a:solidFill>
                          <a:effectLst/>
                          <a:latin typeface="Times New Roman" panose="02020603050405020304" pitchFamily="18" charset="0"/>
                          <a:ea typeface="Arial Unicode MS" pitchFamily="34" charset="-128"/>
                          <a:cs typeface="Times New Roman" panose="02020603050405020304" pitchFamily="18" charset="0"/>
                        </a:rPr>
                        <a:t>D. Chỉ giữ đúng lời hứa với thầy cô giáo, còn bạn bè thì không cần.</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99CC"/>
                    </a:solidFill>
                  </a:tcPr>
                </a:tc>
                <a:tc>
                  <a:txBody>
                    <a:bodyPr/>
                    <a:lstStyle>
                      <a:lvl1pPr>
                        <a:lnSpc>
                          <a:spcPct val="90000"/>
                        </a:lnSpc>
                        <a:spcBef>
                          <a:spcPts val="1000"/>
                        </a:spcBef>
                        <a:buFont typeface="Arial" panose="020B0604020202020204" pitchFamily="34" charset="0"/>
                        <a:defRPr sz="2400">
                          <a:solidFill>
                            <a:schemeClr val="tx1"/>
                          </a:solidFill>
                          <a:latin typeface="Arial" panose="020B0604020202020204" pitchFamily="34" charset="0"/>
                          <a:ea typeface="YF补 汉仪夏日体+黑白emoji"/>
                          <a:cs typeface="YF补 汉仪夏日体+黑白emoji"/>
                        </a:defRPr>
                      </a:lvl1pPr>
                      <a:lvl2pPr>
                        <a:lnSpc>
                          <a:spcPct val="90000"/>
                        </a:lnSpc>
                        <a:spcBef>
                          <a:spcPts val="500"/>
                        </a:spcBef>
                        <a:buFont typeface="Arial" panose="020B0604020202020204" pitchFamily="34" charset="0"/>
                        <a:defRPr sz="2000">
                          <a:solidFill>
                            <a:schemeClr val="tx1"/>
                          </a:solidFill>
                          <a:latin typeface="Arial" panose="020B0604020202020204" pitchFamily="34" charset="0"/>
                          <a:ea typeface="YF补 汉仪夏日体+黑白emoji"/>
                          <a:cs typeface="YF补 汉仪夏日体+黑白emoji"/>
                        </a:defRPr>
                      </a:lvl2pPr>
                      <a:lvl3pPr>
                        <a:lnSpc>
                          <a:spcPct val="90000"/>
                        </a:lnSpc>
                        <a:spcBef>
                          <a:spcPts val="500"/>
                        </a:spcBef>
                        <a:buFont typeface="Arial" panose="020B0604020202020204" pitchFamily="34" charset="0"/>
                        <a:defRPr>
                          <a:solidFill>
                            <a:schemeClr val="tx1"/>
                          </a:solidFill>
                          <a:latin typeface="Arial" panose="020B0604020202020204" pitchFamily="34" charset="0"/>
                          <a:ea typeface="YF补 汉仪夏日体+黑白emoji"/>
                          <a:cs typeface="YF补 汉仪夏日体+黑白emoji"/>
                        </a:defRPr>
                      </a:lvl3pPr>
                      <a:lvl4pPr>
                        <a:lnSpc>
                          <a:spcPct val="90000"/>
                        </a:lnSpc>
                        <a:spcBef>
                          <a:spcPts val="500"/>
                        </a:spcBef>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4pPr>
                      <a:lvl5pPr>
                        <a:lnSpc>
                          <a:spcPct val="90000"/>
                        </a:lnSpc>
                        <a:spcBef>
                          <a:spcPts val="500"/>
                        </a:spcBef>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5pPr>
                      <a:lvl6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6pPr>
                      <a:lvl7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7pPr>
                      <a:lvl8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8pPr>
                      <a:lvl9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vi-VN" altLang="zh-CN" sz="2800" b="0" i="0" u="none" strike="noStrike" cap="none" normalizeH="0" baseline="0">
                          <a:ln>
                            <a:noFill/>
                          </a:ln>
                          <a:solidFill>
                            <a:schemeClr val="tx1"/>
                          </a:solidFill>
                          <a:effectLst/>
                          <a:latin typeface="Times New Roman" panose="02020603050405020304" pitchFamily="18" charset="0"/>
                          <a:ea typeface="Arial Unicode MS" pitchFamily="34" charset="-128"/>
                          <a:cs typeface="Times New Roman" panose="02020603050405020304" pitchFamily="18" charset="0"/>
                        </a:rPr>
                        <a:t> </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99CC"/>
                    </a:solidFill>
                  </a:tcPr>
                </a:tc>
                <a:tc>
                  <a:txBody>
                    <a:bodyPr/>
                    <a:lstStyle>
                      <a:lvl1pPr>
                        <a:lnSpc>
                          <a:spcPct val="90000"/>
                        </a:lnSpc>
                        <a:spcBef>
                          <a:spcPts val="1000"/>
                        </a:spcBef>
                        <a:buFont typeface="Arial" panose="020B0604020202020204" pitchFamily="34" charset="0"/>
                        <a:defRPr sz="2400">
                          <a:solidFill>
                            <a:schemeClr val="tx1"/>
                          </a:solidFill>
                          <a:latin typeface="Arial" panose="020B0604020202020204" pitchFamily="34" charset="0"/>
                          <a:ea typeface="YF补 汉仪夏日体+黑白emoji"/>
                          <a:cs typeface="YF补 汉仪夏日体+黑白emoji"/>
                        </a:defRPr>
                      </a:lvl1pPr>
                      <a:lvl2pPr>
                        <a:lnSpc>
                          <a:spcPct val="90000"/>
                        </a:lnSpc>
                        <a:spcBef>
                          <a:spcPts val="500"/>
                        </a:spcBef>
                        <a:buFont typeface="Arial" panose="020B0604020202020204" pitchFamily="34" charset="0"/>
                        <a:defRPr sz="2000">
                          <a:solidFill>
                            <a:schemeClr val="tx1"/>
                          </a:solidFill>
                          <a:latin typeface="Arial" panose="020B0604020202020204" pitchFamily="34" charset="0"/>
                          <a:ea typeface="YF补 汉仪夏日体+黑白emoji"/>
                          <a:cs typeface="YF补 汉仪夏日体+黑白emoji"/>
                        </a:defRPr>
                      </a:lvl2pPr>
                      <a:lvl3pPr>
                        <a:lnSpc>
                          <a:spcPct val="90000"/>
                        </a:lnSpc>
                        <a:spcBef>
                          <a:spcPts val="500"/>
                        </a:spcBef>
                        <a:buFont typeface="Arial" panose="020B0604020202020204" pitchFamily="34" charset="0"/>
                        <a:defRPr>
                          <a:solidFill>
                            <a:schemeClr val="tx1"/>
                          </a:solidFill>
                          <a:latin typeface="Arial" panose="020B0604020202020204" pitchFamily="34" charset="0"/>
                          <a:ea typeface="YF补 汉仪夏日体+黑白emoji"/>
                          <a:cs typeface="YF补 汉仪夏日体+黑白emoji"/>
                        </a:defRPr>
                      </a:lvl3pPr>
                      <a:lvl4pPr>
                        <a:lnSpc>
                          <a:spcPct val="90000"/>
                        </a:lnSpc>
                        <a:spcBef>
                          <a:spcPts val="500"/>
                        </a:spcBef>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4pPr>
                      <a:lvl5pPr>
                        <a:lnSpc>
                          <a:spcPct val="90000"/>
                        </a:lnSpc>
                        <a:spcBef>
                          <a:spcPts val="500"/>
                        </a:spcBef>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5pPr>
                      <a:lvl6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6pPr>
                      <a:lvl7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7pPr>
                      <a:lvl8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8pPr>
                      <a:lvl9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vi-VN" altLang="zh-CN" sz="2800" b="0" i="0" u="none" strike="noStrike" cap="none" normalizeH="0" baseline="0" dirty="0">
                          <a:ln>
                            <a:noFill/>
                          </a:ln>
                          <a:solidFill>
                            <a:schemeClr val="tx1"/>
                          </a:solidFill>
                          <a:effectLst/>
                          <a:latin typeface="Times New Roman" panose="02020603050405020304" pitchFamily="18" charset="0"/>
                          <a:ea typeface="Arial Unicode MS" pitchFamily="34" charset="-128"/>
                          <a:cs typeface="Times New Roman" panose="02020603050405020304" pitchFamily="18" charset="0"/>
                        </a:rPr>
                        <a:t> </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99CC"/>
                    </a:solidFill>
                  </a:tcPr>
                </a:tc>
                <a:extLst>
                  <a:ext uri="{0D108BD9-81ED-4DB2-BD59-A6C34878D82A}">
                    <a16:rowId xmlns:a16="http://schemas.microsoft.com/office/drawing/2014/main" val="4214865228"/>
                  </a:ext>
                </a:extLst>
              </a:tr>
              <a:tr h="889000">
                <a:tc>
                  <a:txBody>
                    <a:bodyPr/>
                    <a:lstStyle>
                      <a:lvl1pPr>
                        <a:lnSpc>
                          <a:spcPct val="90000"/>
                        </a:lnSpc>
                        <a:spcBef>
                          <a:spcPts val="1000"/>
                        </a:spcBef>
                        <a:buFont typeface="Arial" panose="020B0604020202020204" pitchFamily="34" charset="0"/>
                        <a:defRPr sz="2400">
                          <a:solidFill>
                            <a:schemeClr val="tx1"/>
                          </a:solidFill>
                          <a:latin typeface="Arial" panose="020B0604020202020204" pitchFamily="34" charset="0"/>
                          <a:ea typeface="YF补 汉仪夏日体+黑白emoji"/>
                          <a:cs typeface="YF补 汉仪夏日体+黑白emoji"/>
                        </a:defRPr>
                      </a:lvl1pPr>
                      <a:lvl2pPr>
                        <a:lnSpc>
                          <a:spcPct val="90000"/>
                        </a:lnSpc>
                        <a:spcBef>
                          <a:spcPts val="500"/>
                        </a:spcBef>
                        <a:buFont typeface="Arial" panose="020B0604020202020204" pitchFamily="34" charset="0"/>
                        <a:defRPr sz="2000">
                          <a:solidFill>
                            <a:schemeClr val="tx1"/>
                          </a:solidFill>
                          <a:latin typeface="Arial" panose="020B0604020202020204" pitchFamily="34" charset="0"/>
                          <a:ea typeface="YF补 汉仪夏日体+黑白emoji"/>
                          <a:cs typeface="YF补 汉仪夏日体+黑白emoji"/>
                        </a:defRPr>
                      </a:lvl2pPr>
                      <a:lvl3pPr>
                        <a:lnSpc>
                          <a:spcPct val="90000"/>
                        </a:lnSpc>
                        <a:spcBef>
                          <a:spcPts val="500"/>
                        </a:spcBef>
                        <a:buFont typeface="Arial" panose="020B0604020202020204" pitchFamily="34" charset="0"/>
                        <a:defRPr>
                          <a:solidFill>
                            <a:schemeClr val="tx1"/>
                          </a:solidFill>
                          <a:latin typeface="Arial" panose="020B0604020202020204" pitchFamily="34" charset="0"/>
                          <a:ea typeface="YF补 汉仪夏日体+黑白emoji"/>
                          <a:cs typeface="YF补 汉仪夏日体+黑白emoji"/>
                        </a:defRPr>
                      </a:lvl3pPr>
                      <a:lvl4pPr>
                        <a:lnSpc>
                          <a:spcPct val="90000"/>
                        </a:lnSpc>
                        <a:spcBef>
                          <a:spcPts val="500"/>
                        </a:spcBef>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4pPr>
                      <a:lvl5pPr>
                        <a:lnSpc>
                          <a:spcPct val="90000"/>
                        </a:lnSpc>
                        <a:spcBef>
                          <a:spcPts val="500"/>
                        </a:spcBef>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5pPr>
                      <a:lvl6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6pPr>
                      <a:lvl7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7pPr>
                      <a:lvl8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8pPr>
                      <a:lvl9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9pPr>
                    </a:lstStyle>
                    <a:p>
                      <a:pPr marL="0" marR="0" lvl="0" indent="0" algn="l" defTabSz="914400" rtl="0" eaLnBrk="1" fontAlgn="base" latinLnBrk="0" hangingPunct="1">
                        <a:lnSpc>
                          <a:spcPct val="90000"/>
                        </a:lnSpc>
                        <a:spcBef>
                          <a:spcPts val="1000"/>
                        </a:spcBef>
                        <a:spcAft>
                          <a:spcPct val="0"/>
                        </a:spcAft>
                        <a:buClrTx/>
                        <a:buSzTx/>
                        <a:buFont typeface="Arial" panose="020B0604020202020204" pitchFamily="34" charset="0"/>
                        <a:buNone/>
                        <a:tabLst/>
                      </a:pPr>
                      <a:r>
                        <a:rPr kumimoji="0" lang="vi-VN" altLang="en-US" sz="2800" b="0" i="0" u="none" strike="noStrike" cap="none" normalizeH="0" baseline="0" dirty="0">
                          <a:ln>
                            <a:noFill/>
                          </a:ln>
                          <a:solidFill>
                            <a:schemeClr val="tx1"/>
                          </a:solidFill>
                          <a:effectLst/>
                          <a:latin typeface="Times New Roman" panose="02020603050405020304" pitchFamily="18" charset="0"/>
                          <a:ea typeface="Arial Unicode MS" pitchFamily="34" charset="-128"/>
                          <a:cs typeface="Times New Roman" panose="02020603050405020304" pitchFamily="18" charset="0"/>
                        </a:rPr>
                        <a:t>E. Hoàn thành đúng thời hạn các nhiệm vụ học tập được giao.</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lvl1pPr>
                        <a:lnSpc>
                          <a:spcPct val="90000"/>
                        </a:lnSpc>
                        <a:spcBef>
                          <a:spcPts val="1000"/>
                        </a:spcBef>
                        <a:buFont typeface="Arial" panose="020B0604020202020204" pitchFamily="34" charset="0"/>
                        <a:defRPr sz="2400">
                          <a:solidFill>
                            <a:schemeClr val="tx1"/>
                          </a:solidFill>
                          <a:latin typeface="Arial" panose="020B0604020202020204" pitchFamily="34" charset="0"/>
                          <a:ea typeface="YF补 汉仪夏日体+黑白emoji"/>
                          <a:cs typeface="YF补 汉仪夏日体+黑白emoji"/>
                        </a:defRPr>
                      </a:lvl1pPr>
                      <a:lvl2pPr>
                        <a:lnSpc>
                          <a:spcPct val="90000"/>
                        </a:lnSpc>
                        <a:spcBef>
                          <a:spcPts val="500"/>
                        </a:spcBef>
                        <a:buFont typeface="Arial" panose="020B0604020202020204" pitchFamily="34" charset="0"/>
                        <a:defRPr sz="2000">
                          <a:solidFill>
                            <a:schemeClr val="tx1"/>
                          </a:solidFill>
                          <a:latin typeface="Arial" panose="020B0604020202020204" pitchFamily="34" charset="0"/>
                          <a:ea typeface="YF补 汉仪夏日体+黑白emoji"/>
                          <a:cs typeface="YF补 汉仪夏日体+黑白emoji"/>
                        </a:defRPr>
                      </a:lvl2pPr>
                      <a:lvl3pPr>
                        <a:lnSpc>
                          <a:spcPct val="90000"/>
                        </a:lnSpc>
                        <a:spcBef>
                          <a:spcPts val="500"/>
                        </a:spcBef>
                        <a:buFont typeface="Arial" panose="020B0604020202020204" pitchFamily="34" charset="0"/>
                        <a:defRPr>
                          <a:solidFill>
                            <a:schemeClr val="tx1"/>
                          </a:solidFill>
                          <a:latin typeface="Arial" panose="020B0604020202020204" pitchFamily="34" charset="0"/>
                          <a:ea typeface="YF补 汉仪夏日体+黑白emoji"/>
                          <a:cs typeface="YF补 汉仪夏日体+黑白emoji"/>
                        </a:defRPr>
                      </a:lvl3pPr>
                      <a:lvl4pPr>
                        <a:lnSpc>
                          <a:spcPct val="90000"/>
                        </a:lnSpc>
                        <a:spcBef>
                          <a:spcPts val="500"/>
                        </a:spcBef>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4pPr>
                      <a:lvl5pPr>
                        <a:lnSpc>
                          <a:spcPct val="90000"/>
                        </a:lnSpc>
                        <a:spcBef>
                          <a:spcPts val="500"/>
                        </a:spcBef>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5pPr>
                      <a:lvl6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6pPr>
                      <a:lvl7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7pPr>
                      <a:lvl8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8pPr>
                      <a:lvl9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vi-VN" altLang="zh-CN" sz="2800" b="0" i="0" u="none" strike="noStrike" cap="none" normalizeH="0" baseline="0">
                          <a:ln>
                            <a:noFill/>
                          </a:ln>
                          <a:solidFill>
                            <a:schemeClr val="tx1"/>
                          </a:solidFill>
                          <a:effectLst/>
                          <a:latin typeface="Times New Roman" panose="02020603050405020304" pitchFamily="18" charset="0"/>
                          <a:ea typeface="Arial Unicode MS" pitchFamily="34" charset="-128"/>
                          <a:cs typeface="Times New Roman" panose="02020603050405020304" pitchFamily="18" charset="0"/>
                        </a:rPr>
                        <a:t> </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lvl1pPr>
                        <a:lnSpc>
                          <a:spcPct val="90000"/>
                        </a:lnSpc>
                        <a:spcBef>
                          <a:spcPts val="1000"/>
                        </a:spcBef>
                        <a:buFont typeface="Arial" panose="020B0604020202020204" pitchFamily="34" charset="0"/>
                        <a:defRPr sz="2400">
                          <a:solidFill>
                            <a:schemeClr val="tx1"/>
                          </a:solidFill>
                          <a:latin typeface="Arial" panose="020B0604020202020204" pitchFamily="34" charset="0"/>
                          <a:ea typeface="YF补 汉仪夏日体+黑白emoji"/>
                          <a:cs typeface="YF补 汉仪夏日体+黑白emoji"/>
                        </a:defRPr>
                      </a:lvl1pPr>
                      <a:lvl2pPr>
                        <a:lnSpc>
                          <a:spcPct val="90000"/>
                        </a:lnSpc>
                        <a:spcBef>
                          <a:spcPts val="500"/>
                        </a:spcBef>
                        <a:buFont typeface="Arial" panose="020B0604020202020204" pitchFamily="34" charset="0"/>
                        <a:defRPr sz="2000">
                          <a:solidFill>
                            <a:schemeClr val="tx1"/>
                          </a:solidFill>
                          <a:latin typeface="Arial" panose="020B0604020202020204" pitchFamily="34" charset="0"/>
                          <a:ea typeface="YF补 汉仪夏日体+黑白emoji"/>
                          <a:cs typeface="YF补 汉仪夏日体+黑白emoji"/>
                        </a:defRPr>
                      </a:lvl2pPr>
                      <a:lvl3pPr>
                        <a:lnSpc>
                          <a:spcPct val="90000"/>
                        </a:lnSpc>
                        <a:spcBef>
                          <a:spcPts val="500"/>
                        </a:spcBef>
                        <a:buFont typeface="Arial" panose="020B0604020202020204" pitchFamily="34" charset="0"/>
                        <a:defRPr>
                          <a:solidFill>
                            <a:schemeClr val="tx1"/>
                          </a:solidFill>
                          <a:latin typeface="Arial" panose="020B0604020202020204" pitchFamily="34" charset="0"/>
                          <a:ea typeface="YF补 汉仪夏日体+黑白emoji"/>
                          <a:cs typeface="YF补 汉仪夏日体+黑白emoji"/>
                        </a:defRPr>
                      </a:lvl3pPr>
                      <a:lvl4pPr>
                        <a:lnSpc>
                          <a:spcPct val="90000"/>
                        </a:lnSpc>
                        <a:spcBef>
                          <a:spcPts val="500"/>
                        </a:spcBef>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4pPr>
                      <a:lvl5pPr>
                        <a:lnSpc>
                          <a:spcPct val="90000"/>
                        </a:lnSpc>
                        <a:spcBef>
                          <a:spcPts val="500"/>
                        </a:spcBef>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5pPr>
                      <a:lvl6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6pPr>
                      <a:lvl7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7pPr>
                      <a:lvl8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8pPr>
                      <a:lvl9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ea typeface="YF补 汉仪夏日体+黑白emoji"/>
                          <a:cs typeface="YF补 汉仪夏日体+黑白emoji"/>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vi-VN" altLang="zh-CN" sz="2800" b="0" i="0" u="none" strike="noStrike" cap="none" normalizeH="0" baseline="0" dirty="0">
                          <a:ln>
                            <a:noFill/>
                          </a:ln>
                          <a:solidFill>
                            <a:schemeClr val="tx1"/>
                          </a:solidFill>
                          <a:effectLst/>
                          <a:latin typeface="Times New Roman" panose="02020603050405020304" pitchFamily="18" charset="0"/>
                          <a:ea typeface="Arial Unicode MS" pitchFamily="34" charset="-128"/>
                          <a:cs typeface="Times New Roman" panose="02020603050405020304" pitchFamily="18" charset="0"/>
                        </a:rPr>
                        <a:t> </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extLst>
                  <a:ext uri="{0D108BD9-81ED-4DB2-BD59-A6C34878D82A}">
                    <a16:rowId xmlns:a16="http://schemas.microsoft.com/office/drawing/2014/main" val="207265572"/>
                  </a:ext>
                </a:extLst>
              </a:tr>
            </a:tbl>
          </a:graphicData>
        </a:graphic>
      </p:graphicFrame>
      <p:sp>
        <p:nvSpPr>
          <p:cNvPr id="116769" name="Rectangle 33">
            <a:extLst>
              <a:ext uri="{FF2B5EF4-FFF2-40B4-BE49-F238E27FC236}">
                <a16:creationId xmlns:a16="http://schemas.microsoft.com/office/drawing/2014/main" id="{CB96C8FD-276E-C0D1-C262-74D2A801E9F5}"/>
              </a:ext>
            </a:extLst>
          </p:cNvPr>
          <p:cNvSpPr>
            <a:spLocks noChangeArrowheads="1"/>
          </p:cNvSpPr>
          <p:nvPr/>
        </p:nvSpPr>
        <p:spPr bwMode="auto">
          <a:xfrm>
            <a:off x="10342563" y="3813175"/>
            <a:ext cx="647700" cy="808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ctr" latinLnBrk="0" hangingPunct="1">
              <a:lnSpc>
                <a:spcPct val="100000"/>
              </a:lnSpc>
              <a:spcBef>
                <a:spcPct val="0"/>
              </a:spcBef>
              <a:spcAft>
                <a:spcPct val="0"/>
              </a:spcAft>
              <a:buClrTx/>
              <a:buSzTx/>
              <a:buFontTx/>
              <a:buNone/>
              <a:tabLst/>
              <a:defRPr/>
            </a:pPr>
            <a:r>
              <a:rPr kumimoji="0" lang="vi-VN" altLang="zh-CN" sz="4700" b="0" i="0" u="none" strike="noStrike" kern="1200" cap="none" spc="0" normalizeH="0" baseline="0" noProof="0">
                <a:ln>
                  <a:noFill/>
                </a:ln>
                <a:solidFill>
                  <a:srgbClr val="ED7D31"/>
                </a:solidFill>
                <a:effectLst/>
                <a:uLnTx/>
                <a:uFillTx/>
                <a:latin typeface="Arial Unicode MS" pitchFamily="34" charset="-128"/>
                <a:ea typeface="Arial Unicode MS" pitchFamily="34" charset="-128"/>
              </a:rPr>
              <a:t> x</a:t>
            </a:r>
          </a:p>
        </p:txBody>
      </p:sp>
      <p:sp>
        <p:nvSpPr>
          <p:cNvPr id="116770" name="Rectangle 34">
            <a:extLst>
              <a:ext uri="{FF2B5EF4-FFF2-40B4-BE49-F238E27FC236}">
                <a16:creationId xmlns:a16="http://schemas.microsoft.com/office/drawing/2014/main" id="{CFB3EBE4-D1CA-7B3C-4346-8BDFBF3CA44E}"/>
              </a:ext>
            </a:extLst>
          </p:cNvPr>
          <p:cNvSpPr>
            <a:spLocks noChangeArrowheads="1"/>
          </p:cNvSpPr>
          <p:nvPr/>
        </p:nvSpPr>
        <p:spPr bwMode="auto">
          <a:xfrm>
            <a:off x="10353675" y="4735513"/>
            <a:ext cx="647700" cy="808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ctr" latinLnBrk="0" hangingPunct="1">
              <a:lnSpc>
                <a:spcPct val="100000"/>
              </a:lnSpc>
              <a:spcBef>
                <a:spcPct val="0"/>
              </a:spcBef>
              <a:spcAft>
                <a:spcPct val="0"/>
              </a:spcAft>
              <a:buClrTx/>
              <a:buSzTx/>
              <a:buFontTx/>
              <a:buNone/>
              <a:tabLst/>
              <a:defRPr/>
            </a:pPr>
            <a:r>
              <a:rPr kumimoji="0" lang="vi-VN" altLang="zh-CN" sz="4700" b="0" i="0" u="none" strike="noStrike" kern="1200" cap="none" spc="0" normalizeH="0" baseline="0" noProof="0">
                <a:ln>
                  <a:noFill/>
                </a:ln>
                <a:solidFill>
                  <a:srgbClr val="ED7D31"/>
                </a:solidFill>
                <a:effectLst/>
                <a:uLnTx/>
                <a:uFillTx/>
                <a:latin typeface="Arial Unicode MS" pitchFamily="34" charset="-128"/>
                <a:ea typeface="Arial Unicode MS" pitchFamily="34" charset="-128"/>
              </a:rPr>
              <a:t> x</a:t>
            </a:r>
          </a:p>
        </p:txBody>
      </p:sp>
      <p:sp>
        <p:nvSpPr>
          <p:cNvPr id="116771" name="Rectangle 35">
            <a:extLst>
              <a:ext uri="{FF2B5EF4-FFF2-40B4-BE49-F238E27FC236}">
                <a16:creationId xmlns:a16="http://schemas.microsoft.com/office/drawing/2014/main" id="{753576A7-8966-6E5D-91A9-928F04EB872B}"/>
              </a:ext>
            </a:extLst>
          </p:cNvPr>
          <p:cNvSpPr>
            <a:spLocks noChangeArrowheads="1"/>
          </p:cNvSpPr>
          <p:nvPr/>
        </p:nvSpPr>
        <p:spPr bwMode="auto">
          <a:xfrm>
            <a:off x="8310563" y="2910681"/>
            <a:ext cx="647700" cy="808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ctr" latinLnBrk="0" hangingPunct="1">
              <a:lnSpc>
                <a:spcPct val="100000"/>
              </a:lnSpc>
              <a:spcBef>
                <a:spcPct val="0"/>
              </a:spcBef>
              <a:spcAft>
                <a:spcPct val="0"/>
              </a:spcAft>
              <a:buClrTx/>
              <a:buSzTx/>
              <a:buFontTx/>
              <a:buNone/>
              <a:tabLst/>
              <a:defRPr/>
            </a:pPr>
            <a:r>
              <a:rPr kumimoji="0" lang="vi-VN" altLang="zh-CN" sz="4700" b="0" i="0" u="none" strike="noStrike" kern="1200" cap="none" spc="0" normalizeH="0" baseline="0" noProof="0" dirty="0">
                <a:ln>
                  <a:noFill/>
                </a:ln>
                <a:solidFill>
                  <a:srgbClr val="ED7D31"/>
                </a:solidFill>
                <a:effectLst/>
                <a:uLnTx/>
                <a:uFillTx/>
                <a:latin typeface="Arial Unicode MS" pitchFamily="34" charset="-128"/>
                <a:ea typeface="Arial Unicode MS" pitchFamily="34" charset="-128"/>
              </a:rPr>
              <a:t> </a:t>
            </a:r>
            <a:r>
              <a:rPr kumimoji="0" lang="vi-VN" altLang="zh-CN" sz="4700" b="0" i="0" u="none" strike="noStrike" kern="1200" cap="none" spc="0" normalizeH="0" baseline="0" noProof="0" dirty="0">
                <a:ln>
                  <a:noFill/>
                </a:ln>
                <a:solidFill>
                  <a:srgbClr val="0000FF"/>
                </a:solidFill>
                <a:effectLst/>
                <a:uLnTx/>
                <a:uFillTx/>
                <a:latin typeface="Arial Unicode MS" pitchFamily="34" charset="-128"/>
                <a:ea typeface="Arial Unicode MS" pitchFamily="34" charset="-128"/>
              </a:rPr>
              <a:t>x</a:t>
            </a:r>
          </a:p>
        </p:txBody>
      </p:sp>
      <p:sp>
        <p:nvSpPr>
          <p:cNvPr id="116772" name="Rectangle 36">
            <a:extLst>
              <a:ext uri="{FF2B5EF4-FFF2-40B4-BE49-F238E27FC236}">
                <a16:creationId xmlns:a16="http://schemas.microsoft.com/office/drawing/2014/main" id="{74583D87-08EE-146D-0B46-9C0D1F896120}"/>
              </a:ext>
            </a:extLst>
          </p:cNvPr>
          <p:cNvSpPr>
            <a:spLocks noChangeArrowheads="1"/>
          </p:cNvSpPr>
          <p:nvPr/>
        </p:nvSpPr>
        <p:spPr bwMode="auto">
          <a:xfrm>
            <a:off x="8310563" y="5557838"/>
            <a:ext cx="647700" cy="808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ctr" latinLnBrk="0" hangingPunct="1">
              <a:lnSpc>
                <a:spcPct val="100000"/>
              </a:lnSpc>
              <a:spcBef>
                <a:spcPct val="0"/>
              </a:spcBef>
              <a:spcAft>
                <a:spcPct val="0"/>
              </a:spcAft>
              <a:buClrTx/>
              <a:buSzTx/>
              <a:buFontTx/>
              <a:buNone/>
              <a:tabLst/>
              <a:defRPr/>
            </a:pPr>
            <a:r>
              <a:rPr kumimoji="0" lang="vi-VN" altLang="zh-CN" sz="4700" b="0" i="0" u="none" strike="noStrike" kern="1200" cap="none" spc="0" normalizeH="0" baseline="0" noProof="0">
                <a:ln>
                  <a:noFill/>
                </a:ln>
                <a:solidFill>
                  <a:srgbClr val="ED7D31"/>
                </a:solidFill>
                <a:effectLst/>
                <a:uLnTx/>
                <a:uFillTx/>
                <a:latin typeface="Arial Unicode MS" pitchFamily="34" charset="-128"/>
                <a:ea typeface="Arial Unicode MS" pitchFamily="34" charset="-128"/>
              </a:rPr>
              <a:t> </a:t>
            </a:r>
            <a:r>
              <a:rPr kumimoji="0" lang="vi-VN" altLang="zh-CN" sz="4700" b="0" i="0" u="none" strike="noStrike" kern="1200" cap="none" spc="0" normalizeH="0" baseline="0" noProof="0">
                <a:ln>
                  <a:noFill/>
                </a:ln>
                <a:solidFill>
                  <a:srgbClr val="0000FF"/>
                </a:solidFill>
                <a:effectLst/>
                <a:uLnTx/>
                <a:uFillTx/>
                <a:latin typeface="Arial Unicode MS" pitchFamily="34" charset="-128"/>
                <a:ea typeface="Arial Unicode MS" pitchFamily="34" charset="-128"/>
              </a:rPr>
              <a:t>x</a:t>
            </a:r>
          </a:p>
        </p:txBody>
      </p:sp>
      <p:sp>
        <p:nvSpPr>
          <p:cNvPr id="116773" name="Rectangle 37">
            <a:extLst>
              <a:ext uri="{FF2B5EF4-FFF2-40B4-BE49-F238E27FC236}">
                <a16:creationId xmlns:a16="http://schemas.microsoft.com/office/drawing/2014/main" id="{FBF91D1E-A51E-01BF-5900-484613699E5A}"/>
              </a:ext>
            </a:extLst>
          </p:cNvPr>
          <p:cNvSpPr>
            <a:spLocks noChangeArrowheads="1"/>
          </p:cNvSpPr>
          <p:nvPr/>
        </p:nvSpPr>
        <p:spPr bwMode="auto">
          <a:xfrm>
            <a:off x="8275638" y="2047875"/>
            <a:ext cx="647700" cy="808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ctr" latinLnBrk="0" hangingPunct="1">
              <a:lnSpc>
                <a:spcPct val="100000"/>
              </a:lnSpc>
              <a:spcBef>
                <a:spcPct val="0"/>
              </a:spcBef>
              <a:spcAft>
                <a:spcPct val="0"/>
              </a:spcAft>
              <a:buClrTx/>
              <a:buSzTx/>
              <a:buFontTx/>
              <a:buNone/>
              <a:tabLst/>
              <a:defRPr/>
            </a:pPr>
            <a:r>
              <a:rPr kumimoji="0" lang="vi-VN" altLang="zh-CN" sz="4700" b="0" i="0" u="none" strike="noStrike" kern="1200" cap="none" spc="0" normalizeH="0" baseline="0" noProof="0">
                <a:ln>
                  <a:noFill/>
                </a:ln>
                <a:solidFill>
                  <a:srgbClr val="ED7D31"/>
                </a:solidFill>
                <a:effectLst/>
                <a:uLnTx/>
                <a:uFillTx/>
                <a:latin typeface="Arial Unicode MS" pitchFamily="34" charset="-128"/>
                <a:ea typeface="Arial Unicode MS" pitchFamily="34" charset="-128"/>
              </a:rPr>
              <a:t> </a:t>
            </a:r>
            <a:r>
              <a:rPr kumimoji="0" lang="vi-VN" altLang="zh-CN" sz="4700" b="0" i="0" u="none" strike="noStrike" kern="1200" cap="none" spc="0" normalizeH="0" baseline="0" noProof="0">
                <a:ln>
                  <a:noFill/>
                </a:ln>
                <a:solidFill>
                  <a:srgbClr val="0000FF"/>
                </a:solidFill>
                <a:effectLst/>
                <a:uLnTx/>
                <a:uFillTx/>
                <a:latin typeface="Arial Unicode MS" pitchFamily="34" charset="-128"/>
                <a:ea typeface="Arial Unicode MS" pitchFamily="34" charset="-128"/>
              </a:rPr>
              <a:t>x</a:t>
            </a:r>
          </a:p>
        </p:txBody>
      </p:sp>
      <p:sp>
        <p:nvSpPr>
          <p:cNvPr id="2" name="Rectangle 5">
            <a:extLst>
              <a:ext uri="{FF2B5EF4-FFF2-40B4-BE49-F238E27FC236}">
                <a16:creationId xmlns:a16="http://schemas.microsoft.com/office/drawing/2014/main" id="{79EAD03E-5CE2-A958-990F-F1CFB97D5048}"/>
              </a:ext>
            </a:extLst>
          </p:cNvPr>
          <p:cNvSpPr>
            <a:spLocks noChangeArrowheads="1"/>
          </p:cNvSpPr>
          <p:nvPr/>
        </p:nvSpPr>
        <p:spPr bwMode="auto">
          <a:xfrm>
            <a:off x="511175" y="316895"/>
            <a:ext cx="11129906" cy="523220"/>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err="1">
                <a:ln>
                  <a:noFill/>
                </a:ln>
                <a:solidFill>
                  <a:srgbClr val="ED7D31"/>
                </a:solidFill>
                <a:effectLst/>
                <a:uLnTx/>
                <a:uFillTx/>
                <a:latin typeface="Times New Roman" panose="02020603050405020304" pitchFamily="18" charset="0"/>
                <a:cs typeface="Times New Roman" panose="02020603050405020304" pitchFamily="18" charset="0"/>
              </a:rPr>
              <a:t>Bài</a:t>
            </a:r>
            <a:r>
              <a:rPr kumimoji="0" lang="en-US" altLang="zh-CN" sz="2800" b="1" i="0" u="none" strike="noStrike" kern="1200" cap="none" spc="0" normalizeH="0" baseline="0" noProof="0" dirty="0">
                <a:ln>
                  <a:noFill/>
                </a:ln>
                <a:solidFill>
                  <a:srgbClr val="ED7D31"/>
                </a:solidFill>
                <a:effectLst/>
                <a:uLnTx/>
                <a:uFillTx/>
                <a:latin typeface="Times New Roman" panose="02020603050405020304" pitchFamily="18" charset="0"/>
                <a:cs typeface="Times New Roman" panose="02020603050405020304" pitchFamily="18" charset="0"/>
              </a:rPr>
              <a:t> 1</a:t>
            </a:r>
            <a:r>
              <a:rPr kumimoji="0" lang="vi-VN" altLang="zh-CN" sz="2800" b="1" i="0" u="none" strike="noStrike" kern="1200" cap="none" spc="0" normalizeH="0" baseline="0" noProof="0" dirty="0">
                <a:ln>
                  <a:noFill/>
                </a:ln>
                <a:solidFill>
                  <a:srgbClr val="ED7D31"/>
                </a:solidFill>
                <a:effectLst/>
                <a:uLnTx/>
                <a:uFillTx/>
                <a:latin typeface="Times New Roman" panose="02020603050405020304" pitchFamily="18" charset="0"/>
                <a:cs typeface="Times New Roman" panose="02020603050405020304" pitchFamily="18" charset="0"/>
              </a:rPr>
              <a:t>. Em đồng </a:t>
            </a:r>
            <a:r>
              <a:rPr lang="en-US" altLang="zh-CN" sz="2800" b="1" dirty="0">
                <a:solidFill>
                  <a:srgbClr val="ED7D31"/>
                </a:solidFill>
                <a:latin typeface="Times New Roman" panose="02020603050405020304" pitchFamily="18" charset="0"/>
                <a:cs typeface="Times New Roman" panose="02020603050405020304" pitchFamily="18" charset="0"/>
              </a:rPr>
              <a:t>ý</a:t>
            </a:r>
            <a:r>
              <a:rPr kumimoji="0" lang="vi-VN" altLang="zh-CN" sz="2800" b="1" i="0" u="none" strike="noStrike" kern="1200" cap="none" spc="0" normalizeH="0" baseline="0" noProof="0" dirty="0">
                <a:ln>
                  <a:noFill/>
                </a:ln>
                <a:solidFill>
                  <a:srgbClr val="ED7D31"/>
                </a:solidFill>
                <a:effectLst/>
                <a:uLnTx/>
                <a:uFillTx/>
                <a:latin typeface="Times New Roman" panose="02020603050405020304" pitchFamily="18" charset="0"/>
                <a:cs typeface="Times New Roman" panose="02020603050405020304" pitchFamily="18" charset="0"/>
              </a:rPr>
              <a:t> hay không đồng </a:t>
            </a:r>
            <a:r>
              <a:rPr lang="en-US" altLang="zh-CN" sz="2800" b="1" dirty="0">
                <a:solidFill>
                  <a:srgbClr val="ED7D31"/>
                </a:solidFill>
                <a:latin typeface="Times New Roman" panose="02020603050405020304" pitchFamily="18" charset="0"/>
                <a:cs typeface="Times New Roman" panose="02020603050405020304" pitchFamily="18" charset="0"/>
              </a:rPr>
              <a:t>ý</a:t>
            </a:r>
            <a:r>
              <a:rPr kumimoji="0" lang="vi-VN" altLang="zh-CN" sz="2800" b="1" i="0" u="none" strike="noStrike" kern="1200" cap="none" spc="0" normalizeH="0" baseline="0" noProof="0" dirty="0">
                <a:ln>
                  <a:noFill/>
                </a:ln>
                <a:solidFill>
                  <a:srgbClr val="ED7D31"/>
                </a:solidFill>
                <a:effectLst/>
                <a:uLnTx/>
                <a:uFillTx/>
                <a:latin typeface="Times New Roman" panose="02020603050405020304" pitchFamily="18" charset="0"/>
                <a:cs typeface="Times New Roman" panose="02020603050405020304" pitchFamily="18" charset="0"/>
              </a:rPr>
              <a:t> với </a:t>
            </a:r>
            <a:r>
              <a:rPr kumimoji="0" lang="en-US" altLang="zh-CN" sz="2800" b="1" i="0" u="none" strike="noStrike" kern="1200" cap="none" spc="0" normalizeH="0" baseline="0" noProof="0" dirty="0" err="1">
                <a:ln>
                  <a:noFill/>
                </a:ln>
                <a:solidFill>
                  <a:srgbClr val="ED7D31"/>
                </a:solidFill>
                <a:effectLst/>
                <a:uLnTx/>
                <a:uFillTx/>
                <a:latin typeface="Times New Roman" panose="02020603050405020304" pitchFamily="18" charset="0"/>
                <a:cs typeface="Times New Roman" panose="02020603050405020304" pitchFamily="18" charset="0"/>
              </a:rPr>
              <a:t>việc</a:t>
            </a:r>
            <a:r>
              <a:rPr kumimoji="0" lang="en-US" altLang="zh-CN" sz="2800" b="1" i="0" u="none" strike="noStrike" kern="1200" cap="none" spc="0" normalizeH="0" baseline="0" noProof="0" dirty="0">
                <a:ln>
                  <a:noFill/>
                </a:ln>
                <a:solidFill>
                  <a:srgbClr val="ED7D31"/>
                </a:solidFill>
                <a:effectLst/>
                <a:uLnTx/>
                <a:uFillTx/>
                <a:latin typeface="Times New Roman" panose="02020603050405020304" pitchFamily="18" charset="0"/>
                <a:cs typeface="Times New Roman" panose="02020603050405020304" pitchFamily="18" charset="0"/>
              </a:rPr>
              <a:t> </a:t>
            </a:r>
            <a:r>
              <a:rPr kumimoji="0" lang="en-US" altLang="zh-CN" sz="2800" b="1" i="0" u="none" strike="noStrike" kern="1200" cap="none" spc="0" normalizeH="0" baseline="0" noProof="0" dirty="0" err="1">
                <a:ln>
                  <a:noFill/>
                </a:ln>
                <a:solidFill>
                  <a:srgbClr val="ED7D31"/>
                </a:solidFill>
                <a:effectLst/>
                <a:uLnTx/>
                <a:uFillTx/>
                <a:latin typeface="Times New Roman" panose="02020603050405020304" pitchFamily="18" charset="0"/>
                <a:cs typeface="Times New Roman" panose="02020603050405020304" pitchFamily="18" charset="0"/>
              </a:rPr>
              <a:t>làm</a:t>
            </a:r>
            <a:r>
              <a:rPr kumimoji="0" lang="en-US" altLang="zh-CN" sz="2800" b="1" i="0" u="none" strike="noStrike" kern="1200" cap="none" spc="0" normalizeH="0" baseline="0" noProof="0" dirty="0">
                <a:ln>
                  <a:noFill/>
                </a:ln>
                <a:solidFill>
                  <a:srgbClr val="ED7D31"/>
                </a:solidFill>
                <a:effectLst/>
                <a:uLnTx/>
                <a:uFillTx/>
                <a:latin typeface="Times New Roman" panose="02020603050405020304" pitchFamily="18" charset="0"/>
                <a:cs typeface="Times New Roman" panose="02020603050405020304" pitchFamily="18" charset="0"/>
              </a:rPr>
              <a:t> </a:t>
            </a:r>
            <a:r>
              <a:rPr kumimoji="0" lang="vi-VN" altLang="zh-CN" sz="2800" b="1" i="0" u="none" strike="noStrike" kern="1200" cap="none" spc="0" normalizeH="0" baseline="0" noProof="0" dirty="0">
                <a:ln>
                  <a:noFill/>
                </a:ln>
                <a:solidFill>
                  <a:srgbClr val="ED7D31"/>
                </a:solidFill>
                <a:effectLst/>
                <a:uLnTx/>
                <a:uFillTx/>
                <a:latin typeface="Times New Roman" panose="02020603050405020304" pitchFamily="18" charset="0"/>
                <a:cs typeface="Times New Roman" panose="02020603050405020304" pitchFamily="18" charset="0"/>
              </a:rPr>
              <a:t>nào dưới đây? Vì sao? </a:t>
            </a:r>
          </a:p>
        </p:txBody>
      </p:sp>
      <p:sp>
        <p:nvSpPr>
          <p:cNvPr id="3" name="Rectangle 2">
            <a:extLst>
              <a:ext uri="{FF2B5EF4-FFF2-40B4-BE49-F238E27FC236}">
                <a16:creationId xmlns:a16="http://schemas.microsoft.com/office/drawing/2014/main" id="{3995DA76-1CA7-85C4-0F54-BCF39E30ED28}"/>
              </a:ext>
            </a:extLst>
          </p:cNvPr>
          <p:cNvSpPr/>
          <p:nvPr/>
        </p:nvSpPr>
        <p:spPr>
          <a:xfrm>
            <a:off x="511175" y="1932039"/>
            <a:ext cx="7305470" cy="923874"/>
          </a:xfrm>
          <a:prstGeom prst="rect">
            <a:avLst/>
          </a:prstGeom>
          <a:solidFill>
            <a:schemeClr val="accent6">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2400" dirty="0" err="1">
                <a:solidFill>
                  <a:schemeClr val="tx1"/>
                </a:solidFill>
                <a:latin typeface="Times New Roman" panose="02020603050405020304" pitchFamily="18" charset="0"/>
                <a:cs typeface="Times New Roman" panose="02020603050405020304" pitchFamily="18" charset="0"/>
              </a:rPr>
              <a:t>Là</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trách</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nhiệm</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của</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bản</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thân</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tạo</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dựng</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sự</a:t>
            </a:r>
            <a:r>
              <a:rPr lang="en-US" sz="2400" dirty="0">
                <a:solidFill>
                  <a:schemeClr val="tx1"/>
                </a:solidFill>
                <a:latin typeface="Times New Roman" panose="02020603050405020304" pitchFamily="18" charset="0"/>
                <a:cs typeface="Times New Roman" panose="02020603050405020304" pitchFamily="18" charset="0"/>
              </a:rPr>
              <a:t> tin </a:t>
            </a:r>
            <a:r>
              <a:rPr lang="en-US" sz="2400" dirty="0" err="1">
                <a:solidFill>
                  <a:schemeClr val="tx1"/>
                </a:solidFill>
                <a:latin typeface="Times New Roman" panose="02020603050405020304" pitchFamily="18" charset="0"/>
                <a:cs typeface="Times New Roman" panose="02020603050405020304" pitchFamily="18" charset="0"/>
              </a:rPr>
              <a:t>tưởng</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của</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mọi</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người</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với</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mình</a:t>
            </a:r>
            <a:r>
              <a:rPr lang="en-US" sz="2400" dirty="0">
                <a:solidFill>
                  <a:schemeClr val="tx1"/>
                </a:solidFill>
                <a:latin typeface="Times New Roman" panose="02020603050405020304" pitchFamily="18" charset="0"/>
                <a:cs typeface="Times New Roman" panose="02020603050405020304" pitchFamily="18" charset="0"/>
              </a:rPr>
              <a:t>.</a:t>
            </a:r>
          </a:p>
        </p:txBody>
      </p:sp>
      <p:sp>
        <p:nvSpPr>
          <p:cNvPr id="4" name="Rectangle 3">
            <a:extLst>
              <a:ext uri="{FF2B5EF4-FFF2-40B4-BE49-F238E27FC236}">
                <a16:creationId xmlns:a16="http://schemas.microsoft.com/office/drawing/2014/main" id="{7E1E3910-5900-275D-CD91-4E5FEA729DA9}"/>
              </a:ext>
            </a:extLst>
          </p:cNvPr>
          <p:cNvSpPr/>
          <p:nvPr/>
        </p:nvSpPr>
        <p:spPr>
          <a:xfrm>
            <a:off x="511175" y="2850305"/>
            <a:ext cx="7305470" cy="923874"/>
          </a:xfrm>
          <a:prstGeom prst="rect">
            <a:avLst/>
          </a:prstGeom>
          <a:solidFill>
            <a:schemeClr val="accent2">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2400" dirty="0" err="1">
                <a:solidFill>
                  <a:schemeClr val="tx1"/>
                </a:solidFill>
                <a:latin typeface="Times New Roman" panose="02020603050405020304" pitchFamily="18" charset="0"/>
                <a:cs typeface="Times New Roman" panose="02020603050405020304" pitchFamily="18" charset="0"/>
              </a:rPr>
              <a:t>Công</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việc</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đạt</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hiệu</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quả</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rèn</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luyện</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được</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đức</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tính</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tốt</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chăm</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chỉ</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trách</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nhiệm</a:t>
            </a:r>
            <a:r>
              <a:rPr lang="en-US" sz="2400" dirty="0">
                <a:solidFill>
                  <a:schemeClr val="tx1"/>
                </a:solidFill>
                <a:latin typeface="Times New Roman" panose="02020603050405020304" pitchFamily="18" charset="0"/>
                <a:cs typeface="Times New Roman" panose="02020603050405020304" pitchFamily="18" charset="0"/>
              </a:rPr>
              <a:t>, …</a:t>
            </a:r>
          </a:p>
        </p:txBody>
      </p:sp>
      <p:sp>
        <p:nvSpPr>
          <p:cNvPr id="5" name="Rectangle 4">
            <a:extLst>
              <a:ext uri="{FF2B5EF4-FFF2-40B4-BE49-F238E27FC236}">
                <a16:creationId xmlns:a16="http://schemas.microsoft.com/office/drawing/2014/main" id="{2C6CE8E7-ECEF-8D9D-F32C-4A770C1B6F96}"/>
              </a:ext>
            </a:extLst>
          </p:cNvPr>
          <p:cNvSpPr/>
          <p:nvPr/>
        </p:nvSpPr>
        <p:spPr>
          <a:xfrm>
            <a:off x="511175" y="3781477"/>
            <a:ext cx="7305470" cy="885288"/>
          </a:xfrm>
          <a:prstGeom prst="rect">
            <a:avLst/>
          </a:prstGeom>
          <a:solidFill>
            <a:schemeClr val="accent5">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2400" dirty="0" err="1">
                <a:solidFill>
                  <a:schemeClr val="tx1"/>
                </a:solidFill>
                <a:latin typeface="Times New Roman" panose="02020603050405020304" pitchFamily="18" charset="0"/>
                <a:cs typeface="Times New Roman" panose="02020603050405020304" pitchFamily="18" charset="0"/>
              </a:rPr>
              <a:t>Thiếu</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trách</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nhiệm</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không</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coi</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trọng</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giá</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trị</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của</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bản</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thân</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không</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tôn</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trọng</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người</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khác</a:t>
            </a:r>
            <a:r>
              <a:rPr lang="en-US" sz="2400" dirty="0">
                <a:solidFill>
                  <a:schemeClr val="tx1"/>
                </a:solidFill>
                <a:latin typeface="Times New Roman" panose="02020603050405020304" pitchFamily="18" charset="0"/>
                <a:cs typeface="Times New Roman" panose="02020603050405020304" pitchFamily="18" charset="0"/>
              </a:rPr>
              <a:t>.</a:t>
            </a:r>
          </a:p>
        </p:txBody>
      </p:sp>
      <p:sp>
        <p:nvSpPr>
          <p:cNvPr id="6" name="Rectangle 5">
            <a:extLst>
              <a:ext uri="{FF2B5EF4-FFF2-40B4-BE49-F238E27FC236}">
                <a16:creationId xmlns:a16="http://schemas.microsoft.com/office/drawing/2014/main" id="{4241EA97-95FC-12A7-01BD-229C2D307805}"/>
              </a:ext>
            </a:extLst>
          </p:cNvPr>
          <p:cNvSpPr/>
          <p:nvPr/>
        </p:nvSpPr>
        <p:spPr>
          <a:xfrm>
            <a:off x="511175" y="4637500"/>
            <a:ext cx="7305470" cy="906050"/>
          </a:xfrm>
          <a:prstGeom prst="rect">
            <a:avLst/>
          </a:prstGeom>
          <a:solidFill>
            <a:srgbClr val="F292E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2400" dirty="0" err="1">
                <a:solidFill>
                  <a:schemeClr val="tx1"/>
                </a:solidFill>
                <a:latin typeface="Times New Roman" panose="02020603050405020304" pitchFamily="18" charset="0"/>
                <a:cs typeface="Times New Roman" panose="02020603050405020304" pitchFamily="18" charset="0"/>
              </a:rPr>
              <a:t>Dễ</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bị</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bạn</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bè</a:t>
            </a:r>
            <a:r>
              <a:rPr lang="en-US" sz="2400" dirty="0">
                <a:solidFill>
                  <a:schemeClr val="tx1"/>
                </a:solidFill>
                <a:latin typeface="Times New Roman" panose="02020603050405020304" pitchFamily="18" charset="0"/>
                <a:cs typeface="Times New Roman" panose="02020603050405020304" pitchFamily="18" charset="0"/>
              </a:rPr>
              <a:t> xa </a:t>
            </a:r>
            <a:r>
              <a:rPr lang="en-US" sz="2400" dirty="0" err="1">
                <a:solidFill>
                  <a:schemeClr val="tx1"/>
                </a:solidFill>
                <a:latin typeface="Times New Roman" panose="02020603050405020304" pitchFamily="18" charset="0"/>
                <a:cs typeface="Times New Roman" panose="02020603050405020304" pitchFamily="18" charset="0"/>
              </a:rPr>
              <a:t>lánh</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nghi</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ngờ</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vì</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không</a:t>
            </a:r>
            <a:r>
              <a:rPr lang="en-US" sz="2400" dirty="0">
                <a:solidFill>
                  <a:schemeClr val="tx1"/>
                </a:solidFill>
                <a:latin typeface="Times New Roman" panose="02020603050405020304" pitchFamily="18" charset="0"/>
                <a:cs typeface="Times New Roman" panose="02020603050405020304" pitchFamily="18" charset="0"/>
              </a:rPr>
              <a:t> tin </a:t>
            </a:r>
            <a:r>
              <a:rPr lang="en-US" sz="2400" dirty="0" err="1">
                <a:solidFill>
                  <a:schemeClr val="tx1"/>
                </a:solidFill>
                <a:latin typeface="Times New Roman" panose="02020603050405020304" pitchFamily="18" charset="0"/>
                <a:cs typeface="Times New Roman" panose="02020603050405020304" pitchFamily="18" charset="0"/>
              </a:rPr>
              <a:t>tưởng</a:t>
            </a:r>
            <a:r>
              <a:rPr lang="en-US" sz="2400" dirty="0">
                <a:solidFill>
                  <a:schemeClr val="tx1"/>
                </a:solidFill>
                <a:latin typeface="Times New Roman" panose="02020603050405020304" pitchFamily="18" charset="0"/>
                <a:cs typeface="Times New Roman" panose="02020603050405020304" pitchFamily="18" charset="0"/>
              </a:rPr>
              <a:t>.</a:t>
            </a:r>
          </a:p>
        </p:txBody>
      </p:sp>
      <p:sp>
        <p:nvSpPr>
          <p:cNvPr id="7" name="Rectangle 6">
            <a:extLst>
              <a:ext uri="{FF2B5EF4-FFF2-40B4-BE49-F238E27FC236}">
                <a16:creationId xmlns:a16="http://schemas.microsoft.com/office/drawing/2014/main" id="{842CB514-56C1-BBC7-DB18-50342A77E6B5}"/>
              </a:ext>
            </a:extLst>
          </p:cNvPr>
          <p:cNvSpPr/>
          <p:nvPr/>
        </p:nvSpPr>
        <p:spPr>
          <a:xfrm>
            <a:off x="511175" y="5528563"/>
            <a:ext cx="7305470" cy="906050"/>
          </a:xfrm>
          <a:prstGeom prst="rect">
            <a:avLst/>
          </a:prstGeom>
          <a:solidFill>
            <a:schemeClr val="accent6">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2400" dirty="0" err="1">
                <a:solidFill>
                  <a:schemeClr val="tx1"/>
                </a:solidFill>
                <a:latin typeface="Times New Roman" panose="02020603050405020304" pitchFamily="18" charset="0"/>
                <a:cs typeface="Times New Roman" panose="02020603050405020304" pitchFamily="18" charset="0"/>
              </a:rPr>
              <a:t>Việc</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làm</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của</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người</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coi</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trọng</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lời</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hứa</a:t>
            </a:r>
            <a:r>
              <a:rPr lang="en-US" sz="2400" dirty="0">
                <a:solidFill>
                  <a:schemeClr val="tx1"/>
                </a:solidFill>
                <a:latin typeface="Times New Roman" panose="02020603050405020304" pitchFamily="18" charset="0"/>
                <a:cs typeface="Times New Roman" panose="02020603050405020304" pitchFamily="18" charset="0"/>
              </a:rPr>
              <a:t>.</a:t>
            </a:r>
          </a:p>
        </p:txBody>
      </p:sp>
    </p:spTree>
  </p:cSld>
  <p:clrMapOvr>
    <a:masterClrMapping/>
  </p:clrMapOvr>
  <p:transition spd="slow">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116773"/>
                                        </p:tgtEl>
                                        <p:attrNameLst>
                                          <p:attrName>style.visibility</p:attrName>
                                        </p:attrNameLst>
                                      </p:cBhvr>
                                      <p:to>
                                        <p:strVal val="visible"/>
                                      </p:to>
                                    </p:set>
                                    <p:animEffect transition="in" filter="blinds(horizontal)">
                                      <p:cBhvr>
                                        <p:cTn id="7" dur="500"/>
                                        <p:tgtEl>
                                          <p:spTgt spid="11677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arn(inVertical)">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116771"/>
                                        </p:tgtEl>
                                        <p:attrNameLst>
                                          <p:attrName>style.visibility</p:attrName>
                                        </p:attrNameLst>
                                      </p:cBhvr>
                                      <p:to>
                                        <p:strVal val="visible"/>
                                      </p:to>
                                    </p:set>
                                    <p:animEffect transition="in" filter="blinds(horizontal)">
                                      <p:cBhvr>
                                        <p:cTn id="17" dur="500"/>
                                        <p:tgtEl>
                                          <p:spTgt spid="116771"/>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barn(inVertical)">
                                      <p:cBhvr>
                                        <p:cTn id="22" dur="500"/>
                                        <p:tgtEl>
                                          <p:spTgt spid="4"/>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3" presetClass="entr" presetSubtype="10" fill="hold" nodeType="clickEffect">
                                  <p:stCondLst>
                                    <p:cond delay="0"/>
                                  </p:stCondLst>
                                  <p:childTnLst>
                                    <p:set>
                                      <p:cBhvr>
                                        <p:cTn id="26" dur="1" fill="hold">
                                          <p:stCondLst>
                                            <p:cond delay="0"/>
                                          </p:stCondLst>
                                        </p:cTn>
                                        <p:tgtEl>
                                          <p:spTgt spid="116769">
                                            <p:txEl>
                                              <p:pRg st="0" end="0"/>
                                            </p:txEl>
                                          </p:spTgt>
                                        </p:tgtEl>
                                        <p:attrNameLst>
                                          <p:attrName>style.visibility</p:attrName>
                                        </p:attrNameLst>
                                      </p:cBhvr>
                                      <p:to>
                                        <p:strVal val="visible"/>
                                      </p:to>
                                    </p:set>
                                    <p:animEffect transition="in" filter="blinds(horizontal)">
                                      <p:cBhvr>
                                        <p:cTn id="27" dur="500"/>
                                        <p:tgtEl>
                                          <p:spTgt spid="116769">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5"/>
                                        </p:tgtEl>
                                        <p:attrNameLst>
                                          <p:attrName>style.visibility</p:attrName>
                                        </p:attrNameLst>
                                      </p:cBhvr>
                                      <p:to>
                                        <p:strVal val="visible"/>
                                      </p:to>
                                    </p:set>
                                    <p:animEffect transition="in" filter="barn(inVertical)">
                                      <p:cBhvr>
                                        <p:cTn id="32" dur="500"/>
                                        <p:tgtEl>
                                          <p:spTgt spid="5"/>
                                        </p:tgtEl>
                                      </p:cBhvr>
                                    </p:animEffect>
                                  </p:childTnLst>
                                </p:cTn>
                              </p:par>
                            </p:childTnLst>
                          </p:cTn>
                        </p:par>
                      </p:childTnLst>
                    </p:cTn>
                  </p:par>
                  <p:par>
                    <p:cTn id="33" fill="hold">
                      <p:stCondLst>
                        <p:cond delay="indefinite"/>
                      </p:stCondLst>
                      <p:childTnLst>
                        <p:par>
                          <p:cTn id="34" fill="hold">
                            <p:stCondLst>
                              <p:cond delay="0"/>
                            </p:stCondLst>
                            <p:childTnLst>
                              <p:par>
                                <p:cTn id="35" presetID="3" presetClass="entr" presetSubtype="10" fill="hold" nodeType="clickEffect">
                                  <p:stCondLst>
                                    <p:cond delay="0"/>
                                  </p:stCondLst>
                                  <p:childTnLst>
                                    <p:set>
                                      <p:cBhvr>
                                        <p:cTn id="36" dur="1" fill="hold">
                                          <p:stCondLst>
                                            <p:cond delay="0"/>
                                          </p:stCondLst>
                                        </p:cTn>
                                        <p:tgtEl>
                                          <p:spTgt spid="116770">
                                            <p:txEl>
                                              <p:pRg st="0" end="0"/>
                                            </p:txEl>
                                          </p:spTgt>
                                        </p:tgtEl>
                                        <p:attrNameLst>
                                          <p:attrName>style.visibility</p:attrName>
                                        </p:attrNameLst>
                                      </p:cBhvr>
                                      <p:to>
                                        <p:strVal val="visible"/>
                                      </p:to>
                                    </p:set>
                                    <p:animEffect transition="in" filter="blinds(horizontal)">
                                      <p:cBhvr>
                                        <p:cTn id="37" dur="500"/>
                                        <p:tgtEl>
                                          <p:spTgt spid="116770">
                                            <p:txEl>
                                              <p:pRg st="0" end="0"/>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6"/>
                                        </p:tgtEl>
                                        <p:attrNameLst>
                                          <p:attrName>style.visibility</p:attrName>
                                        </p:attrNameLst>
                                      </p:cBhvr>
                                      <p:to>
                                        <p:strVal val="visible"/>
                                      </p:to>
                                    </p:set>
                                    <p:animEffect transition="in" filter="barn(inVertical)">
                                      <p:cBhvr>
                                        <p:cTn id="42" dur="500"/>
                                        <p:tgtEl>
                                          <p:spTgt spid="6"/>
                                        </p:tgtEl>
                                      </p:cBhvr>
                                    </p:animEffect>
                                  </p:childTnLst>
                                </p:cTn>
                              </p:par>
                            </p:childTnLst>
                          </p:cTn>
                        </p:par>
                      </p:childTnLst>
                    </p:cTn>
                  </p:par>
                  <p:par>
                    <p:cTn id="43" fill="hold">
                      <p:stCondLst>
                        <p:cond delay="indefinite"/>
                      </p:stCondLst>
                      <p:childTnLst>
                        <p:par>
                          <p:cTn id="44" fill="hold">
                            <p:stCondLst>
                              <p:cond delay="0"/>
                            </p:stCondLst>
                            <p:childTnLst>
                              <p:par>
                                <p:cTn id="45" presetID="3" presetClass="entr" presetSubtype="10" fill="hold" nodeType="clickEffect">
                                  <p:stCondLst>
                                    <p:cond delay="0"/>
                                  </p:stCondLst>
                                  <p:childTnLst>
                                    <p:set>
                                      <p:cBhvr>
                                        <p:cTn id="46" dur="1" fill="hold">
                                          <p:stCondLst>
                                            <p:cond delay="0"/>
                                          </p:stCondLst>
                                        </p:cTn>
                                        <p:tgtEl>
                                          <p:spTgt spid="116772">
                                            <p:txEl>
                                              <p:pRg st="0" end="0"/>
                                            </p:txEl>
                                          </p:spTgt>
                                        </p:tgtEl>
                                        <p:attrNameLst>
                                          <p:attrName>style.visibility</p:attrName>
                                        </p:attrNameLst>
                                      </p:cBhvr>
                                      <p:to>
                                        <p:strVal val="visible"/>
                                      </p:to>
                                    </p:set>
                                    <p:animEffect transition="in" filter="blinds(horizontal)">
                                      <p:cBhvr>
                                        <p:cTn id="47" dur="500"/>
                                        <p:tgtEl>
                                          <p:spTgt spid="116772">
                                            <p:txEl>
                                              <p:pRg st="0" end="0"/>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16" presetClass="entr" presetSubtype="21" fill="hold" grpId="0" nodeType="clickEffect">
                                  <p:stCondLst>
                                    <p:cond delay="0"/>
                                  </p:stCondLst>
                                  <p:childTnLst>
                                    <p:set>
                                      <p:cBhvr>
                                        <p:cTn id="51" dur="1" fill="hold">
                                          <p:stCondLst>
                                            <p:cond delay="0"/>
                                          </p:stCondLst>
                                        </p:cTn>
                                        <p:tgtEl>
                                          <p:spTgt spid="7"/>
                                        </p:tgtEl>
                                        <p:attrNameLst>
                                          <p:attrName>style.visibility</p:attrName>
                                        </p:attrNameLst>
                                      </p:cBhvr>
                                      <p:to>
                                        <p:strVal val="visible"/>
                                      </p:to>
                                    </p:set>
                                    <p:animEffect transition="in" filter="barn(inVertical)">
                                      <p:cBhvr>
                                        <p:cTn id="5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771" grpId="0"/>
      <p:bldP spid="116773" grpId="0"/>
      <p:bldP spid="3" grpId="0" animBg="1"/>
      <p:bldP spid="4" grpId="0" animBg="1"/>
      <p:bldP spid="5" grpId="0" animBg="1"/>
      <p:bldP spid="6" grpId="0" animBg="1"/>
      <p:bldP spid="7"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85"/>
        <p:cNvGrpSpPr/>
        <p:nvPr/>
      </p:nvGrpSpPr>
      <p:grpSpPr>
        <a:xfrm>
          <a:off x="0" y="0"/>
          <a:ext cx="0" cy="0"/>
          <a:chOff x="0" y="0"/>
          <a:chExt cx="0" cy="0"/>
        </a:xfrm>
      </p:grpSpPr>
      <p:sp>
        <p:nvSpPr>
          <p:cNvPr id="87" name="Google Shape;87;p20"/>
          <p:cNvSpPr txBox="1">
            <a:spLocks noGrp="1"/>
          </p:cNvSpPr>
          <p:nvPr>
            <p:ph type="sldNum" idx="12"/>
          </p:nvPr>
        </p:nvSpPr>
        <p:spPr>
          <a:xfrm>
            <a:off x="11621367" y="6235167"/>
            <a:ext cx="570800" cy="622800"/>
          </a:xfrm>
          <a:prstGeom prst="rect">
            <a:avLst/>
          </a:prstGeom>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fld id="{00000000-1234-1234-1234-123412341234}" type="slidenum">
              <a:rPr kumimoji="0" lang="en" sz="1733" b="0" i="0" u="none" strike="noStrike" kern="0" cap="none" spc="0" normalizeH="0" baseline="0" noProof="0">
                <a:ln>
                  <a:noFill/>
                </a:ln>
                <a:solidFill>
                  <a:srgbClr val="7F6000"/>
                </a:solidFill>
                <a:effectLst/>
                <a:uLnTx/>
                <a:uFillTx/>
                <a:latin typeface="Inconsolata"/>
                <a:ea typeface="Inconsolata"/>
                <a:sym typeface="Inconsolata"/>
              </a:rPr>
              <a:pPr marL="0" marR="0" lvl="0" indent="0" algn="ctr" defTabSz="1219170" rtl="0" eaLnBrk="1" fontAlgn="auto" latinLnBrk="0" hangingPunct="1">
                <a:lnSpc>
                  <a:spcPct val="100000"/>
                </a:lnSpc>
                <a:spcBef>
                  <a:spcPts val="0"/>
                </a:spcBef>
                <a:spcAft>
                  <a:spcPts val="0"/>
                </a:spcAft>
                <a:buClr>
                  <a:srgbClr val="000000"/>
                </a:buClr>
                <a:buSzTx/>
                <a:buFontTx/>
                <a:buNone/>
                <a:tabLst/>
                <a:defRPr/>
              </a:pPr>
              <a:t>26</a:t>
            </a:fld>
            <a:endParaRPr kumimoji="0" sz="1733" b="0" i="0" u="none" strike="noStrike" kern="0" cap="none" spc="0" normalizeH="0" baseline="0" noProof="0">
              <a:ln>
                <a:noFill/>
              </a:ln>
              <a:solidFill>
                <a:srgbClr val="7F6000"/>
              </a:solidFill>
              <a:effectLst/>
              <a:uLnTx/>
              <a:uFillTx/>
              <a:latin typeface="Inconsolata"/>
              <a:ea typeface="Inconsolata"/>
              <a:sym typeface="Inconsolata"/>
            </a:endParaRPr>
          </a:p>
        </p:txBody>
      </p:sp>
      <p:sp>
        <p:nvSpPr>
          <p:cNvPr id="3" name="Text Placeholder 2">
            <a:extLst>
              <a:ext uri="{FF2B5EF4-FFF2-40B4-BE49-F238E27FC236}">
                <a16:creationId xmlns:a16="http://schemas.microsoft.com/office/drawing/2014/main" id="{E2493A40-73AA-4BBA-9CBA-DCA1DAFE3479}"/>
              </a:ext>
            </a:extLst>
          </p:cNvPr>
          <p:cNvSpPr>
            <a:spLocks noGrp="1"/>
          </p:cNvSpPr>
          <p:nvPr>
            <p:ph type="body" idx="1"/>
          </p:nvPr>
        </p:nvSpPr>
        <p:spPr>
          <a:xfrm>
            <a:off x="1047825" y="420651"/>
            <a:ext cx="7742213" cy="3535604"/>
          </a:xfrm>
        </p:spPr>
        <p:txBody>
          <a:bodyPr/>
          <a:lstStyle/>
          <a:p>
            <a:pPr marL="30480" marR="30480" indent="0" algn="just">
              <a:spcBef>
                <a:spcPts val="0"/>
              </a:spcBef>
              <a:spcAft>
                <a:spcPts val="1200"/>
              </a:spcAft>
              <a:buNone/>
            </a:pPr>
            <a:r>
              <a:rPr lang="en-US" sz="2400" b="1" i="0" dirty="0">
                <a:solidFill>
                  <a:srgbClr val="00487E"/>
                </a:solidFill>
                <a:effectLst/>
                <a:latin typeface="Cambria" panose="02040503050406030204" pitchFamily="18" charset="0"/>
                <a:ea typeface="Cambria" panose="02040503050406030204" pitchFamily="18" charset="0"/>
              </a:rPr>
              <a:t>XỬ LÝ TÌNH HUỐNG:</a:t>
            </a:r>
          </a:p>
          <a:p>
            <a:pPr marL="0" marR="0" lvl="0" indent="0" algn="l" defTabSz="914400" rtl="0" eaLnBrk="1" fontAlgn="base" latinLnBrk="0" hangingPunct="1">
              <a:lnSpc>
                <a:spcPct val="100000"/>
              </a:lnSpc>
              <a:spcBef>
                <a:spcPct val="0"/>
              </a:spcBef>
              <a:spcAft>
                <a:spcPct val="0"/>
              </a:spcAft>
              <a:buClrTx/>
              <a:buSzTx/>
              <a:buFontTx/>
              <a:buNone/>
              <a:tabLst/>
              <a:defRPr/>
            </a:pPr>
            <a:r>
              <a:rPr lang="en-US" sz="2200" i="0" dirty="0">
                <a:solidFill>
                  <a:srgbClr val="00487E"/>
                </a:solidFill>
                <a:latin typeface="Cambria" panose="02040503050406030204" pitchFamily="18" charset="0"/>
                <a:ea typeface="Cambria" panose="02040503050406030204" pitchFamily="18" charset="0"/>
              </a:rPr>
              <a:t>	</a:t>
            </a:r>
            <a:r>
              <a:rPr kumimoji="0" lang="vi-VN" altLang="zh-CN" sz="2200" b="0" i="0" u="none" strike="noStrike" kern="1200" cap="none" spc="0" normalizeH="0" baseline="0" noProof="0" dirty="0">
                <a:ln>
                  <a:noFill/>
                </a:ln>
                <a:solidFill>
                  <a:srgbClr val="002060"/>
                </a:solidFill>
                <a:effectLst/>
                <a:uLnTx/>
                <a:uFillTx/>
                <a:latin typeface="+mj-lt"/>
              </a:rPr>
              <a:t>Bà M mở cửa hàng bán trái cây nhập khẩu. Lúc đầu, bà M bán hàng có xuất xứ rõ ràng. Tuy nhiên, sau nhiều lần có người nói với bà nhập thêm trái cây không rõ xuất xứ cho rẻ, mã đẹp mà thu lợi nhuận cao, nên bà đã nghe theo.</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vi-VN" altLang="zh-CN" sz="2200" b="0" u="none" strike="noStrike" kern="1200" cap="none" spc="0" normalizeH="0" baseline="0" noProof="0" dirty="0">
                <a:ln>
                  <a:noFill/>
                </a:ln>
                <a:solidFill>
                  <a:srgbClr val="002060"/>
                </a:solidFill>
                <a:effectLst/>
                <a:uLnTx/>
                <a:uFillTx/>
                <a:latin typeface="+mj-lt"/>
              </a:rPr>
              <a:t>a) Việc bán trái cây không rõ xuất xứ như lúc đầu của bà M có liên quan như thế nào đến giữ chữ tín? Vì sao?</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vi-VN" altLang="zh-CN" sz="2200" b="0" u="none" strike="noStrike" kern="1200" cap="none" spc="0" normalizeH="0" baseline="0" noProof="0" dirty="0">
                <a:ln>
                  <a:noFill/>
                </a:ln>
                <a:solidFill>
                  <a:srgbClr val="002060"/>
                </a:solidFill>
                <a:effectLst/>
                <a:uLnTx/>
                <a:uFillTx/>
                <a:latin typeface="+mj-lt"/>
              </a:rPr>
              <a:t>b) Hành vi của bà M có thể ảnh hưởng như thế nào đến khách hàng và việc kinh doanh?</a:t>
            </a:r>
          </a:p>
          <a:p>
            <a:pPr marL="50799" indent="0">
              <a:buNone/>
            </a:pPr>
            <a:endParaRPr lang="en-US" dirty="0"/>
          </a:p>
        </p:txBody>
      </p:sp>
      <p:sp>
        <p:nvSpPr>
          <p:cNvPr id="7" name="Google Shape;537;p51">
            <a:extLst>
              <a:ext uri="{FF2B5EF4-FFF2-40B4-BE49-F238E27FC236}">
                <a16:creationId xmlns:a16="http://schemas.microsoft.com/office/drawing/2014/main" id="{DDC42221-F868-4613-A2D0-252612DDC79F}"/>
              </a:ext>
            </a:extLst>
          </p:cNvPr>
          <p:cNvSpPr/>
          <p:nvPr/>
        </p:nvSpPr>
        <p:spPr>
          <a:xfrm>
            <a:off x="9158749" y="1313002"/>
            <a:ext cx="2197509" cy="2115998"/>
          </a:xfrm>
          <a:custGeom>
            <a:avLst/>
            <a:gdLst/>
            <a:ahLst/>
            <a:cxnLst/>
            <a:rect l="l" t="t" r="r" b="b"/>
            <a:pathLst>
              <a:path w="15817" h="18981" extrusionOk="0">
                <a:moveTo>
                  <a:pt x="11364" y="1"/>
                </a:moveTo>
                <a:lnTo>
                  <a:pt x="11242" y="25"/>
                </a:lnTo>
                <a:lnTo>
                  <a:pt x="11169" y="74"/>
                </a:lnTo>
                <a:lnTo>
                  <a:pt x="11096" y="171"/>
                </a:lnTo>
                <a:lnTo>
                  <a:pt x="10780" y="731"/>
                </a:lnTo>
                <a:lnTo>
                  <a:pt x="10634" y="999"/>
                </a:lnTo>
                <a:lnTo>
                  <a:pt x="10537" y="1315"/>
                </a:lnTo>
                <a:lnTo>
                  <a:pt x="10512" y="1388"/>
                </a:lnTo>
                <a:lnTo>
                  <a:pt x="10537" y="1461"/>
                </a:lnTo>
                <a:lnTo>
                  <a:pt x="10585" y="1534"/>
                </a:lnTo>
                <a:lnTo>
                  <a:pt x="10634" y="1583"/>
                </a:lnTo>
                <a:lnTo>
                  <a:pt x="10707" y="1607"/>
                </a:lnTo>
                <a:lnTo>
                  <a:pt x="10804" y="1631"/>
                </a:lnTo>
                <a:lnTo>
                  <a:pt x="10877" y="1607"/>
                </a:lnTo>
                <a:lnTo>
                  <a:pt x="10950" y="1558"/>
                </a:lnTo>
                <a:lnTo>
                  <a:pt x="11145" y="1315"/>
                </a:lnTo>
                <a:lnTo>
                  <a:pt x="11291" y="1047"/>
                </a:lnTo>
                <a:lnTo>
                  <a:pt x="11510" y="731"/>
                </a:lnTo>
                <a:lnTo>
                  <a:pt x="11583" y="682"/>
                </a:lnTo>
                <a:lnTo>
                  <a:pt x="11656" y="609"/>
                </a:lnTo>
                <a:lnTo>
                  <a:pt x="11705" y="463"/>
                </a:lnTo>
                <a:lnTo>
                  <a:pt x="11729" y="342"/>
                </a:lnTo>
                <a:lnTo>
                  <a:pt x="11705" y="220"/>
                </a:lnTo>
                <a:lnTo>
                  <a:pt x="11656" y="123"/>
                </a:lnTo>
                <a:lnTo>
                  <a:pt x="11583" y="50"/>
                </a:lnTo>
                <a:lnTo>
                  <a:pt x="11486" y="25"/>
                </a:lnTo>
                <a:lnTo>
                  <a:pt x="11461" y="1"/>
                </a:lnTo>
                <a:close/>
                <a:moveTo>
                  <a:pt x="3821" y="171"/>
                </a:moveTo>
                <a:lnTo>
                  <a:pt x="3748" y="196"/>
                </a:lnTo>
                <a:lnTo>
                  <a:pt x="3699" y="244"/>
                </a:lnTo>
                <a:lnTo>
                  <a:pt x="3651" y="317"/>
                </a:lnTo>
                <a:lnTo>
                  <a:pt x="3651" y="390"/>
                </a:lnTo>
                <a:lnTo>
                  <a:pt x="3651" y="463"/>
                </a:lnTo>
                <a:lnTo>
                  <a:pt x="3699" y="634"/>
                </a:lnTo>
                <a:lnTo>
                  <a:pt x="3772" y="804"/>
                </a:lnTo>
                <a:lnTo>
                  <a:pt x="3943" y="1120"/>
                </a:lnTo>
                <a:lnTo>
                  <a:pt x="4113" y="1461"/>
                </a:lnTo>
                <a:lnTo>
                  <a:pt x="4259" y="1802"/>
                </a:lnTo>
                <a:lnTo>
                  <a:pt x="4332" y="1923"/>
                </a:lnTo>
                <a:lnTo>
                  <a:pt x="4429" y="1996"/>
                </a:lnTo>
                <a:lnTo>
                  <a:pt x="4527" y="2021"/>
                </a:lnTo>
                <a:lnTo>
                  <a:pt x="4624" y="1996"/>
                </a:lnTo>
                <a:lnTo>
                  <a:pt x="4721" y="1972"/>
                </a:lnTo>
                <a:lnTo>
                  <a:pt x="4794" y="1899"/>
                </a:lnTo>
                <a:lnTo>
                  <a:pt x="4843" y="1777"/>
                </a:lnTo>
                <a:lnTo>
                  <a:pt x="4843" y="1656"/>
                </a:lnTo>
                <a:lnTo>
                  <a:pt x="4794" y="1461"/>
                </a:lnTo>
                <a:lnTo>
                  <a:pt x="4697" y="1266"/>
                </a:lnTo>
                <a:lnTo>
                  <a:pt x="4502" y="901"/>
                </a:lnTo>
                <a:lnTo>
                  <a:pt x="4283" y="536"/>
                </a:lnTo>
                <a:lnTo>
                  <a:pt x="4162" y="390"/>
                </a:lnTo>
                <a:lnTo>
                  <a:pt x="4040" y="244"/>
                </a:lnTo>
                <a:lnTo>
                  <a:pt x="3967" y="196"/>
                </a:lnTo>
                <a:lnTo>
                  <a:pt x="3894" y="171"/>
                </a:lnTo>
                <a:close/>
                <a:moveTo>
                  <a:pt x="15452" y="4405"/>
                </a:moveTo>
                <a:lnTo>
                  <a:pt x="15379" y="4429"/>
                </a:lnTo>
                <a:lnTo>
                  <a:pt x="15306" y="4454"/>
                </a:lnTo>
                <a:lnTo>
                  <a:pt x="15135" y="4551"/>
                </a:lnTo>
                <a:lnTo>
                  <a:pt x="14941" y="4600"/>
                </a:lnTo>
                <a:lnTo>
                  <a:pt x="14551" y="4697"/>
                </a:lnTo>
                <a:lnTo>
                  <a:pt x="14357" y="4746"/>
                </a:lnTo>
                <a:lnTo>
                  <a:pt x="14162" y="4819"/>
                </a:lnTo>
                <a:lnTo>
                  <a:pt x="14016" y="4916"/>
                </a:lnTo>
                <a:lnTo>
                  <a:pt x="13870" y="5062"/>
                </a:lnTo>
                <a:lnTo>
                  <a:pt x="13822" y="5135"/>
                </a:lnTo>
                <a:lnTo>
                  <a:pt x="13822" y="5232"/>
                </a:lnTo>
                <a:lnTo>
                  <a:pt x="13846" y="5330"/>
                </a:lnTo>
                <a:lnTo>
                  <a:pt x="13895" y="5354"/>
                </a:lnTo>
                <a:lnTo>
                  <a:pt x="13943" y="5354"/>
                </a:lnTo>
                <a:lnTo>
                  <a:pt x="14138" y="5378"/>
                </a:lnTo>
                <a:lnTo>
                  <a:pt x="14357" y="5378"/>
                </a:lnTo>
                <a:lnTo>
                  <a:pt x="14600" y="5354"/>
                </a:lnTo>
                <a:lnTo>
                  <a:pt x="14819" y="5330"/>
                </a:lnTo>
                <a:lnTo>
                  <a:pt x="15038" y="5257"/>
                </a:lnTo>
                <a:lnTo>
                  <a:pt x="15257" y="5208"/>
                </a:lnTo>
                <a:lnTo>
                  <a:pt x="15452" y="5111"/>
                </a:lnTo>
                <a:lnTo>
                  <a:pt x="15646" y="5038"/>
                </a:lnTo>
                <a:lnTo>
                  <a:pt x="15719" y="4989"/>
                </a:lnTo>
                <a:lnTo>
                  <a:pt x="15768" y="4940"/>
                </a:lnTo>
                <a:lnTo>
                  <a:pt x="15817" y="4819"/>
                </a:lnTo>
                <a:lnTo>
                  <a:pt x="15792" y="4697"/>
                </a:lnTo>
                <a:lnTo>
                  <a:pt x="15768" y="4575"/>
                </a:lnTo>
                <a:lnTo>
                  <a:pt x="15671" y="4478"/>
                </a:lnTo>
                <a:lnTo>
                  <a:pt x="15573" y="4429"/>
                </a:lnTo>
                <a:lnTo>
                  <a:pt x="15452" y="4405"/>
                </a:lnTo>
                <a:close/>
                <a:moveTo>
                  <a:pt x="317" y="4697"/>
                </a:moveTo>
                <a:lnTo>
                  <a:pt x="220" y="4721"/>
                </a:lnTo>
                <a:lnTo>
                  <a:pt x="122" y="4746"/>
                </a:lnTo>
                <a:lnTo>
                  <a:pt x="25" y="4794"/>
                </a:lnTo>
                <a:lnTo>
                  <a:pt x="1" y="4867"/>
                </a:lnTo>
                <a:lnTo>
                  <a:pt x="1" y="4965"/>
                </a:lnTo>
                <a:lnTo>
                  <a:pt x="49" y="5038"/>
                </a:lnTo>
                <a:lnTo>
                  <a:pt x="195" y="5184"/>
                </a:lnTo>
                <a:lnTo>
                  <a:pt x="390" y="5305"/>
                </a:lnTo>
                <a:lnTo>
                  <a:pt x="779" y="5524"/>
                </a:lnTo>
                <a:lnTo>
                  <a:pt x="1169" y="5743"/>
                </a:lnTo>
                <a:lnTo>
                  <a:pt x="1388" y="5841"/>
                </a:lnTo>
                <a:lnTo>
                  <a:pt x="1582" y="5938"/>
                </a:lnTo>
                <a:lnTo>
                  <a:pt x="1655" y="5962"/>
                </a:lnTo>
                <a:lnTo>
                  <a:pt x="1801" y="5962"/>
                </a:lnTo>
                <a:lnTo>
                  <a:pt x="1850" y="5938"/>
                </a:lnTo>
                <a:lnTo>
                  <a:pt x="1923" y="5841"/>
                </a:lnTo>
                <a:lnTo>
                  <a:pt x="1972" y="5743"/>
                </a:lnTo>
                <a:lnTo>
                  <a:pt x="1996" y="5622"/>
                </a:lnTo>
                <a:lnTo>
                  <a:pt x="1972" y="5476"/>
                </a:lnTo>
                <a:lnTo>
                  <a:pt x="1899" y="5378"/>
                </a:lnTo>
                <a:lnTo>
                  <a:pt x="1826" y="5330"/>
                </a:lnTo>
                <a:lnTo>
                  <a:pt x="1777" y="5305"/>
                </a:lnTo>
                <a:lnTo>
                  <a:pt x="1582" y="5208"/>
                </a:lnTo>
                <a:lnTo>
                  <a:pt x="1388" y="5111"/>
                </a:lnTo>
                <a:lnTo>
                  <a:pt x="974" y="4892"/>
                </a:lnTo>
                <a:lnTo>
                  <a:pt x="755" y="4794"/>
                </a:lnTo>
                <a:lnTo>
                  <a:pt x="536" y="4721"/>
                </a:lnTo>
                <a:lnTo>
                  <a:pt x="317" y="4697"/>
                </a:lnTo>
                <a:close/>
                <a:moveTo>
                  <a:pt x="8809" y="6936"/>
                </a:moveTo>
                <a:lnTo>
                  <a:pt x="8736" y="6984"/>
                </a:lnTo>
                <a:lnTo>
                  <a:pt x="8663" y="7057"/>
                </a:lnTo>
                <a:lnTo>
                  <a:pt x="8566" y="7252"/>
                </a:lnTo>
                <a:lnTo>
                  <a:pt x="8468" y="7495"/>
                </a:lnTo>
                <a:lnTo>
                  <a:pt x="8420" y="7739"/>
                </a:lnTo>
                <a:lnTo>
                  <a:pt x="8395" y="7958"/>
                </a:lnTo>
                <a:lnTo>
                  <a:pt x="8395" y="8128"/>
                </a:lnTo>
                <a:lnTo>
                  <a:pt x="8322" y="8177"/>
                </a:lnTo>
                <a:lnTo>
                  <a:pt x="8201" y="8225"/>
                </a:lnTo>
                <a:lnTo>
                  <a:pt x="8079" y="8250"/>
                </a:lnTo>
                <a:lnTo>
                  <a:pt x="7982" y="8225"/>
                </a:lnTo>
                <a:lnTo>
                  <a:pt x="7909" y="8201"/>
                </a:lnTo>
                <a:lnTo>
                  <a:pt x="7982" y="8079"/>
                </a:lnTo>
                <a:lnTo>
                  <a:pt x="8055" y="7933"/>
                </a:lnTo>
                <a:lnTo>
                  <a:pt x="8103" y="7812"/>
                </a:lnTo>
                <a:lnTo>
                  <a:pt x="8103" y="7666"/>
                </a:lnTo>
                <a:lnTo>
                  <a:pt x="8103" y="7520"/>
                </a:lnTo>
                <a:lnTo>
                  <a:pt x="8055" y="7398"/>
                </a:lnTo>
                <a:lnTo>
                  <a:pt x="7957" y="7252"/>
                </a:lnTo>
                <a:lnTo>
                  <a:pt x="7836" y="7130"/>
                </a:lnTo>
                <a:lnTo>
                  <a:pt x="7763" y="7082"/>
                </a:lnTo>
                <a:lnTo>
                  <a:pt x="7617" y="7082"/>
                </a:lnTo>
                <a:lnTo>
                  <a:pt x="7544" y="7130"/>
                </a:lnTo>
                <a:lnTo>
                  <a:pt x="7446" y="7252"/>
                </a:lnTo>
                <a:lnTo>
                  <a:pt x="7373" y="7374"/>
                </a:lnTo>
                <a:lnTo>
                  <a:pt x="7325" y="7495"/>
                </a:lnTo>
                <a:lnTo>
                  <a:pt x="7300" y="7641"/>
                </a:lnTo>
                <a:lnTo>
                  <a:pt x="7300" y="7787"/>
                </a:lnTo>
                <a:lnTo>
                  <a:pt x="7300" y="7909"/>
                </a:lnTo>
                <a:lnTo>
                  <a:pt x="7325" y="8055"/>
                </a:lnTo>
                <a:lnTo>
                  <a:pt x="7373" y="8177"/>
                </a:lnTo>
                <a:lnTo>
                  <a:pt x="7179" y="8298"/>
                </a:lnTo>
                <a:lnTo>
                  <a:pt x="7081" y="8323"/>
                </a:lnTo>
                <a:lnTo>
                  <a:pt x="6984" y="8347"/>
                </a:lnTo>
                <a:lnTo>
                  <a:pt x="6911" y="8371"/>
                </a:lnTo>
                <a:lnTo>
                  <a:pt x="6814" y="8347"/>
                </a:lnTo>
                <a:lnTo>
                  <a:pt x="6692" y="8298"/>
                </a:lnTo>
                <a:lnTo>
                  <a:pt x="6570" y="8201"/>
                </a:lnTo>
                <a:lnTo>
                  <a:pt x="6497" y="8055"/>
                </a:lnTo>
                <a:lnTo>
                  <a:pt x="6449" y="7909"/>
                </a:lnTo>
                <a:lnTo>
                  <a:pt x="6449" y="7739"/>
                </a:lnTo>
                <a:lnTo>
                  <a:pt x="6497" y="7544"/>
                </a:lnTo>
                <a:lnTo>
                  <a:pt x="6497" y="7520"/>
                </a:lnTo>
                <a:lnTo>
                  <a:pt x="6473" y="7520"/>
                </a:lnTo>
                <a:lnTo>
                  <a:pt x="6449" y="7495"/>
                </a:lnTo>
                <a:lnTo>
                  <a:pt x="6424" y="7520"/>
                </a:lnTo>
                <a:lnTo>
                  <a:pt x="6327" y="7617"/>
                </a:lnTo>
                <a:lnTo>
                  <a:pt x="6254" y="7739"/>
                </a:lnTo>
                <a:lnTo>
                  <a:pt x="6230" y="7836"/>
                </a:lnTo>
                <a:lnTo>
                  <a:pt x="6206" y="7958"/>
                </a:lnTo>
                <a:lnTo>
                  <a:pt x="6206" y="8055"/>
                </a:lnTo>
                <a:lnTo>
                  <a:pt x="6206" y="8177"/>
                </a:lnTo>
                <a:lnTo>
                  <a:pt x="6254" y="8274"/>
                </a:lnTo>
                <a:lnTo>
                  <a:pt x="6303" y="8371"/>
                </a:lnTo>
                <a:lnTo>
                  <a:pt x="6376" y="8469"/>
                </a:lnTo>
                <a:lnTo>
                  <a:pt x="6449" y="8542"/>
                </a:lnTo>
                <a:lnTo>
                  <a:pt x="6546" y="8615"/>
                </a:lnTo>
                <a:lnTo>
                  <a:pt x="6643" y="8663"/>
                </a:lnTo>
                <a:lnTo>
                  <a:pt x="6765" y="8712"/>
                </a:lnTo>
                <a:lnTo>
                  <a:pt x="6862" y="8736"/>
                </a:lnTo>
                <a:lnTo>
                  <a:pt x="7008" y="8736"/>
                </a:lnTo>
                <a:lnTo>
                  <a:pt x="7130" y="8712"/>
                </a:lnTo>
                <a:lnTo>
                  <a:pt x="7349" y="8615"/>
                </a:lnTo>
                <a:lnTo>
                  <a:pt x="7592" y="8493"/>
                </a:lnTo>
                <a:lnTo>
                  <a:pt x="7690" y="8566"/>
                </a:lnTo>
                <a:lnTo>
                  <a:pt x="7836" y="8639"/>
                </a:lnTo>
                <a:lnTo>
                  <a:pt x="7982" y="8663"/>
                </a:lnTo>
                <a:lnTo>
                  <a:pt x="8128" y="8688"/>
                </a:lnTo>
                <a:lnTo>
                  <a:pt x="8225" y="8688"/>
                </a:lnTo>
                <a:lnTo>
                  <a:pt x="8347" y="8663"/>
                </a:lnTo>
                <a:lnTo>
                  <a:pt x="8566" y="8566"/>
                </a:lnTo>
                <a:lnTo>
                  <a:pt x="8639" y="8663"/>
                </a:lnTo>
                <a:lnTo>
                  <a:pt x="8736" y="8736"/>
                </a:lnTo>
                <a:lnTo>
                  <a:pt x="8833" y="8809"/>
                </a:lnTo>
                <a:lnTo>
                  <a:pt x="8931" y="8858"/>
                </a:lnTo>
                <a:lnTo>
                  <a:pt x="9174" y="8907"/>
                </a:lnTo>
                <a:lnTo>
                  <a:pt x="9417" y="8931"/>
                </a:lnTo>
                <a:lnTo>
                  <a:pt x="9661" y="8882"/>
                </a:lnTo>
                <a:lnTo>
                  <a:pt x="9880" y="8809"/>
                </a:lnTo>
                <a:lnTo>
                  <a:pt x="9977" y="8736"/>
                </a:lnTo>
                <a:lnTo>
                  <a:pt x="10074" y="8663"/>
                </a:lnTo>
                <a:lnTo>
                  <a:pt x="10172" y="8566"/>
                </a:lnTo>
                <a:lnTo>
                  <a:pt x="10269" y="8469"/>
                </a:lnTo>
                <a:lnTo>
                  <a:pt x="10293" y="8396"/>
                </a:lnTo>
                <a:lnTo>
                  <a:pt x="10293" y="8347"/>
                </a:lnTo>
                <a:lnTo>
                  <a:pt x="10269" y="8298"/>
                </a:lnTo>
                <a:lnTo>
                  <a:pt x="10245" y="8250"/>
                </a:lnTo>
                <a:lnTo>
                  <a:pt x="10172" y="8225"/>
                </a:lnTo>
                <a:lnTo>
                  <a:pt x="10123" y="8201"/>
                </a:lnTo>
                <a:lnTo>
                  <a:pt x="10001" y="8201"/>
                </a:lnTo>
                <a:lnTo>
                  <a:pt x="9782" y="8323"/>
                </a:lnTo>
                <a:lnTo>
                  <a:pt x="9563" y="8420"/>
                </a:lnTo>
                <a:lnTo>
                  <a:pt x="9442" y="8444"/>
                </a:lnTo>
                <a:lnTo>
                  <a:pt x="9344" y="8469"/>
                </a:lnTo>
                <a:lnTo>
                  <a:pt x="9223" y="8469"/>
                </a:lnTo>
                <a:lnTo>
                  <a:pt x="9101" y="8420"/>
                </a:lnTo>
                <a:lnTo>
                  <a:pt x="9004" y="8347"/>
                </a:lnTo>
                <a:lnTo>
                  <a:pt x="8931" y="8274"/>
                </a:lnTo>
                <a:lnTo>
                  <a:pt x="9052" y="8128"/>
                </a:lnTo>
                <a:lnTo>
                  <a:pt x="9150" y="7982"/>
                </a:lnTo>
                <a:lnTo>
                  <a:pt x="9247" y="7836"/>
                </a:lnTo>
                <a:lnTo>
                  <a:pt x="9296" y="7666"/>
                </a:lnTo>
                <a:lnTo>
                  <a:pt x="9320" y="7495"/>
                </a:lnTo>
                <a:lnTo>
                  <a:pt x="9296" y="7349"/>
                </a:lnTo>
                <a:lnTo>
                  <a:pt x="9247" y="7203"/>
                </a:lnTo>
                <a:lnTo>
                  <a:pt x="9150" y="7057"/>
                </a:lnTo>
                <a:lnTo>
                  <a:pt x="9052" y="6984"/>
                </a:lnTo>
                <a:lnTo>
                  <a:pt x="8955" y="6936"/>
                </a:lnTo>
                <a:close/>
                <a:moveTo>
                  <a:pt x="1947" y="9710"/>
                </a:moveTo>
                <a:lnTo>
                  <a:pt x="1801" y="9758"/>
                </a:lnTo>
                <a:lnTo>
                  <a:pt x="1582" y="9856"/>
                </a:lnTo>
                <a:lnTo>
                  <a:pt x="1363" y="10002"/>
                </a:lnTo>
                <a:lnTo>
                  <a:pt x="925" y="10294"/>
                </a:lnTo>
                <a:lnTo>
                  <a:pt x="706" y="10415"/>
                </a:lnTo>
                <a:lnTo>
                  <a:pt x="585" y="10513"/>
                </a:lnTo>
                <a:lnTo>
                  <a:pt x="463" y="10610"/>
                </a:lnTo>
                <a:lnTo>
                  <a:pt x="366" y="10707"/>
                </a:lnTo>
                <a:lnTo>
                  <a:pt x="317" y="10829"/>
                </a:lnTo>
                <a:lnTo>
                  <a:pt x="317" y="10878"/>
                </a:lnTo>
                <a:lnTo>
                  <a:pt x="341" y="10926"/>
                </a:lnTo>
                <a:lnTo>
                  <a:pt x="366" y="10999"/>
                </a:lnTo>
                <a:lnTo>
                  <a:pt x="439" y="11048"/>
                </a:lnTo>
                <a:lnTo>
                  <a:pt x="536" y="11097"/>
                </a:lnTo>
                <a:lnTo>
                  <a:pt x="633" y="11097"/>
                </a:lnTo>
                <a:lnTo>
                  <a:pt x="755" y="11072"/>
                </a:lnTo>
                <a:lnTo>
                  <a:pt x="877" y="11048"/>
                </a:lnTo>
                <a:lnTo>
                  <a:pt x="1120" y="10926"/>
                </a:lnTo>
                <a:lnTo>
                  <a:pt x="1315" y="10829"/>
                </a:lnTo>
                <a:lnTo>
                  <a:pt x="1728" y="10610"/>
                </a:lnTo>
                <a:lnTo>
                  <a:pt x="1947" y="10488"/>
                </a:lnTo>
                <a:lnTo>
                  <a:pt x="2142" y="10342"/>
                </a:lnTo>
                <a:lnTo>
                  <a:pt x="2264" y="10245"/>
                </a:lnTo>
                <a:lnTo>
                  <a:pt x="2312" y="10123"/>
                </a:lnTo>
                <a:lnTo>
                  <a:pt x="2312" y="10002"/>
                </a:lnTo>
                <a:lnTo>
                  <a:pt x="2264" y="9880"/>
                </a:lnTo>
                <a:lnTo>
                  <a:pt x="2191" y="9783"/>
                </a:lnTo>
                <a:lnTo>
                  <a:pt x="2069" y="9734"/>
                </a:lnTo>
                <a:lnTo>
                  <a:pt x="1947" y="9710"/>
                </a:lnTo>
                <a:close/>
                <a:moveTo>
                  <a:pt x="14065" y="10026"/>
                </a:moveTo>
                <a:lnTo>
                  <a:pt x="13895" y="10050"/>
                </a:lnTo>
                <a:lnTo>
                  <a:pt x="13846" y="10075"/>
                </a:lnTo>
                <a:lnTo>
                  <a:pt x="13797" y="10123"/>
                </a:lnTo>
                <a:lnTo>
                  <a:pt x="13773" y="10172"/>
                </a:lnTo>
                <a:lnTo>
                  <a:pt x="13749" y="10221"/>
                </a:lnTo>
                <a:lnTo>
                  <a:pt x="13773" y="10318"/>
                </a:lnTo>
                <a:lnTo>
                  <a:pt x="13797" y="10367"/>
                </a:lnTo>
                <a:lnTo>
                  <a:pt x="13846" y="10415"/>
                </a:lnTo>
                <a:lnTo>
                  <a:pt x="14138" y="10586"/>
                </a:lnTo>
                <a:lnTo>
                  <a:pt x="14454" y="10756"/>
                </a:lnTo>
                <a:lnTo>
                  <a:pt x="14624" y="10878"/>
                </a:lnTo>
                <a:lnTo>
                  <a:pt x="14819" y="10975"/>
                </a:lnTo>
                <a:lnTo>
                  <a:pt x="15014" y="11048"/>
                </a:lnTo>
                <a:lnTo>
                  <a:pt x="15208" y="11097"/>
                </a:lnTo>
                <a:lnTo>
                  <a:pt x="15379" y="11097"/>
                </a:lnTo>
                <a:lnTo>
                  <a:pt x="15427" y="11072"/>
                </a:lnTo>
                <a:lnTo>
                  <a:pt x="15500" y="11024"/>
                </a:lnTo>
                <a:lnTo>
                  <a:pt x="15573" y="10951"/>
                </a:lnTo>
                <a:lnTo>
                  <a:pt x="15598" y="10829"/>
                </a:lnTo>
                <a:lnTo>
                  <a:pt x="15598" y="10707"/>
                </a:lnTo>
                <a:lnTo>
                  <a:pt x="15549" y="10586"/>
                </a:lnTo>
                <a:lnTo>
                  <a:pt x="15500" y="10537"/>
                </a:lnTo>
                <a:lnTo>
                  <a:pt x="15452" y="10513"/>
                </a:lnTo>
                <a:lnTo>
                  <a:pt x="15379" y="10464"/>
                </a:lnTo>
                <a:lnTo>
                  <a:pt x="15306" y="10464"/>
                </a:lnTo>
                <a:lnTo>
                  <a:pt x="15135" y="10415"/>
                </a:lnTo>
                <a:lnTo>
                  <a:pt x="14965" y="10367"/>
                </a:lnTo>
                <a:lnTo>
                  <a:pt x="14600" y="10196"/>
                </a:lnTo>
                <a:lnTo>
                  <a:pt x="14430" y="10099"/>
                </a:lnTo>
                <a:lnTo>
                  <a:pt x="14260" y="10050"/>
                </a:lnTo>
                <a:lnTo>
                  <a:pt x="14065" y="10026"/>
                </a:lnTo>
                <a:close/>
                <a:moveTo>
                  <a:pt x="8468" y="2605"/>
                </a:moveTo>
                <a:lnTo>
                  <a:pt x="8760" y="2629"/>
                </a:lnTo>
                <a:lnTo>
                  <a:pt x="9052" y="2678"/>
                </a:lnTo>
                <a:lnTo>
                  <a:pt x="9344" y="2726"/>
                </a:lnTo>
                <a:lnTo>
                  <a:pt x="9125" y="2799"/>
                </a:lnTo>
                <a:lnTo>
                  <a:pt x="9101" y="2824"/>
                </a:lnTo>
                <a:lnTo>
                  <a:pt x="9101" y="2848"/>
                </a:lnTo>
                <a:lnTo>
                  <a:pt x="9101" y="2872"/>
                </a:lnTo>
                <a:lnTo>
                  <a:pt x="9125" y="2897"/>
                </a:lnTo>
                <a:lnTo>
                  <a:pt x="9223" y="2945"/>
                </a:lnTo>
                <a:lnTo>
                  <a:pt x="9320" y="2970"/>
                </a:lnTo>
                <a:lnTo>
                  <a:pt x="9442" y="2945"/>
                </a:lnTo>
                <a:lnTo>
                  <a:pt x="9563" y="2921"/>
                </a:lnTo>
                <a:lnTo>
                  <a:pt x="9855" y="2872"/>
                </a:lnTo>
                <a:lnTo>
                  <a:pt x="10269" y="3043"/>
                </a:lnTo>
                <a:lnTo>
                  <a:pt x="10074" y="3067"/>
                </a:lnTo>
                <a:lnTo>
                  <a:pt x="9855" y="3116"/>
                </a:lnTo>
                <a:lnTo>
                  <a:pt x="9685" y="3189"/>
                </a:lnTo>
                <a:lnTo>
                  <a:pt x="9515" y="3262"/>
                </a:lnTo>
                <a:lnTo>
                  <a:pt x="9515" y="3286"/>
                </a:lnTo>
                <a:lnTo>
                  <a:pt x="9490" y="3310"/>
                </a:lnTo>
                <a:lnTo>
                  <a:pt x="9515" y="3335"/>
                </a:lnTo>
                <a:lnTo>
                  <a:pt x="9539" y="3359"/>
                </a:lnTo>
                <a:lnTo>
                  <a:pt x="9953" y="3335"/>
                </a:lnTo>
                <a:lnTo>
                  <a:pt x="10342" y="3310"/>
                </a:lnTo>
                <a:lnTo>
                  <a:pt x="10780" y="3310"/>
                </a:lnTo>
                <a:lnTo>
                  <a:pt x="11048" y="3505"/>
                </a:lnTo>
                <a:lnTo>
                  <a:pt x="10756" y="3578"/>
                </a:lnTo>
                <a:lnTo>
                  <a:pt x="10464" y="3675"/>
                </a:lnTo>
                <a:lnTo>
                  <a:pt x="10245" y="3797"/>
                </a:lnTo>
                <a:lnTo>
                  <a:pt x="10099" y="3918"/>
                </a:lnTo>
                <a:lnTo>
                  <a:pt x="10074" y="3943"/>
                </a:lnTo>
                <a:lnTo>
                  <a:pt x="10099" y="3943"/>
                </a:lnTo>
                <a:lnTo>
                  <a:pt x="10391" y="3918"/>
                </a:lnTo>
                <a:lnTo>
                  <a:pt x="10683" y="3870"/>
                </a:lnTo>
                <a:lnTo>
                  <a:pt x="10975" y="3821"/>
                </a:lnTo>
                <a:lnTo>
                  <a:pt x="11291" y="3773"/>
                </a:lnTo>
                <a:lnTo>
                  <a:pt x="11364" y="3773"/>
                </a:lnTo>
                <a:lnTo>
                  <a:pt x="11583" y="3967"/>
                </a:lnTo>
                <a:lnTo>
                  <a:pt x="11778" y="4186"/>
                </a:lnTo>
                <a:lnTo>
                  <a:pt x="11388" y="4210"/>
                </a:lnTo>
                <a:lnTo>
                  <a:pt x="10829" y="4259"/>
                </a:lnTo>
                <a:lnTo>
                  <a:pt x="10561" y="4283"/>
                </a:lnTo>
                <a:lnTo>
                  <a:pt x="10318" y="4381"/>
                </a:lnTo>
                <a:lnTo>
                  <a:pt x="10293" y="4405"/>
                </a:lnTo>
                <a:lnTo>
                  <a:pt x="10293" y="4429"/>
                </a:lnTo>
                <a:lnTo>
                  <a:pt x="10318" y="4454"/>
                </a:lnTo>
                <a:lnTo>
                  <a:pt x="10585" y="4527"/>
                </a:lnTo>
                <a:lnTo>
                  <a:pt x="11705" y="4527"/>
                </a:lnTo>
                <a:lnTo>
                  <a:pt x="11997" y="4502"/>
                </a:lnTo>
                <a:lnTo>
                  <a:pt x="12216" y="4867"/>
                </a:lnTo>
                <a:lnTo>
                  <a:pt x="11851" y="4867"/>
                </a:lnTo>
                <a:lnTo>
                  <a:pt x="11267" y="4892"/>
                </a:lnTo>
                <a:lnTo>
                  <a:pt x="10658" y="4940"/>
                </a:lnTo>
                <a:lnTo>
                  <a:pt x="10634" y="4940"/>
                </a:lnTo>
                <a:lnTo>
                  <a:pt x="10634" y="4965"/>
                </a:lnTo>
                <a:lnTo>
                  <a:pt x="10634" y="4989"/>
                </a:lnTo>
                <a:lnTo>
                  <a:pt x="10658" y="5013"/>
                </a:lnTo>
                <a:lnTo>
                  <a:pt x="10902" y="5086"/>
                </a:lnTo>
                <a:lnTo>
                  <a:pt x="11169" y="5111"/>
                </a:lnTo>
                <a:lnTo>
                  <a:pt x="12021" y="5111"/>
                </a:lnTo>
                <a:lnTo>
                  <a:pt x="12362" y="5135"/>
                </a:lnTo>
                <a:lnTo>
                  <a:pt x="12556" y="5622"/>
                </a:lnTo>
                <a:lnTo>
                  <a:pt x="11461" y="5622"/>
                </a:lnTo>
                <a:lnTo>
                  <a:pt x="11291" y="5646"/>
                </a:lnTo>
                <a:lnTo>
                  <a:pt x="11145" y="5695"/>
                </a:lnTo>
                <a:lnTo>
                  <a:pt x="10999" y="5768"/>
                </a:lnTo>
                <a:lnTo>
                  <a:pt x="10975" y="5792"/>
                </a:lnTo>
                <a:lnTo>
                  <a:pt x="10999" y="5841"/>
                </a:lnTo>
                <a:lnTo>
                  <a:pt x="11267" y="5889"/>
                </a:lnTo>
                <a:lnTo>
                  <a:pt x="11534" y="5889"/>
                </a:lnTo>
                <a:lnTo>
                  <a:pt x="12070" y="5914"/>
                </a:lnTo>
                <a:lnTo>
                  <a:pt x="12654" y="5938"/>
                </a:lnTo>
                <a:lnTo>
                  <a:pt x="12702" y="6060"/>
                </a:lnTo>
                <a:lnTo>
                  <a:pt x="12727" y="6181"/>
                </a:lnTo>
                <a:lnTo>
                  <a:pt x="12386" y="6181"/>
                </a:lnTo>
                <a:lnTo>
                  <a:pt x="11729" y="6254"/>
                </a:lnTo>
                <a:lnTo>
                  <a:pt x="11413" y="6279"/>
                </a:lnTo>
                <a:lnTo>
                  <a:pt x="11121" y="6352"/>
                </a:lnTo>
                <a:lnTo>
                  <a:pt x="11096" y="6352"/>
                </a:lnTo>
                <a:lnTo>
                  <a:pt x="11096" y="6376"/>
                </a:lnTo>
                <a:lnTo>
                  <a:pt x="11096" y="6400"/>
                </a:lnTo>
                <a:lnTo>
                  <a:pt x="11121" y="6425"/>
                </a:lnTo>
                <a:lnTo>
                  <a:pt x="11388" y="6473"/>
                </a:lnTo>
                <a:lnTo>
                  <a:pt x="11656" y="6498"/>
                </a:lnTo>
                <a:lnTo>
                  <a:pt x="12508" y="6498"/>
                </a:lnTo>
                <a:lnTo>
                  <a:pt x="12824" y="6522"/>
                </a:lnTo>
                <a:lnTo>
                  <a:pt x="12873" y="6838"/>
                </a:lnTo>
                <a:lnTo>
                  <a:pt x="12556" y="6838"/>
                </a:lnTo>
                <a:lnTo>
                  <a:pt x="12240" y="6863"/>
                </a:lnTo>
                <a:lnTo>
                  <a:pt x="11753" y="6887"/>
                </a:lnTo>
                <a:lnTo>
                  <a:pt x="11510" y="6911"/>
                </a:lnTo>
                <a:lnTo>
                  <a:pt x="11267" y="6936"/>
                </a:lnTo>
                <a:lnTo>
                  <a:pt x="11242" y="6936"/>
                </a:lnTo>
                <a:lnTo>
                  <a:pt x="11242" y="6960"/>
                </a:lnTo>
                <a:lnTo>
                  <a:pt x="11242" y="7009"/>
                </a:lnTo>
                <a:lnTo>
                  <a:pt x="11267" y="7009"/>
                </a:lnTo>
                <a:lnTo>
                  <a:pt x="11461" y="7082"/>
                </a:lnTo>
                <a:lnTo>
                  <a:pt x="11680" y="7130"/>
                </a:lnTo>
                <a:lnTo>
                  <a:pt x="12727" y="7130"/>
                </a:lnTo>
                <a:lnTo>
                  <a:pt x="12921" y="7106"/>
                </a:lnTo>
                <a:lnTo>
                  <a:pt x="12994" y="7593"/>
                </a:lnTo>
                <a:lnTo>
                  <a:pt x="12994" y="7593"/>
                </a:lnTo>
                <a:lnTo>
                  <a:pt x="12848" y="7568"/>
                </a:lnTo>
                <a:lnTo>
                  <a:pt x="12702" y="7568"/>
                </a:lnTo>
                <a:lnTo>
                  <a:pt x="12435" y="7593"/>
                </a:lnTo>
                <a:lnTo>
                  <a:pt x="11997" y="7593"/>
                </a:lnTo>
                <a:lnTo>
                  <a:pt x="11778" y="7617"/>
                </a:lnTo>
                <a:lnTo>
                  <a:pt x="11559" y="7690"/>
                </a:lnTo>
                <a:lnTo>
                  <a:pt x="11534" y="7690"/>
                </a:lnTo>
                <a:lnTo>
                  <a:pt x="11534" y="7739"/>
                </a:lnTo>
                <a:lnTo>
                  <a:pt x="11534" y="7763"/>
                </a:lnTo>
                <a:lnTo>
                  <a:pt x="11559" y="7787"/>
                </a:lnTo>
                <a:lnTo>
                  <a:pt x="11778" y="7836"/>
                </a:lnTo>
                <a:lnTo>
                  <a:pt x="11997" y="7860"/>
                </a:lnTo>
                <a:lnTo>
                  <a:pt x="12435" y="7860"/>
                </a:lnTo>
                <a:lnTo>
                  <a:pt x="12702" y="7885"/>
                </a:lnTo>
                <a:lnTo>
                  <a:pt x="12848" y="7885"/>
                </a:lnTo>
                <a:lnTo>
                  <a:pt x="12994" y="7860"/>
                </a:lnTo>
                <a:lnTo>
                  <a:pt x="12994" y="7909"/>
                </a:lnTo>
                <a:lnTo>
                  <a:pt x="12994" y="8250"/>
                </a:lnTo>
                <a:lnTo>
                  <a:pt x="12873" y="8201"/>
                </a:lnTo>
                <a:lnTo>
                  <a:pt x="12775" y="8201"/>
                </a:lnTo>
                <a:lnTo>
                  <a:pt x="12532" y="8177"/>
                </a:lnTo>
                <a:lnTo>
                  <a:pt x="12094" y="8177"/>
                </a:lnTo>
                <a:lnTo>
                  <a:pt x="11875" y="8201"/>
                </a:lnTo>
                <a:lnTo>
                  <a:pt x="11656" y="8250"/>
                </a:lnTo>
                <a:lnTo>
                  <a:pt x="11656" y="8274"/>
                </a:lnTo>
                <a:lnTo>
                  <a:pt x="11632" y="8298"/>
                </a:lnTo>
                <a:lnTo>
                  <a:pt x="11656" y="8298"/>
                </a:lnTo>
                <a:lnTo>
                  <a:pt x="11656" y="8323"/>
                </a:lnTo>
                <a:lnTo>
                  <a:pt x="12045" y="8396"/>
                </a:lnTo>
                <a:lnTo>
                  <a:pt x="12410" y="8444"/>
                </a:lnTo>
                <a:lnTo>
                  <a:pt x="12702" y="8469"/>
                </a:lnTo>
                <a:lnTo>
                  <a:pt x="12824" y="8493"/>
                </a:lnTo>
                <a:lnTo>
                  <a:pt x="12970" y="8469"/>
                </a:lnTo>
                <a:lnTo>
                  <a:pt x="12873" y="8858"/>
                </a:lnTo>
                <a:lnTo>
                  <a:pt x="12654" y="8809"/>
                </a:lnTo>
                <a:lnTo>
                  <a:pt x="12483" y="8785"/>
                </a:lnTo>
                <a:lnTo>
                  <a:pt x="12264" y="8736"/>
                </a:lnTo>
                <a:lnTo>
                  <a:pt x="11826" y="8736"/>
                </a:lnTo>
                <a:lnTo>
                  <a:pt x="11607" y="8809"/>
                </a:lnTo>
                <a:lnTo>
                  <a:pt x="11583" y="8834"/>
                </a:lnTo>
                <a:lnTo>
                  <a:pt x="11583" y="8858"/>
                </a:lnTo>
                <a:lnTo>
                  <a:pt x="11583" y="8882"/>
                </a:lnTo>
                <a:lnTo>
                  <a:pt x="11851" y="8882"/>
                </a:lnTo>
                <a:lnTo>
                  <a:pt x="12094" y="8931"/>
                </a:lnTo>
                <a:lnTo>
                  <a:pt x="12556" y="9053"/>
                </a:lnTo>
                <a:lnTo>
                  <a:pt x="12775" y="9126"/>
                </a:lnTo>
                <a:lnTo>
                  <a:pt x="12654" y="9345"/>
                </a:lnTo>
                <a:lnTo>
                  <a:pt x="12508" y="9296"/>
                </a:lnTo>
                <a:lnTo>
                  <a:pt x="12313" y="9272"/>
                </a:lnTo>
                <a:lnTo>
                  <a:pt x="12143" y="9223"/>
                </a:lnTo>
                <a:lnTo>
                  <a:pt x="11972" y="9199"/>
                </a:lnTo>
                <a:lnTo>
                  <a:pt x="11607" y="9199"/>
                </a:lnTo>
                <a:lnTo>
                  <a:pt x="11583" y="9223"/>
                </a:lnTo>
                <a:lnTo>
                  <a:pt x="11583" y="9247"/>
                </a:lnTo>
                <a:lnTo>
                  <a:pt x="11583" y="9272"/>
                </a:lnTo>
                <a:lnTo>
                  <a:pt x="11924" y="9418"/>
                </a:lnTo>
                <a:lnTo>
                  <a:pt x="12240" y="9564"/>
                </a:lnTo>
                <a:lnTo>
                  <a:pt x="12532" y="9637"/>
                </a:lnTo>
                <a:lnTo>
                  <a:pt x="12337" y="9929"/>
                </a:lnTo>
                <a:lnTo>
                  <a:pt x="12337" y="9977"/>
                </a:lnTo>
                <a:lnTo>
                  <a:pt x="12167" y="9904"/>
                </a:lnTo>
                <a:lnTo>
                  <a:pt x="11997" y="9880"/>
                </a:lnTo>
                <a:lnTo>
                  <a:pt x="11802" y="9831"/>
                </a:lnTo>
                <a:lnTo>
                  <a:pt x="11242" y="9831"/>
                </a:lnTo>
                <a:lnTo>
                  <a:pt x="11218" y="9856"/>
                </a:lnTo>
                <a:lnTo>
                  <a:pt x="11218" y="9880"/>
                </a:lnTo>
                <a:lnTo>
                  <a:pt x="11242" y="9880"/>
                </a:lnTo>
                <a:lnTo>
                  <a:pt x="11534" y="10002"/>
                </a:lnTo>
                <a:lnTo>
                  <a:pt x="11851" y="10123"/>
                </a:lnTo>
                <a:lnTo>
                  <a:pt x="12167" y="10245"/>
                </a:lnTo>
                <a:lnTo>
                  <a:pt x="11972" y="10513"/>
                </a:lnTo>
                <a:lnTo>
                  <a:pt x="11826" y="10488"/>
                </a:lnTo>
                <a:lnTo>
                  <a:pt x="11413" y="10391"/>
                </a:lnTo>
                <a:lnTo>
                  <a:pt x="11023" y="10342"/>
                </a:lnTo>
                <a:lnTo>
                  <a:pt x="10975" y="10342"/>
                </a:lnTo>
                <a:lnTo>
                  <a:pt x="10975" y="10367"/>
                </a:lnTo>
                <a:lnTo>
                  <a:pt x="10975" y="10391"/>
                </a:lnTo>
                <a:lnTo>
                  <a:pt x="10999" y="10440"/>
                </a:lnTo>
                <a:lnTo>
                  <a:pt x="11145" y="10537"/>
                </a:lnTo>
                <a:lnTo>
                  <a:pt x="11315" y="10610"/>
                </a:lnTo>
                <a:lnTo>
                  <a:pt x="11632" y="10732"/>
                </a:lnTo>
                <a:lnTo>
                  <a:pt x="11802" y="10780"/>
                </a:lnTo>
                <a:lnTo>
                  <a:pt x="11656" y="10999"/>
                </a:lnTo>
                <a:lnTo>
                  <a:pt x="11510" y="10951"/>
                </a:lnTo>
                <a:lnTo>
                  <a:pt x="11364" y="10926"/>
                </a:lnTo>
                <a:lnTo>
                  <a:pt x="11072" y="10853"/>
                </a:lnTo>
                <a:lnTo>
                  <a:pt x="10950" y="10853"/>
                </a:lnTo>
                <a:lnTo>
                  <a:pt x="10804" y="10902"/>
                </a:lnTo>
                <a:lnTo>
                  <a:pt x="10780" y="10926"/>
                </a:lnTo>
                <a:lnTo>
                  <a:pt x="10756" y="10951"/>
                </a:lnTo>
                <a:lnTo>
                  <a:pt x="10756" y="10999"/>
                </a:lnTo>
                <a:lnTo>
                  <a:pt x="10780" y="11048"/>
                </a:lnTo>
                <a:lnTo>
                  <a:pt x="10902" y="11121"/>
                </a:lnTo>
                <a:lnTo>
                  <a:pt x="11023" y="11170"/>
                </a:lnTo>
                <a:lnTo>
                  <a:pt x="11267" y="11243"/>
                </a:lnTo>
                <a:lnTo>
                  <a:pt x="11461" y="11291"/>
                </a:lnTo>
                <a:lnTo>
                  <a:pt x="11242" y="11583"/>
                </a:lnTo>
                <a:lnTo>
                  <a:pt x="11072" y="11535"/>
                </a:lnTo>
                <a:lnTo>
                  <a:pt x="10877" y="11535"/>
                </a:lnTo>
                <a:lnTo>
                  <a:pt x="10683" y="11583"/>
                </a:lnTo>
                <a:lnTo>
                  <a:pt x="10658" y="11608"/>
                </a:lnTo>
                <a:lnTo>
                  <a:pt x="10683" y="11632"/>
                </a:lnTo>
                <a:lnTo>
                  <a:pt x="10829" y="11681"/>
                </a:lnTo>
                <a:lnTo>
                  <a:pt x="10975" y="11729"/>
                </a:lnTo>
                <a:lnTo>
                  <a:pt x="11096" y="11778"/>
                </a:lnTo>
                <a:lnTo>
                  <a:pt x="10877" y="12143"/>
                </a:lnTo>
                <a:lnTo>
                  <a:pt x="10829" y="12118"/>
                </a:lnTo>
                <a:lnTo>
                  <a:pt x="10658" y="12045"/>
                </a:lnTo>
                <a:lnTo>
                  <a:pt x="10561" y="11997"/>
                </a:lnTo>
                <a:lnTo>
                  <a:pt x="10464" y="11972"/>
                </a:lnTo>
                <a:lnTo>
                  <a:pt x="10439" y="11997"/>
                </a:lnTo>
                <a:lnTo>
                  <a:pt x="10439" y="12045"/>
                </a:lnTo>
                <a:lnTo>
                  <a:pt x="10488" y="12118"/>
                </a:lnTo>
                <a:lnTo>
                  <a:pt x="10585" y="12191"/>
                </a:lnTo>
                <a:lnTo>
                  <a:pt x="10756" y="12313"/>
                </a:lnTo>
                <a:lnTo>
                  <a:pt x="10561" y="12654"/>
                </a:lnTo>
                <a:lnTo>
                  <a:pt x="10415" y="12629"/>
                </a:lnTo>
                <a:lnTo>
                  <a:pt x="10172" y="12629"/>
                </a:lnTo>
                <a:lnTo>
                  <a:pt x="10026" y="12654"/>
                </a:lnTo>
                <a:lnTo>
                  <a:pt x="10026" y="12678"/>
                </a:lnTo>
                <a:lnTo>
                  <a:pt x="10026" y="12702"/>
                </a:lnTo>
                <a:lnTo>
                  <a:pt x="10245" y="12800"/>
                </a:lnTo>
                <a:lnTo>
                  <a:pt x="10439" y="12897"/>
                </a:lnTo>
                <a:lnTo>
                  <a:pt x="10196" y="13384"/>
                </a:lnTo>
                <a:lnTo>
                  <a:pt x="9880" y="13384"/>
                </a:lnTo>
                <a:lnTo>
                  <a:pt x="9904" y="13432"/>
                </a:lnTo>
                <a:lnTo>
                  <a:pt x="10147" y="13505"/>
                </a:lnTo>
                <a:lnTo>
                  <a:pt x="10074" y="13700"/>
                </a:lnTo>
                <a:lnTo>
                  <a:pt x="10026" y="13895"/>
                </a:lnTo>
                <a:lnTo>
                  <a:pt x="9953" y="14284"/>
                </a:lnTo>
                <a:lnTo>
                  <a:pt x="9880" y="14673"/>
                </a:lnTo>
                <a:lnTo>
                  <a:pt x="9807" y="15087"/>
                </a:lnTo>
                <a:lnTo>
                  <a:pt x="9101" y="15111"/>
                </a:lnTo>
                <a:lnTo>
                  <a:pt x="9247" y="14673"/>
                </a:lnTo>
                <a:lnTo>
                  <a:pt x="9344" y="14235"/>
                </a:lnTo>
                <a:lnTo>
                  <a:pt x="9539" y="13359"/>
                </a:lnTo>
                <a:lnTo>
                  <a:pt x="9734" y="12459"/>
                </a:lnTo>
                <a:lnTo>
                  <a:pt x="9855" y="12021"/>
                </a:lnTo>
                <a:lnTo>
                  <a:pt x="9977" y="11583"/>
                </a:lnTo>
                <a:lnTo>
                  <a:pt x="10269" y="10659"/>
                </a:lnTo>
                <a:lnTo>
                  <a:pt x="10537" y="9734"/>
                </a:lnTo>
                <a:lnTo>
                  <a:pt x="10658" y="9320"/>
                </a:lnTo>
                <a:lnTo>
                  <a:pt x="10756" y="8858"/>
                </a:lnTo>
                <a:lnTo>
                  <a:pt x="10780" y="8639"/>
                </a:lnTo>
                <a:lnTo>
                  <a:pt x="10780" y="8396"/>
                </a:lnTo>
                <a:lnTo>
                  <a:pt x="10756" y="8177"/>
                </a:lnTo>
                <a:lnTo>
                  <a:pt x="10707" y="7958"/>
                </a:lnTo>
                <a:lnTo>
                  <a:pt x="10683" y="7933"/>
                </a:lnTo>
                <a:lnTo>
                  <a:pt x="10634" y="7933"/>
                </a:lnTo>
                <a:lnTo>
                  <a:pt x="10610" y="7958"/>
                </a:lnTo>
                <a:lnTo>
                  <a:pt x="10537" y="8177"/>
                </a:lnTo>
                <a:lnTo>
                  <a:pt x="10464" y="8420"/>
                </a:lnTo>
                <a:lnTo>
                  <a:pt x="10366" y="8882"/>
                </a:lnTo>
                <a:lnTo>
                  <a:pt x="10293" y="9369"/>
                </a:lnTo>
                <a:lnTo>
                  <a:pt x="10172" y="9831"/>
                </a:lnTo>
                <a:lnTo>
                  <a:pt x="9904" y="10756"/>
                </a:lnTo>
                <a:lnTo>
                  <a:pt x="9588" y="11656"/>
                </a:lnTo>
                <a:lnTo>
                  <a:pt x="9466" y="12094"/>
                </a:lnTo>
                <a:lnTo>
                  <a:pt x="9369" y="12532"/>
                </a:lnTo>
                <a:lnTo>
                  <a:pt x="9174" y="13384"/>
                </a:lnTo>
                <a:lnTo>
                  <a:pt x="8979" y="14260"/>
                </a:lnTo>
                <a:lnTo>
                  <a:pt x="8858" y="14698"/>
                </a:lnTo>
                <a:lnTo>
                  <a:pt x="8736" y="15111"/>
                </a:lnTo>
                <a:lnTo>
                  <a:pt x="8128" y="15136"/>
                </a:lnTo>
                <a:lnTo>
                  <a:pt x="7519" y="15087"/>
                </a:lnTo>
                <a:lnTo>
                  <a:pt x="7179" y="15063"/>
                </a:lnTo>
                <a:lnTo>
                  <a:pt x="7154" y="15038"/>
                </a:lnTo>
                <a:lnTo>
                  <a:pt x="7081" y="14698"/>
                </a:lnTo>
                <a:lnTo>
                  <a:pt x="7033" y="14357"/>
                </a:lnTo>
                <a:lnTo>
                  <a:pt x="6935" y="13651"/>
                </a:lnTo>
                <a:lnTo>
                  <a:pt x="6765" y="12605"/>
                </a:lnTo>
                <a:lnTo>
                  <a:pt x="6570" y="11583"/>
                </a:lnTo>
                <a:lnTo>
                  <a:pt x="6230" y="9880"/>
                </a:lnTo>
                <a:lnTo>
                  <a:pt x="6060" y="9028"/>
                </a:lnTo>
                <a:lnTo>
                  <a:pt x="5841" y="8177"/>
                </a:lnTo>
                <a:lnTo>
                  <a:pt x="5816" y="8152"/>
                </a:lnTo>
                <a:lnTo>
                  <a:pt x="5768" y="8128"/>
                </a:lnTo>
                <a:lnTo>
                  <a:pt x="5743" y="8128"/>
                </a:lnTo>
                <a:lnTo>
                  <a:pt x="5695" y="8152"/>
                </a:lnTo>
                <a:lnTo>
                  <a:pt x="5646" y="8298"/>
                </a:lnTo>
                <a:lnTo>
                  <a:pt x="5646" y="8420"/>
                </a:lnTo>
                <a:lnTo>
                  <a:pt x="5646" y="8542"/>
                </a:lnTo>
                <a:lnTo>
                  <a:pt x="5646" y="8663"/>
                </a:lnTo>
                <a:lnTo>
                  <a:pt x="5719" y="8931"/>
                </a:lnTo>
                <a:lnTo>
                  <a:pt x="5768" y="9199"/>
                </a:lnTo>
                <a:lnTo>
                  <a:pt x="5865" y="9734"/>
                </a:lnTo>
                <a:lnTo>
                  <a:pt x="5962" y="10245"/>
                </a:lnTo>
                <a:lnTo>
                  <a:pt x="6035" y="10780"/>
                </a:lnTo>
                <a:lnTo>
                  <a:pt x="6133" y="11316"/>
                </a:lnTo>
                <a:lnTo>
                  <a:pt x="6327" y="12337"/>
                </a:lnTo>
                <a:lnTo>
                  <a:pt x="6522" y="13384"/>
                </a:lnTo>
                <a:lnTo>
                  <a:pt x="6570" y="13773"/>
                </a:lnTo>
                <a:lnTo>
                  <a:pt x="6619" y="14211"/>
                </a:lnTo>
                <a:lnTo>
                  <a:pt x="6668" y="14625"/>
                </a:lnTo>
                <a:lnTo>
                  <a:pt x="6716" y="14819"/>
                </a:lnTo>
                <a:lnTo>
                  <a:pt x="6765" y="15014"/>
                </a:lnTo>
                <a:lnTo>
                  <a:pt x="6497" y="15038"/>
                </a:lnTo>
                <a:lnTo>
                  <a:pt x="6473" y="14625"/>
                </a:lnTo>
                <a:lnTo>
                  <a:pt x="6400" y="14235"/>
                </a:lnTo>
                <a:lnTo>
                  <a:pt x="6279" y="13846"/>
                </a:lnTo>
                <a:lnTo>
                  <a:pt x="6133" y="13481"/>
                </a:lnTo>
                <a:lnTo>
                  <a:pt x="5938" y="13116"/>
                </a:lnTo>
                <a:lnTo>
                  <a:pt x="5743" y="12775"/>
                </a:lnTo>
                <a:lnTo>
                  <a:pt x="5281" y="12070"/>
                </a:lnTo>
                <a:lnTo>
                  <a:pt x="4746" y="11267"/>
                </a:lnTo>
                <a:lnTo>
                  <a:pt x="4210" y="10415"/>
                </a:lnTo>
                <a:lnTo>
                  <a:pt x="3967" y="9977"/>
                </a:lnTo>
                <a:lnTo>
                  <a:pt x="3724" y="9539"/>
                </a:lnTo>
                <a:lnTo>
                  <a:pt x="3529" y="9077"/>
                </a:lnTo>
                <a:lnTo>
                  <a:pt x="3359" y="8615"/>
                </a:lnTo>
                <a:lnTo>
                  <a:pt x="3286" y="8396"/>
                </a:lnTo>
                <a:lnTo>
                  <a:pt x="3261" y="8152"/>
                </a:lnTo>
                <a:lnTo>
                  <a:pt x="3237" y="7909"/>
                </a:lnTo>
                <a:lnTo>
                  <a:pt x="3237" y="7666"/>
                </a:lnTo>
                <a:lnTo>
                  <a:pt x="3261" y="7155"/>
                </a:lnTo>
                <a:lnTo>
                  <a:pt x="3310" y="6668"/>
                </a:lnTo>
                <a:lnTo>
                  <a:pt x="3334" y="6376"/>
                </a:lnTo>
                <a:lnTo>
                  <a:pt x="3407" y="6108"/>
                </a:lnTo>
                <a:lnTo>
                  <a:pt x="3480" y="5841"/>
                </a:lnTo>
                <a:lnTo>
                  <a:pt x="3578" y="5597"/>
                </a:lnTo>
                <a:lnTo>
                  <a:pt x="3699" y="5354"/>
                </a:lnTo>
                <a:lnTo>
                  <a:pt x="3845" y="5111"/>
                </a:lnTo>
                <a:lnTo>
                  <a:pt x="4016" y="4892"/>
                </a:lnTo>
                <a:lnTo>
                  <a:pt x="4186" y="4673"/>
                </a:lnTo>
                <a:lnTo>
                  <a:pt x="4648" y="4162"/>
                </a:lnTo>
                <a:lnTo>
                  <a:pt x="5062" y="3748"/>
                </a:lnTo>
                <a:lnTo>
                  <a:pt x="5403" y="3432"/>
                </a:lnTo>
                <a:lnTo>
                  <a:pt x="5743" y="3189"/>
                </a:lnTo>
                <a:lnTo>
                  <a:pt x="6060" y="3018"/>
                </a:lnTo>
                <a:lnTo>
                  <a:pt x="6352" y="2872"/>
                </a:lnTo>
                <a:lnTo>
                  <a:pt x="6668" y="2775"/>
                </a:lnTo>
                <a:lnTo>
                  <a:pt x="6984" y="2702"/>
                </a:lnTo>
                <a:lnTo>
                  <a:pt x="7276" y="2653"/>
                </a:lnTo>
                <a:lnTo>
                  <a:pt x="7568" y="2629"/>
                </a:lnTo>
                <a:lnTo>
                  <a:pt x="7860" y="2605"/>
                </a:lnTo>
                <a:close/>
                <a:moveTo>
                  <a:pt x="6716" y="15525"/>
                </a:moveTo>
                <a:lnTo>
                  <a:pt x="6619" y="15720"/>
                </a:lnTo>
                <a:lnTo>
                  <a:pt x="6352" y="16158"/>
                </a:lnTo>
                <a:lnTo>
                  <a:pt x="6279" y="16109"/>
                </a:lnTo>
                <a:lnTo>
                  <a:pt x="6230" y="16060"/>
                </a:lnTo>
                <a:lnTo>
                  <a:pt x="6206" y="15963"/>
                </a:lnTo>
                <a:lnTo>
                  <a:pt x="6206" y="15866"/>
                </a:lnTo>
                <a:lnTo>
                  <a:pt x="6206" y="15768"/>
                </a:lnTo>
                <a:lnTo>
                  <a:pt x="6230" y="15695"/>
                </a:lnTo>
                <a:lnTo>
                  <a:pt x="6279" y="15598"/>
                </a:lnTo>
                <a:lnTo>
                  <a:pt x="6327" y="15549"/>
                </a:lnTo>
                <a:lnTo>
                  <a:pt x="6595" y="15525"/>
                </a:lnTo>
                <a:close/>
                <a:moveTo>
                  <a:pt x="6887" y="15525"/>
                </a:moveTo>
                <a:lnTo>
                  <a:pt x="7276" y="15549"/>
                </a:lnTo>
                <a:lnTo>
                  <a:pt x="7641" y="15598"/>
                </a:lnTo>
                <a:lnTo>
                  <a:pt x="8225" y="15647"/>
                </a:lnTo>
                <a:lnTo>
                  <a:pt x="8809" y="15671"/>
                </a:lnTo>
                <a:lnTo>
                  <a:pt x="8541" y="15963"/>
                </a:lnTo>
                <a:lnTo>
                  <a:pt x="8298" y="16255"/>
                </a:lnTo>
                <a:lnTo>
                  <a:pt x="7909" y="16231"/>
                </a:lnTo>
                <a:lnTo>
                  <a:pt x="8249" y="15744"/>
                </a:lnTo>
                <a:lnTo>
                  <a:pt x="8249" y="15720"/>
                </a:lnTo>
                <a:lnTo>
                  <a:pt x="8225" y="15695"/>
                </a:lnTo>
                <a:lnTo>
                  <a:pt x="8201" y="15671"/>
                </a:lnTo>
                <a:lnTo>
                  <a:pt x="8176" y="15695"/>
                </a:lnTo>
                <a:lnTo>
                  <a:pt x="7690" y="16231"/>
                </a:lnTo>
                <a:lnTo>
                  <a:pt x="7179" y="16182"/>
                </a:lnTo>
                <a:lnTo>
                  <a:pt x="7325" y="15939"/>
                </a:lnTo>
                <a:lnTo>
                  <a:pt x="7471" y="15671"/>
                </a:lnTo>
                <a:lnTo>
                  <a:pt x="7471" y="15647"/>
                </a:lnTo>
                <a:lnTo>
                  <a:pt x="7446" y="15622"/>
                </a:lnTo>
                <a:lnTo>
                  <a:pt x="7422" y="15647"/>
                </a:lnTo>
                <a:lnTo>
                  <a:pt x="7203" y="15890"/>
                </a:lnTo>
                <a:lnTo>
                  <a:pt x="6935" y="16182"/>
                </a:lnTo>
                <a:lnTo>
                  <a:pt x="6741" y="16206"/>
                </a:lnTo>
                <a:lnTo>
                  <a:pt x="6570" y="16255"/>
                </a:lnTo>
                <a:lnTo>
                  <a:pt x="6668" y="16060"/>
                </a:lnTo>
                <a:lnTo>
                  <a:pt x="6814" y="15817"/>
                </a:lnTo>
                <a:lnTo>
                  <a:pt x="6862" y="15671"/>
                </a:lnTo>
                <a:lnTo>
                  <a:pt x="6887" y="15525"/>
                </a:lnTo>
                <a:close/>
                <a:moveTo>
                  <a:pt x="9661" y="15622"/>
                </a:moveTo>
                <a:lnTo>
                  <a:pt x="9734" y="15671"/>
                </a:lnTo>
                <a:lnTo>
                  <a:pt x="9807" y="15695"/>
                </a:lnTo>
                <a:lnTo>
                  <a:pt x="9953" y="15695"/>
                </a:lnTo>
                <a:lnTo>
                  <a:pt x="9782" y="15793"/>
                </a:lnTo>
                <a:lnTo>
                  <a:pt x="9661" y="15939"/>
                </a:lnTo>
                <a:lnTo>
                  <a:pt x="9539" y="16085"/>
                </a:lnTo>
                <a:lnTo>
                  <a:pt x="9417" y="16279"/>
                </a:lnTo>
                <a:lnTo>
                  <a:pt x="9271" y="16279"/>
                </a:lnTo>
                <a:lnTo>
                  <a:pt x="9612" y="15817"/>
                </a:lnTo>
                <a:lnTo>
                  <a:pt x="9612" y="15793"/>
                </a:lnTo>
                <a:lnTo>
                  <a:pt x="9612" y="15768"/>
                </a:lnTo>
                <a:lnTo>
                  <a:pt x="9563" y="15768"/>
                </a:lnTo>
                <a:lnTo>
                  <a:pt x="9320" y="16012"/>
                </a:lnTo>
                <a:lnTo>
                  <a:pt x="9077" y="16255"/>
                </a:lnTo>
                <a:lnTo>
                  <a:pt x="8517" y="16255"/>
                </a:lnTo>
                <a:lnTo>
                  <a:pt x="8882" y="15720"/>
                </a:lnTo>
                <a:lnTo>
                  <a:pt x="8906" y="15695"/>
                </a:lnTo>
                <a:lnTo>
                  <a:pt x="8882" y="15671"/>
                </a:lnTo>
                <a:lnTo>
                  <a:pt x="9271" y="15671"/>
                </a:lnTo>
                <a:lnTo>
                  <a:pt x="9661" y="15622"/>
                </a:lnTo>
                <a:close/>
                <a:moveTo>
                  <a:pt x="10074" y="15768"/>
                </a:moveTo>
                <a:lnTo>
                  <a:pt x="10074" y="15841"/>
                </a:lnTo>
                <a:lnTo>
                  <a:pt x="10099" y="15939"/>
                </a:lnTo>
                <a:lnTo>
                  <a:pt x="10074" y="16060"/>
                </a:lnTo>
                <a:lnTo>
                  <a:pt x="10050" y="16182"/>
                </a:lnTo>
                <a:lnTo>
                  <a:pt x="9977" y="16304"/>
                </a:lnTo>
                <a:lnTo>
                  <a:pt x="9758" y="16279"/>
                </a:lnTo>
                <a:lnTo>
                  <a:pt x="9880" y="16012"/>
                </a:lnTo>
                <a:lnTo>
                  <a:pt x="9977" y="15890"/>
                </a:lnTo>
                <a:lnTo>
                  <a:pt x="10074" y="15768"/>
                </a:lnTo>
                <a:close/>
                <a:moveTo>
                  <a:pt x="6522" y="16571"/>
                </a:moveTo>
                <a:lnTo>
                  <a:pt x="6595" y="16620"/>
                </a:lnTo>
                <a:lnTo>
                  <a:pt x="6424" y="16888"/>
                </a:lnTo>
                <a:lnTo>
                  <a:pt x="6376" y="17034"/>
                </a:lnTo>
                <a:lnTo>
                  <a:pt x="6327" y="17180"/>
                </a:lnTo>
                <a:lnTo>
                  <a:pt x="6254" y="17082"/>
                </a:lnTo>
                <a:lnTo>
                  <a:pt x="6230" y="16985"/>
                </a:lnTo>
                <a:lnTo>
                  <a:pt x="6206" y="16912"/>
                </a:lnTo>
                <a:lnTo>
                  <a:pt x="6230" y="16815"/>
                </a:lnTo>
                <a:lnTo>
                  <a:pt x="6254" y="16839"/>
                </a:lnTo>
                <a:lnTo>
                  <a:pt x="6303" y="16839"/>
                </a:lnTo>
                <a:lnTo>
                  <a:pt x="6352" y="16815"/>
                </a:lnTo>
                <a:lnTo>
                  <a:pt x="6376" y="16766"/>
                </a:lnTo>
                <a:lnTo>
                  <a:pt x="6424" y="16596"/>
                </a:lnTo>
                <a:lnTo>
                  <a:pt x="6449" y="16596"/>
                </a:lnTo>
                <a:lnTo>
                  <a:pt x="6522" y="16571"/>
                </a:lnTo>
                <a:close/>
                <a:moveTo>
                  <a:pt x="7884" y="16693"/>
                </a:moveTo>
                <a:lnTo>
                  <a:pt x="7957" y="16717"/>
                </a:lnTo>
                <a:lnTo>
                  <a:pt x="7787" y="16985"/>
                </a:lnTo>
                <a:lnTo>
                  <a:pt x="7617" y="17253"/>
                </a:lnTo>
                <a:lnTo>
                  <a:pt x="7592" y="17326"/>
                </a:lnTo>
                <a:lnTo>
                  <a:pt x="7300" y="17326"/>
                </a:lnTo>
                <a:lnTo>
                  <a:pt x="7398" y="17107"/>
                </a:lnTo>
                <a:lnTo>
                  <a:pt x="7519" y="16888"/>
                </a:lnTo>
                <a:lnTo>
                  <a:pt x="7617" y="16717"/>
                </a:lnTo>
                <a:lnTo>
                  <a:pt x="7884" y="16693"/>
                </a:lnTo>
                <a:close/>
                <a:moveTo>
                  <a:pt x="8225" y="16717"/>
                </a:moveTo>
                <a:lnTo>
                  <a:pt x="8736" y="16742"/>
                </a:lnTo>
                <a:lnTo>
                  <a:pt x="8541" y="17034"/>
                </a:lnTo>
                <a:lnTo>
                  <a:pt x="8371" y="17326"/>
                </a:lnTo>
                <a:lnTo>
                  <a:pt x="7909" y="17326"/>
                </a:lnTo>
                <a:lnTo>
                  <a:pt x="7933" y="17277"/>
                </a:lnTo>
                <a:lnTo>
                  <a:pt x="8225" y="16717"/>
                </a:lnTo>
                <a:close/>
                <a:moveTo>
                  <a:pt x="9223" y="16742"/>
                </a:moveTo>
                <a:lnTo>
                  <a:pt x="8979" y="17350"/>
                </a:lnTo>
                <a:lnTo>
                  <a:pt x="8663" y="17350"/>
                </a:lnTo>
                <a:lnTo>
                  <a:pt x="8979" y="16742"/>
                </a:lnTo>
                <a:close/>
                <a:moveTo>
                  <a:pt x="9928" y="16742"/>
                </a:moveTo>
                <a:lnTo>
                  <a:pt x="9661" y="17253"/>
                </a:lnTo>
                <a:lnTo>
                  <a:pt x="9612" y="17350"/>
                </a:lnTo>
                <a:lnTo>
                  <a:pt x="9320" y="17350"/>
                </a:lnTo>
                <a:lnTo>
                  <a:pt x="9563" y="16742"/>
                </a:lnTo>
                <a:close/>
                <a:moveTo>
                  <a:pt x="10147" y="16839"/>
                </a:moveTo>
                <a:lnTo>
                  <a:pt x="10220" y="16961"/>
                </a:lnTo>
                <a:lnTo>
                  <a:pt x="10245" y="17107"/>
                </a:lnTo>
                <a:lnTo>
                  <a:pt x="10220" y="17228"/>
                </a:lnTo>
                <a:lnTo>
                  <a:pt x="10147" y="17350"/>
                </a:lnTo>
                <a:lnTo>
                  <a:pt x="9928" y="17350"/>
                </a:lnTo>
                <a:lnTo>
                  <a:pt x="9953" y="17277"/>
                </a:lnTo>
                <a:lnTo>
                  <a:pt x="10050" y="17082"/>
                </a:lnTo>
                <a:lnTo>
                  <a:pt x="10147" y="16839"/>
                </a:lnTo>
                <a:close/>
                <a:moveTo>
                  <a:pt x="6862" y="16693"/>
                </a:moveTo>
                <a:lnTo>
                  <a:pt x="7081" y="16717"/>
                </a:lnTo>
                <a:lnTo>
                  <a:pt x="7300" y="16717"/>
                </a:lnTo>
                <a:lnTo>
                  <a:pt x="7106" y="17009"/>
                </a:lnTo>
                <a:lnTo>
                  <a:pt x="6935" y="17326"/>
                </a:lnTo>
                <a:lnTo>
                  <a:pt x="6741" y="17350"/>
                </a:lnTo>
                <a:lnTo>
                  <a:pt x="6570" y="17399"/>
                </a:lnTo>
                <a:lnTo>
                  <a:pt x="6619" y="17204"/>
                </a:lnTo>
                <a:lnTo>
                  <a:pt x="6692" y="17034"/>
                </a:lnTo>
                <a:lnTo>
                  <a:pt x="6862" y="16693"/>
                </a:lnTo>
                <a:close/>
                <a:moveTo>
                  <a:pt x="6473" y="17618"/>
                </a:moveTo>
                <a:lnTo>
                  <a:pt x="6643" y="17691"/>
                </a:lnTo>
                <a:lnTo>
                  <a:pt x="6814" y="17715"/>
                </a:lnTo>
                <a:lnTo>
                  <a:pt x="6789" y="17910"/>
                </a:lnTo>
                <a:lnTo>
                  <a:pt x="6765" y="18080"/>
                </a:lnTo>
                <a:lnTo>
                  <a:pt x="6643" y="17983"/>
                </a:lnTo>
                <a:lnTo>
                  <a:pt x="6546" y="17861"/>
                </a:lnTo>
                <a:lnTo>
                  <a:pt x="6352" y="17642"/>
                </a:lnTo>
                <a:lnTo>
                  <a:pt x="6376" y="17618"/>
                </a:lnTo>
                <a:lnTo>
                  <a:pt x="6424" y="17642"/>
                </a:lnTo>
                <a:lnTo>
                  <a:pt x="6473" y="17618"/>
                </a:lnTo>
                <a:close/>
                <a:moveTo>
                  <a:pt x="7398" y="17739"/>
                </a:moveTo>
                <a:lnTo>
                  <a:pt x="7300" y="18031"/>
                </a:lnTo>
                <a:lnTo>
                  <a:pt x="7252" y="18177"/>
                </a:lnTo>
                <a:lnTo>
                  <a:pt x="7252" y="18299"/>
                </a:lnTo>
                <a:lnTo>
                  <a:pt x="7008" y="18202"/>
                </a:lnTo>
                <a:lnTo>
                  <a:pt x="7154" y="17739"/>
                </a:lnTo>
                <a:close/>
                <a:moveTo>
                  <a:pt x="8833" y="17715"/>
                </a:moveTo>
                <a:lnTo>
                  <a:pt x="8785" y="17837"/>
                </a:lnTo>
                <a:lnTo>
                  <a:pt x="8736" y="17983"/>
                </a:lnTo>
                <a:lnTo>
                  <a:pt x="8712" y="18104"/>
                </a:lnTo>
                <a:lnTo>
                  <a:pt x="8736" y="18153"/>
                </a:lnTo>
                <a:lnTo>
                  <a:pt x="8736" y="18202"/>
                </a:lnTo>
                <a:lnTo>
                  <a:pt x="8809" y="18250"/>
                </a:lnTo>
                <a:lnTo>
                  <a:pt x="8882" y="18250"/>
                </a:lnTo>
                <a:lnTo>
                  <a:pt x="8931" y="18226"/>
                </a:lnTo>
                <a:lnTo>
                  <a:pt x="9004" y="18153"/>
                </a:lnTo>
                <a:lnTo>
                  <a:pt x="9125" y="17958"/>
                </a:lnTo>
                <a:lnTo>
                  <a:pt x="9198" y="17739"/>
                </a:lnTo>
                <a:lnTo>
                  <a:pt x="9393" y="17739"/>
                </a:lnTo>
                <a:lnTo>
                  <a:pt x="9369" y="17861"/>
                </a:lnTo>
                <a:lnTo>
                  <a:pt x="9369" y="18007"/>
                </a:lnTo>
                <a:lnTo>
                  <a:pt x="9125" y="18153"/>
                </a:lnTo>
                <a:lnTo>
                  <a:pt x="8833" y="18275"/>
                </a:lnTo>
                <a:lnTo>
                  <a:pt x="8566" y="18372"/>
                </a:lnTo>
                <a:lnTo>
                  <a:pt x="8249" y="18421"/>
                </a:lnTo>
                <a:lnTo>
                  <a:pt x="8274" y="18275"/>
                </a:lnTo>
                <a:lnTo>
                  <a:pt x="8371" y="17983"/>
                </a:lnTo>
                <a:lnTo>
                  <a:pt x="8468" y="17715"/>
                </a:lnTo>
                <a:close/>
                <a:moveTo>
                  <a:pt x="8176" y="17715"/>
                </a:moveTo>
                <a:lnTo>
                  <a:pt x="8030" y="18056"/>
                </a:lnTo>
                <a:lnTo>
                  <a:pt x="7957" y="18250"/>
                </a:lnTo>
                <a:lnTo>
                  <a:pt x="7933" y="18445"/>
                </a:lnTo>
                <a:lnTo>
                  <a:pt x="7738" y="18421"/>
                </a:lnTo>
                <a:lnTo>
                  <a:pt x="7568" y="18396"/>
                </a:lnTo>
                <a:lnTo>
                  <a:pt x="7568" y="18226"/>
                </a:lnTo>
                <a:lnTo>
                  <a:pt x="7641" y="17983"/>
                </a:lnTo>
                <a:lnTo>
                  <a:pt x="7738" y="17715"/>
                </a:lnTo>
                <a:close/>
                <a:moveTo>
                  <a:pt x="8128" y="2094"/>
                </a:moveTo>
                <a:lnTo>
                  <a:pt x="7714" y="2142"/>
                </a:lnTo>
                <a:lnTo>
                  <a:pt x="7325" y="2191"/>
                </a:lnTo>
                <a:lnTo>
                  <a:pt x="6935" y="2264"/>
                </a:lnTo>
                <a:lnTo>
                  <a:pt x="6546" y="2386"/>
                </a:lnTo>
                <a:lnTo>
                  <a:pt x="6181" y="2507"/>
                </a:lnTo>
                <a:lnTo>
                  <a:pt x="5841" y="2653"/>
                </a:lnTo>
                <a:lnTo>
                  <a:pt x="5500" y="2824"/>
                </a:lnTo>
                <a:lnTo>
                  <a:pt x="5184" y="3018"/>
                </a:lnTo>
                <a:lnTo>
                  <a:pt x="4892" y="3237"/>
                </a:lnTo>
                <a:lnTo>
                  <a:pt x="4551" y="3554"/>
                </a:lnTo>
                <a:lnTo>
                  <a:pt x="4210" y="3918"/>
                </a:lnTo>
                <a:lnTo>
                  <a:pt x="3918" y="4332"/>
                </a:lnTo>
                <a:lnTo>
                  <a:pt x="3626" y="4746"/>
                </a:lnTo>
                <a:lnTo>
                  <a:pt x="3383" y="5159"/>
                </a:lnTo>
                <a:lnTo>
                  <a:pt x="3164" y="5549"/>
                </a:lnTo>
                <a:lnTo>
                  <a:pt x="3018" y="5889"/>
                </a:lnTo>
                <a:lnTo>
                  <a:pt x="2921" y="6157"/>
                </a:lnTo>
                <a:lnTo>
                  <a:pt x="2823" y="6595"/>
                </a:lnTo>
                <a:lnTo>
                  <a:pt x="2775" y="7057"/>
                </a:lnTo>
                <a:lnTo>
                  <a:pt x="2750" y="7495"/>
                </a:lnTo>
                <a:lnTo>
                  <a:pt x="2775" y="7958"/>
                </a:lnTo>
                <a:lnTo>
                  <a:pt x="2823" y="8396"/>
                </a:lnTo>
                <a:lnTo>
                  <a:pt x="2921" y="8834"/>
                </a:lnTo>
                <a:lnTo>
                  <a:pt x="3067" y="9272"/>
                </a:lnTo>
                <a:lnTo>
                  <a:pt x="3237" y="9685"/>
                </a:lnTo>
                <a:lnTo>
                  <a:pt x="3602" y="10367"/>
                </a:lnTo>
                <a:lnTo>
                  <a:pt x="3991" y="11024"/>
                </a:lnTo>
                <a:lnTo>
                  <a:pt x="4843" y="12337"/>
                </a:lnTo>
                <a:lnTo>
                  <a:pt x="5281" y="13019"/>
                </a:lnTo>
                <a:lnTo>
                  <a:pt x="5476" y="13384"/>
                </a:lnTo>
                <a:lnTo>
                  <a:pt x="5646" y="13724"/>
                </a:lnTo>
                <a:lnTo>
                  <a:pt x="5792" y="14089"/>
                </a:lnTo>
                <a:lnTo>
                  <a:pt x="5914" y="14454"/>
                </a:lnTo>
                <a:lnTo>
                  <a:pt x="5987" y="14844"/>
                </a:lnTo>
                <a:lnTo>
                  <a:pt x="5987" y="15282"/>
                </a:lnTo>
                <a:lnTo>
                  <a:pt x="5962" y="15379"/>
                </a:lnTo>
                <a:lnTo>
                  <a:pt x="5962" y="15428"/>
                </a:lnTo>
                <a:lnTo>
                  <a:pt x="5889" y="15525"/>
                </a:lnTo>
                <a:lnTo>
                  <a:pt x="5841" y="15647"/>
                </a:lnTo>
                <a:lnTo>
                  <a:pt x="5816" y="15768"/>
                </a:lnTo>
                <a:lnTo>
                  <a:pt x="5792" y="15914"/>
                </a:lnTo>
                <a:lnTo>
                  <a:pt x="5816" y="16036"/>
                </a:lnTo>
                <a:lnTo>
                  <a:pt x="5841" y="16158"/>
                </a:lnTo>
                <a:lnTo>
                  <a:pt x="5889" y="16279"/>
                </a:lnTo>
                <a:lnTo>
                  <a:pt x="5962" y="16377"/>
                </a:lnTo>
                <a:lnTo>
                  <a:pt x="5865" y="16474"/>
                </a:lnTo>
                <a:lnTo>
                  <a:pt x="5792" y="16620"/>
                </a:lnTo>
                <a:lnTo>
                  <a:pt x="5768" y="16766"/>
                </a:lnTo>
                <a:lnTo>
                  <a:pt x="5768" y="16912"/>
                </a:lnTo>
                <a:lnTo>
                  <a:pt x="5768" y="17058"/>
                </a:lnTo>
                <a:lnTo>
                  <a:pt x="5816" y="17204"/>
                </a:lnTo>
                <a:lnTo>
                  <a:pt x="5889" y="17350"/>
                </a:lnTo>
                <a:lnTo>
                  <a:pt x="5987" y="17472"/>
                </a:lnTo>
                <a:lnTo>
                  <a:pt x="5962" y="17496"/>
                </a:lnTo>
                <a:lnTo>
                  <a:pt x="5914" y="17618"/>
                </a:lnTo>
                <a:lnTo>
                  <a:pt x="5914" y="17715"/>
                </a:lnTo>
                <a:lnTo>
                  <a:pt x="5938" y="17837"/>
                </a:lnTo>
                <a:lnTo>
                  <a:pt x="5987" y="17934"/>
                </a:lnTo>
                <a:lnTo>
                  <a:pt x="6133" y="18129"/>
                </a:lnTo>
                <a:lnTo>
                  <a:pt x="6303" y="18299"/>
                </a:lnTo>
                <a:lnTo>
                  <a:pt x="6424" y="18421"/>
                </a:lnTo>
                <a:lnTo>
                  <a:pt x="6570" y="18518"/>
                </a:lnTo>
                <a:lnTo>
                  <a:pt x="6862" y="18688"/>
                </a:lnTo>
                <a:lnTo>
                  <a:pt x="7179" y="18810"/>
                </a:lnTo>
                <a:lnTo>
                  <a:pt x="7495" y="18859"/>
                </a:lnTo>
                <a:lnTo>
                  <a:pt x="7738" y="18883"/>
                </a:lnTo>
                <a:lnTo>
                  <a:pt x="7982" y="18883"/>
                </a:lnTo>
                <a:lnTo>
                  <a:pt x="8030" y="18956"/>
                </a:lnTo>
                <a:lnTo>
                  <a:pt x="8079" y="18980"/>
                </a:lnTo>
                <a:lnTo>
                  <a:pt x="8128" y="18980"/>
                </a:lnTo>
                <a:lnTo>
                  <a:pt x="8176" y="18956"/>
                </a:lnTo>
                <a:lnTo>
                  <a:pt x="8201" y="18907"/>
                </a:lnTo>
                <a:lnTo>
                  <a:pt x="8201" y="18883"/>
                </a:lnTo>
                <a:lnTo>
                  <a:pt x="8493" y="18834"/>
                </a:lnTo>
                <a:lnTo>
                  <a:pt x="8785" y="18761"/>
                </a:lnTo>
                <a:lnTo>
                  <a:pt x="9052" y="18664"/>
                </a:lnTo>
                <a:lnTo>
                  <a:pt x="9320" y="18542"/>
                </a:lnTo>
                <a:lnTo>
                  <a:pt x="9563" y="18396"/>
                </a:lnTo>
                <a:lnTo>
                  <a:pt x="9807" y="18226"/>
                </a:lnTo>
                <a:lnTo>
                  <a:pt x="10050" y="18056"/>
                </a:lnTo>
                <a:lnTo>
                  <a:pt x="10269" y="17837"/>
                </a:lnTo>
                <a:lnTo>
                  <a:pt x="10318" y="17764"/>
                </a:lnTo>
                <a:lnTo>
                  <a:pt x="10342" y="17691"/>
                </a:lnTo>
                <a:lnTo>
                  <a:pt x="10464" y="17593"/>
                </a:lnTo>
                <a:lnTo>
                  <a:pt x="10537" y="17447"/>
                </a:lnTo>
                <a:lnTo>
                  <a:pt x="10585" y="17301"/>
                </a:lnTo>
                <a:lnTo>
                  <a:pt x="10634" y="17107"/>
                </a:lnTo>
                <a:lnTo>
                  <a:pt x="10634" y="16936"/>
                </a:lnTo>
                <a:lnTo>
                  <a:pt x="10585" y="16742"/>
                </a:lnTo>
                <a:lnTo>
                  <a:pt x="10512" y="16596"/>
                </a:lnTo>
                <a:lnTo>
                  <a:pt x="10391" y="16474"/>
                </a:lnTo>
                <a:lnTo>
                  <a:pt x="10488" y="16255"/>
                </a:lnTo>
                <a:lnTo>
                  <a:pt x="10537" y="16036"/>
                </a:lnTo>
                <a:lnTo>
                  <a:pt x="10537" y="15817"/>
                </a:lnTo>
                <a:lnTo>
                  <a:pt x="10488" y="15574"/>
                </a:lnTo>
                <a:lnTo>
                  <a:pt x="10415" y="15476"/>
                </a:lnTo>
                <a:lnTo>
                  <a:pt x="10342" y="15379"/>
                </a:lnTo>
                <a:lnTo>
                  <a:pt x="10342" y="15306"/>
                </a:lnTo>
                <a:lnTo>
                  <a:pt x="10415" y="14965"/>
                </a:lnTo>
                <a:lnTo>
                  <a:pt x="10464" y="14625"/>
                </a:lnTo>
                <a:lnTo>
                  <a:pt x="10512" y="14284"/>
                </a:lnTo>
                <a:lnTo>
                  <a:pt x="10585" y="13943"/>
                </a:lnTo>
                <a:lnTo>
                  <a:pt x="10658" y="13700"/>
                </a:lnTo>
                <a:lnTo>
                  <a:pt x="10756" y="13457"/>
                </a:lnTo>
                <a:lnTo>
                  <a:pt x="10999" y="12994"/>
                </a:lnTo>
                <a:lnTo>
                  <a:pt x="11023" y="12970"/>
                </a:lnTo>
                <a:lnTo>
                  <a:pt x="11023" y="12946"/>
                </a:lnTo>
                <a:lnTo>
                  <a:pt x="11340" y="12459"/>
                </a:lnTo>
                <a:lnTo>
                  <a:pt x="11632" y="11972"/>
                </a:lnTo>
                <a:lnTo>
                  <a:pt x="12191" y="11194"/>
                </a:lnTo>
                <a:lnTo>
                  <a:pt x="12483" y="10780"/>
                </a:lnTo>
                <a:lnTo>
                  <a:pt x="12751" y="10367"/>
                </a:lnTo>
                <a:lnTo>
                  <a:pt x="12994" y="9953"/>
                </a:lnTo>
                <a:lnTo>
                  <a:pt x="13213" y="9515"/>
                </a:lnTo>
                <a:lnTo>
                  <a:pt x="13384" y="9053"/>
                </a:lnTo>
                <a:lnTo>
                  <a:pt x="13457" y="8809"/>
                </a:lnTo>
                <a:lnTo>
                  <a:pt x="13505" y="8590"/>
                </a:lnTo>
                <a:lnTo>
                  <a:pt x="13554" y="8152"/>
                </a:lnTo>
                <a:lnTo>
                  <a:pt x="13554" y="7714"/>
                </a:lnTo>
                <a:lnTo>
                  <a:pt x="13505" y="7276"/>
                </a:lnTo>
                <a:lnTo>
                  <a:pt x="13432" y="6838"/>
                </a:lnTo>
                <a:lnTo>
                  <a:pt x="13335" y="6400"/>
                </a:lnTo>
                <a:lnTo>
                  <a:pt x="13213" y="5962"/>
                </a:lnTo>
                <a:lnTo>
                  <a:pt x="12946" y="5135"/>
                </a:lnTo>
                <a:lnTo>
                  <a:pt x="12800" y="4770"/>
                </a:lnTo>
                <a:lnTo>
                  <a:pt x="12605" y="4429"/>
                </a:lnTo>
                <a:lnTo>
                  <a:pt x="12386" y="4113"/>
                </a:lnTo>
                <a:lnTo>
                  <a:pt x="12143" y="3797"/>
                </a:lnTo>
                <a:lnTo>
                  <a:pt x="12143" y="3773"/>
                </a:lnTo>
                <a:lnTo>
                  <a:pt x="12094" y="3675"/>
                </a:lnTo>
                <a:lnTo>
                  <a:pt x="12021" y="3602"/>
                </a:lnTo>
                <a:lnTo>
                  <a:pt x="11948" y="3554"/>
                </a:lnTo>
                <a:lnTo>
                  <a:pt x="11851" y="3505"/>
                </a:lnTo>
                <a:lnTo>
                  <a:pt x="11607" y="3286"/>
                </a:lnTo>
                <a:lnTo>
                  <a:pt x="11340" y="3091"/>
                </a:lnTo>
                <a:lnTo>
                  <a:pt x="11072" y="2897"/>
                </a:lnTo>
                <a:lnTo>
                  <a:pt x="10804" y="2726"/>
                </a:lnTo>
                <a:lnTo>
                  <a:pt x="10464" y="2556"/>
                </a:lnTo>
                <a:lnTo>
                  <a:pt x="10099" y="2386"/>
                </a:lnTo>
                <a:lnTo>
                  <a:pt x="9709" y="2264"/>
                </a:lnTo>
                <a:lnTo>
                  <a:pt x="9320" y="2191"/>
                </a:lnTo>
                <a:lnTo>
                  <a:pt x="8931" y="2142"/>
                </a:lnTo>
                <a:lnTo>
                  <a:pt x="8517" y="2094"/>
                </a:lnTo>
                <a:close/>
              </a:path>
            </a:pathLst>
          </a:custGeom>
          <a:solidFill>
            <a:srgbClr val="0B539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434343"/>
              </a:solidFill>
              <a:effectLst/>
              <a:uLnTx/>
              <a:uFillTx/>
              <a:latin typeface="Arial"/>
              <a:ea typeface="+mn-ea"/>
              <a:cs typeface="+mn-cs"/>
            </a:endParaRPr>
          </a:p>
        </p:txBody>
      </p:sp>
      <p:pic>
        <p:nvPicPr>
          <p:cNvPr id="7170" name="Picture 2" descr="Hãy lưu ngay 5 địa chỉ bán hoa quả nhập khẩu Hải Phòng chuẩn nhất này! |  Hai Phong Tours">
            <a:extLst>
              <a:ext uri="{FF2B5EF4-FFF2-40B4-BE49-F238E27FC236}">
                <a16:creationId xmlns:a16="http://schemas.microsoft.com/office/drawing/2014/main" id="{8228C73E-8315-F327-FD30-1C0D81F73A7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47825" y="4157964"/>
            <a:ext cx="2845749" cy="1897767"/>
          </a:xfrm>
          <a:prstGeom prst="rect">
            <a:avLst/>
          </a:prstGeom>
          <a:noFill/>
          <a:extLst>
            <a:ext uri="{909E8E84-426E-40DD-AFC4-6F175D3DCCD1}">
              <a14:hiddenFill xmlns:a14="http://schemas.microsoft.com/office/drawing/2010/main">
                <a:solidFill>
                  <a:srgbClr val="FFFFFF"/>
                </a:solidFill>
              </a14:hiddenFill>
            </a:ext>
          </a:extLst>
        </p:spPr>
      </p:pic>
      <p:pic>
        <p:nvPicPr>
          <p:cNvPr id="7172" name="Picture 4" descr="Làm Biển Quảng Cáo Trái Cây Nhập Khẩu - Quảng Cáo Vũ Gia">
            <a:extLst>
              <a:ext uri="{FF2B5EF4-FFF2-40B4-BE49-F238E27FC236}">
                <a16:creationId xmlns:a16="http://schemas.microsoft.com/office/drawing/2014/main" id="{56A45D26-A624-B6E0-1B16-574565777A6B}"/>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055" t="1163" r="2055" b="18154"/>
          <a:stretch/>
        </p:blipFill>
        <p:spPr bwMode="auto">
          <a:xfrm>
            <a:off x="4277418" y="4157965"/>
            <a:ext cx="3214763" cy="1951992"/>
          </a:xfrm>
          <a:prstGeom prst="rect">
            <a:avLst/>
          </a:prstGeom>
          <a:noFill/>
          <a:extLst>
            <a:ext uri="{909E8E84-426E-40DD-AFC4-6F175D3DCCD1}">
              <a14:hiddenFill xmlns:a14="http://schemas.microsoft.com/office/drawing/2010/main">
                <a:solidFill>
                  <a:srgbClr val="FFFFFF"/>
                </a:solidFill>
              </a14:hiddenFill>
            </a:ext>
          </a:extLst>
        </p:spPr>
      </p:pic>
      <p:pic>
        <p:nvPicPr>
          <p:cNvPr id="7174" name="Picture 6" descr="Hoa quả Trung Quốc hàng tháng trời không hỏng: Chuyên gia cảnh báo độc hại  - cục vẫn bảo... an toàn! | Báo Dân trí">
            <a:extLst>
              <a:ext uri="{FF2B5EF4-FFF2-40B4-BE49-F238E27FC236}">
                <a16:creationId xmlns:a16="http://schemas.microsoft.com/office/drawing/2014/main" id="{5F463B13-847F-6B14-FC79-0C170EAC335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139189" y="4157964"/>
            <a:ext cx="3335056" cy="1940931"/>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 name="Snip Single Corner Rectangle 26">
            <a:extLst>
              <a:ext uri="{FF2B5EF4-FFF2-40B4-BE49-F238E27FC236}">
                <a16:creationId xmlns:a16="http://schemas.microsoft.com/office/drawing/2014/main" id="{328A757D-D27F-F9F2-DC4B-D2756EACEE4B}"/>
              </a:ext>
            </a:extLst>
          </p:cNvPr>
          <p:cNvSpPr/>
          <p:nvPr/>
        </p:nvSpPr>
        <p:spPr>
          <a:xfrm flipV="1">
            <a:off x="438150" y="595313"/>
            <a:ext cx="5162550" cy="2116137"/>
          </a:xfrm>
          <a:custGeom>
            <a:avLst/>
            <a:gdLst>
              <a:gd name="connsiteX0" fmla="*/ 0 w 2324107"/>
              <a:gd name="connsiteY0" fmla="*/ 0 h 804860"/>
              <a:gd name="connsiteX1" fmla="*/ 1921677 w 2324107"/>
              <a:gd name="connsiteY1" fmla="*/ 0 h 804860"/>
              <a:gd name="connsiteX2" fmla="*/ 2324107 w 2324107"/>
              <a:gd name="connsiteY2" fmla="*/ 402430 h 804860"/>
              <a:gd name="connsiteX3" fmla="*/ 2324107 w 2324107"/>
              <a:gd name="connsiteY3" fmla="*/ 804860 h 804860"/>
              <a:gd name="connsiteX4" fmla="*/ 0 w 2324107"/>
              <a:gd name="connsiteY4" fmla="*/ 804860 h 804860"/>
              <a:gd name="connsiteX5" fmla="*/ 0 w 2324107"/>
              <a:gd name="connsiteY5" fmla="*/ 0 h 804860"/>
              <a:gd name="connsiteX0" fmla="*/ 0 w 2324107"/>
              <a:gd name="connsiteY0" fmla="*/ 0 h 804860"/>
              <a:gd name="connsiteX1" fmla="*/ 1921677 w 2324107"/>
              <a:gd name="connsiteY1" fmla="*/ 0 h 804860"/>
              <a:gd name="connsiteX2" fmla="*/ 2324107 w 2324107"/>
              <a:gd name="connsiteY2" fmla="*/ 804860 h 804860"/>
              <a:gd name="connsiteX3" fmla="*/ 0 w 2324107"/>
              <a:gd name="connsiteY3" fmla="*/ 804860 h 804860"/>
              <a:gd name="connsiteX4" fmla="*/ 0 w 2324107"/>
              <a:gd name="connsiteY4" fmla="*/ 0 h 804860"/>
              <a:gd name="connsiteX0" fmla="*/ 0 w 2324107"/>
              <a:gd name="connsiteY0" fmla="*/ 4762 h 809622"/>
              <a:gd name="connsiteX1" fmla="*/ 1321602 w 2324107"/>
              <a:gd name="connsiteY1" fmla="*/ 0 h 809622"/>
              <a:gd name="connsiteX2" fmla="*/ 2324107 w 2324107"/>
              <a:gd name="connsiteY2" fmla="*/ 809622 h 809622"/>
              <a:gd name="connsiteX3" fmla="*/ 0 w 2324107"/>
              <a:gd name="connsiteY3" fmla="*/ 809622 h 809622"/>
              <a:gd name="connsiteX4" fmla="*/ 0 w 2324107"/>
              <a:gd name="connsiteY4" fmla="*/ 4762 h 809622"/>
              <a:gd name="connsiteX0" fmla="*/ 0 w 2309819"/>
              <a:gd name="connsiteY0" fmla="*/ 4762 h 809622"/>
              <a:gd name="connsiteX1" fmla="*/ 1321602 w 2309819"/>
              <a:gd name="connsiteY1" fmla="*/ 0 h 809622"/>
              <a:gd name="connsiteX2" fmla="*/ 2309819 w 2309819"/>
              <a:gd name="connsiteY2" fmla="*/ 809622 h 809622"/>
              <a:gd name="connsiteX3" fmla="*/ 0 w 2309819"/>
              <a:gd name="connsiteY3" fmla="*/ 809622 h 809622"/>
              <a:gd name="connsiteX4" fmla="*/ 0 w 2309819"/>
              <a:gd name="connsiteY4" fmla="*/ 4762 h 809622"/>
              <a:gd name="connsiteX0" fmla="*/ 0 w 2309819"/>
              <a:gd name="connsiteY0" fmla="*/ 0 h 804860"/>
              <a:gd name="connsiteX1" fmla="*/ 1623842 w 2309819"/>
              <a:gd name="connsiteY1" fmla="*/ 1588 h 804860"/>
              <a:gd name="connsiteX2" fmla="*/ 2309819 w 2309819"/>
              <a:gd name="connsiteY2" fmla="*/ 804860 h 804860"/>
              <a:gd name="connsiteX3" fmla="*/ 0 w 2309819"/>
              <a:gd name="connsiteY3" fmla="*/ 804860 h 804860"/>
              <a:gd name="connsiteX4" fmla="*/ 0 w 2309819"/>
              <a:gd name="connsiteY4" fmla="*/ 0 h 804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9819" h="804860">
                <a:moveTo>
                  <a:pt x="0" y="0"/>
                </a:moveTo>
                <a:lnTo>
                  <a:pt x="1623842" y="1588"/>
                </a:lnTo>
                <a:lnTo>
                  <a:pt x="2309819" y="804860"/>
                </a:lnTo>
                <a:lnTo>
                  <a:pt x="0" y="804860"/>
                </a:lnTo>
                <a:lnTo>
                  <a:pt x="0" y="0"/>
                </a:lnTo>
                <a:close/>
              </a:path>
            </a:pathLst>
          </a:custGeom>
          <a:solidFill>
            <a:schemeClr val="accent2"/>
          </a:solidFill>
          <a:ln w="3175">
            <a:noFill/>
          </a:ln>
          <a:effectLst>
            <a:outerShdw blurRad="50800" dist="508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93" name="Pentagon 27">
            <a:extLst>
              <a:ext uri="{FF2B5EF4-FFF2-40B4-BE49-F238E27FC236}">
                <a16:creationId xmlns:a16="http://schemas.microsoft.com/office/drawing/2014/main" id="{4B46C417-A72C-271D-97FC-1DFD76893C97}"/>
              </a:ext>
            </a:extLst>
          </p:cNvPr>
          <p:cNvSpPr/>
          <p:nvPr/>
        </p:nvSpPr>
        <p:spPr>
          <a:xfrm rot="5400000" flipV="1">
            <a:off x="3811588" y="857250"/>
            <a:ext cx="2049462" cy="1544638"/>
          </a:xfrm>
          <a:custGeom>
            <a:avLst/>
            <a:gdLst>
              <a:gd name="connsiteX0" fmla="*/ 0 w 1887538"/>
              <a:gd name="connsiteY0" fmla="*/ 0 h 990600"/>
              <a:gd name="connsiteX1" fmla="*/ 1392238 w 1887538"/>
              <a:gd name="connsiteY1" fmla="*/ 0 h 990600"/>
              <a:gd name="connsiteX2" fmla="*/ 1887538 w 1887538"/>
              <a:gd name="connsiteY2" fmla="*/ 495300 h 990600"/>
              <a:gd name="connsiteX3" fmla="*/ 1392238 w 1887538"/>
              <a:gd name="connsiteY3" fmla="*/ 990600 h 990600"/>
              <a:gd name="connsiteX4" fmla="*/ 0 w 1887538"/>
              <a:gd name="connsiteY4" fmla="*/ 990600 h 990600"/>
              <a:gd name="connsiteX5" fmla="*/ 0 w 1887538"/>
              <a:gd name="connsiteY5" fmla="*/ 0 h 990600"/>
              <a:gd name="connsiteX0" fmla="*/ 0 w 1887538"/>
              <a:gd name="connsiteY0" fmla="*/ 0 h 990600"/>
              <a:gd name="connsiteX1" fmla="*/ 807244 w 1887538"/>
              <a:gd name="connsiteY1" fmla="*/ 794 h 990600"/>
              <a:gd name="connsiteX2" fmla="*/ 1392238 w 1887538"/>
              <a:gd name="connsiteY2" fmla="*/ 0 h 990600"/>
              <a:gd name="connsiteX3" fmla="*/ 1887538 w 1887538"/>
              <a:gd name="connsiteY3" fmla="*/ 495300 h 990600"/>
              <a:gd name="connsiteX4" fmla="*/ 1392238 w 1887538"/>
              <a:gd name="connsiteY4" fmla="*/ 990600 h 990600"/>
              <a:gd name="connsiteX5" fmla="*/ 0 w 1887538"/>
              <a:gd name="connsiteY5" fmla="*/ 990600 h 990600"/>
              <a:gd name="connsiteX6" fmla="*/ 0 w 1887538"/>
              <a:gd name="connsiteY6" fmla="*/ 0 h 990600"/>
              <a:gd name="connsiteX0" fmla="*/ 0 w 1887538"/>
              <a:gd name="connsiteY0" fmla="*/ 990600 h 990600"/>
              <a:gd name="connsiteX1" fmla="*/ 807244 w 1887538"/>
              <a:gd name="connsiteY1" fmla="*/ 794 h 990600"/>
              <a:gd name="connsiteX2" fmla="*/ 1392238 w 1887538"/>
              <a:gd name="connsiteY2" fmla="*/ 0 h 990600"/>
              <a:gd name="connsiteX3" fmla="*/ 1887538 w 1887538"/>
              <a:gd name="connsiteY3" fmla="*/ 495300 h 990600"/>
              <a:gd name="connsiteX4" fmla="*/ 1392238 w 1887538"/>
              <a:gd name="connsiteY4" fmla="*/ 990600 h 990600"/>
              <a:gd name="connsiteX5" fmla="*/ 0 w 1887538"/>
              <a:gd name="connsiteY5" fmla="*/ 990600 h 990600"/>
              <a:gd name="connsiteX0" fmla="*/ 0 w 1894682"/>
              <a:gd name="connsiteY0" fmla="*/ 992982 h 992982"/>
              <a:gd name="connsiteX1" fmla="*/ 814388 w 1894682"/>
              <a:gd name="connsiteY1" fmla="*/ 794 h 992982"/>
              <a:gd name="connsiteX2" fmla="*/ 1399382 w 1894682"/>
              <a:gd name="connsiteY2" fmla="*/ 0 h 992982"/>
              <a:gd name="connsiteX3" fmla="*/ 1894682 w 1894682"/>
              <a:gd name="connsiteY3" fmla="*/ 495300 h 992982"/>
              <a:gd name="connsiteX4" fmla="*/ 1399382 w 1894682"/>
              <a:gd name="connsiteY4" fmla="*/ 990600 h 992982"/>
              <a:gd name="connsiteX5" fmla="*/ 0 w 1894682"/>
              <a:gd name="connsiteY5" fmla="*/ 992982 h 992982"/>
              <a:gd name="connsiteX0" fmla="*/ 0 w 1889920"/>
              <a:gd name="connsiteY0" fmla="*/ 990601 h 990601"/>
              <a:gd name="connsiteX1" fmla="*/ 809626 w 1889920"/>
              <a:gd name="connsiteY1" fmla="*/ 794 h 990601"/>
              <a:gd name="connsiteX2" fmla="*/ 1394620 w 1889920"/>
              <a:gd name="connsiteY2" fmla="*/ 0 h 990601"/>
              <a:gd name="connsiteX3" fmla="*/ 1889920 w 1889920"/>
              <a:gd name="connsiteY3" fmla="*/ 495300 h 990601"/>
              <a:gd name="connsiteX4" fmla="*/ 1394620 w 1889920"/>
              <a:gd name="connsiteY4" fmla="*/ 990600 h 990601"/>
              <a:gd name="connsiteX5" fmla="*/ 0 w 1889920"/>
              <a:gd name="connsiteY5" fmla="*/ 990601 h 990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89920" h="990601">
                <a:moveTo>
                  <a:pt x="0" y="990601"/>
                </a:moveTo>
                <a:lnTo>
                  <a:pt x="809626" y="794"/>
                </a:lnTo>
                <a:lnTo>
                  <a:pt x="1394620" y="0"/>
                </a:lnTo>
                <a:lnTo>
                  <a:pt x="1889920" y="495300"/>
                </a:lnTo>
                <a:lnTo>
                  <a:pt x="1394620" y="990600"/>
                </a:lnTo>
                <a:lnTo>
                  <a:pt x="0" y="990601"/>
                </a:lnTo>
                <a:close/>
              </a:path>
            </a:pathLst>
          </a:custGeom>
          <a:solidFill>
            <a:schemeClr val="accent2">
              <a:lumMod val="20000"/>
              <a:lumOff val="80000"/>
            </a:schemeClr>
          </a:solidFill>
          <a:ln w="3175">
            <a:noFill/>
          </a:ln>
          <a:effectLst>
            <a:outerShdw blurRad="50800" dist="508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94" name="Isosceles Triangle 93">
            <a:extLst>
              <a:ext uri="{FF2B5EF4-FFF2-40B4-BE49-F238E27FC236}">
                <a16:creationId xmlns:a16="http://schemas.microsoft.com/office/drawing/2014/main" id="{6145E2E0-B9B1-FE42-5ADF-50E1D81276E3}"/>
              </a:ext>
            </a:extLst>
          </p:cNvPr>
          <p:cNvSpPr>
            <a:spLocks noChangeArrowheads="1"/>
          </p:cNvSpPr>
          <p:nvPr/>
        </p:nvSpPr>
        <p:spPr bwMode="auto">
          <a:xfrm rot="16200000" flipV="1">
            <a:off x="4382294" y="861219"/>
            <a:ext cx="258762" cy="273050"/>
          </a:xfrm>
          <a:prstGeom prst="triangle">
            <a:avLst>
              <a:gd name="adj" fmla="val 50000"/>
            </a:avLst>
          </a:prstGeom>
          <a:solidFill>
            <a:srgbClr val="E4E7F7"/>
          </a:solidFill>
          <a:ln>
            <a:noFill/>
          </a:ln>
          <a:extLst>
            <a:ext uri="{91240B29-F687-4F45-9708-019B960494DF}">
              <a14:hiddenLine xmlns:a14="http://schemas.microsoft.com/office/drawing/2010/main" w="3175" algn="ctr">
                <a:solidFill>
                  <a:srgbClr val="000000"/>
                </a:solidFill>
                <a:miter lim="800000"/>
                <a:headEnd/>
                <a:tailEnd/>
              </a14:hiddenLine>
            </a:ext>
          </a:extLst>
        </p:spPr>
        <p:txBody>
          <a:bodyPr rot="10800000" vert="eaVert"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sp>
        <p:nvSpPr>
          <p:cNvPr id="111" name="Snip Single Corner Rectangle 26">
            <a:extLst>
              <a:ext uri="{FF2B5EF4-FFF2-40B4-BE49-F238E27FC236}">
                <a16:creationId xmlns:a16="http://schemas.microsoft.com/office/drawing/2014/main" id="{575E2306-79A1-22B7-1ABB-67F673FC509E}"/>
              </a:ext>
            </a:extLst>
          </p:cNvPr>
          <p:cNvSpPr/>
          <p:nvPr/>
        </p:nvSpPr>
        <p:spPr>
          <a:xfrm flipH="1" flipV="1">
            <a:off x="6572250" y="608013"/>
            <a:ext cx="5137150" cy="2116137"/>
          </a:xfrm>
          <a:custGeom>
            <a:avLst/>
            <a:gdLst>
              <a:gd name="connsiteX0" fmla="*/ 0 w 2324107"/>
              <a:gd name="connsiteY0" fmla="*/ 0 h 804860"/>
              <a:gd name="connsiteX1" fmla="*/ 1921677 w 2324107"/>
              <a:gd name="connsiteY1" fmla="*/ 0 h 804860"/>
              <a:gd name="connsiteX2" fmla="*/ 2324107 w 2324107"/>
              <a:gd name="connsiteY2" fmla="*/ 402430 h 804860"/>
              <a:gd name="connsiteX3" fmla="*/ 2324107 w 2324107"/>
              <a:gd name="connsiteY3" fmla="*/ 804860 h 804860"/>
              <a:gd name="connsiteX4" fmla="*/ 0 w 2324107"/>
              <a:gd name="connsiteY4" fmla="*/ 804860 h 804860"/>
              <a:gd name="connsiteX5" fmla="*/ 0 w 2324107"/>
              <a:gd name="connsiteY5" fmla="*/ 0 h 804860"/>
              <a:gd name="connsiteX0" fmla="*/ 0 w 2324107"/>
              <a:gd name="connsiteY0" fmla="*/ 0 h 804860"/>
              <a:gd name="connsiteX1" fmla="*/ 1921677 w 2324107"/>
              <a:gd name="connsiteY1" fmla="*/ 0 h 804860"/>
              <a:gd name="connsiteX2" fmla="*/ 2324107 w 2324107"/>
              <a:gd name="connsiteY2" fmla="*/ 804860 h 804860"/>
              <a:gd name="connsiteX3" fmla="*/ 0 w 2324107"/>
              <a:gd name="connsiteY3" fmla="*/ 804860 h 804860"/>
              <a:gd name="connsiteX4" fmla="*/ 0 w 2324107"/>
              <a:gd name="connsiteY4" fmla="*/ 0 h 804860"/>
              <a:gd name="connsiteX0" fmla="*/ 0 w 2324107"/>
              <a:gd name="connsiteY0" fmla="*/ 4762 h 809622"/>
              <a:gd name="connsiteX1" fmla="*/ 1321602 w 2324107"/>
              <a:gd name="connsiteY1" fmla="*/ 0 h 809622"/>
              <a:gd name="connsiteX2" fmla="*/ 2324107 w 2324107"/>
              <a:gd name="connsiteY2" fmla="*/ 809622 h 809622"/>
              <a:gd name="connsiteX3" fmla="*/ 0 w 2324107"/>
              <a:gd name="connsiteY3" fmla="*/ 809622 h 809622"/>
              <a:gd name="connsiteX4" fmla="*/ 0 w 2324107"/>
              <a:gd name="connsiteY4" fmla="*/ 4762 h 809622"/>
              <a:gd name="connsiteX0" fmla="*/ 0 w 2309819"/>
              <a:gd name="connsiteY0" fmla="*/ 4762 h 809622"/>
              <a:gd name="connsiteX1" fmla="*/ 1321602 w 2309819"/>
              <a:gd name="connsiteY1" fmla="*/ 0 h 809622"/>
              <a:gd name="connsiteX2" fmla="*/ 2309819 w 2309819"/>
              <a:gd name="connsiteY2" fmla="*/ 809622 h 809622"/>
              <a:gd name="connsiteX3" fmla="*/ 0 w 2309819"/>
              <a:gd name="connsiteY3" fmla="*/ 809622 h 809622"/>
              <a:gd name="connsiteX4" fmla="*/ 0 w 2309819"/>
              <a:gd name="connsiteY4" fmla="*/ 4762 h 809622"/>
              <a:gd name="connsiteX0" fmla="*/ 0 w 2309819"/>
              <a:gd name="connsiteY0" fmla="*/ 0 h 804860"/>
              <a:gd name="connsiteX1" fmla="*/ 1623842 w 2309819"/>
              <a:gd name="connsiteY1" fmla="*/ 1588 h 804860"/>
              <a:gd name="connsiteX2" fmla="*/ 2309819 w 2309819"/>
              <a:gd name="connsiteY2" fmla="*/ 804860 h 804860"/>
              <a:gd name="connsiteX3" fmla="*/ 0 w 2309819"/>
              <a:gd name="connsiteY3" fmla="*/ 804860 h 804860"/>
              <a:gd name="connsiteX4" fmla="*/ 0 w 2309819"/>
              <a:gd name="connsiteY4" fmla="*/ 0 h 804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9819" h="804860">
                <a:moveTo>
                  <a:pt x="0" y="0"/>
                </a:moveTo>
                <a:lnTo>
                  <a:pt x="1623842" y="1588"/>
                </a:lnTo>
                <a:lnTo>
                  <a:pt x="2309819" y="804860"/>
                </a:lnTo>
                <a:lnTo>
                  <a:pt x="0" y="804860"/>
                </a:lnTo>
                <a:lnTo>
                  <a:pt x="0" y="0"/>
                </a:lnTo>
                <a:close/>
              </a:path>
            </a:pathLst>
          </a:custGeom>
          <a:solidFill>
            <a:schemeClr val="accent3"/>
          </a:solidFill>
          <a:ln w="3175">
            <a:noFill/>
          </a:ln>
          <a:effectLst>
            <a:outerShdw blurRad="50800" dist="508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13" name="Pentagon 27">
            <a:extLst>
              <a:ext uri="{FF2B5EF4-FFF2-40B4-BE49-F238E27FC236}">
                <a16:creationId xmlns:a16="http://schemas.microsoft.com/office/drawing/2014/main" id="{7975B75E-59E7-31E0-6B54-61420D27EFE8}"/>
              </a:ext>
            </a:extLst>
          </p:cNvPr>
          <p:cNvSpPr/>
          <p:nvPr/>
        </p:nvSpPr>
        <p:spPr>
          <a:xfrm rot="16200000" flipH="1" flipV="1">
            <a:off x="6199982" y="969169"/>
            <a:ext cx="2049462" cy="1320800"/>
          </a:xfrm>
          <a:custGeom>
            <a:avLst/>
            <a:gdLst>
              <a:gd name="connsiteX0" fmla="*/ 0 w 1887538"/>
              <a:gd name="connsiteY0" fmla="*/ 0 h 990600"/>
              <a:gd name="connsiteX1" fmla="*/ 1392238 w 1887538"/>
              <a:gd name="connsiteY1" fmla="*/ 0 h 990600"/>
              <a:gd name="connsiteX2" fmla="*/ 1887538 w 1887538"/>
              <a:gd name="connsiteY2" fmla="*/ 495300 h 990600"/>
              <a:gd name="connsiteX3" fmla="*/ 1392238 w 1887538"/>
              <a:gd name="connsiteY3" fmla="*/ 990600 h 990600"/>
              <a:gd name="connsiteX4" fmla="*/ 0 w 1887538"/>
              <a:gd name="connsiteY4" fmla="*/ 990600 h 990600"/>
              <a:gd name="connsiteX5" fmla="*/ 0 w 1887538"/>
              <a:gd name="connsiteY5" fmla="*/ 0 h 990600"/>
              <a:gd name="connsiteX0" fmla="*/ 0 w 1887538"/>
              <a:gd name="connsiteY0" fmla="*/ 0 h 990600"/>
              <a:gd name="connsiteX1" fmla="*/ 807244 w 1887538"/>
              <a:gd name="connsiteY1" fmla="*/ 794 h 990600"/>
              <a:gd name="connsiteX2" fmla="*/ 1392238 w 1887538"/>
              <a:gd name="connsiteY2" fmla="*/ 0 h 990600"/>
              <a:gd name="connsiteX3" fmla="*/ 1887538 w 1887538"/>
              <a:gd name="connsiteY3" fmla="*/ 495300 h 990600"/>
              <a:gd name="connsiteX4" fmla="*/ 1392238 w 1887538"/>
              <a:gd name="connsiteY4" fmla="*/ 990600 h 990600"/>
              <a:gd name="connsiteX5" fmla="*/ 0 w 1887538"/>
              <a:gd name="connsiteY5" fmla="*/ 990600 h 990600"/>
              <a:gd name="connsiteX6" fmla="*/ 0 w 1887538"/>
              <a:gd name="connsiteY6" fmla="*/ 0 h 990600"/>
              <a:gd name="connsiteX0" fmla="*/ 0 w 1887538"/>
              <a:gd name="connsiteY0" fmla="*/ 990600 h 990600"/>
              <a:gd name="connsiteX1" fmla="*/ 807244 w 1887538"/>
              <a:gd name="connsiteY1" fmla="*/ 794 h 990600"/>
              <a:gd name="connsiteX2" fmla="*/ 1392238 w 1887538"/>
              <a:gd name="connsiteY2" fmla="*/ 0 h 990600"/>
              <a:gd name="connsiteX3" fmla="*/ 1887538 w 1887538"/>
              <a:gd name="connsiteY3" fmla="*/ 495300 h 990600"/>
              <a:gd name="connsiteX4" fmla="*/ 1392238 w 1887538"/>
              <a:gd name="connsiteY4" fmla="*/ 990600 h 990600"/>
              <a:gd name="connsiteX5" fmla="*/ 0 w 1887538"/>
              <a:gd name="connsiteY5" fmla="*/ 990600 h 990600"/>
              <a:gd name="connsiteX0" fmla="*/ 0 w 1894682"/>
              <a:gd name="connsiteY0" fmla="*/ 992982 h 992982"/>
              <a:gd name="connsiteX1" fmla="*/ 814388 w 1894682"/>
              <a:gd name="connsiteY1" fmla="*/ 794 h 992982"/>
              <a:gd name="connsiteX2" fmla="*/ 1399382 w 1894682"/>
              <a:gd name="connsiteY2" fmla="*/ 0 h 992982"/>
              <a:gd name="connsiteX3" fmla="*/ 1894682 w 1894682"/>
              <a:gd name="connsiteY3" fmla="*/ 495300 h 992982"/>
              <a:gd name="connsiteX4" fmla="*/ 1399382 w 1894682"/>
              <a:gd name="connsiteY4" fmla="*/ 990600 h 992982"/>
              <a:gd name="connsiteX5" fmla="*/ 0 w 1894682"/>
              <a:gd name="connsiteY5" fmla="*/ 992982 h 992982"/>
              <a:gd name="connsiteX0" fmla="*/ 0 w 1889920"/>
              <a:gd name="connsiteY0" fmla="*/ 990601 h 990601"/>
              <a:gd name="connsiteX1" fmla="*/ 809626 w 1889920"/>
              <a:gd name="connsiteY1" fmla="*/ 794 h 990601"/>
              <a:gd name="connsiteX2" fmla="*/ 1394620 w 1889920"/>
              <a:gd name="connsiteY2" fmla="*/ 0 h 990601"/>
              <a:gd name="connsiteX3" fmla="*/ 1889920 w 1889920"/>
              <a:gd name="connsiteY3" fmla="*/ 495300 h 990601"/>
              <a:gd name="connsiteX4" fmla="*/ 1394620 w 1889920"/>
              <a:gd name="connsiteY4" fmla="*/ 990600 h 990601"/>
              <a:gd name="connsiteX5" fmla="*/ 0 w 1889920"/>
              <a:gd name="connsiteY5" fmla="*/ 990601 h 990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89920" h="990601">
                <a:moveTo>
                  <a:pt x="0" y="990601"/>
                </a:moveTo>
                <a:lnTo>
                  <a:pt x="809626" y="794"/>
                </a:lnTo>
                <a:lnTo>
                  <a:pt x="1394620" y="0"/>
                </a:lnTo>
                <a:lnTo>
                  <a:pt x="1889920" y="495300"/>
                </a:lnTo>
                <a:lnTo>
                  <a:pt x="1394620" y="990600"/>
                </a:lnTo>
                <a:lnTo>
                  <a:pt x="0" y="990601"/>
                </a:lnTo>
                <a:close/>
              </a:path>
            </a:pathLst>
          </a:custGeom>
          <a:solidFill>
            <a:schemeClr val="accent3">
              <a:lumMod val="20000"/>
              <a:lumOff val="80000"/>
            </a:schemeClr>
          </a:solidFill>
          <a:ln w="3175">
            <a:noFill/>
          </a:ln>
          <a:effectLst>
            <a:outerShdw blurRad="50800" dist="508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14" name="Isosceles Triangle 113">
            <a:extLst>
              <a:ext uri="{FF2B5EF4-FFF2-40B4-BE49-F238E27FC236}">
                <a16:creationId xmlns:a16="http://schemas.microsoft.com/office/drawing/2014/main" id="{FE989CAD-0E58-C9B3-6A03-EB592214EB44}"/>
              </a:ext>
            </a:extLst>
          </p:cNvPr>
          <p:cNvSpPr>
            <a:spLocks noChangeArrowheads="1"/>
          </p:cNvSpPr>
          <p:nvPr/>
        </p:nvSpPr>
        <p:spPr bwMode="auto">
          <a:xfrm rot="5400000" flipH="1" flipV="1">
            <a:off x="7531894" y="861219"/>
            <a:ext cx="258762" cy="273050"/>
          </a:xfrm>
          <a:prstGeom prst="triangle">
            <a:avLst>
              <a:gd name="adj" fmla="val 50000"/>
            </a:avLst>
          </a:prstGeom>
          <a:solidFill>
            <a:srgbClr val="F8E6E6"/>
          </a:solidFill>
          <a:ln>
            <a:noFill/>
          </a:ln>
          <a:extLst>
            <a:ext uri="{91240B29-F687-4F45-9708-019B960494DF}">
              <a14:hiddenLine xmlns:a14="http://schemas.microsoft.com/office/drawing/2010/main" w="3175" algn="ctr">
                <a:solidFill>
                  <a:srgbClr val="000000"/>
                </a:solidFill>
                <a:miter lim="800000"/>
                <a:headEnd/>
                <a:tailEnd/>
              </a14:hiddenLine>
            </a:ext>
          </a:extLst>
        </p:spPr>
        <p:txBody>
          <a:bodyPr vert="eaVert"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sp>
        <p:nvSpPr>
          <p:cNvPr id="117" name="Snip Single Corner Rectangle 26">
            <a:extLst>
              <a:ext uri="{FF2B5EF4-FFF2-40B4-BE49-F238E27FC236}">
                <a16:creationId xmlns:a16="http://schemas.microsoft.com/office/drawing/2014/main" id="{C6D27339-6EC5-FBA3-3F05-379D12A9BD99}"/>
              </a:ext>
            </a:extLst>
          </p:cNvPr>
          <p:cNvSpPr/>
          <p:nvPr/>
        </p:nvSpPr>
        <p:spPr>
          <a:xfrm>
            <a:off x="425450" y="4230688"/>
            <a:ext cx="5175250" cy="2130425"/>
          </a:xfrm>
          <a:custGeom>
            <a:avLst/>
            <a:gdLst>
              <a:gd name="connsiteX0" fmla="*/ 0 w 2324107"/>
              <a:gd name="connsiteY0" fmla="*/ 0 h 804860"/>
              <a:gd name="connsiteX1" fmla="*/ 1921677 w 2324107"/>
              <a:gd name="connsiteY1" fmla="*/ 0 h 804860"/>
              <a:gd name="connsiteX2" fmla="*/ 2324107 w 2324107"/>
              <a:gd name="connsiteY2" fmla="*/ 402430 h 804860"/>
              <a:gd name="connsiteX3" fmla="*/ 2324107 w 2324107"/>
              <a:gd name="connsiteY3" fmla="*/ 804860 h 804860"/>
              <a:gd name="connsiteX4" fmla="*/ 0 w 2324107"/>
              <a:gd name="connsiteY4" fmla="*/ 804860 h 804860"/>
              <a:gd name="connsiteX5" fmla="*/ 0 w 2324107"/>
              <a:gd name="connsiteY5" fmla="*/ 0 h 804860"/>
              <a:gd name="connsiteX0" fmla="*/ 0 w 2324107"/>
              <a:gd name="connsiteY0" fmla="*/ 0 h 804860"/>
              <a:gd name="connsiteX1" fmla="*/ 1921677 w 2324107"/>
              <a:gd name="connsiteY1" fmla="*/ 0 h 804860"/>
              <a:gd name="connsiteX2" fmla="*/ 2324107 w 2324107"/>
              <a:gd name="connsiteY2" fmla="*/ 804860 h 804860"/>
              <a:gd name="connsiteX3" fmla="*/ 0 w 2324107"/>
              <a:gd name="connsiteY3" fmla="*/ 804860 h 804860"/>
              <a:gd name="connsiteX4" fmla="*/ 0 w 2324107"/>
              <a:gd name="connsiteY4" fmla="*/ 0 h 804860"/>
              <a:gd name="connsiteX0" fmla="*/ 0 w 2324107"/>
              <a:gd name="connsiteY0" fmla="*/ 4762 h 809622"/>
              <a:gd name="connsiteX1" fmla="*/ 1321602 w 2324107"/>
              <a:gd name="connsiteY1" fmla="*/ 0 h 809622"/>
              <a:gd name="connsiteX2" fmla="*/ 2324107 w 2324107"/>
              <a:gd name="connsiteY2" fmla="*/ 809622 h 809622"/>
              <a:gd name="connsiteX3" fmla="*/ 0 w 2324107"/>
              <a:gd name="connsiteY3" fmla="*/ 809622 h 809622"/>
              <a:gd name="connsiteX4" fmla="*/ 0 w 2324107"/>
              <a:gd name="connsiteY4" fmla="*/ 4762 h 809622"/>
              <a:gd name="connsiteX0" fmla="*/ 0 w 2309819"/>
              <a:gd name="connsiteY0" fmla="*/ 4762 h 809622"/>
              <a:gd name="connsiteX1" fmla="*/ 1321602 w 2309819"/>
              <a:gd name="connsiteY1" fmla="*/ 0 h 809622"/>
              <a:gd name="connsiteX2" fmla="*/ 2309819 w 2309819"/>
              <a:gd name="connsiteY2" fmla="*/ 809622 h 809622"/>
              <a:gd name="connsiteX3" fmla="*/ 0 w 2309819"/>
              <a:gd name="connsiteY3" fmla="*/ 809622 h 809622"/>
              <a:gd name="connsiteX4" fmla="*/ 0 w 2309819"/>
              <a:gd name="connsiteY4" fmla="*/ 4762 h 809622"/>
              <a:gd name="connsiteX0" fmla="*/ 0 w 2309819"/>
              <a:gd name="connsiteY0" fmla="*/ 0 h 804860"/>
              <a:gd name="connsiteX1" fmla="*/ 1623842 w 2309819"/>
              <a:gd name="connsiteY1" fmla="*/ 1588 h 804860"/>
              <a:gd name="connsiteX2" fmla="*/ 2309819 w 2309819"/>
              <a:gd name="connsiteY2" fmla="*/ 804860 h 804860"/>
              <a:gd name="connsiteX3" fmla="*/ 0 w 2309819"/>
              <a:gd name="connsiteY3" fmla="*/ 804860 h 804860"/>
              <a:gd name="connsiteX4" fmla="*/ 0 w 2309819"/>
              <a:gd name="connsiteY4" fmla="*/ 0 h 804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9819" h="804860">
                <a:moveTo>
                  <a:pt x="0" y="0"/>
                </a:moveTo>
                <a:lnTo>
                  <a:pt x="1623842" y="1588"/>
                </a:lnTo>
                <a:lnTo>
                  <a:pt x="2309819" y="804860"/>
                </a:lnTo>
                <a:lnTo>
                  <a:pt x="0" y="804860"/>
                </a:lnTo>
                <a:lnTo>
                  <a:pt x="0" y="0"/>
                </a:lnTo>
                <a:close/>
              </a:path>
            </a:pathLst>
          </a:custGeom>
          <a:solidFill>
            <a:schemeClr val="accent5"/>
          </a:solidFill>
          <a:ln w="3175">
            <a:noFill/>
          </a:ln>
          <a:effectLst>
            <a:outerShdw blurRad="50800" dist="508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19" name="Pentagon 27">
            <a:extLst>
              <a:ext uri="{FF2B5EF4-FFF2-40B4-BE49-F238E27FC236}">
                <a16:creationId xmlns:a16="http://schemas.microsoft.com/office/drawing/2014/main" id="{3DAD17D4-6F33-F4C2-BA68-AFF49D2EC215}"/>
              </a:ext>
            </a:extLst>
          </p:cNvPr>
          <p:cNvSpPr/>
          <p:nvPr/>
        </p:nvSpPr>
        <p:spPr>
          <a:xfrm rot="16200000">
            <a:off x="3923507" y="4677569"/>
            <a:ext cx="2049462" cy="1320800"/>
          </a:xfrm>
          <a:custGeom>
            <a:avLst/>
            <a:gdLst>
              <a:gd name="connsiteX0" fmla="*/ 0 w 1887538"/>
              <a:gd name="connsiteY0" fmla="*/ 0 h 990600"/>
              <a:gd name="connsiteX1" fmla="*/ 1392238 w 1887538"/>
              <a:gd name="connsiteY1" fmla="*/ 0 h 990600"/>
              <a:gd name="connsiteX2" fmla="*/ 1887538 w 1887538"/>
              <a:gd name="connsiteY2" fmla="*/ 495300 h 990600"/>
              <a:gd name="connsiteX3" fmla="*/ 1392238 w 1887538"/>
              <a:gd name="connsiteY3" fmla="*/ 990600 h 990600"/>
              <a:gd name="connsiteX4" fmla="*/ 0 w 1887538"/>
              <a:gd name="connsiteY4" fmla="*/ 990600 h 990600"/>
              <a:gd name="connsiteX5" fmla="*/ 0 w 1887538"/>
              <a:gd name="connsiteY5" fmla="*/ 0 h 990600"/>
              <a:gd name="connsiteX0" fmla="*/ 0 w 1887538"/>
              <a:gd name="connsiteY0" fmla="*/ 0 h 990600"/>
              <a:gd name="connsiteX1" fmla="*/ 807244 w 1887538"/>
              <a:gd name="connsiteY1" fmla="*/ 794 h 990600"/>
              <a:gd name="connsiteX2" fmla="*/ 1392238 w 1887538"/>
              <a:gd name="connsiteY2" fmla="*/ 0 h 990600"/>
              <a:gd name="connsiteX3" fmla="*/ 1887538 w 1887538"/>
              <a:gd name="connsiteY3" fmla="*/ 495300 h 990600"/>
              <a:gd name="connsiteX4" fmla="*/ 1392238 w 1887538"/>
              <a:gd name="connsiteY4" fmla="*/ 990600 h 990600"/>
              <a:gd name="connsiteX5" fmla="*/ 0 w 1887538"/>
              <a:gd name="connsiteY5" fmla="*/ 990600 h 990600"/>
              <a:gd name="connsiteX6" fmla="*/ 0 w 1887538"/>
              <a:gd name="connsiteY6" fmla="*/ 0 h 990600"/>
              <a:gd name="connsiteX0" fmla="*/ 0 w 1887538"/>
              <a:gd name="connsiteY0" fmla="*/ 990600 h 990600"/>
              <a:gd name="connsiteX1" fmla="*/ 807244 w 1887538"/>
              <a:gd name="connsiteY1" fmla="*/ 794 h 990600"/>
              <a:gd name="connsiteX2" fmla="*/ 1392238 w 1887538"/>
              <a:gd name="connsiteY2" fmla="*/ 0 h 990600"/>
              <a:gd name="connsiteX3" fmla="*/ 1887538 w 1887538"/>
              <a:gd name="connsiteY3" fmla="*/ 495300 h 990600"/>
              <a:gd name="connsiteX4" fmla="*/ 1392238 w 1887538"/>
              <a:gd name="connsiteY4" fmla="*/ 990600 h 990600"/>
              <a:gd name="connsiteX5" fmla="*/ 0 w 1887538"/>
              <a:gd name="connsiteY5" fmla="*/ 990600 h 990600"/>
              <a:gd name="connsiteX0" fmla="*/ 0 w 1894682"/>
              <a:gd name="connsiteY0" fmla="*/ 992982 h 992982"/>
              <a:gd name="connsiteX1" fmla="*/ 814388 w 1894682"/>
              <a:gd name="connsiteY1" fmla="*/ 794 h 992982"/>
              <a:gd name="connsiteX2" fmla="*/ 1399382 w 1894682"/>
              <a:gd name="connsiteY2" fmla="*/ 0 h 992982"/>
              <a:gd name="connsiteX3" fmla="*/ 1894682 w 1894682"/>
              <a:gd name="connsiteY3" fmla="*/ 495300 h 992982"/>
              <a:gd name="connsiteX4" fmla="*/ 1399382 w 1894682"/>
              <a:gd name="connsiteY4" fmla="*/ 990600 h 992982"/>
              <a:gd name="connsiteX5" fmla="*/ 0 w 1894682"/>
              <a:gd name="connsiteY5" fmla="*/ 992982 h 992982"/>
              <a:gd name="connsiteX0" fmla="*/ 0 w 1889920"/>
              <a:gd name="connsiteY0" fmla="*/ 990601 h 990601"/>
              <a:gd name="connsiteX1" fmla="*/ 809626 w 1889920"/>
              <a:gd name="connsiteY1" fmla="*/ 794 h 990601"/>
              <a:gd name="connsiteX2" fmla="*/ 1394620 w 1889920"/>
              <a:gd name="connsiteY2" fmla="*/ 0 h 990601"/>
              <a:gd name="connsiteX3" fmla="*/ 1889920 w 1889920"/>
              <a:gd name="connsiteY3" fmla="*/ 495300 h 990601"/>
              <a:gd name="connsiteX4" fmla="*/ 1394620 w 1889920"/>
              <a:gd name="connsiteY4" fmla="*/ 990600 h 990601"/>
              <a:gd name="connsiteX5" fmla="*/ 0 w 1889920"/>
              <a:gd name="connsiteY5" fmla="*/ 990601 h 990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89920" h="990601">
                <a:moveTo>
                  <a:pt x="0" y="990601"/>
                </a:moveTo>
                <a:lnTo>
                  <a:pt x="809626" y="794"/>
                </a:lnTo>
                <a:lnTo>
                  <a:pt x="1394620" y="0"/>
                </a:lnTo>
                <a:lnTo>
                  <a:pt x="1889920" y="495300"/>
                </a:lnTo>
                <a:lnTo>
                  <a:pt x="1394620" y="990600"/>
                </a:lnTo>
                <a:lnTo>
                  <a:pt x="0" y="990601"/>
                </a:lnTo>
                <a:close/>
              </a:path>
            </a:pathLst>
          </a:custGeom>
          <a:solidFill>
            <a:schemeClr val="accent5">
              <a:lumMod val="20000"/>
              <a:lumOff val="80000"/>
            </a:schemeClr>
          </a:solidFill>
          <a:ln w="3175">
            <a:noFill/>
          </a:ln>
          <a:effectLst>
            <a:outerShdw blurRad="50800" dist="508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20" name="Isosceles Triangle 119">
            <a:extLst>
              <a:ext uri="{FF2B5EF4-FFF2-40B4-BE49-F238E27FC236}">
                <a16:creationId xmlns:a16="http://schemas.microsoft.com/office/drawing/2014/main" id="{95FE69F5-CCC0-6DF8-15D1-193F1CF6241A}"/>
              </a:ext>
            </a:extLst>
          </p:cNvPr>
          <p:cNvSpPr/>
          <p:nvPr/>
        </p:nvSpPr>
        <p:spPr>
          <a:xfrm rot="5400000">
            <a:off x="4383087" y="5834063"/>
            <a:ext cx="257175" cy="273050"/>
          </a:xfrm>
          <a:prstGeom prst="triangle">
            <a:avLst/>
          </a:prstGeom>
          <a:solidFill>
            <a:schemeClr val="accent5">
              <a:lumMod val="20000"/>
              <a:lumOff val="80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23" name="Snip Single Corner Rectangle 26">
            <a:extLst>
              <a:ext uri="{FF2B5EF4-FFF2-40B4-BE49-F238E27FC236}">
                <a16:creationId xmlns:a16="http://schemas.microsoft.com/office/drawing/2014/main" id="{FC93B086-FF8F-57E1-856C-706F7B33FB42}"/>
              </a:ext>
            </a:extLst>
          </p:cNvPr>
          <p:cNvSpPr/>
          <p:nvPr/>
        </p:nvSpPr>
        <p:spPr>
          <a:xfrm flipH="1">
            <a:off x="6559550" y="4268788"/>
            <a:ext cx="5200650" cy="2079625"/>
          </a:xfrm>
          <a:custGeom>
            <a:avLst/>
            <a:gdLst>
              <a:gd name="connsiteX0" fmla="*/ 0 w 2324107"/>
              <a:gd name="connsiteY0" fmla="*/ 0 h 804860"/>
              <a:gd name="connsiteX1" fmla="*/ 1921677 w 2324107"/>
              <a:gd name="connsiteY1" fmla="*/ 0 h 804860"/>
              <a:gd name="connsiteX2" fmla="*/ 2324107 w 2324107"/>
              <a:gd name="connsiteY2" fmla="*/ 402430 h 804860"/>
              <a:gd name="connsiteX3" fmla="*/ 2324107 w 2324107"/>
              <a:gd name="connsiteY3" fmla="*/ 804860 h 804860"/>
              <a:gd name="connsiteX4" fmla="*/ 0 w 2324107"/>
              <a:gd name="connsiteY4" fmla="*/ 804860 h 804860"/>
              <a:gd name="connsiteX5" fmla="*/ 0 w 2324107"/>
              <a:gd name="connsiteY5" fmla="*/ 0 h 804860"/>
              <a:gd name="connsiteX0" fmla="*/ 0 w 2324107"/>
              <a:gd name="connsiteY0" fmla="*/ 0 h 804860"/>
              <a:gd name="connsiteX1" fmla="*/ 1921677 w 2324107"/>
              <a:gd name="connsiteY1" fmla="*/ 0 h 804860"/>
              <a:gd name="connsiteX2" fmla="*/ 2324107 w 2324107"/>
              <a:gd name="connsiteY2" fmla="*/ 804860 h 804860"/>
              <a:gd name="connsiteX3" fmla="*/ 0 w 2324107"/>
              <a:gd name="connsiteY3" fmla="*/ 804860 h 804860"/>
              <a:gd name="connsiteX4" fmla="*/ 0 w 2324107"/>
              <a:gd name="connsiteY4" fmla="*/ 0 h 804860"/>
              <a:gd name="connsiteX0" fmla="*/ 0 w 2324107"/>
              <a:gd name="connsiteY0" fmla="*/ 4762 h 809622"/>
              <a:gd name="connsiteX1" fmla="*/ 1321602 w 2324107"/>
              <a:gd name="connsiteY1" fmla="*/ 0 h 809622"/>
              <a:gd name="connsiteX2" fmla="*/ 2324107 w 2324107"/>
              <a:gd name="connsiteY2" fmla="*/ 809622 h 809622"/>
              <a:gd name="connsiteX3" fmla="*/ 0 w 2324107"/>
              <a:gd name="connsiteY3" fmla="*/ 809622 h 809622"/>
              <a:gd name="connsiteX4" fmla="*/ 0 w 2324107"/>
              <a:gd name="connsiteY4" fmla="*/ 4762 h 809622"/>
              <a:gd name="connsiteX0" fmla="*/ 0 w 2309819"/>
              <a:gd name="connsiteY0" fmla="*/ 4762 h 809622"/>
              <a:gd name="connsiteX1" fmla="*/ 1321602 w 2309819"/>
              <a:gd name="connsiteY1" fmla="*/ 0 h 809622"/>
              <a:gd name="connsiteX2" fmla="*/ 2309819 w 2309819"/>
              <a:gd name="connsiteY2" fmla="*/ 809622 h 809622"/>
              <a:gd name="connsiteX3" fmla="*/ 0 w 2309819"/>
              <a:gd name="connsiteY3" fmla="*/ 809622 h 809622"/>
              <a:gd name="connsiteX4" fmla="*/ 0 w 2309819"/>
              <a:gd name="connsiteY4" fmla="*/ 4762 h 809622"/>
              <a:gd name="connsiteX0" fmla="*/ 0 w 2309819"/>
              <a:gd name="connsiteY0" fmla="*/ 0 h 804860"/>
              <a:gd name="connsiteX1" fmla="*/ 1623842 w 2309819"/>
              <a:gd name="connsiteY1" fmla="*/ 1588 h 804860"/>
              <a:gd name="connsiteX2" fmla="*/ 2309819 w 2309819"/>
              <a:gd name="connsiteY2" fmla="*/ 804860 h 804860"/>
              <a:gd name="connsiteX3" fmla="*/ 0 w 2309819"/>
              <a:gd name="connsiteY3" fmla="*/ 804860 h 804860"/>
              <a:gd name="connsiteX4" fmla="*/ 0 w 2309819"/>
              <a:gd name="connsiteY4" fmla="*/ 0 h 804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9819" h="804860">
                <a:moveTo>
                  <a:pt x="0" y="0"/>
                </a:moveTo>
                <a:lnTo>
                  <a:pt x="1623842" y="1588"/>
                </a:lnTo>
                <a:lnTo>
                  <a:pt x="2309819" y="804860"/>
                </a:lnTo>
                <a:lnTo>
                  <a:pt x="0" y="804860"/>
                </a:lnTo>
                <a:lnTo>
                  <a:pt x="0" y="0"/>
                </a:lnTo>
                <a:close/>
              </a:path>
            </a:pathLst>
          </a:custGeom>
          <a:solidFill>
            <a:schemeClr val="accent4"/>
          </a:solidFill>
          <a:ln w="3175">
            <a:noFill/>
          </a:ln>
          <a:effectLst>
            <a:outerShdw blurRad="50800" dist="508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25" name="Pentagon 27">
            <a:extLst>
              <a:ext uri="{FF2B5EF4-FFF2-40B4-BE49-F238E27FC236}">
                <a16:creationId xmlns:a16="http://schemas.microsoft.com/office/drawing/2014/main" id="{BDB357C6-96CE-B18E-4A24-921651AD094F}"/>
              </a:ext>
            </a:extLst>
          </p:cNvPr>
          <p:cNvSpPr/>
          <p:nvPr/>
        </p:nvSpPr>
        <p:spPr>
          <a:xfrm rot="5400000" flipH="1">
            <a:off x="6199982" y="4677569"/>
            <a:ext cx="2049462" cy="1320800"/>
          </a:xfrm>
          <a:custGeom>
            <a:avLst/>
            <a:gdLst>
              <a:gd name="connsiteX0" fmla="*/ 0 w 1887538"/>
              <a:gd name="connsiteY0" fmla="*/ 0 h 990600"/>
              <a:gd name="connsiteX1" fmla="*/ 1392238 w 1887538"/>
              <a:gd name="connsiteY1" fmla="*/ 0 h 990600"/>
              <a:gd name="connsiteX2" fmla="*/ 1887538 w 1887538"/>
              <a:gd name="connsiteY2" fmla="*/ 495300 h 990600"/>
              <a:gd name="connsiteX3" fmla="*/ 1392238 w 1887538"/>
              <a:gd name="connsiteY3" fmla="*/ 990600 h 990600"/>
              <a:gd name="connsiteX4" fmla="*/ 0 w 1887538"/>
              <a:gd name="connsiteY4" fmla="*/ 990600 h 990600"/>
              <a:gd name="connsiteX5" fmla="*/ 0 w 1887538"/>
              <a:gd name="connsiteY5" fmla="*/ 0 h 990600"/>
              <a:gd name="connsiteX0" fmla="*/ 0 w 1887538"/>
              <a:gd name="connsiteY0" fmla="*/ 0 h 990600"/>
              <a:gd name="connsiteX1" fmla="*/ 807244 w 1887538"/>
              <a:gd name="connsiteY1" fmla="*/ 794 h 990600"/>
              <a:gd name="connsiteX2" fmla="*/ 1392238 w 1887538"/>
              <a:gd name="connsiteY2" fmla="*/ 0 h 990600"/>
              <a:gd name="connsiteX3" fmla="*/ 1887538 w 1887538"/>
              <a:gd name="connsiteY3" fmla="*/ 495300 h 990600"/>
              <a:gd name="connsiteX4" fmla="*/ 1392238 w 1887538"/>
              <a:gd name="connsiteY4" fmla="*/ 990600 h 990600"/>
              <a:gd name="connsiteX5" fmla="*/ 0 w 1887538"/>
              <a:gd name="connsiteY5" fmla="*/ 990600 h 990600"/>
              <a:gd name="connsiteX6" fmla="*/ 0 w 1887538"/>
              <a:gd name="connsiteY6" fmla="*/ 0 h 990600"/>
              <a:gd name="connsiteX0" fmla="*/ 0 w 1887538"/>
              <a:gd name="connsiteY0" fmla="*/ 990600 h 990600"/>
              <a:gd name="connsiteX1" fmla="*/ 807244 w 1887538"/>
              <a:gd name="connsiteY1" fmla="*/ 794 h 990600"/>
              <a:gd name="connsiteX2" fmla="*/ 1392238 w 1887538"/>
              <a:gd name="connsiteY2" fmla="*/ 0 h 990600"/>
              <a:gd name="connsiteX3" fmla="*/ 1887538 w 1887538"/>
              <a:gd name="connsiteY3" fmla="*/ 495300 h 990600"/>
              <a:gd name="connsiteX4" fmla="*/ 1392238 w 1887538"/>
              <a:gd name="connsiteY4" fmla="*/ 990600 h 990600"/>
              <a:gd name="connsiteX5" fmla="*/ 0 w 1887538"/>
              <a:gd name="connsiteY5" fmla="*/ 990600 h 990600"/>
              <a:gd name="connsiteX0" fmla="*/ 0 w 1894682"/>
              <a:gd name="connsiteY0" fmla="*/ 992982 h 992982"/>
              <a:gd name="connsiteX1" fmla="*/ 814388 w 1894682"/>
              <a:gd name="connsiteY1" fmla="*/ 794 h 992982"/>
              <a:gd name="connsiteX2" fmla="*/ 1399382 w 1894682"/>
              <a:gd name="connsiteY2" fmla="*/ 0 h 992982"/>
              <a:gd name="connsiteX3" fmla="*/ 1894682 w 1894682"/>
              <a:gd name="connsiteY3" fmla="*/ 495300 h 992982"/>
              <a:gd name="connsiteX4" fmla="*/ 1399382 w 1894682"/>
              <a:gd name="connsiteY4" fmla="*/ 990600 h 992982"/>
              <a:gd name="connsiteX5" fmla="*/ 0 w 1894682"/>
              <a:gd name="connsiteY5" fmla="*/ 992982 h 992982"/>
              <a:gd name="connsiteX0" fmla="*/ 0 w 1889920"/>
              <a:gd name="connsiteY0" fmla="*/ 990601 h 990601"/>
              <a:gd name="connsiteX1" fmla="*/ 809626 w 1889920"/>
              <a:gd name="connsiteY1" fmla="*/ 794 h 990601"/>
              <a:gd name="connsiteX2" fmla="*/ 1394620 w 1889920"/>
              <a:gd name="connsiteY2" fmla="*/ 0 h 990601"/>
              <a:gd name="connsiteX3" fmla="*/ 1889920 w 1889920"/>
              <a:gd name="connsiteY3" fmla="*/ 495300 h 990601"/>
              <a:gd name="connsiteX4" fmla="*/ 1394620 w 1889920"/>
              <a:gd name="connsiteY4" fmla="*/ 990600 h 990601"/>
              <a:gd name="connsiteX5" fmla="*/ 0 w 1889920"/>
              <a:gd name="connsiteY5" fmla="*/ 990601 h 990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89920" h="990601">
                <a:moveTo>
                  <a:pt x="0" y="990601"/>
                </a:moveTo>
                <a:lnTo>
                  <a:pt x="809626" y="794"/>
                </a:lnTo>
                <a:lnTo>
                  <a:pt x="1394620" y="0"/>
                </a:lnTo>
                <a:lnTo>
                  <a:pt x="1889920" y="495300"/>
                </a:lnTo>
                <a:lnTo>
                  <a:pt x="1394620" y="990600"/>
                </a:lnTo>
                <a:lnTo>
                  <a:pt x="0" y="990601"/>
                </a:lnTo>
                <a:close/>
              </a:path>
            </a:pathLst>
          </a:custGeom>
          <a:solidFill>
            <a:schemeClr val="accent4">
              <a:lumMod val="20000"/>
              <a:lumOff val="80000"/>
            </a:schemeClr>
          </a:solidFill>
          <a:ln w="3175">
            <a:noFill/>
          </a:ln>
          <a:effectLst>
            <a:outerShdw blurRad="50800" dist="508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26" name="Isosceles Triangle 125">
            <a:extLst>
              <a:ext uri="{FF2B5EF4-FFF2-40B4-BE49-F238E27FC236}">
                <a16:creationId xmlns:a16="http://schemas.microsoft.com/office/drawing/2014/main" id="{B675DF36-1D8D-DAEF-1D4F-A9E1E62B81DF}"/>
              </a:ext>
            </a:extLst>
          </p:cNvPr>
          <p:cNvSpPr/>
          <p:nvPr/>
        </p:nvSpPr>
        <p:spPr>
          <a:xfrm rot="16200000" flipH="1">
            <a:off x="7532687" y="5834063"/>
            <a:ext cx="257175" cy="273050"/>
          </a:xfrm>
          <a:prstGeom prst="triangle">
            <a:avLst/>
          </a:prstGeom>
          <a:solidFill>
            <a:schemeClr val="accent4">
              <a:lumMod val="20000"/>
              <a:lumOff val="80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nvGrpSpPr>
          <p:cNvPr id="115726" name="Group 107">
            <a:extLst>
              <a:ext uri="{FF2B5EF4-FFF2-40B4-BE49-F238E27FC236}">
                <a16:creationId xmlns:a16="http://schemas.microsoft.com/office/drawing/2014/main" id="{7A644839-1542-B514-17DC-F1B947FCF27B}"/>
              </a:ext>
            </a:extLst>
          </p:cNvPr>
          <p:cNvGrpSpPr>
            <a:grpSpLocks/>
          </p:cNvGrpSpPr>
          <p:nvPr/>
        </p:nvGrpSpPr>
        <p:grpSpPr bwMode="auto">
          <a:xfrm>
            <a:off x="2954338" y="3986213"/>
            <a:ext cx="1109662" cy="153987"/>
            <a:chOff x="2122604" y="3966591"/>
            <a:chExt cx="595196" cy="109537"/>
          </a:xfrm>
        </p:grpSpPr>
        <p:sp>
          <p:nvSpPr>
            <p:cNvPr id="37" name="Oval 36">
              <a:extLst>
                <a:ext uri="{FF2B5EF4-FFF2-40B4-BE49-F238E27FC236}">
                  <a16:creationId xmlns:a16="http://schemas.microsoft.com/office/drawing/2014/main" id="{B942B2AB-E1BC-FEF4-1389-4EA3A1E618EB}"/>
                </a:ext>
              </a:extLst>
            </p:cNvPr>
            <p:cNvSpPr/>
            <p:nvPr/>
          </p:nvSpPr>
          <p:spPr>
            <a:xfrm>
              <a:off x="2122604" y="3966591"/>
              <a:ext cx="108992" cy="109537"/>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29" name="Oval 128">
              <a:extLst>
                <a:ext uri="{FF2B5EF4-FFF2-40B4-BE49-F238E27FC236}">
                  <a16:creationId xmlns:a16="http://schemas.microsoft.com/office/drawing/2014/main" id="{50D0700A-5705-1A2A-11CF-0D12FFE55111}"/>
                </a:ext>
              </a:extLst>
            </p:cNvPr>
            <p:cNvSpPr/>
            <p:nvPr/>
          </p:nvSpPr>
          <p:spPr>
            <a:xfrm>
              <a:off x="2286091" y="3966591"/>
              <a:ext cx="108992" cy="109537"/>
            </a:xfrm>
            <a:prstGeom prst="ellipse">
              <a:avLst/>
            </a:prstGeom>
            <a:solidFill>
              <a:srgbClr val="8E8E8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31" name="Oval 130">
              <a:extLst>
                <a:ext uri="{FF2B5EF4-FFF2-40B4-BE49-F238E27FC236}">
                  <a16:creationId xmlns:a16="http://schemas.microsoft.com/office/drawing/2014/main" id="{EBA99EB3-00D7-CAD8-DD84-3B25E1C49D01}"/>
                </a:ext>
              </a:extLst>
            </p:cNvPr>
            <p:cNvSpPr/>
            <p:nvPr/>
          </p:nvSpPr>
          <p:spPr>
            <a:xfrm>
              <a:off x="2445321" y="3966591"/>
              <a:ext cx="104734" cy="109537"/>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32" name="Oval 131">
              <a:extLst>
                <a:ext uri="{FF2B5EF4-FFF2-40B4-BE49-F238E27FC236}">
                  <a16:creationId xmlns:a16="http://schemas.microsoft.com/office/drawing/2014/main" id="{883B276A-7526-B89A-30E2-81859D4CD529}"/>
                </a:ext>
              </a:extLst>
            </p:cNvPr>
            <p:cNvSpPr/>
            <p:nvPr/>
          </p:nvSpPr>
          <p:spPr>
            <a:xfrm>
              <a:off x="2608808" y="3966591"/>
              <a:ext cx="108992" cy="109537"/>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31" name="Text Box 3">
            <a:extLst>
              <a:ext uri="{FF2B5EF4-FFF2-40B4-BE49-F238E27FC236}">
                <a16:creationId xmlns:a16="http://schemas.microsoft.com/office/drawing/2014/main" id="{4A134BAF-DFD1-D10F-787B-50AB3540D85F}"/>
              </a:ext>
            </a:extLst>
          </p:cNvPr>
          <p:cNvSpPr txBox="1">
            <a:spLocks noChangeArrowheads="1"/>
          </p:cNvSpPr>
          <p:nvPr/>
        </p:nvSpPr>
        <p:spPr bwMode="ltGray">
          <a:xfrm>
            <a:off x="1694404" y="2971480"/>
            <a:ext cx="9077325" cy="677108"/>
          </a:xfrm>
          <a:prstGeom prst="rect">
            <a:avLst/>
          </a:prstGeom>
          <a:noFill/>
          <a:ln>
            <a:noFill/>
          </a:ln>
          <a:effectLst/>
        </p:spPr>
        <p:txBody>
          <a:bodyPr>
            <a:spAutoFit/>
          </a:bodyPr>
          <a:lstStyle>
            <a:lvl1pPr>
              <a:defRPr>
                <a:solidFill>
                  <a:schemeClr val="tx1"/>
                </a:solidFill>
                <a:latin typeface="Arial" panose="020B0604020202020204" pitchFamily="34" charset="0"/>
                <a:ea typeface="YF补 汉仪夏日体+黑白emoji"/>
                <a:cs typeface="YF补 汉仪夏日体+黑白emoji"/>
              </a:defRPr>
            </a:lvl1pPr>
            <a:lvl2pPr marL="742950" indent="-285750">
              <a:defRPr>
                <a:solidFill>
                  <a:schemeClr val="tx1"/>
                </a:solidFill>
                <a:latin typeface="Arial" panose="020B0604020202020204" pitchFamily="34" charset="0"/>
                <a:ea typeface="YF补 汉仪夏日体+黑白emoji"/>
                <a:cs typeface="YF补 汉仪夏日体+黑白emoji"/>
              </a:defRPr>
            </a:lvl2pPr>
            <a:lvl3pPr marL="1143000" indent="-228600">
              <a:defRPr>
                <a:solidFill>
                  <a:schemeClr val="tx1"/>
                </a:solidFill>
                <a:latin typeface="Arial" panose="020B0604020202020204" pitchFamily="34" charset="0"/>
                <a:ea typeface="YF补 汉仪夏日体+黑白emoji"/>
                <a:cs typeface="YF补 汉仪夏日体+黑白emoji"/>
              </a:defRPr>
            </a:lvl3pPr>
            <a:lvl4pPr marL="1600200" indent="-228600">
              <a:defRPr>
                <a:solidFill>
                  <a:schemeClr val="tx1"/>
                </a:solidFill>
                <a:latin typeface="Arial" panose="020B0604020202020204" pitchFamily="34" charset="0"/>
                <a:ea typeface="YF补 汉仪夏日体+黑白emoji"/>
                <a:cs typeface="YF补 汉仪夏日体+黑白emoji"/>
              </a:defRPr>
            </a:lvl4pPr>
            <a:lvl5pPr marL="2057400" indent="-228600">
              <a:defRPr>
                <a:solidFill>
                  <a:schemeClr val="tx1"/>
                </a:solidFill>
                <a:latin typeface="Arial" panose="020B0604020202020204" pitchFamily="34" charset="0"/>
                <a:ea typeface="YF补 汉仪夏日体+黑白emoji"/>
                <a:cs typeface="YF补 汉仪夏日体+黑白emoji"/>
              </a:defRPr>
            </a:lvl5pPr>
            <a:lvl6pPr marL="25146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6pPr>
            <a:lvl7pPr marL="29718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7pPr>
            <a:lvl8pPr marL="34290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8pPr>
            <a:lvl9pPr marL="38862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9pPr>
          </a:lstStyle>
          <a:p>
            <a:pPr marL="0" marR="0" lvl="0" indent="0" algn="ctr" defTabSz="914400" rtl="0" eaLnBrk="1" fontAlgn="base" latinLnBrk="0" hangingPunct="1">
              <a:lnSpc>
                <a:spcPct val="95000"/>
              </a:lnSpc>
              <a:spcBef>
                <a:spcPct val="0"/>
              </a:spcBef>
              <a:spcAft>
                <a:spcPts val="800"/>
              </a:spcAft>
              <a:buClrTx/>
              <a:buSzTx/>
              <a:buFontTx/>
              <a:buNone/>
              <a:tabLst/>
              <a:defRPr/>
            </a:pPr>
            <a:r>
              <a:rPr kumimoji="0" lang="en-US" altLang="en-US" sz="4000" b="1" i="0" u="none" strike="noStrike" kern="1200" cap="none" spc="0" normalizeH="0" baseline="0" noProof="0" dirty="0" err="1">
                <a:ln>
                  <a:noFill/>
                </a:ln>
                <a:solidFill>
                  <a:srgbClr val="0000FF"/>
                </a:solidFill>
                <a:effectLst/>
                <a:uLnTx/>
                <a:uFillTx/>
                <a:latin typeface="Times New Roman" panose="02020603050405020304" pitchFamily="18" charset="0"/>
                <a:ea typeface="Arial Unicode MS" pitchFamily="34" charset="-128"/>
                <a:cs typeface="Times New Roman" panose="02020603050405020304" pitchFamily="18" charset="0"/>
              </a:rPr>
              <a:t>Nhận</a:t>
            </a:r>
            <a:r>
              <a:rPr kumimoji="0" lang="en-US" altLang="en-US" sz="4000" b="1" i="0" u="none" strike="noStrike" kern="1200" cap="none" spc="0" normalizeH="0" baseline="0" noProof="0" dirty="0">
                <a:ln>
                  <a:noFill/>
                </a:ln>
                <a:solidFill>
                  <a:srgbClr val="0000FF"/>
                </a:solidFill>
                <a:effectLst/>
                <a:uLnTx/>
                <a:uFillTx/>
                <a:latin typeface="Times New Roman" panose="02020603050405020304" pitchFamily="18" charset="0"/>
                <a:ea typeface="Arial Unicode MS" pitchFamily="34" charset="-128"/>
                <a:cs typeface="Times New Roman" panose="02020603050405020304" pitchFamily="18" charset="0"/>
              </a:rPr>
              <a:t> </a:t>
            </a:r>
            <a:r>
              <a:rPr kumimoji="0" lang="en-US" altLang="en-US" sz="4000" b="1" i="0" u="none" strike="noStrike" kern="1200" cap="none" spc="0" normalizeH="0" baseline="0" noProof="0" dirty="0" err="1">
                <a:ln>
                  <a:noFill/>
                </a:ln>
                <a:solidFill>
                  <a:srgbClr val="0000FF"/>
                </a:solidFill>
                <a:effectLst/>
                <a:uLnTx/>
                <a:uFillTx/>
                <a:latin typeface="Times New Roman" panose="02020603050405020304" pitchFamily="18" charset="0"/>
                <a:ea typeface="Arial Unicode MS" pitchFamily="34" charset="-128"/>
                <a:cs typeface="Times New Roman" panose="02020603050405020304" pitchFamily="18" charset="0"/>
              </a:rPr>
              <a:t>xét</a:t>
            </a:r>
            <a:r>
              <a:rPr kumimoji="0" lang="en-US" altLang="en-US" sz="4000" b="1" i="0" u="none" strike="noStrike" kern="1200" cap="none" spc="0" normalizeH="0" baseline="0" noProof="0" dirty="0">
                <a:ln>
                  <a:noFill/>
                </a:ln>
                <a:solidFill>
                  <a:srgbClr val="0000FF"/>
                </a:solidFill>
                <a:effectLst/>
                <a:uLnTx/>
                <a:uFillTx/>
                <a:latin typeface="Times New Roman" panose="02020603050405020304" pitchFamily="18" charset="0"/>
                <a:ea typeface="Arial Unicode MS" pitchFamily="34" charset="-128"/>
                <a:cs typeface="Times New Roman" panose="02020603050405020304" pitchFamily="18" charset="0"/>
              </a:rPr>
              <a:t> </a:t>
            </a:r>
            <a:r>
              <a:rPr kumimoji="0" lang="en-US" altLang="en-US" sz="4000" b="1" i="0" u="none" strike="noStrike" kern="1200" cap="none" spc="0" normalizeH="0" baseline="0" noProof="0" dirty="0" err="1">
                <a:ln>
                  <a:noFill/>
                </a:ln>
                <a:solidFill>
                  <a:srgbClr val="0000FF"/>
                </a:solidFill>
                <a:effectLst/>
                <a:uLnTx/>
                <a:uFillTx/>
                <a:latin typeface="Times New Roman" panose="02020603050405020304" pitchFamily="18" charset="0"/>
                <a:ea typeface="Arial Unicode MS" pitchFamily="34" charset="-128"/>
                <a:cs typeface="Times New Roman" panose="02020603050405020304" pitchFamily="18" charset="0"/>
              </a:rPr>
              <a:t>hành</a:t>
            </a:r>
            <a:r>
              <a:rPr kumimoji="0" lang="en-US" altLang="en-US" sz="4000" b="1" i="0" u="none" strike="noStrike" kern="1200" cap="none" spc="0" normalizeH="0" baseline="0" noProof="0" dirty="0">
                <a:ln>
                  <a:noFill/>
                </a:ln>
                <a:solidFill>
                  <a:srgbClr val="0000FF"/>
                </a:solidFill>
                <a:effectLst/>
                <a:uLnTx/>
                <a:uFillTx/>
                <a:latin typeface="Times New Roman" panose="02020603050405020304" pitchFamily="18" charset="0"/>
                <a:ea typeface="Arial Unicode MS" pitchFamily="34" charset="-128"/>
                <a:cs typeface="Times New Roman" panose="02020603050405020304" pitchFamily="18" charset="0"/>
              </a:rPr>
              <a:t> </a:t>
            </a:r>
            <a:r>
              <a:rPr kumimoji="0" lang="vi-VN" altLang="en-US" sz="4000" b="1" i="0" u="none" strike="noStrike" kern="1200" cap="none" spc="0" normalizeH="0" baseline="0" noProof="0" dirty="0">
                <a:ln>
                  <a:noFill/>
                </a:ln>
                <a:solidFill>
                  <a:srgbClr val="0000FF"/>
                </a:solidFill>
                <a:effectLst/>
                <a:uLnTx/>
                <a:uFillTx/>
                <a:latin typeface="Times New Roman" panose="02020603050405020304" pitchFamily="18" charset="0"/>
                <a:ea typeface="Arial Unicode MS" pitchFamily="34" charset="-128"/>
                <a:cs typeface="Times New Roman" panose="02020603050405020304" pitchFamily="18" charset="0"/>
              </a:rPr>
              <a:t>vi của </a:t>
            </a:r>
            <a:r>
              <a:rPr kumimoji="0" lang="en-US" altLang="en-US" sz="4000" b="1" i="0" u="none" strike="noStrike" kern="1200" cap="none" spc="0" normalizeH="0" baseline="0" noProof="0" dirty="0" err="1">
                <a:ln>
                  <a:noFill/>
                </a:ln>
                <a:solidFill>
                  <a:srgbClr val="0000FF"/>
                </a:solidFill>
                <a:effectLst/>
                <a:uLnTx/>
                <a:uFillTx/>
                <a:latin typeface="Times New Roman" panose="02020603050405020304" pitchFamily="18" charset="0"/>
                <a:ea typeface="Arial Unicode MS" pitchFamily="34" charset="-128"/>
                <a:cs typeface="Times New Roman" panose="02020603050405020304" pitchFamily="18" charset="0"/>
              </a:rPr>
              <a:t>bà</a:t>
            </a:r>
            <a:r>
              <a:rPr kumimoji="0" lang="en-US" altLang="en-US" sz="4000" b="1" i="0" u="none" strike="noStrike" kern="1200" cap="none" spc="0" normalizeH="0" baseline="0" noProof="0" dirty="0">
                <a:ln>
                  <a:noFill/>
                </a:ln>
                <a:solidFill>
                  <a:srgbClr val="0000FF"/>
                </a:solidFill>
                <a:effectLst/>
                <a:uLnTx/>
                <a:uFillTx/>
                <a:latin typeface="Times New Roman" panose="02020603050405020304" pitchFamily="18" charset="0"/>
                <a:ea typeface="Arial Unicode MS" pitchFamily="34" charset="-128"/>
                <a:cs typeface="Times New Roman" panose="02020603050405020304" pitchFamily="18" charset="0"/>
              </a:rPr>
              <a:t> M</a:t>
            </a:r>
            <a:endParaRPr kumimoji="0" lang="en-US" altLang="en-US" sz="4000" b="0" i="0" u="none" strike="noStrike" kern="1200" cap="none" spc="0" normalizeH="0" baseline="0" noProof="0" dirty="0">
              <a:ln>
                <a:noFill/>
              </a:ln>
              <a:solidFill>
                <a:srgbClr val="0000FF"/>
              </a:solidFill>
              <a:effectLst/>
              <a:uLnTx/>
              <a:uFillTx/>
              <a:latin typeface="Times New Roman" panose="02020603050405020304" pitchFamily="18" charset="0"/>
              <a:ea typeface="Arial Unicode MS" pitchFamily="34" charset="-128"/>
              <a:cs typeface="Times New Roman" panose="02020603050405020304" pitchFamily="18" charset="0"/>
            </a:endParaRPr>
          </a:p>
        </p:txBody>
      </p:sp>
      <p:sp>
        <p:nvSpPr>
          <p:cNvPr id="115732" name="Text Box 3">
            <a:extLst>
              <a:ext uri="{FF2B5EF4-FFF2-40B4-BE49-F238E27FC236}">
                <a16:creationId xmlns:a16="http://schemas.microsoft.com/office/drawing/2014/main" id="{0C933504-665B-3B07-15FE-EA3503F4BEBC}"/>
              </a:ext>
            </a:extLst>
          </p:cNvPr>
          <p:cNvSpPr txBox="1">
            <a:spLocks noChangeArrowheads="1"/>
          </p:cNvSpPr>
          <p:nvPr/>
        </p:nvSpPr>
        <p:spPr bwMode="ltGray">
          <a:xfrm>
            <a:off x="563563" y="4257675"/>
            <a:ext cx="3698875" cy="2022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YF补 汉仪夏日体+黑白emoji"/>
                <a:cs typeface="YF补 汉仪夏日体+黑白emoji"/>
              </a:defRPr>
            </a:lvl1pPr>
            <a:lvl2pPr marL="742950" indent="-285750">
              <a:defRPr>
                <a:solidFill>
                  <a:schemeClr val="tx1"/>
                </a:solidFill>
                <a:latin typeface="Arial" panose="020B0604020202020204" pitchFamily="34" charset="0"/>
                <a:ea typeface="YF补 汉仪夏日体+黑白emoji"/>
                <a:cs typeface="YF补 汉仪夏日体+黑白emoji"/>
              </a:defRPr>
            </a:lvl2pPr>
            <a:lvl3pPr marL="1143000" indent="-228600">
              <a:defRPr>
                <a:solidFill>
                  <a:schemeClr val="tx1"/>
                </a:solidFill>
                <a:latin typeface="Arial" panose="020B0604020202020204" pitchFamily="34" charset="0"/>
                <a:ea typeface="YF补 汉仪夏日体+黑白emoji"/>
                <a:cs typeface="YF补 汉仪夏日体+黑白emoji"/>
              </a:defRPr>
            </a:lvl3pPr>
            <a:lvl4pPr marL="1600200" indent="-228600">
              <a:defRPr>
                <a:solidFill>
                  <a:schemeClr val="tx1"/>
                </a:solidFill>
                <a:latin typeface="Arial" panose="020B0604020202020204" pitchFamily="34" charset="0"/>
                <a:ea typeface="YF补 汉仪夏日体+黑白emoji"/>
                <a:cs typeface="YF补 汉仪夏日体+黑白emoji"/>
              </a:defRPr>
            </a:lvl4pPr>
            <a:lvl5pPr marL="2057400" indent="-228600">
              <a:defRPr>
                <a:solidFill>
                  <a:schemeClr val="tx1"/>
                </a:solidFill>
                <a:latin typeface="Arial" panose="020B0604020202020204" pitchFamily="34" charset="0"/>
                <a:ea typeface="YF补 汉仪夏日体+黑白emoji"/>
                <a:cs typeface="YF补 汉仪夏日体+黑白emoji"/>
              </a:defRPr>
            </a:lvl5pPr>
            <a:lvl6pPr marL="25146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6pPr>
            <a:lvl7pPr marL="29718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7pPr>
            <a:lvl8pPr marL="34290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8pPr>
            <a:lvl9pPr marL="38862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9pPr>
          </a:lstStyle>
          <a:p>
            <a:pPr marL="0" marR="0" lvl="0" indent="0" algn="l" defTabSz="914400" rtl="0" eaLnBrk="1" fontAlgn="base" latinLnBrk="0" hangingPunct="1">
              <a:lnSpc>
                <a:spcPct val="95000"/>
              </a:lnSpc>
              <a:spcBef>
                <a:spcPct val="0"/>
              </a:spcBef>
              <a:spcAft>
                <a:spcPts val="800"/>
              </a:spcAft>
              <a:buClrTx/>
              <a:buSzTx/>
              <a:buFontTx/>
              <a:buNone/>
              <a:tabLst/>
              <a:defRPr/>
            </a:pPr>
            <a:r>
              <a:rPr kumimoji="0" lang="vi-VN" altLang="en-US" sz="2200"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rPr>
              <a:t>Hành vi của bà M rất có thể gây ảnh hưởng nghiêm trọng đến khách hàng, bởi vì sử dụng trái cây không có nguồn gốc xuất xứ rõ ràng có thể gây ảnh hưởng xấu đến sức khỏe </a:t>
            </a:r>
            <a:endParaRPr kumimoji="0" lang="en-US" altLang="en-US" sz="2200"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115733" name="Text Box 3">
            <a:extLst>
              <a:ext uri="{FF2B5EF4-FFF2-40B4-BE49-F238E27FC236}">
                <a16:creationId xmlns:a16="http://schemas.microsoft.com/office/drawing/2014/main" id="{3F65AF54-FD9F-91A5-7614-9A49309896A9}"/>
              </a:ext>
            </a:extLst>
          </p:cNvPr>
          <p:cNvSpPr txBox="1">
            <a:spLocks noChangeArrowheads="1"/>
          </p:cNvSpPr>
          <p:nvPr/>
        </p:nvSpPr>
        <p:spPr bwMode="ltGray">
          <a:xfrm>
            <a:off x="7972526" y="702270"/>
            <a:ext cx="3822700" cy="1846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YF补 汉仪夏日体+黑白emoji"/>
                <a:cs typeface="YF补 汉仪夏日体+黑白emoji"/>
              </a:defRPr>
            </a:lvl1pPr>
            <a:lvl2pPr marL="742950" indent="-285750">
              <a:defRPr>
                <a:solidFill>
                  <a:schemeClr val="tx1"/>
                </a:solidFill>
                <a:latin typeface="Arial" panose="020B0604020202020204" pitchFamily="34" charset="0"/>
                <a:ea typeface="YF补 汉仪夏日体+黑白emoji"/>
                <a:cs typeface="YF补 汉仪夏日体+黑白emoji"/>
              </a:defRPr>
            </a:lvl2pPr>
            <a:lvl3pPr marL="1143000" indent="-228600">
              <a:defRPr>
                <a:solidFill>
                  <a:schemeClr val="tx1"/>
                </a:solidFill>
                <a:latin typeface="Arial" panose="020B0604020202020204" pitchFamily="34" charset="0"/>
                <a:ea typeface="YF补 汉仪夏日体+黑白emoji"/>
                <a:cs typeface="YF补 汉仪夏日体+黑白emoji"/>
              </a:defRPr>
            </a:lvl3pPr>
            <a:lvl4pPr marL="1600200" indent="-228600">
              <a:defRPr>
                <a:solidFill>
                  <a:schemeClr val="tx1"/>
                </a:solidFill>
                <a:latin typeface="Arial" panose="020B0604020202020204" pitchFamily="34" charset="0"/>
                <a:ea typeface="YF补 汉仪夏日体+黑白emoji"/>
                <a:cs typeface="YF补 汉仪夏日体+黑白emoji"/>
              </a:defRPr>
            </a:lvl4pPr>
            <a:lvl5pPr marL="2057400" indent="-228600">
              <a:defRPr>
                <a:solidFill>
                  <a:schemeClr val="tx1"/>
                </a:solidFill>
                <a:latin typeface="Arial" panose="020B0604020202020204" pitchFamily="34" charset="0"/>
                <a:ea typeface="YF补 汉仪夏日体+黑白emoji"/>
                <a:cs typeface="YF补 汉仪夏日体+黑白emoji"/>
              </a:defRPr>
            </a:lvl5pPr>
            <a:lvl6pPr marL="25146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6pPr>
            <a:lvl7pPr marL="29718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7pPr>
            <a:lvl8pPr marL="34290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8pPr>
            <a:lvl9pPr marL="38862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9pPr>
          </a:lstStyle>
          <a:p>
            <a:pPr marL="0" marR="0" lvl="0" indent="0" defTabSz="914400" rtl="0" eaLnBrk="1" fontAlgn="base" latinLnBrk="0" hangingPunct="1">
              <a:lnSpc>
                <a:spcPct val="95000"/>
              </a:lnSpc>
              <a:spcBef>
                <a:spcPct val="0"/>
              </a:spcBef>
              <a:spcAft>
                <a:spcPts val="800"/>
              </a:spcAft>
              <a:buClrTx/>
              <a:buSzTx/>
              <a:buFontTx/>
              <a:buNone/>
              <a:tabLst/>
              <a:defRPr/>
            </a:pPr>
            <a:r>
              <a:rPr lang="en-US" altLang="en-US" sz="2400" dirty="0">
                <a:solidFill>
                  <a:prstClr val="black"/>
                </a:solidFill>
                <a:latin typeface="Times New Roman" panose="02020603050405020304" pitchFamily="18" charset="0"/>
                <a:cs typeface="Times New Roman" panose="02020603050405020304" pitchFamily="18" charset="0"/>
              </a:rPr>
              <a:t>K</a:t>
            </a:r>
            <a:r>
              <a:rPr kumimoji="0" lang="vi-VN" altLang="en-US" sz="2400"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rPr>
              <a:t>hi bà nhập thêm cả trái cây không rõ xuất xứ về bán chính là đang lừa gạt khách hàng, vậy nên đây là </a:t>
            </a:r>
            <a:r>
              <a:rPr kumimoji="0" lang="vi-VN" altLang="en-US" sz="2400" b="1"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rPr>
              <a:t>biểu hiện của không giữ chữ tín</a:t>
            </a:r>
            <a:r>
              <a:rPr kumimoji="0" lang="vi-VN" altLang="en-US" sz="2400"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rPr>
              <a:t>. </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39" name="TextBox 38">
            <a:extLst>
              <a:ext uri="{FF2B5EF4-FFF2-40B4-BE49-F238E27FC236}">
                <a16:creationId xmlns:a16="http://schemas.microsoft.com/office/drawing/2014/main" id="{0EC9214A-255E-C47D-619D-9706B9A9B94C}"/>
              </a:ext>
            </a:extLst>
          </p:cNvPr>
          <p:cNvSpPr txBox="1"/>
          <p:nvPr/>
        </p:nvSpPr>
        <p:spPr>
          <a:xfrm>
            <a:off x="5788715" y="1928813"/>
            <a:ext cx="481222" cy="584775"/>
          </a:xfrm>
          <a:prstGeom prst="rect">
            <a:avLst/>
          </a:prstGeom>
          <a:noFill/>
        </p:spPr>
        <p:txBody>
          <a:bodyPr wrap="none">
            <a:spAutoFit/>
          </a:bodyPr>
          <a:lstStyle>
            <a:lvl1pPr>
              <a:defRPr>
                <a:solidFill>
                  <a:schemeClr val="tx1"/>
                </a:solidFill>
                <a:latin typeface="Arial" panose="020B0604020202020204" pitchFamily="34" charset="0"/>
                <a:ea typeface="YF补 汉仪夏日体+黑白emoji"/>
                <a:cs typeface="YF补 汉仪夏日体+黑白emoji"/>
              </a:defRPr>
            </a:lvl1pPr>
            <a:lvl2pPr marL="742950" indent="-285750">
              <a:defRPr>
                <a:solidFill>
                  <a:schemeClr val="tx1"/>
                </a:solidFill>
                <a:latin typeface="Arial" panose="020B0604020202020204" pitchFamily="34" charset="0"/>
                <a:ea typeface="YF补 汉仪夏日体+黑白emoji"/>
                <a:cs typeface="YF补 汉仪夏日体+黑白emoji"/>
              </a:defRPr>
            </a:lvl2pPr>
            <a:lvl3pPr marL="1143000" indent="-228600">
              <a:defRPr>
                <a:solidFill>
                  <a:schemeClr val="tx1"/>
                </a:solidFill>
                <a:latin typeface="Arial" panose="020B0604020202020204" pitchFamily="34" charset="0"/>
                <a:ea typeface="YF补 汉仪夏日体+黑白emoji"/>
                <a:cs typeface="YF补 汉仪夏日体+黑白emoji"/>
              </a:defRPr>
            </a:lvl3pPr>
            <a:lvl4pPr marL="1600200" indent="-228600">
              <a:defRPr>
                <a:solidFill>
                  <a:schemeClr val="tx1"/>
                </a:solidFill>
                <a:latin typeface="Arial" panose="020B0604020202020204" pitchFamily="34" charset="0"/>
                <a:ea typeface="YF补 汉仪夏日体+黑白emoji"/>
                <a:cs typeface="YF补 汉仪夏日体+黑白emoji"/>
              </a:defRPr>
            </a:lvl4pPr>
            <a:lvl5pPr marL="2057400" indent="-228600">
              <a:defRPr>
                <a:solidFill>
                  <a:schemeClr val="tx1"/>
                </a:solidFill>
                <a:latin typeface="Arial" panose="020B0604020202020204" pitchFamily="34" charset="0"/>
                <a:ea typeface="YF补 汉仪夏日体+黑白emoji"/>
                <a:cs typeface="YF补 汉仪夏日体+黑白emoji"/>
              </a:defRPr>
            </a:lvl5pPr>
            <a:lvl6pPr marL="25146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6pPr>
            <a:lvl7pPr marL="29718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7pPr>
            <a:lvl8pPr marL="34290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8pPr>
            <a:lvl9pPr marL="38862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sng" strike="noStrike" kern="120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rPr>
              <a:t>A</a:t>
            </a:r>
          </a:p>
        </p:txBody>
      </p:sp>
      <p:sp>
        <p:nvSpPr>
          <p:cNvPr id="40" name="TextBox 39">
            <a:extLst>
              <a:ext uri="{FF2B5EF4-FFF2-40B4-BE49-F238E27FC236}">
                <a16:creationId xmlns:a16="http://schemas.microsoft.com/office/drawing/2014/main" id="{20078251-0089-918E-95CF-BACFD468059A}"/>
              </a:ext>
            </a:extLst>
          </p:cNvPr>
          <p:cNvSpPr txBox="1"/>
          <p:nvPr/>
        </p:nvSpPr>
        <p:spPr>
          <a:xfrm>
            <a:off x="5903122" y="5180013"/>
            <a:ext cx="458780" cy="584775"/>
          </a:xfrm>
          <a:prstGeom prst="rect">
            <a:avLst/>
          </a:prstGeom>
          <a:noFill/>
        </p:spPr>
        <p:txBody>
          <a:bodyPr wrap="none">
            <a:spAutoFit/>
          </a:bodyPr>
          <a:lstStyle>
            <a:lvl1pPr>
              <a:defRPr>
                <a:solidFill>
                  <a:schemeClr val="tx1"/>
                </a:solidFill>
                <a:latin typeface="Arial" panose="020B0604020202020204" pitchFamily="34" charset="0"/>
                <a:ea typeface="YF补 汉仪夏日体+黑白emoji"/>
                <a:cs typeface="YF补 汉仪夏日体+黑白emoji"/>
              </a:defRPr>
            </a:lvl1pPr>
            <a:lvl2pPr marL="742950" indent="-285750">
              <a:defRPr>
                <a:solidFill>
                  <a:schemeClr val="tx1"/>
                </a:solidFill>
                <a:latin typeface="Arial" panose="020B0604020202020204" pitchFamily="34" charset="0"/>
                <a:ea typeface="YF补 汉仪夏日体+黑白emoji"/>
                <a:cs typeface="YF补 汉仪夏日体+黑白emoji"/>
              </a:defRPr>
            </a:lvl2pPr>
            <a:lvl3pPr marL="1143000" indent="-228600">
              <a:defRPr>
                <a:solidFill>
                  <a:schemeClr val="tx1"/>
                </a:solidFill>
                <a:latin typeface="Arial" panose="020B0604020202020204" pitchFamily="34" charset="0"/>
                <a:ea typeface="YF补 汉仪夏日体+黑白emoji"/>
                <a:cs typeface="YF补 汉仪夏日体+黑白emoji"/>
              </a:defRPr>
            </a:lvl3pPr>
            <a:lvl4pPr marL="1600200" indent="-228600">
              <a:defRPr>
                <a:solidFill>
                  <a:schemeClr val="tx1"/>
                </a:solidFill>
                <a:latin typeface="Arial" panose="020B0604020202020204" pitchFamily="34" charset="0"/>
                <a:ea typeface="YF补 汉仪夏日体+黑白emoji"/>
                <a:cs typeface="YF补 汉仪夏日体+黑白emoji"/>
              </a:defRPr>
            </a:lvl4pPr>
            <a:lvl5pPr marL="2057400" indent="-228600">
              <a:defRPr>
                <a:solidFill>
                  <a:schemeClr val="tx1"/>
                </a:solidFill>
                <a:latin typeface="Arial" panose="020B0604020202020204" pitchFamily="34" charset="0"/>
                <a:ea typeface="YF补 汉仪夏日体+黑白emoji"/>
                <a:cs typeface="YF补 汉仪夏日体+黑白emoji"/>
              </a:defRPr>
            </a:lvl5pPr>
            <a:lvl6pPr marL="25146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6pPr>
            <a:lvl7pPr marL="29718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7pPr>
            <a:lvl8pPr marL="34290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8pPr>
            <a:lvl9pPr marL="3886200" indent="-228600" fontAlgn="base">
              <a:spcBef>
                <a:spcPct val="0"/>
              </a:spcBef>
              <a:spcAft>
                <a:spcPct val="0"/>
              </a:spcAft>
              <a:defRPr>
                <a:solidFill>
                  <a:schemeClr val="tx1"/>
                </a:solidFill>
                <a:latin typeface="Arial" panose="020B0604020202020204" pitchFamily="34" charset="0"/>
                <a:ea typeface="YF补 汉仪夏日体+黑白emoji"/>
                <a:cs typeface="YF补 汉仪夏日体+黑白emoji"/>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sng" strike="noStrike" kern="120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rPr>
              <a:t>B</a:t>
            </a:r>
          </a:p>
        </p:txBody>
      </p:sp>
      <p:sp>
        <p:nvSpPr>
          <p:cNvPr id="115736" name="Rectangle 24">
            <a:extLst>
              <a:ext uri="{FF2B5EF4-FFF2-40B4-BE49-F238E27FC236}">
                <a16:creationId xmlns:a16="http://schemas.microsoft.com/office/drawing/2014/main" id="{7CFC660C-1F96-1B4B-0903-839AE5DA7C1D}"/>
              </a:ext>
            </a:extLst>
          </p:cNvPr>
          <p:cNvSpPr>
            <a:spLocks noChangeArrowheads="1"/>
          </p:cNvSpPr>
          <p:nvPr/>
        </p:nvSpPr>
        <p:spPr bwMode="auto">
          <a:xfrm>
            <a:off x="504159" y="745716"/>
            <a:ext cx="3754437" cy="1846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defTabSz="914400" rtl="0" eaLnBrk="1" fontAlgn="base" latinLnBrk="0" hangingPunct="1">
              <a:lnSpc>
                <a:spcPct val="95000"/>
              </a:lnSpc>
              <a:spcBef>
                <a:spcPct val="0"/>
              </a:spcBef>
              <a:spcAft>
                <a:spcPts val="800"/>
              </a:spcAft>
              <a:buClrTx/>
              <a:buSzTx/>
              <a:buFontTx/>
              <a:buNone/>
              <a:tabLst/>
              <a:defRPr/>
            </a:pPr>
            <a:r>
              <a:rPr lang="en-US" altLang="en-US" sz="2400" dirty="0">
                <a:solidFill>
                  <a:prstClr val="black"/>
                </a:solidFill>
                <a:latin typeface="Times New Roman" panose="02020603050405020304" pitchFamily="18" charset="0"/>
                <a:cs typeface="Times New Roman" panose="02020603050405020304" pitchFamily="18" charset="0"/>
              </a:rPr>
              <a:t>C</a:t>
            </a:r>
            <a:r>
              <a:rPr kumimoji="0" lang="vi-VN" altLang="en-US" sz="2400"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rPr>
              <a:t>ửa hàng mà bà M mở là cửa hàng bán trái cây nhập khẩu - tức là trái câ</a:t>
            </a:r>
            <a:r>
              <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rPr>
              <a:t>y</a:t>
            </a:r>
            <a:r>
              <a:rPr kumimoji="0" lang="vi-VN" altLang="en-US" sz="2400"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rPr>
              <a:t> có nguồn gốc từ nước ngoài</a:t>
            </a:r>
            <a:r>
              <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rPr>
              <a:t>, </a:t>
            </a:r>
            <a:r>
              <a:rPr kumimoji="0" lang="en-US" altLang="en-US" sz="2400" b="0" i="0" u="none" strike="noStrike" kern="1200" cap="none" spc="0" normalizeH="0" baseline="0" noProof="0" dirty="0" err="1">
                <a:ln>
                  <a:noFill/>
                </a:ln>
                <a:solidFill>
                  <a:prstClr val="black"/>
                </a:solidFill>
                <a:effectLst/>
                <a:uLnTx/>
                <a:uFillTx/>
                <a:latin typeface="Times New Roman" panose="02020603050405020304" pitchFamily="18" charset="0"/>
                <a:cs typeface="Times New Roman" panose="02020603050405020304" pitchFamily="18" charset="0"/>
              </a:rPr>
              <a:t>xuất</a:t>
            </a:r>
            <a:r>
              <a:rPr kumimoji="0" lang="en-US" altLang="en-US" sz="2400" b="0" i="0" u="none" strike="noStrike" kern="1200" cap="none" spc="0" normalizeH="0" noProof="0" dirty="0">
                <a:ln>
                  <a:noFill/>
                </a:ln>
                <a:solidFill>
                  <a:prstClr val="black"/>
                </a:solidFill>
                <a:effectLst/>
                <a:uLnTx/>
                <a:uFillTx/>
                <a:latin typeface="Times New Roman" panose="02020603050405020304" pitchFamily="18" charset="0"/>
                <a:cs typeface="Times New Roman" panose="02020603050405020304" pitchFamily="18" charset="0"/>
              </a:rPr>
              <a:t> </a:t>
            </a:r>
            <a:r>
              <a:rPr kumimoji="0" lang="en-US" altLang="en-US" sz="2400" b="0" i="0" u="none" strike="noStrike" kern="1200" cap="none" spc="0" normalizeH="0" noProof="0" dirty="0" err="1">
                <a:ln>
                  <a:noFill/>
                </a:ln>
                <a:solidFill>
                  <a:prstClr val="black"/>
                </a:solidFill>
                <a:effectLst/>
                <a:uLnTx/>
                <a:uFillTx/>
                <a:latin typeface="Times New Roman" panose="02020603050405020304" pitchFamily="18" charset="0"/>
                <a:cs typeface="Times New Roman" panose="02020603050405020304" pitchFamily="18" charset="0"/>
              </a:rPr>
              <a:t>xứ</a:t>
            </a:r>
            <a:r>
              <a:rPr kumimoji="0" lang="en-US" altLang="en-US" sz="2400" b="0" i="0" u="none" strike="noStrike" kern="1200" cap="none" spc="0" normalizeH="0" noProof="0" dirty="0">
                <a:ln>
                  <a:noFill/>
                </a:ln>
                <a:solidFill>
                  <a:prstClr val="black"/>
                </a:solidFill>
                <a:effectLst/>
                <a:uLnTx/>
                <a:uFillTx/>
                <a:latin typeface="Times New Roman" panose="02020603050405020304" pitchFamily="18" charset="0"/>
                <a:cs typeface="Times New Roman" panose="02020603050405020304" pitchFamily="18" charset="0"/>
              </a:rPr>
              <a:t> </a:t>
            </a:r>
            <a:r>
              <a:rPr kumimoji="0" lang="en-US" altLang="en-US" sz="2400" b="0" i="0" u="none" strike="noStrike" kern="1200" cap="none" spc="0" normalizeH="0" noProof="0" dirty="0" err="1">
                <a:ln>
                  <a:noFill/>
                </a:ln>
                <a:solidFill>
                  <a:prstClr val="black"/>
                </a:solidFill>
                <a:effectLst/>
                <a:uLnTx/>
                <a:uFillTx/>
                <a:latin typeface="Times New Roman" panose="02020603050405020304" pitchFamily="18" charset="0"/>
                <a:cs typeface="Times New Roman" panose="02020603050405020304" pitchFamily="18" charset="0"/>
              </a:rPr>
              <a:t>rõ</a:t>
            </a:r>
            <a:r>
              <a:rPr kumimoji="0" lang="en-US" altLang="en-US" sz="2400" b="0" i="0" u="none" strike="noStrike" kern="1200" cap="none" spc="0" normalizeH="0" noProof="0" dirty="0">
                <a:ln>
                  <a:noFill/>
                </a:ln>
                <a:solidFill>
                  <a:prstClr val="black"/>
                </a:solidFill>
                <a:effectLst/>
                <a:uLnTx/>
                <a:uFillTx/>
                <a:latin typeface="Times New Roman" panose="02020603050405020304" pitchFamily="18" charset="0"/>
                <a:cs typeface="Times New Roman" panose="02020603050405020304" pitchFamily="18" charset="0"/>
              </a:rPr>
              <a:t> </a:t>
            </a:r>
            <a:r>
              <a:rPr kumimoji="0" lang="en-US" altLang="en-US" sz="2400" b="0" i="0" u="none" strike="noStrike" kern="1200" cap="none" spc="0" normalizeH="0" noProof="0" dirty="0" err="1">
                <a:ln>
                  <a:noFill/>
                </a:ln>
                <a:solidFill>
                  <a:prstClr val="black"/>
                </a:solidFill>
                <a:effectLst/>
                <a:uLnTx/>
                <a:uFillTx/>
                <a:latin typeface="Times New Roman" panose="02020603050405020304" pitchFamily="18" charset="0"/>
                <a:cs typeface="Times New Roman" panose="02020603050405020304" pitchFamily="18" charset="0"/>
              </a:rPr>
              <a:t>ràng</a:t>
            </a:r>
            <a:r>
              <a:rPr lang="en-US" altLang="en-US" sz="2400" dirty="0">
                <a:solidFill>
                  <a:prstClr val="black"/>
                </a:solidFill>
                <a:latin typeface="Times New Roman" panose="02020603050405020304" pitchFamily="18" charset="0"/>
                <a:cs typeface="Times New Roman" panose="02020603050405020304" pitchFamily="18" charset="0"/>
              </a:rPr>
              <a:t>.</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115737" name="Rectangle 25">
            <a:extLst>
              <a:ext uri="{FF2B5EF4-FFF2-40B4-BE49-F238E27FC236}">
                <a16:creationId xmlns:a16="http://schemas.microsoft.com/office/drawing/2014/main" id="{3B2E429C-6B9A-01E9-8534-5AE5115F4E9D}"/>
              </a:ext>
            </a:extLst>
          </p:cNvPr>
          <p:cNvSpPr>
            <a:spLocks noChangeArrowheads="1"/>
          </p:cNvSpPr>
          <p:nvPr/>
        </p:nvSpPr>
        <p:spPr bwMode="auto">
          <a:xfrm>
            <a:off x="8112125" y="4297036"/>
            <a:ext cx="3481388" cy="19389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0" marR="0" lvl="0" indent="0" defTabSz="914400" rtl="0" eaLnBrk="1" fontAlgn="base" latinLnBrk="0" hangingPunct="1">
              <a:lnSpc>
                <a:spcPct val="100000"/>
              </a:lnSpc>
              <a:spcBef>
                <a:spcPct val="0"/>
              </a:spcBef>
              <a:spcAft>
                <a:spcPct val="0"/>
              </a:spcAft>
              <a:buClrTx/>
              <a:buSzTx/>
              <a:buFontTx/>
              <a:buNone/>
              <a:tabLst/>
              <a:defRPr/>
            </a:pPr>
            <a:r>
              <a:rPr lang="en-US" altLang="ko-KR" sz="2400" dirty="0">
                <a:solidFill>
                  <a:prstClr val="black"/>
                </a:solidFill>
                <a:latin typeface="Times New Roman" panose="02020603050405020304" pitchFamily="18" charset="0"/>
                <a:cs typeface="Times New Roman" panose="02020603050405020304" pitchFamily="18" charset="0"/>
              </a:rPr>
              <a:t>T</a:t>
            </a:r>
            <a:r>
              <a:rPr kumimoji="0" lang="vi-VN" altLang="ko-KR" sz="2400"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rPr>
              <a:t>ừ đó sẽ làm mất niềm tin của khách hàng, việc kinh doanh của bà M sẽ trở nên khó khăn, không còn ai tin tưởng vào bà M nữa. </a:t>
            </a:r>
          </a:p>
        </p:txBody>
      </p:sp>
      <p:sp>
        <p:nvSpPr>
          <p:cNvPr id="115738" name="AutoShape 26">
            <a:extLst>
              <a:ext uri="{FF2B5EF4-FFF2-40B4-BE49-F238E27FC236}">
                <a16:creationId xmlns:a16="http://schemas.microsoft.com/office/drawing/2014/main" id="{DE301822-780C-AAF8-2865-B0C39CE058D0}"/>
              </a:ext>
            </a:extLst>
          </p:cNvPr>
          <p:cNvSpPr>
            <a:spLocks noChangeArrowheads="1"/>
          </p:cNvSpPr>
          <p:nvPr/>
        </p:nvSpPr>
        <p:spPr bwMode="auto">
          <a:xfrm>
            <a:off x="5676900" y="1041400"/>
            <a:ext cx="838200" cy="584200"/>
          </a:xfrm>
          <a:prstGeom prst="rightArrow">
            <a:avLst>
              <a:gd name="adj1" fmla="val 50000"/>
              <a:gd name="adj2" fmla="val 35870"/>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pitchFamily="34" charset="0"/>
            </a:endParaRPr>
          </a:p>
        </p:txBody>
      </p:sp>
      <p:sp>
        <p:nvSpPr>
          <p:cNvPr id="115739" name="AutoShape 27">
            <a:extLst>
              <a:ext uri="{FF2B5EF4-FFF2-40B4-BE49-F238E27FC236}">
                <a16:creationId xmlns:a16="http://schemas.microsoft.com/office/drawing/2014/main" id="{95CF609D-4932-E23E-8CC5-263706601646}"/>
              </a:ext>
            </a:extLst>
          </p:cNvPr>
          <p:cNvSpPr>
            <a:spLocks noChangeArrowheads="1"/>
          </p:cNvSpPr>
          <p:nvPr/>
        </p:nvSpPr>
        <p:spPr bwMode="auto">
          <a:xfrm>
            <a:off x="5676900" y="5613400"/>
            <a:ext cx="838200" cy="584200"/>
          </a:xfrm>
          <a:prstGeom prst="rightArrow">
            <a:avLst>
              <a:gd name="adj1" fmla="val 50000"/>
              <a:gd name="adj2" fmla="val 35870"/>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blinds(horizontal)">
                                      <p:cBhvr>
                                        <p:cTn id="7" dur="500"/>
                                        <p:tgtEl>
                                          <p:spTgt spid="91"/>
                                        </p:tgtEl>
                                      </p:cBhvr>
                                    </p:animEffect>
                                  </p:childTnLst>
                                </p:cTn>
                              </p:par>
                              <p:par>
                                <p:cTn id="8" presetID="3" presetClass="entr" presetSubtype="10" fill="hold" nodeType="withEffect">
                                  <p:stCondLst>
                                    <p:cond delay="0"/>
                                  </p:stCondLst>
                                  <p:childTnLst>
                                    <p:set>
                                      <p:cBhvr>
                                        <p:cTn id="9" dur="1" fill="hold">
                                          <p:stCondLst>
                                            <p:cond delay="0"/>
                                          </p:stCondLst>
                                        </p:cTn>
                                        <p:tgtEl>
                                          <p:spTgt spid="93"/>
                                        </p:tgtEl>
                                        <p:attrNameLst>
                                          <p:attrName>style.visibility</p:attrName>
                                        </p:attrNameLst>
                                      </p:cBhvr>
                                      <p:to>
                                        <p:strVal val="visible"/>
                                      </p:to>
                                    </p:set>
                                    <p:animEffect transition="in" filter="blinds(horizontal)">
                                      <p:cBhvr>
                                        <p:cTn id="10" dur="500"/>
                                        <p:tgtEl>
                                          <p:spTgt spid="93"/>
                                        </p:tgtEl>
                                      </p:cBhvr>
                                    </p:animEffect>
                                  </p:childTnLst>
                                </p:cTn>
                              </p:par>
                              <p:par>
                                <p:cTn id="11" presetID="3" presetClass="entr" presetSubtype="10" fill="hold" nodeType="withEffect">
                                  <p:stCondLst>
                                    <p:cond delay="0"/>
                                  </p:stCondLst>
                                  <p:childTnLst>
                                    <p:set>
                                      <p:cBhvr>
                                        <p:cTn id="12" dur="1" fill="hold">
                                          <p:stCondLst>
                                            <p:cond delay="0"/>
                                          </p:stCondLst>
                                        </p:cTn>
                                        <p:tgtEl>
                                          <p:spTgt spid="94"/>
                                        </p:tgtEl>
                                        <p:attrNameLst>
                                          <p:attrName>style.visibility</p:attrName>
                                        </p:attrNameLst>
                                      </p:cBhvr>
                                      <p:to>
                                        <p:strVal val="visible"/>
                                      </p:to>
                                    </p:set>
                                    <p:animEffect transition="in" filter="blinds(horizontal)">
                                      <p:cBhvr>
                                        <p:cTn id="13" dur="500"/>
                                        <p:tgtEl>
                                          <p:spTgt spid="94"/>
                                        </p:tgtEl>
                                      </p:cBhvr>
                                    </p:animEffect>
                                  </p:childTnLst>
                                </p:cTn>
                              </p:par>
                              <p:par>
                                <p:cTn id="14" presetID="3" presetClass="entr" presetSubtype="10" fill="hold" nodeType="withEffect">
                                  <p:stCondLst>
                                    <p:cond delay="0"/>
                                  </p:stCondLst>
                                  <p:childTnLst>
                                    <p:set>
                                      <p:cBhvr>
                                        <p:cTn id="15" dur="1" fill="hold">
                                          <p:stCondLst>
                                            <p:cond delay="0"/>
                                          </p:stCondLst>
                                        </p:cTn>
                                        <p:tgtEl>
                                          <p:spTgt spid="115736"/>
                                        </p:tgtEl>
                                        <p:attrNameLst>
                                          <p:attrName>style.visibility</p:attrName>
                                        </p:attrNameLst>
                                      </p:cBhvr>
                                      <p:to>
                                        <p:strVal val="visible"/>
                                      </p:to>
                                    </p:set>
                                    <p:animEffect transition="in" filter="blinds(horizontal)">
                                      <p:cBhvr>
                                        <p:cTn id="16" dur="500"/>
                                        <p:tgtEl>
                                          <p:spTgt spid="115736"/>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4" presetClass="entr" presetSubtype="16" fill="hold" nodeType="clickEffect">
                                  <p:stCondLst>
                                    <p:cond delay="0"/>
                                  </p:stCondLst>
                                  <p:childTnLst>
                                    <p:set>
                                      <p:cBhvr>
                                        <p:cTn id="20" dur="1" fill="hold">
                                          <p:stCondLst>
                                            <p:cond delay="0"/>
                                          </p:stCondLst>
                                        </p:cTn>
                                        <p:tgtEl>
                                          <p:spTgt spid="111"/>
                                        </p:tgtEl>
                                        <p:attrNameLst>
                                          <p:attrName>style.visibility</p:attrName>
                                        </p:attrNameLst>
                                      </p:cBhvr>
                                      <p:to>
                                        <p:strVal val="visible"/>
                                      </p:to>
                                    </p:set>
                                    <p:animEffect transition="in" filter="box(in)">
                                      <p:cBhvr>
                                        <p:cTn id="21" dur="500"/>
                                        <p:tgtEl>
                                          <p:spTgt spid="111"/>
                                        </p:tgtEl>
                                      </p:cBhvr>
                                    </p:animEffect>
                                  </p:childTnLst>
                                </p:cTn>
                              </p:par>
                              <p:par>
                                <p:cTn id="22" presetID="4" presetClass="entr" presetSubtype="16" fill="hold" nodeType="withEffect">
                                  <p:stCondLst>
                                    <p:cond delay="0"/>
                                  </p:stCondLst>
                                  <p:childTnLst>
                                    <p:set>
                                      <p:cBhvr>
                                        <p:cTn id="23" dur="1" fill="hold">
                                          <p:stCondLst>
                                            <p:cond delay="0"/>
                                          </p:stCondLst>
                                        </p:cTn>
                                        <p:tgtEl>
                                          <p:spTgt spid="113"/>
                                        </p:tgtEl>
                                        <p:attrNameLst>
                                          <p:attrName>style.visibility</p:attrName>
                                        </p:attrNameLst>
                                      </p:cBhvr>
                                      <p:to>
                                        <p:strVal val="visible"/>
                                      </p:to>
                                    </p:set>
                                    <p:animEffect transition="in" filter="box(in)">
                                      <p:cBhvr>
                                        <p:cTn id="24" dur="500"/>
                                        <p:tgtEl>
                                          <p:spTgt spid="113"/>
                                        </p:tgtEl>
                                      </p:cBhvr>
                                    </p:animEffect>
                                  </p:childTnLst>
                                </p:cTn>
                              </p:par>
                              <p:par>
                                <p:cTn id="25" presetID="4" presetClass="entr" presetSubtype="16" fill="hold" nodeType="withEffect">
                                  <p:stCondLst>
                                    <p:cond delay="0"/>
                                  </p:stCondLst>
                                  <p:childTnLst>
                                    <p:set>
                                      <p:cBhvr>
                                        <p:cTn id="26" dur="1" fill="hold">
                                          <p:stCondLst>
                                            <p:cond delay="0"/>
                                          </p:stCondLst>
                                        </p:cTn>
                                        <p:tgtEl>
                                          <p:spTgt spid="114"/>
                                        </p:tgtEl>
                                        <p:attrNameLst>
                                          <p:attrName>style.visibility</p:attrName>
                                        </p:attrNameLst>
                                      </p:cBhvr>
                                      <p:to>
                                        <p:strVal val="visible"/>
                                      </p:to>
                                    </p:set>
                                    <p:animEffect transition="in" filter="box(in)">
                                      <p:cBhvr>
                                        <p:cTn id="27" dur="500"/>
                                        <p:tgtEl>
                                          <p:spTgt spid="114"/>
                                        </p:tgtEl>
                                      </p:cBhvr>
                                    </p:animEffect>
                                  </p:childTnLst>
                                </p:cTn>
                              </p:par>
                              <p:par>
                                <p:cTn id="28" presetID="4" presetClass="entr" presetSubtype="16" fill="hold" nodeType="withEffect">
                                  <p:stCondLst>
                                    <p:cond delay="0"/>
                                  </p:stCondLst>
                                  <p:childTnLst>
                                    <p:set>
                                      <p:cBhvr>
                                        <p:cTn id="29" dur="1" fill="hold">
                                          <p:stCondLst>
                                            <p:cond delay="0"/>
                                          </p:stCondLst>
                                        </p:cTn>
                                        <p:tgtEl>
                                          <p:spTgt spid="115733"/>
                                        </p:tgtEl>
                                        <p:attrNameLst>
                                          <p:attrName>style.visibility</p:attrName>
                                        </p:attrNameLst>
                                      </p:cBhvr>
                                      <p:to>
                                        <p:strVal val="visible"/>
                                      </p:to>
                                    </p:set>
                                    <p:animEffect transition="in" filter="box(in)">
                                      <p:cBhvr>
                                        <p:cTn id="30" dur="500"/>
                                        <p:tgtEl>
                                          <p:spTgt spid="115733"/>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4" presetClass="entr" presetSubtype="16" fill="hold" nodeType="clickEffect">
                                  <p:stCondLst>
                                    <p:cond delay="0"/>
                                  </p:stCondLst>
                                  <p:childTnLst>
                                    <p:set>
                                      <p:cBhvr>
                                        <p:cTn id="34" dur="1" fill="hold">
                                          <p:stCondLst>
                                            <p:cond delay="0"/>
                                          </p:stCondLst>
                                        </p:cTn>
                                        <p:tgtEl>
                                          <p:spTgt spid="123"/>
                                        </p:tgtEl>
                                        <p:attrNameLst>
                                          <p:attrName>style.visibility</p:attrName>
                                        </p:attrNameLst>
                                      </p:cBhvr>
                                      <p:to>
                                        <p:strVal val="visible"/>
                                      </p:to>
                                    </p:set>
                                    <p:animEffect transition="in" filter="box(in)">
                                      <p:cBhvr>
                                        <p:cTn id="35" dur="500"/>
                                        <p:tgtEl>
                                          <p:spTgt spid="123"/>
                                        </p:tgtEl>
                                      </p:cBhvr>
                                    </p:animEffect>
                                  </p:childTnLst>
                                </p:cTn>
                              </p:par>
                              <p:par>
                                <p:cTn id="36" presetID="4" presetClass="entr" presetSubtype="16" fill="hold" nodeType="withEffect">
                                  <p:stCondLst>
                                    <p:cond delay="0"/>
                                  </p:stCondLst>
                                  <p:childTnLst>
                                    <p:set>
                                      <p:cBhvr>
                                        <p:cTn id="37" dur="1" fill="hold">
                                          <p:stCondLst>
                                            <p:cond delay="0"/>
                                          </p:stCondLst>
                                        </p:cTn>
                                        <p:tgtEl>
                                          <p:spTgt spid="125"/>
                                        </p:tgtEl>
                                        <p:attrNameLst>
                                          <p:attrName>style.visibility</p:attrName>
                                        </p:attrNameLst>
                                      </p:cBhvr>
                                      <p:to>
                                        <p:strVal val="visible"/>
                                      </p:to>
                                    </p:set>
                                    <p:animEffect transition="in" filter="box(in)">
                                      <p:cBhvr>
                                        <p:cTn id="38" dur="500"/>
                                        <p:tgtEl>
                                          <p:spTgt spid="125"/>
                                        </p:tgtEl>
                                      </p:cBhvr>
                                    </p:animEffect>
                                  </p:childTnLst>
                                </p:cTn>
                              </p:par>
                              <p:par>
                                <p:cTn id="39" presetID="4" presetClass="entr" presetSubtype="16" fill="hold" nodeType="withEffect">
                                  <p:stCondLst>
                                    <p:cond delay="0"/>
                                  </p:stCondLst>
                                  <p:childTnLst>
                                    <p:set>
                                      <p:cBhvr>
                                        <p:cTn id="40" dur="1" fill="hold">
                                          <p:stCondLst>
                                            <p:cond delay="0"/>
                                          </p:stCondLst>
                                        </p:cTn>
                                        <p:tgtEl>
                                          <p:spTgt spid="126"/>
                                        </p:tgtEl>
                                        <p:attrNameLst>
                                          <p:attrName>style.visibility</p:attrName>
                                        </p:attrNameLst>
                                      </p:cBhvr>
                                      <p:to>
                                        <p:strVal val="visible"/>
                                      </p:to>
                                    </p:set>
                                    <p:animEffect transition="in" filter="box(in)">
                                      <p:cBhvr>
                                        <p:cTn id="41" dur="500"/>
                                        <p:tgtEl>
                                          <p:spTgt spid="126"/>
                                        </p:tgtEl>
                                      </p:cBhvr>
                                    </p:animEffect>
                                  </p:childTnLst>
                                </p:cTn>
                              </p:par>
                              <p:par>
                                <p:cTn id="42" presetID="4" presetClass="entr" presetSubtype="16" fill="hold" nodeType="withEffect">
                                  <p:stCondLst>
                                    <p:cond delay="0"/>
                                  </p:stCondLst>
                                  <p:childTnLst>
                                    <p:set>
                                      <p:cBhvr>
                                        <p:cTn id="43" dur="1" fill="hold">
                                          <p:stCondLst>
                                            <p:cond delay="0"/>
                                          </p:stCondLst>
                                        </p:cTn>
                                        <p:tgtEl>
                                          <p:spTgt spid="115737"/>
                                        </p:tgtEl>
                                        <p:attrNameLst>
                                          <p:attrName>style.visibility</p:attrName>
                                        </p:attrNameLst>
                                      </p:cBhvr>
                                      <p:to>
                                        <p:strVal val="visible"/>
                                      </p:to>
                                    </p:set>
                                    <p:animEffect transition="in" filter="box(in)">
                                      <p:cBhvr>
                                        <p:cTn id="44" dur="500"/>
                                        <p:tgtEl>
                                          <p:spTgt spid="115737"/>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3" presetClass="entr" presetSubtype="10" fill="hold" nodeType="clickEffect">
                                  <p:stCondLst>
                                    <p:cond delay="0"/>
                                  </p:stCondLst>
                                  <p:childTnLst>
                                    <p:set>
                                      <p:cBhvr>
                                        <p:cTn id="48" dur="1" fill="hold">
                                          <p:stCondLst>
                                            <p:cond delay="0"/>
                                          </p:stCondLst>
                                        </p:cTn>
                                        <p:tgtEl>
                                          <p:spTgt spid="117"/>
                                        </p:tgtEl>
                                        <p:attrNameLst>
                                          <p:attrName>style.visibility</p:attrName>
                                        </p:attrNameLst>
                                      </p:cBhvr>
                                      <p:to>
                                        <p:strVal val="visible"/>
                                      </p:to>
                                    </p:set>
                                    <p:animEffect transition="in" filter="blinds(horizontal)">
                                      <p:cBhvr>
                                        <p:cTn id="49" dur="500"/>
                                        <p:tgtEl>
                                          <p:spTgt spid="117"/>
                                        </p:tgtEl>
                                      </p:cBhvr>
                                    </p:animEffect>
                                  </p:childTnLst>
                                </p:cTn>
                              </p:par>
                              <p:par>
                                <p:cTn id="50" presetID="3" presetClass="entr" presetSubtype="10" fill="hold" nodeType="withEffect">
                                  <p:stCondLst>
                                    <p:cond delay="0"/>
                                  </p:stCondLst>
                                  <p:childTnLst>
                                    <p:set>
                                      <p:cBhvr>
                                        <p:cTn id="51" dur="1" fill="hold">
                                          <p:stCondLst>
                                            <p:cond delay="0"/>
                                          </p:stCondLst>
                                        </p:cTn>
                                        <p:tgtEl>
                                          <p:spTgt spid="119"/>
                                        </p:tgtEl>
                                        <p:attrNameLst>
                                          <p:attrName>style.visibility</p:attrName>
                                        </p:attrNameLst>
                                      </p:cBhvr>
                                      <p:to>
                                        <p:strVal val="visible"/>
                                      </p:to>
                                    </p:set>
                                    <p:animEffect transition="in" filter="blinds(horizontal)">
                                      <p:cBhvr>
                                        <p:cTn id="52" dur="500"/>
                                        <p:tgtEl>
                                          <p:spTgt spid="119"/>
                                        </p:tgtEl>
                                      </p:cBhvr>
                                    </p:animEffect>
                                  </p:childTnLst>
                                </p:cTn>
                              </p:par>
                              <p:par>
                                <p:cTn id="53" presetID="3" presetClass="entr" presetSubtype="10" fill="hold" nodeType="withEffect">
                                  <p:stCondLst>
                                    <p:cond delay="0"/>
                                  </p:stCondLst>
                                  <p:childTnLst>
                                    <p:set>
                                      <p:cBhvr>
                                        <p:cTn id="54" dur="1" fill="hold">
                                          <p:stCondLst>
                                            <p:cond delay="0"/>
                                          </p:stCondLst>
                                        </p:cTn>
                                        <p:tgtEl>
                                          <p:spTgt spid="120"/>
                                        </p:tgtEl>
                                        <p:attrNameLst>
                                          <p:attrName>style.visibility</p:attrName>
                                        </p:attrNameLst>
                                      </p:cBhvr>
                                      <p:to>
                                        <p:strVal val="visible"/>
                                      </p:to>
                                    </p:set>
                                    <p:animEffect transition="in" filter="blinds(horizontal)">
                                      <p:cBhvr>
                                        <p:cTn id="55" dur="500"/>
                                        <p:tgtEl>
                                          <p:spTgt spid="120"/>
                                        </p:tgtEl>
                                      </p:cBhvr>
                                    </p:animEffect>
                                  </p:childTnLst>
                                </p:cTn>
                              </p:par>
                              <p:par>
                                <p:cTn id="56" presetID="3" presetClass="entr" presetSubtype="10" fill="hold" nodeType="withEffect">
                                  <p:stCondLst>
                                    <p:cond delay="0"/>
                                  </p:stCondLst>
                                  <p:childTnLst>
                                    <p:set>
                                      <p:cBhvr>
                                        <p:cTn id="57" dur="1" fill="hold">
                                          <p:stCondLst>
                                            <p:cond delay="0"/>
                                          </p:stCondLst>
                                        </p:cTn>
                                        <p:tgtEl>
                                          <p:spTgt spid="115726"/>
                                        </p:tgtEl>
                                        <p:attrNameLst>
                                          <p:attrName>style.visibility</p:attrName>
                                        </p:attrNameLst>
                                      </p:cBhvr>
                                      <p:to>
                                        <p:strVal val="visible"/>
                                      </p:to>
                                    </p:set>
                                    <p:animEffect transition="in" filter="blinds(horizontal)">
                                      <p:cBhvr>
                                        <p:cTn id="58" dur="500"/>
                                        <p:tgtEl>
                                          <p:spTgt spid="115726"/>
                                        </p:tgtEl>
                                      </p:cBhvr>
                                    </p:animEffect>
                                  </p:childTnLst>
                                </p:cTn>
                              </p:par>
                              <p:par>
                                <p:cTn id="59" presetID="3" presetClass="entr" presetSubtype="10" fill="hold" nodeType="withEffect">
                                  <p:stCondLst>
                                    <p:cond delay="0"/>
                                  </p:stCondLst>
                                  <p:childTnLst>
                                    <p:set>
                                      <p:cBhvr>
                                        <p:cTn id="60" dur="1" fill="hold">
                                          <p:stCondLst>
                                            <p:cond delay="0"/>
                                          </p:stCondLst>
                                        </p:cTn>
                                        <p:tgtEl>
                                          <p:spTgt spid="115732"/>
                                        </p:tgtEl>
                                        <p:attrNameLst>
                                          <p:attrName>style.visibility</p:attrName>
                                        </p:attrNameLst>
                                      </p:cBhvr>
                                      <p:to>
                                        <p:strVal val="visible"/>
                                      </p:to>
                                    </p:set>
                                    <p:animEffect transition="in" filter="blinds(horizontal)">
                                      <p:cBhvr>
                                        <p:cTn id="61" dur="500"/>
                                        <p:tgtEl>
                                          <p:spTgt spid="1157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114" grpId="0" animBg="1"/>
      <p:bldP spid="120" grpId="0" animBg="1"/>
      <p:bldP spid="126" grpId="0" animBg="1"/>
      <p:bldP spid="115732" grpId="0"/>
      <p:bldP spid="115733" grpId="0"/>
      <p:bldP spid="39" grpId="0"/>
      <p:bldP spid="40" grpId="0"/>
      <p:bldP spid="115736" grpId="0"/>
      <p:bldP spid="115737"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549832" y="154983"/>
            <a:ext cx="8911524" cy="3771254"/>
          </a:xfrm>
          <a:prstGeom prst="rect">
            <a:avLst/>
          </a:prstGeom>
          <a:ln>
            <a:noFill/>
          </a:ln>
          <a:effectLst>
            <a:softEdge rad="112500"/>
          </a:effectLst>
        </p:spPr>
      </p:pic>
      <p:sp>
        <p:nvSpPr>
          <p:cNvPr id="9" name="Rounded Rectangle 8">
            <a:extLst>
              <a:ext uri="{FF2B5EF4-FFF2-40B4-BE49-F238E27FC236}">
                <a16:creationId xmlns:a16="http://schemas.microsoft.com/office/drawing/2014/main" id="{49573405-1456-CB43-93D2-FEC432D32290}"/>
              </a:ext>
            </a:extLst>
          </p:cNvPr>
          <p:cNvSpPr/>
          <p:nvPr/>
        </p:nvSpPr>
        <p:spPr>
          <a:xfrm>
            <a:off x="2297342" y="3560646"/>
            <a:ext cx="6983895" cy="2292626"/>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dirty="0">
                <a:ln>
                  <a:noFill/>
                </a:ln>
                <a:solidFill>
                  <a:prstClr val="white"/>
                </a:solidFill>
                <a:effectLst/>
                <a:uLnTx/>
                <a:uFillTx/>
                <a:latin typeface="UTM Cookies" panose="02040603050506020204" pitchFamily="18" charset="0"/>
                <a:ea typeface="微软雅黑"/>
                <a:cs typeface="Calibri" panose="020F0502020204030204" pitchFamily="34" charset="0"/>
              </a:rPr>
              <a:t>V</a:t>
            </a:r>
            <a:r>
              <a:rPr kumimoji="0" lang="en-VN" sz="8000" b="1" i="0" u="none" strike="noStrike" kern="1200" cap="none" spc="0" normalizeH="0" baseline="0" noProof="0" dirty="0">
                <a:ln>
                  <a:noFill/>
                </a:ln>
                <a:solidFill>
                  <a:prstClr val="white"/>
                </a:solidFill>
                <a:effectLst/>
                <a:uLnTx/>
                <a:uFillTx/>
                <a:latin typeface="UTM Cookies" panose="02040603050506020204" pitchFamily="18" charset="0"/>
                <a:ea typeface="微软雅黑"/>
                <a:cs typeface="Calibri" panose="020F0502020204030204" pitchFamily="34" charset="0"/>
              </a:rPr>
              <a:t>ẬN DỤNG</a:t>
            </a:r>
          </a:p>
        </p:txBody>
      </p:sp>
      <p:pic>
        <p:nvPicPr>
          <p:cNvPr id="10" name="Picture 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8692" y="-58295"/>
            <a:ext cx="1582575" cy="1265687"/>
          </a:xfrm>
          <a:prstGeom prst="rect">
            <a:avLst/>
          </a:prstGeom>
        </p:spPr>
      </p:pic>
    </p:spTree>
    <p:extLst>
      <p:ext uri="{BB962C8B-B14F-4D97-AF65-F5344CB8AC3E}">
        <p14:creationId xmlns:p14="http://schemas.microsoft.com/office/powerpoint/2010/main" val="1846492678"/>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71"/>
        <p:cNvGrpSpPr/>
        <p:nvPr/>
      </p:nvGrpSpPr>
      <p:grpSpPr>
        <a:xfrm>
          <a:off x="0" y="0"/>
          <a:ext cx="0" cy="0"/>
          <a:chOff x="0" y="0"/>
          <a:chExt cx="0" cy="0"/>
        </a:xfrm>
      </p:grpSpPr>
      <p:sp>
        <p:nvSpPr>
          <p:cNvPr id="73" name="Google Shape;73;p18"/>
          <p:cNvSpPr txBox="1">
            <a:spLocks noGrp="1"/>
          </p:cNvSpPr>
          <p:nvPr>
            <p:ph type="body" idx="1"/>
          </p:nvPr>
        </p:nvSpPr>
        <p:spPr>
          <a:xfrm>
            <a:off x="1444840" y="2125920"/>
            <a:ext cx="5516838" cy="3542747"/>
          </a:xfrm>
          <a:prstGeom prst="rect">
            <a:avLst/>
          </a:prstGeom>
        </p:spPr>
        <p:txBody>
          <a:bodyPr spcFirstLastPara="1" wrap="square" lIns="121900" tIns="121900" rIns="121900" bIns="121900" anchor="t" anchorCtr="0">
            <a:noAutofit/>
          </a:bodyPr>
          <a:lstStyle/>
          <a:p>
            <a:pPr marL="0" indent="0" algn="just">
              <a:buNone/>
            </a:pPr>
            <a:r>
              <a:rPr lang="en-US" sz="3600" dirty="0">
                <a:latin typeface="Times New Roman" panose="02020603050405020304" pitchFamily="18" charset="0"/>
                <a:ea typeface="Cambria" panose="02040503050406030204" pitchFamily="18" charset="0"/>
                <a:cs typeface="Times New Roman" panose="02020603050405020304" pitchFamily="18" charset="0"/>
              </a:rPr>
              <a:t>Em </a:t>
            </a:r>
            <a:r>
              <a:rPr lang="en-US" sz="3600" dirty="0" err="1">
                <a:latin typeface="Times New Roman" panose="02020603050405020304" pitchFamily="18" charset="0"/>
                <a:ea typeface="Cambria" panose="02040503050406030204" pitchFamily="18" charset="0"/>
                <a:cs typeface="Times New Roman" panose="02020603050405020304" pitchFamily="18" charset="0"/>
              </a:rPr>
              <a:t>hãy</a:t>
            </a:r>
            <a:r>
              <a:rPr lang="en-US" sz="3600" dirty="0">
                <a:latin typeface="Times New Roman" panose="02020603050405020304" pitchFamily="18" charset="0"/>
                <a:ea typeface="Cambria" panose="02040503050406030204" pitchFamily="18" charset="0"/>
                <a:cs typeface="Times New Roman" panose="02020603050405020304" pitchFamily="18" charset="0"/>
              </a:rPr>
              <a:t> </a:t>
            </a:r>
            <a:r>
              <a:rPr lang="en-US" sz="3600" dirty="0" err="1">
                <a:latin typeface="Times New Roman" panose="02020603050405020304" pitchFamily="18" charset="0"/>
                <a:ea typeface="Cambria" panose="02040503050406030204" pitchFamily="18" charset="0"/>
                <a:cs typeface="Times New Roman" panose="02020603050405020304" pitchFamily="18" charset="0"/>
              </a:rPr>
              <a:t>kể</a:t>
            </a:r>
            <a:r>
              <a:rPr lang="en-US" sz="3600" dirty="0">
                <a:latin typeface="Times New Roman" panose="02020603050405020304" pitchFamily="18" charset="0"/>
                <a:ea typeface="Cambria" panose="02040503050406030204" pitchFamily="18" charset="0"/>
                <a:cs typeface="Times New Roman" panose="02020603050405020304" pitchFamily="18" charset="0"/>
              </a:rPr>
              <a:t>, </a:t>
            </a:r>
            <a:r>
              <a:rPr lang="en-US" sz="3600" dirty="0" err="1">
                <a:latin typeface="Times New Roman" panose="02020603050405020304" pitchFamily="18" charset="0"/>
                <a:ea typeface="Cambria" panose="02040503050406030204" pitchFamily="18" charset="0"/>
                <a:cs typeface="Times New Roman" panose="02020603050405020304" pitchFamily="18" charset="0"/>
              </a:rPr>
              <a:t>sưu</a:t>
            </a:r>
            <a:r>
              <a:rPr lang="en-US" sz="3600" dirty="0">
                <a:latin typeface="Times New Roman" panose="02020603050405020304" pitchFamily="18" charset="0"/>
                <a:ea typeface="Cambria" panose="02040503050406030204" pitchFamily="18" charset="0"/>
                <a:cs typeface="Times New Roman" panose="02020603050405020304" pitchFamily="18" charset="0"/>
              </a:rPr>
              <a:t> </a:t>
            </a:r>
            <a:r>
              <a:rPr lang="en-US" sz="3600" dirty="0" err="1">
                <a:latin typeface="Times New Roman" panose="02020603050405020304" pitchFamily="18" charset="0"/>
                <a:ea typeface="Cambria" panose="02040503050406030204" pitchFamily="18" charset="0"/>
                <a:cs typeface="Times New Roman" panose="02020603050405020304" pitchFamily="18" charset="0"/>
              </a:rPr>
              <a:t>tầm</a:t>
            </a:r>
            <a:r>
              <a:rPr lang="en-US" sz="3600" dirty="0">
                <a:latin typeface="Times New Roman" panose="02020603050405020304" pitchFamily="18" charset="0"/>
                <a:ea typeface="Cambria" panose="02040503050406030204" pitchFamily="18" charset="0"/>
                <a:cs typeface="Times New Roman" panose="02020603050405020304" pitchFamily="18" charset="0"/>
              </a:rPr>
              <a:t> </a:t>
            </a:r>
            <a:r>
              <a:rPr lang="en-US" sz="3600" dirty="0" err="1">
                <a:latin typeface="Times New Roman" panose="02020603050405020304" pitchFamily="18" charset="0"/>
                <a:ea typeface="Cambria" panose="02040503050406030204" pitchFamily="18" charset="0"/>
                <a:cs typeface="Times New Roman" panose="02020603050405020304" pitchFamily="18" charset="0"/>
              </a:rPr>
              <a:t>và</a:t>
            </a:r>
            <a:r>
              <a:rPr lang="en-US" sz="3600" dirty="0">
                <a:latin typeface="Times New Roman" panose="02020603050405020304" pitchFamily="18" charset="0"/>
                <a:ea typeface="Cambria" panose="02040503050406030204" pitchFamily="18" charset="0"/>
                <a:cs typeface="Times New Roman" panose="02020603050405020304" pitchFamily="18" charset="0"/>
              </a:rPr>
              <a:t> chia </a:t>
            </a:r>
            <a:r>
              <a:rPr lang="en-US" sz="3600" dirty="0" err="1">
                <a:latin typeface="Times New Roman" panose="02020603050405020304" pitchFamily="18" charset="0"/>
                <a:ea typeface="Cambria" panose="02040503050406030204" pitchFamily="18" charset="0"/>
                <a:cs typeface="Times New Roman" panose="02020603050405020304" pitchFamily="18" charset="0"/>
              </a:rPr>
              <a:t>sẻ</a:t>
            </a:r>
            <a:r>
              <a:rPr lang="en-US" sz="3600" dirty="0">
                <a:latin typeface="Times New Roman" panose="02020603050405020304" pitchFamily="18" charset="0"/>
                <a:ea typeface="Cambria" panose="02040503050406030204" pitchFamily="18" charset="0"/>
                <a:cs typeface="Times New Roman" panose="02020603050405020304" pitchFamily="18" charset="0"/>
              </a:rPr>
              <a:t> </a:t>
            </a:r>
            <a:r>
              <a:rPr lang="en-US" sz="3600" dirty="0" err="1">
                <a:latin typeface="Times New Roman" panose="02020603050405020304" pitchFamily="18" charset="0"/>
                <a:ea typeface="Cambria" panose="02040503050406030204" pitchFamily="18" charset="0"/>
                <a:cs typeface="Times New Roman" panose="02020603050405020304" pitchFamily="18" charset="0"/>
              </a:rPr>
              <a:t>về</a:t>
            </a:r>
            <a:r>
              <a:rPr lang="en-US" sz="3600" dirty="0">
                <a:latin typeface="Times New Roman" panose="02020603050405020304" pitchFamily="18" charset="0"/>
                <a:ea typeface="Cambria" panose="02040503050406030204" pitchFamily="18" charset="0"/>
                <a:cs typeface="Times New Roman" panose="02020603050405020304" pitchFamily="18" charset="0"/>
              </a:rPr>
              <a:t> </a:t>
            </a:r>
            <a:r>
              <a:rPr lang="en-US" sz="3600" dirty="0" err="1">
                <a:latin typeface="Times New Roman" panose="02020603050405020304" pitchFamily="18" charset="0"/>
                <a:ea typeface="Cambria" panose="02040503050406030204" pitchFamily="18" charset="0"/>
                <a:cs typeface="Times New Roman" panose="02020603050405020304" pitchFamily="18" charset="0"/>
              </a:rPr>
              <a:t>những</a:t>
            </a:r>
            <a:r>
              <a:rPr lang="en-US" sz="3600" dirty="0">
                <a:latin typeface="Times New Roman" panose="02020603050405020304" pitchFamily="18" charset="0"/>
                <a:ea typeface="Cambria" panose="02040503050406030204" pitchFamily="18" charset="0"/>
                <a:cs typeface="Times New Roman" panose="02020603050405020304" pitchFamily="18" charset="0"/>
              </a:rPr>
              <a:t> </a:t>
            </a:r>
            <a:r>
              <a:rPr lang="en-US" sz="3600" dirty="0" err="1">
                <a:latin typeface="Times New Roman" panose="02020603050405020304" pitchFamily="18" charset="0"/>
                <a:ea typeface="Cambria" panose="02040503050406030204" pitchFamily="18" charset="0"/>
                <a:cs typeface="Times New Roman" panose="02020603050405020304" pitchFamily="18" charset="0"/>
              </a:rPr>
              <a:t>tấm</a:t>
            </a:r>
            <a:r>
              <a:rPr lang="en-US" sz="3600" dirty="0">
                <a:latin typeface="Times New Roman" panose="02020603050405020304" pitchFamily="18" charset="0"/>
                <a:ea typeface="Cambria" panose="02040503050406030204" pitchFamily="18" charset="0"/>
                <a:cs typeface="Times New Roman" panose="02020603050405020304" pitchFamily="18" charset="0"/>
              </a:rPr>
              <a:t> </a:t>
            </a:r>
            <a:r>
              <a:rPr lang="en-US" sz="3600" dirty="0" err="1">
                <a:latin typeface="Times New Roman" panose="02020603050405020304" pitchFamily="18" charset="0"/>
                <a:ea typeface="Cambria" panose="02040503050406030204" pitchFamily="18" charset="0"/>
                <a:cs typeface="Times New Roman" panose="02020603050405020304" pitchFamily="18" charset="0"/>
              </a:rPr>
              <a:t>gương</a:t>
            </a:r>
            <a:r>
              <a:rPr lang="en-US" sz="3600" dirty="0">
                <a:latin typeface="Times New Roman" panose="02020603050405020304" pitchFamily="18" charset="0"/>
                <a:ea typeface="Cambria" panose="02040503050406030204" pitchFamily="18" charset="0"/>
                <a:cs typeface="Times New Roman" panose="02020603050405020304" pitchFamily="18" charset="0"/>
              </a:rPr>
              <a:t>, </a:t>
            </a:r>
            <a:r>
              <a:rPr lang="en-US" sz="3600" dirty="0" err="1">
                <a:latin typeface="Times New Roman" panose="02020603050405020304" pitchFamily="18" charset="0"/>
                <a:ea typeface="Cambria" panose="02040503050406030204" pitchFamily="18" charset="0"/>
                <a:cs typeface="Times New Roman" panose="02020603050405020304" pitchFamily="18" charset="0"/>
              </a:rPr>
              <a:t>trường</a:t>
            </a:r>
            <a:r>
              <a:rPr lang="en-US" sz="3600" dirty="0">
                <a:latin typeface="Times New Roman" panose="02020603050405020304" pitchFamily="18" charset="0"/>
                <a:ea typeface="Cambria" panose="02040503050406030204" pitchFamily="18" charset="0"/>
                <a:cs typeface="Times New Roman" panose="02020603050405020304" pitchFamily="18" charset="0"/>
              </a:rPr>
              <a:t> </a:t>
            </a:r>
            <a:r>
              <a:rPr lang="en-US" sz="3600" dirty="0" err="1">
                <a:latin typeface="Times New Roman" panose="02020603050405020304" pitchFamily="18" charset="0"/>
                <a:ea typeface="Cambria" panose="02040503050406030204" pitchFamily="18" charset="0"/>
                <a:cs typeface="Times New Roman" panose="02020603050405020304" pitchFamily="18" charset="0"/>
              </a:rPr>
              <a:t>hợp</a:t>
            </a:r>
            <a:r>
              <a:rPr lang="en-US" sz="3600" dirty="0">
                <a:latin typeface="Times New Roman" panose="02020603050405020304" pitchFamily="18" charset="0"/>
                <a:ea typeface="Cambria" panose="02040503050406030204" pitchFamily="18" charset="0"/>
                <a:cs typeface="Times New Roman" panose="02020603050405020304" pitchFamily="18" charset="0"/>
              </a:rPr>
              <a:t> </a:t>
            </a:r>
            <a:r>
              <a:rPr lang="en-US" sz="3600" dirty="0" err="1">
                <a:latin typeface="Times New Roman" panose="02020603050405020304" pitchFamily="18" charset="0"/>
                <a:ea typeface="Cambria" panose="02040503050406030204" pitchFamily="18" charset="0"/>
                <a:cs typeface="Times New Roman" panose="02020603050405020304" pitchFamily="18" charset="0"/>
              </a:rPr>
              <a:t>giữ</a:t>
            </a:r>
            <a:r>
              <a:rPr lang="en-US" sz="3600" dirty="0">
                <a:latin typeface="Times New Roman" panose="02020603050405020304" pitchFamily="18" charset="0"/>
                <a:ea typeface="Cambria" panose="02040503050406030204" pitchFamily="18" charset="0"/>
                <a:cs typeface="Times New Roman" panose="02020603050405020304" pitchFamily="18" charset="0"/>
              </a:rPr>
              <a:t> </a:t>
            </a:r>
            <a:r>
              <a:rPr lang="en-US" sz="3600" dirty="0" err="1">
                <a:latin typeface="Times New Roman" panose="02020603050405020304" pitchFamily="18" charset="0"/>
                <a:ea typeface="Cambria" panose="02040503050406030204" pitchFamily="18" charset="0"/>
                <a:cs typeface="Times New Roman" panose="02020603050405020304" pitchFamily="18" charset="0"/>
              </a:rPr>
              <a:t>chữ</a:t>
            </a:r>
            <a:r>
              <a:rPr lang="en-US" sz="3600" dirty="0">
                <a:latin typeface="Times New Roman" panose="02020603050405020304" pitchFamily="18" charset="0"/>
                <a:ea typeface="Cambria" panose="02040503050406030204" pitchFamily="18" charset="0"/>
                <a:cs typeface="Times New Roman" panose="02020603050405020304" pitchFamily="18" charset="0"/>
              </a:rPr>
              <a:t> </a:t>
            </a:r>
            <a:r>
              <a:rPr lang="en-US" sz="3600" dirty="0" err="1">
                <a:latin typeface="Times New Roman" panose="02020603050405020304" pitchFamily="18" charset="0"/>
                <a:ea typeface="Cambria" panose="02040503050406030204" pitchFamily="18" charset="0"/>
                <a:cs typeface="Times New Roman" panose="02020603050405020304" pitchFamily="18" charset="0"/>
              </a:rPr>
              <a:t>tín</a:t>
            </a:r>
            <a:r>
              <a:rPr lang="en-US" sz="3600" dirty="0">
                <a:latin typeface="Times New Roman" panose="02020603050405020304" pitchFamily="18" charset="0"/>
                <a:ea typeface="Cambria" panose="02040503050406030204" pitchFamily="18" charset="0"/>
                <a:cs typeface="Times New Roman" panose="02020603050405020304" pitchFamily="18" charset="0"/>
              </a:rPr>
              <a:t> </a:t>
            </a:r>
            <a:r>
              <a:rPr lang="en-US" sz="3600" dirty="0" err="1">
                <a:latin typeface="Times New Roman" panose="02020603050405020304" pitchFamily="18" charset="0"/>
                <a:ea typeface="Cambria" panose="02040503050406030204" pitchFamily="18" charset="0"/>
                <a:cs typeface="Times New Roman" panose="02020603050405020304" pitchFamily="18" charset="0"/>
              </a:rPr>
              <a:t>trong</a:t>
            </a:r>
            <a:r>
              <a:rPr lang="en-US" sz="3600" dirty="0">
                <a:latin typeface="Times New Roman" panose="02020603050405020304" pitchFamily="18" charset="0"/>
                <a:ea typeface="Cambria" panose="02040503050406030204" pitchFamily="18" charset="0"/>
                <a:cs typeface="Times New Roman" panose="02020603050405020304" pitchFamily="18" charset="0"/>
              </a:rPr>
              <a:t> </a:t>
            </a:r>
            <a:r>
              <a:rPr lang="en-US" sz="3600" dirty="0" err="1">
                <a:latin typeface="Times New Roman" panose="02020603050405020304" pitchFamily="18" charset="0"/>
                <a:ea typeface="Cambria" panose="02040503050406030204" pitchFamily="18" charset="0"/>
                <a:cs typeface="Times New Roman" panose="02020603050405020304" pitchFamily="18" charset="0"/>
              </a:rPr>
              <a:t>cuộc</a:t>
            </a:r>
            <a:r>
              <a:rPr lang="en-US" sz="3600" dirty="0">
                <a:latin typeface="Times New Roman" panose="02020603050405020304" pitchFamily="18" charset="0"/>
                <a:ea typeface="Cambria" panose="02040503050406030204" pitchFamily="18" charset="0"/>
                <a:cs typeface="Times New Roman" panose="02020603050405020304" pitchFamily="18" charset="0"/>
              </a:rPr>
              <a:t> </a:t>
            </a:r>
            <a:r>
              <a:rPr lang="en-US" sz="3600" dirty="0" err="1">
                <a:latin typeface="Times New Roman" panose="02020603050405020304" pitchFamily="18" charset="0"/>
                <a:ea typeface="Cambria" panose="02040503050406030204" pitchFamily="18" charset="0"/>
                <a:cs typeface="Times New Roman" panose="02020603050405020304" pitchFamily="18" charset="0"/>
              </a:rPr>
              <a:t>sống</a:t>
            </a:r>
            <a:r>
              <a:rPr lang="en-US" sz="3600" dirty="0">
                <a:latin typeface="Times New Roman" panose="02020603050405020304" pitchFamily="18" charset="0"/>
                <a:ea typeface="Cambria" panose="02040503050406030204" pitchFamily="18" charset="0"/>
                <a:cs typeface="Times New Roman" panose="02020603050405020304" pitchFamily="18" charset="0"/>
              </a:rPr>
              <a:t> </a:t>
            </a:r>
            <a:r>
              <a:rPr lang="en-US" sz="3600" dirty="0" err="1">
                <a:latin typeface="Times New Roman" panose="02020603050405020304" pitchFamily="18" charset="0"/>
                <a:ea typeface="Cambria" panose="02040503050406030204" pitchFamily="18" charset="0"/>
                <a:cs typeface="Times New Roman" panose="02020603050405020304" pitchFamily="18" charset="0"/>
              </a:rPr>
              <a:t>và</a:t>
            </a:r>
            <a:r>
              <a:rPr lang="en-US" sz="3600" dirty="0">
                <a:latin typeface="Times New Roman" panose="02020603050405020304" pitchFamily="18" charset="0"/>
                <a:ea typeface="Cambria" panose="02040503050406030204" pitchFamily="18" charset="0"/>
                <a:cs typeface="Times New Roman" panose="02020603050405020304" pitchFamily="18" charset="0"/>
              </a:rPr>
              <a:t> </a:t>
            </a:r>
            <a:r>
              <a:rPr lang="en-US" sz="3600" dirty="0" err="1">
                <a:latin typeface="Times New Roman" panose="02020603050405020304" pitchFamily="18" charset="0"/>
                <a:ea typeface="Cambria" panose="02040503050406030204" pitchFamily="18" charset="0"/>
                <a:cs typeface="Times New Roman" panose="02020603050405020304" pitchFamily="18" charset="0"/>
              </a:rPr>
              <a:t>rút</a:t>
            </a:r>
            <a:r>
              <a:rPr lang="en-US" sz="3600" dirty="0">
                <a:latin typeface="Times New Roman" panose="02020603050405020304" pitchFamily="18" charset="0"/>
                <a:ea typeface="Cambria" panose="02040503050406030204" pitchFamily="18" charset="0"/>
                <a:cs typeface="Times New Roman" panose="02020603050405020304" pitchFamily="18" charset="0"/>
              </a:rPr>
              <a:t> </a:t>
            </a:r>
            <a:r>
              <a:rPr lang="en-US" sz="3600" dirty="0" err="1">
                <a:latin typeface="Times New Roman" panose="02020603050405020304" pitchFamily="18" charset="0"/>
                <a:ea typeface="Cambria" panose="02040503050406030204" pitchFamily="18" charset="0"/>
                <a:cs typeface="Times New Roman" panose="02020603050405020304" pitchFamily="18" charset="0"/>
              </a:rPr>
              <a:t>ra</a:t>
            </a:r>
            <a:r>
              <a:rPr lang="en-US" sz="3600" dirty="0">
                <a:latin typeface="Times New Roman" panose="02020603050405020304" pitchFamily="18" charset="0"/>
                <a:ea typeface="Cambria" panose="02040503050406030204" pitchFamily="18" charset="0"/>
                <a:cs typeface="Times New Roman" panose="02020603050405020304" pitchFamily="18" charset="0"/>
              </a:rPr>
              <a:t> </a:t>
            </a:r>
            <a:r>
              <a:rPr lang="en-US" sz="3600" dirty="0" err="1">
                <a:latin typeface="Times New Roman" panose="02020603050405020304" pitchFamily="18" charset="0"/>
                <a:ea typeface="Cambria" panose="02040503050406030204" pitchFamily="18" charset="0"/>
                <a:cs typeface="Times New Roman" panose="02020603050405020304" pitchFamily="18" charset="0"/>
              </a:rPr>
              <a:t>bài</a:t>
            </a:r>
            <a:r>
              <a:rPr lang="en-US" sz="3600" dirty="0">
                <a:latin typeface="Times New Roman" panose="02020603050405020304" pitchFamily="18" charset="0"/>
                <a:ea typeface="Cambria" panose="02040503050406030204" pitchFamily="18" charset="0"/>
                <a:cs typeface="Times New Roman" panose="02020603050405020304" pitchFamily="18" charset="0"/>
              </a:rPr>
              <a:t> </a:t>
            </a:r>
            <a:r>
              <a:rPr lang="en-US" sz="3600" dirty="0" err="1">
                <a:latin typeface="Times New Roman" panose="02020603050405020304" pitchFamily="18" charset="0"/>
                <a:ea typeface="Cambria" panose="02040503050406030204" pitchFamily="18" charset="0"/>
                <a:cs typeface="Times New Roman" panose="02020603050405020304" pitchFamily="18" charset="0"/>
              </a:rPr>
              <a:t>học</a:t>
            </a:r>
            <a:r>
              <a:rPr lang="en-US" sz="3600" dirty="0">
                <a:latin typeface="Times New Roman" panose="02020603050405020304" pitchFamily="18" charset="0"/>
                <a:ea typeface="Cambria" panose="02040503050406030204" pitchFamily="18" charset="0"/>
                <a:cs typeface="Times New Roman" panose="02020603050405020304" pitchFamily="18" charset="0"/>
              </a:rPr>
              <a:t> </a:t>
            </a:r>
            <a:r>
              <a:rPr lang="en-US" sz="3600" dirty="0" err="1">
                <a:latin typeface="Times New Roman" panose="02020603050405020304" pitchFamily="18" charset="0"/>
                <a:ea typeface="Cambria" panose="02040503050406030204" pitchFamily="18" charset="0"/>
                <a:cs typeface="Times New Roman" panose="02020603050405020304" pitchFamily="18" charset="0"/>
              </a:rPr>
              <a:t>đối</a:t>
            </a:r>
            <a:r>
              <a:rPr lang="en-US" sz="3600" dirty="0">
                <a:latin typeface="Times New Roman" panose="02020603050405020304" pitchFamily="18" charset="0"/>
                <a:ea typeface="Cambria" panose="02040503050406030204" pitchFamily="18" charset="0"/>
                <a:cs typeface="Times New Roman" panose="02020603050405020304" pitchFamily="18" charset="0"/>
              </a:rPr>
              <a:t> </a:t>
            </a:r>
            <a:r>
              <a:rPr lang="en-US" sz="3600" dirty="0" err="1">
                <a:latin typeface="Times New Roman" panose="02020603050405020304" pitchFamily="18" charset="0"/>
                <a:ea typeface="Cambria" panose="02040503050406030204" pitchFamily="18" charset="0"/>
                <a:cs typeface="Times New Roman" panose="02020603050405020304" pitchFamily="18" charset="0"/>
              </a:rPr>
              <a:t>với</a:t>
            </a:r>
            <a:r>
              <a:rPr lang="en-US" sz="3600" dirty="0">
                <a:latin typeface="Times New Roman" panose="02020603050405020304" pitchFamily="18" charset="0"/>
                <a:ea typeface="Cambria" panose="02040503050406030204" pitchFamily="18" charset="0"/>
                <a:cs typeface="Times New Roman" panose="02020603050405020304" pitchFamily="18" charset="0"/>
              </a:rPr>
              <a:t> </a:t>
            </a:r>
            <a:r>
              <a:rPr lang="en-US" sz="3600" dirty="0" err="1">
                <a:latin typeface="Times New Roman" panose="02020603050405020304" pitchFamily="18" charset="0"/>
                <a:ea typeface="Cambria" panose="02040503050406030204" pitchFamily="18" charset="0"/>
                <a:cs typeface="Times New Roman" panose="02020603050405020304" pitchFamily="18" charset="0"/>
              </a:rPr>
              <a:t>bản</a:t>
            </a:r>
            <a:r>
              <a:rPr lang="en-US" sz="3600" dirty="0">
                <a:latin typeface="Times New Roman" panose="02020603050405020304" pitchFamily="18" charset="0"/>
                <a:ea typeface="Cambria" panose="02040503050406030204" pitchFamily="18" charset="0"/>
                <a:cs typeface="Times New Roman" panose="02020603050405020304" pitchFamily="18" charset="0"/>
              </a:rPr>
              <a:t> </a:t>
            </a:r>
            <a:r>
              <a:rPr lang="en-US" sz="3600" dirty="0" err="1">
                <a:latin typeface="Times New Roman" panose="02020603050405020304" pitchFamily="18" charset="0"/>
                <a:ea typeface="Cambria" panose="02040503050406030204" pitchFamily="18" charset="0"/>
                <a:cs typeface="Times New Roman" panose="02020603050405020304" pitchFamily="18" charset="0"/>
              </a:rPr>
              <a:t>thân</a:t>
            </a:r>
            <a:r>
              <a:rPr lang="en-US" sz="3600" dirty="0">
                <a:latin typeface="Times New Roman" panose="02020603050405020304" pitchFamily="18" charset="0"/>
                <a:ea typeface="Cambria" panose="02040503050406030204" pitchFamily="18" charset="0"/>
                <a:cs typeface="Times New Roman" panose="02020603050405020304" pitchFamily="18" charset="0"/>
              </a:rPr>
              <a:t>.</a:t>
            </a:r>
            <a:endParaRPr sz="3600" dirty="0">
              <a:latin typeface="Times New Roman" panose="02020603050405020304" pitchFamily="18" charset="0"/>
              <a:ea typeface="Cambria" panose="02040503050406030204" pitchFamily="18" charset="0"/>
              <a:cs typeface="Times New Roman" panose="02020603050405020304" pitchFamily="18" charset="0"/>
            </a:endParaRPr>
          </a:p>
        </p:txBody>
      </p:sp>
      <p:sp>
        <p:nvSpPr>
          <p:cNvPr id="74" name="Google Shape;74;p18"/>
          <p:cNvSpPr txBox="1">
            <a:spLocks noGrp="1"/>
          </p:cNvSpPr>
          <p:nvPr>
            <p:ph type="sldNum" idx="12"/>
          </p:nvPr>
        </p:nvSpPr>
        <p:spPr>
          <a:xfrm>
            <a:off x="11621367" y="6235167"/>
            <a:ext cx="570800" cy="622800"/>
          </a:xfrm>
          <a:prstGeom prst="rect">
            <a:avLst/>
          </a:prstGeom>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fld id="{00000000-1234-1234-1234-123412341234}" type="slidenum">
              <a:rPr kumimoji="0" lang="en" sz="1733" b="0" i="0" u="none" strike="noStrike" kern="0" cap="none" spc="0" normalizeH="0" baseline="0" noProof="0">
                <a:ln>
                  <a:noFill/>
                </a:ln>
                <a:solidFill>
                  <a:srgbClr val="7F6000"/>
                </a:solidFill>
                <a:effectLst/>
                <a:uLnTx/>
                <a:uFillTx/>
                <a:latin typeface="Inconsolata"/>
                <a:ea typeface="Inconsolata"/>
                <a:sym typeface="Inconsolata"/>
              </a:rPr>
              <a:pPr marL="0" marR="0" lvl="0" indent="0" algn="ctr" defTabSz="1219170" rtl="0" eaLnBrk="1" fontAlgn="auto" latinLnBrk="0" hangingPunct="1">
                <a:lnSpc>
                  <a:spcPct val="100000"/>
                </a:lnSpc>
                <a:spcBef>
                  <a:spcPts val="0"/>
                </a:spcBef>
                <a:spcAft>
                  <a:spcPts val="0"/>
                </a:spcAft>
                <a:buClr>
                  <a:srgbClr val="000000"/>
                </a:buClr>
                <a:buSzTx/>
                <a:buFontTx/>
                <a:buNone/>
                <a:tabLst/>
                <a:defRPr/>
              </a:pPr>
              <a:t>29</a:t>
            </a:fld>
            <a:endParaRPr kumimoji="0" sz="1733" b="0" i="0" u="none" strike="noStrike" kern="0" cap="none" spc="0" normalizeH="0" baseline="0" noProof="0">
              <a:ln>
                <a:noFill/>
              </a:ln>
              <a:solidFill>
                <a:srgbClr val="7F6000"/>
              </a:solidFill>
              <a:effectLst/>
              <a:uLnTx/>
              <a:uFillTx/>
              <a:latin typeface="Inconsolata"/>
              <a:ea typeface="Inconsolata"/>
              <a:sym typeface="Inconsolata"/>
            </a:endParaRPr>
          </a:p>
        </p:txBody>
      </p:sp>
      <p:sp>
        <p:nvSpPr>
          <p:cNvPr id="10" name="Google Shape;800;p48">
            <a:extLst>
              <a:ext uri="{FF2B5EF4-FFF2-40B4-BE49-F238E27FC236}">
                <a16:creationId xmlns:a16="http://schemas.microsoft.com/office/drawing/2014/main" id="{4FDDA0F1-FA25-4924-9E37-30156B803209}"/>
              </a:ext>
            </a:extLst>
          </p:cNvPr>
          <p:cNvSpPr/>
          <p:nvPr/>
        </p:nvSpPr>
        <p:spPr>
          <a:xfrm>
            <a:off x="1033088" y="793865"/>
            <a:ext cx="1020999" cy="981926"/>
          </a:xfrm>
          <a:custGeom>
            <a:avLst/>
            <a:gdLst/>
            <a:ahLst/>
            <a:cxnLst/>
            <a:rect l="l" t="t" r="r" b="b"/>
            <a:pathLst>
              <a:path w="17107" h="21949" extrusionOk="0">
                <a:moveTo>
                  <a:pt x="9198" y="1679"/>
                </a:moveTo>
                <a:lnTo>
                  <a:pt x="9198" y="1947"/>
                </a:lnTo>
                <a:lnTo>
                  <a:pt x="9247" y="2190"/>
                </a:lnTo>
                <a:lnTo>
                  <a:pt x="9296" y="2385"/>
                </a:lnTo>
                <a:lnTo>
                  <a:pt x="9344" y="2482"/>
                </a:lnTo>
                <a:lnTo>
                  <a:pt x="9417" y="2531"/>
                </a:lnTo>
                <a:lnTo>
                  <a:pt x="9515" y="2604"/>
                </a:lnTo>
                <a:lnTo>
                  <a:pt x="9612" y="2604"/>
                </a:lnTo>
                <a:lnTo>
                  <a:pt x="9709" y="2580"/>
                </a:lnTo>
                <a:lnTo>
                  <a:pt x="9758" y="2531"/>
                </a:lnTo>
                <a:lnTo>
                  <a:pt x="9782" y="2482"/>
                </a:lnTo>
                <a:lnTo>
                  <a:pt x="9831" y="2385"/>
                </a:lnTo>
                <a:lnTo>
                  <a:pt x="9855" y="2263"/>
                </a:lnTo>
                <a:lnTo>
                  <a:pt x="9831" y="2409"/>
                </a:lnTo>
                <a:lnTo>
                  <a:pt x="9806" y="2555"/>
                </a:lnTo>
                <a:lnTo>
                  <a:pt x="9758" y="2677"/>
                </a:lnTo>
                <a:lnTo>
                  <a:pt x="9661" y="2799"/>
                </a:lnTo>
                <a:lnTo>
                  <a:pt x="9563" y="2847"/>
                </a:lnTo>
                <a:lnTo>
                  <a:pt x="9466" y="2872"/>
                </a:lnTo>
                <a:lnTo>
                  <a:pt x="9320" y="2847"/>
                </a:lnTo>
                <a:lnTo>
                  <a:pt x="9198" y="2774"/>
                </a:lnTo>
                <a:lnTo>
                  <a:pt x="9077" y="2701"/>
                </a:lnTo>
                <a:lnTo>
                  <a:pt x="8979" y="2628"/>
                </a:lnTo>
                <a:lnTo>
                  <a:pt x="8906" y="2531"/>
                </a:lnTo>
                <a:lnTo>
                  <a:pt x="8858" y="2434"/>
                </a:lnTo>
                <a:lnTo>
                  <a:pt x="8809" y="2312"/>
                </a:lnTo>
                <a:lnTo>
                  <a:pt x="8809" y="2190"/>
                </a:lnTo>
                <a:lnTo>
                  <a:pt x="8833" y="2093"/>
                </a:lnTo>
                <a:lnTo>
                  <a:pt x="8858" y="1971"/>
                </a:lnTo>
                <a:lnTo>
                  <a:pt x="8931" y="1898"/>
                </a:lnTo>
                <a:lnTo>
                  <a:pt x="9004" y="1801"/>
                </a:lnTo>
                <a:lnTo>
                  <a:pt x="9101" y="1728"/>
                </a:lnTo>
                <a:lnTo>
                  <a:pt x="9198" y="1679"/>
                </a:lnTo>
                <a:close/>
                <a:moveTo>
                  <a:pt x="12483" y="1850"/>
                </a:moveTo>
                <a:lnTo>
                  <a:pt x="12507" y="2142"/>
                </a:lnTo>
                <a:lnTo>
                  <a:pt x="12556" y="2288"/>
                </a:lnTo>
                <a:lnTo>
                  <a:pt x="12605" y="2409"/>
                </a:lnTo>
                <a:lnTo>
                  <a:pt x="12629" y="2434"/>
                </a:lnTo>
                <a:lnTo>
                  <a:pt x="12653" y="2482"/>
                </a:lnTo>
                <a:lnTo>
                  <a:pt x="12751" y="2482"/>
                </a:lnTo>
                <a:lnTo>
                  <a:pt x="12848" y="2458"/>
                </a:lnTo>
                <a:lnTo>
                  <a:pt x="12921" y="2409"/>
                </a:lnTo>
                <a:lnTo>
                  <a:pt x="12970" y="2288"/>
                </a:lnTo>
                <a:lnTo>
                  <a:pt x="13018" y="2190"/>
                </a:lnTo>
                <a:lnTo>
                  <a:pt x="13043" y="2069"/>
                </a:lnTo>
                <a:lnTo>
                  <a:pt x="13043" y="1947"/>
                </a:lnTo>
                <a:lnTo>
                  <a:pt x="13140" y="1971"/>
                </a:lnTo>
                <a:lnTo>
                  <a:pt x="13213" y="2020"/>
                </a:lnTo>
                <a:lnTo>
                  <a:pt x="13286" y="2093"/>
                </a:lnTo>
                <a:lnTo>
                  <a:pt x="13359" y="2190"/>
                </a:lnTo>
                <a:lnTo>
                  <a:pt x="13432" y="2312"/>
                </a:lnTo>
                <a:lnTo>
                  <a:pt x="13456" y="2434"/>
                </a:lnTo>
                <a:lnTo>
                  <a:pt x="13432" y="2580"/>
                </a:lnTo>
                <a:lnTo>
                  <a:pt x="13408" y="2628"/>
                </a:lnTo>
                <a:lnTo>
                  <a:pt x="13383" y="2701"/>
                </a:lnTo>
                <a:lnTo>
                  <a:pt x="13286" y="2774"/>
                </a:lnTo>
                <a:lnTo>
                  <a:pt x="13164" y="2847"/>
                </a:lnTo>
                <a:lnTo>
                  <a:pt x="13043" y="2872"/>
                </a:lnTo>
                <a:lnTo>
                  <a:pt x="12921" y="2896"/>
                </a:lnTo>
                <a:lnTo>
                  <a:pt x="12629" y="2896"/>
                </a:lnTo>
                <a:lnTo>
                  <a:pt x="12386" y="2872"/>
                </a:lnTo>
                <a:lnTo>
                  <a:pt x="12264" y="2799"/>
                </a:lnTo>
                <a:lnTo>
                  <a:pt x="12167" y="2726"/>
                </a:lnTo>
                <a:lnTo>
                  <a:pt x="12094" y="2628"/>
                </a:lnTo>
                <a:lnTo>
                  <a:pt x="12069" y="2507"/>
                </a:lnTo>
                <a:lnTo>
                  <a:pt x="12094" y="2385"/>
                </a:lnTo>
                <a:lnTo>
                  <a:pt x="12118" y="2263"/>
                </a:lnTo>
                <a:lnTo>
                  <a:pt x="12167" y="2166"/>
                </a:lnTo>
                <a:lnTo>
                  <a:pt x="12240" y="2044"/>
                </a:lnTo>
                <a:lnTo>
                  <a:pt x="12361" y="1923"/>
                </a:lnTo>
                <a:lnTo>
                  <a:pt x="12483" y="1850"/>
                </a:lnTo>
                <a:close/>
                <a:moveTo>
                  <a:pt x="5865" y="1825"/>
                </a:moveTo>
                <a:lnTo>
                  <a:pt x="5840" y="1874"/>
                </a:lnTo>
                <a:lnTo>
                  <a:pt x="5840" y="2069"/>
                </a:lnTo>
                <a:lnTo>
                  <a:pt x="5840" y="2288"/>
                </a:lnTo>
                <a:lnTo>
                  <a:pt x="5865" y="2385"/>
                </a:lnTo>
                <a:lnTo>
                  <a:pt x="5889" y="2482"/>
                </a:lnTo>
                <a:lnTo>
                  <a:pt x="5938" y="2580"/>
                </a:lnTo>
                <a:lnTo>
                  <a:pt x="6011" y="2628"/>
                </a:lnTo>
                <a:lnTo>
                  <a:pt x="6132" y="2677"/>
                </a:lnTo>
                <a:lnTo>
                  <a:pt x="6230" y="2653"/>
                </a:lnTo>
                <a:lnTo>
                  <a:pt x="6327" y="2604"/>
                </a:lnTo>
                <a:lnTo>
                  <a:pt x="6376" y="2531"/>
                </a:lnTo>
                <a:lnTo>
                  <a:pt x="6400" y="2531"/>
                </a:lnTo>
                <a:lnTo>
                  <a:pt x="6424" y="2409"/>
                </a:lnTo>
                <a:lnTo>
                  <a:pt x="6449" y="2288"/>
                </a:lnTo>
                <a:lnTo>
                  <a:pt x="6449" y="1996"/>
                </a:lnTo>
                <a:lnTo>
                  <a:pt x="6522" y="2020"/>
                </a:lnTo>
                <a:lnTo>
                  <a:pt x="6595" y="2117"/>
                </a:lnTo>
                <a:lnTo>
                  <a:pt x="6643" y="2215"/>
                </a:lnTo>
                <a:lnTo>
                  <a:pt x="6643" y="2312"/>
                </a:lnTo>
                <a:lnTo>
                  <a:pt x="6643" y="2531"/>
                </a:lnTo>
                <a:lnTo>
                  <a:pt x="6595" y="2677"/>
                </a:lnTo>
                <a:lnTo>
                  <a:pt x="6522" y="2774"/>
                </a:lnTo>
                <a:lnTo>
                  <a:pt x="6424" y="2872"/>
                </a:lnTo>
                <a:lnTo>
                  <a:pt x="6303" y="2920"/>
                </a:lnTo>
                <a:lnTo>
                  <a:pt x="6181" y="2969"/>
                </a:lnTo>
                <a:lnTo>
                  <a:pt x="6059" y="2993"/>
                </a:lnTo>
                <a:lnTo>
                  <a:pt x="5913" y="2993"/>
                </a:lnTo>
                <a:lnTo>
                  <a:pt x="5792" y="2969"/>
                </a:lnTo>
                <a:lnTo>
                  <a:pt x="5646" y="2896"/>
                </a:lnTo>
                <a:lnTo>
                  <a:pt x="5548" y="2799"/>
                </a:lnTo>
                <a:lnTo>
                  <a:pt x="5475" y="2701"/>
                </a:lnTo>
                <a:lnTo>
                  <a:pt x="5427" y="2580"/>
                </a:lnTo>
                <a:lnTo>
                  <a:pt x="5427" y="2458"/>
                </a:lnTo>
                <a:lnTo>
                  <a:pt x="5451" y="2312"/>
                </a:lnTo>
                <a:lnTo>
                  <a:pt x="5475" y="2190"/>
                </a:lnTo>
                <a:lnTo>
                  <a:pt x="5548" y="2069"/>
                </a:lnTo>
                <a:lnTo>
                  <a:pt x="5694" y="1923"/>
                </a:lnTo>
                <a:lnTo>
                  <a:pt x="5865" y="1825"/>
                </a:lnTo>
                <a:close/>
                <a:moveTo>
                  <a:pt x="2531" y="1825"/>
                </a:moveTo>
                <a:lnTo>
                  <a:pt x="2580" y="2288"/>
                </a:lnTo>
                <a:lnTo>
                  <a:pt x="2604" y="2385"/>
                </a:lnTo>
                <a:lnTo>
                  <a:pt x="2653" y="2458"/>
                </a:lnTo>
                <a:lnTo>
                  <a:pt x="2750" y="2507"/>
                </a:lnTo>
                <a:lnTo>
                  <a:pt x="2847" y="2531"/>
                </a:lnTo>
                <a:lnTo>
                  <a:pt x="2945" y="2507"/>
                </a:lnTo>
                <a:lnTo>
                  <a:pt x="3018" y="2458"/>
                </a:lnTo>
                <a:lnTo>
                  <a:pt x="3066" y="2385"/>
                </a:lnTo>
                <a:lnTo>
                  <a:pt x="3091" y="2288"/>
                </a:lnTo>
                <a:lnTo>
                  <a:pt x="3066" y="1947"/>
                </a:lnTo>
                <a:lnTo>
                  <a:pt x="3115" y="1996"/>
                </a:lnTo>
                <a:lnTo>
                  <a:pt x="3188" y="2044"/>
                </a:lnTo>
                <a:lnTo>
                  <a:pt x="3212" y="2117"/>
                </a:lnTo>
                <a:lnTo>
                  <a:pt x="3237" y="2166"/>
                </a:lnTo>
                <a:lnTo>
                  <a:pt x="3237" y="2336"/>
                </a:lnTo>
                <a:lnTo>
                  <a:pt x="3212" y="2507"/>
                </a:lnTo>
                <a:lnTo>
                  <a:pt x="3139" y="2677"/>
                </a:lnTo>
                <a:lnTo>
                  <a:pt x="3042" y="2823"/>
                </a:lnTo>
                <a:lnTo>
                  <a:pt x="2920" y="2945"/>
                </a:lnTo>
                <a:lnTo>
                  <a:pt x="2774" y="3018"/>
                </a:lnTo>
                <a:lnTo>
                  <a:pt x="2653" y="3066"/>
                </a:lnTo>
                <a:lnTo>
                  <a:pt x="2531" y="3042"/>
                </a:lnTo>
                <a:lnTo>
                  <a:pt x="2409" y="3018"/>
                </a:lnTo>
                <a:lnTo>
                  <a:pt x="2312" y="2945"/>
                </a:lnTo>
                <a:lnTo>
                  <a:pt x="2215" y="2847"/>
                </a:lnTo>
                <a:lnTo>
                  <a:pt x="2142" y="2750"/>
                </a:lnTo>
                <a:lnTo>
                  <a:pt x="2093" y="2653"/>
                </a:lnTo>
                <a:lnTo>
                  <a:pt x="2044" y="2531"/>
                </a:lnTo>
                <a:lnTo>
                  <a:pt x="2044" y="2434"/>
                </a:lnTo>
                <a:lnTo>
                  <a:pt x="2044" y="2361"/>
                </a:lnTo>
                <a:lnTo>
                  <a:pt x="2117" y="2215"/>
                </a:lnTo>
                <a:lnTo>
                  <a:pt x="2190" y="2069"/>
                </a:lnTo>
                <a:lnTo>
                  <a:pt x="2312" y="1947"/>
                </a:lnTo>
                <a:lnTo>
                  <a:pt x="2409" y="1874"/>
                </a:lnTo>
                <a:lnTo>
                  <a:pt x="2531" y="1825"/>
                </a:lnTo>
                <a:close/>
                <a:moveTo>
                  <a:pt x="15598" y="3285"/>
                </a:moveTo>
                <a:lnTo>
                  <a:pt x="15768" y="3310"/>
                </a:lnTo>
                <a:lnTo>
                  <a:pt x="15598" y="3553"/>
                </a:lnTo>
                <a:lnTo>
                  <a:pt x="15598" y="3285"/>
                </a:lnTo>
                <a:close/>
                <a:moveTo>
                  <a:pt x="16328" y="3310"/>
                </a:moveTo>
                <a:lnTo>
                  <a:pt x="16328" y="3577"/>
                </a:lnTo>
                <a:lnTo>
                  <a:pt x="16352" y="3869"/>
                </a:lnTo>
                <a:lnTo>
                  <a:pt x="16011" y="4234"/>
                </a:lnTo>
                <a:lnTo>
                  <a:pt x="15695" y="4623"/>
                </a:lnTo>
                <a:lnTo>
                  <a:pt x="15549" y="4794"/>
                </a:lnTo>
                <a:lnTo>
                  <a:pt x="15573" y="4526"/>
                </a:lnTo>
                <a:lnTo>
                  <a:pt x="15598" y="4404"/>
                </a:lnTo>
                <a:lnTo>
                  <a:pt x="15695" y="4161"/>
                </a:lnTo>
                <a:lnTo>
                  <a:pt x="15817" y="3918"/>
                </a:lnTo>
                <a:lnTo>
                  <a:pt x="15963" y="3626"/>
                </a:lnTo>
                <a:lnTo>
                  <a:pt x="16133" y="3310"/>
                </a:lnTo>
                <a:close/>
                <a:moveTo>
                  <a:pt x="16425" y="4331"/>
                </a:moveTo>
                <a:lnTo>
                  <a:pt x="16547" y="4940"/>
                </a:lnTo>
                <a:lnTo>
                  <a:pt x="16425" y="4988"/>
                </a:lnTo>
                <a:lnTo>
                  <a:pt x="16328" y="5086"/>
                </a:lnTo>
                <a:lnTo>
                  <a:pt x="16133" y="5280"/>
                </a:lnTo>
                <a:lnTo>
                  <a:pt x="15938" y="5499"/>
                </a:lnTo>
                <a:lnTo>
                  <a:pt x="15817" y="5670"/>
                </a:lnTo>
                <a:lnTo>
                  <a:pt x="15549" y="5986"/>
                </a:lnTo>
                <a:lnTo>
                  <a:pt x="15549" y="5864"/>
                </a:lnTo>
                <a:lnTo>
                  <a:pt x="15598" y="5840"/>
                </a:lnTo>
                <a:lnTo>
                  <a:pt x="15646" y="5791"/>
                </a:lnTo>
                <a:lnTo>
                  <a:pt x="15671" y="5718"/>
                </a:lnTo>
                <a:lnTo>
                  <a:pt x="15671" y="5645"/>
                </a:lnTo>
                <a:lnTo>
                  <a:pt x="15671" y="5475"/>
                </a:lnTo>
                <a:lnTo>
                  <a:pt x="15719" y="5305"/>
                </a:lnTo>
                <a:lnTo>
                  <a:pt x="15792" y="5159"/>
                </a:lnTo>
                <a:lnTo>
                  <a:pt x="15890" y="4988"/>
                </a:lnTo>
                <a:lnTo>
                  <a:pt x="16133" y="4696"/>
                </a:lnTo>
                <a:lnTo>
                  <a:pt x="16352" y="4453"/>
                </a:lnTo>
                <a:lnTo>
                  <a:pt x="16425" y="4331"/>
                </a:lnTo>
                <a:close/>
                <a:moveTo>
                  <a:pt x="16571" y="5280"/>
                </a:moveTo>
                <a:lnTo>
                  <a:pt x="16595" y="5621"/>
                </a:lnTo>
                <a:lnTo>
                  <a:pt x="16595" y="6010"/>
                </a:lnTo>
                <a:lnTo>
                  <a:pt x="16401" y="6108"/>
                </a:lnTo>
                <a:lnTo>
                  <a:pt x="16230" y="6254"/>
                </a:lnTo>
                <a:lnTo>
                  <a:pt x="15914" y="6546"/>
                </a:lnTo>
                <a:lnTo>
                  <a:pt x="15719" y="6740"/>
                </a:lnTo>
                <a:lnTo>
                  <a:pt x="15549" y="6959"/>
                </a:lnTo>
                <a:lnTo>
                  <a:pt x="15549" y="6765"/>
                </a:lnTo>
                <a:lnTo>
                  <a:pt x="15622" y="6619"/>
                </a:lnTo>
                <a:lnTo>
                  <a:pt x="15695" y="6497"/>
                </a:lnTo>
                <a:lnTo>
                  <a:pt x="15841" y="6229"/>
                </a:lnTo>
                <a:lnTo>
                  <a:pt x="16036" y="5962"/>
                </a:lnTo>
                <a:lnTo>
                  <a:pt x="16230" y="5670"/>
                </a:lnTo>
                <a:lnTo>
                  <a:pt x="16449" y="5402"/>
                </a:lnTo>
                <a:lnTo>
                  <a:pt x="16571" y="5280"/>
                </a:lnTo>
                <a:close/>
                <a:moveTo>
                  <a:pt x="5743" y="6716"/>
                </a:moveTo>
                <a:lnTo>
                  <a:pt x="5694" y="6740"/>
                </a:lnTo>
                <a:lnTo>
                  <a:pt x="5621" y="6789"/>
                </a:lnTo>
                <a:lnTo>
                  <a:pt x="5475" y="6935"/>
                </a:lnTo>
                <a:lnTo>
                  <a:pt x="5305" y="7105"/>
                </a:lnTo>
                <a:lnTo>
                  <a:pt x="5086" y="7251"/>
                </a:lnTo>
                <a:lnTo>
                  <a:pt x="4867" y="7373"/>
                </a:lnTo>
                <a:lnTo>
                  <a:pt x="4745" y="7422"/>
                </a:lnTo>
                <a:lnTo>
                  <a:pt x="4648" y="7446"/>
                </a:lnTo>
                <a:lnTo>
                  <a:pt x="4429" y="7446"/>
                </a:lnTo>
                <a:lnTo>
                  <a:pt x="4332" y="7397"/>
                </a:lnTo>
                <a:lnTo>
                  <a:pt x="4259" y="7349"/>
                </a:lnTo>
                <a:lnTo>
                  <a:pt x="4186" y="7251"/>
                </a:lnTo>
                <a:lnTo>
                  <a:pt x="4113" y="7130"/>
                </a:lnTo>
                <a:lnTo>
                  <a:pt x="4064" y="7057"/>
                </a:lnTo>
                <a:lnTo>
                  <a:pt x="3991" y="7032"/>
                </a:lnTo>
                <a:lnTo>
                  <a:pt x="3894" y="7032"/>
                </a:lnTo>
                <a:lnTo>
                  <a:pt x="3821" y="7057"/>
                </a:lnTo>
                <a:lnTo>
                  <a:pt x="3553" y="7227"/>
                </a:lnTo>
                <a:lnTo>
                  <a:pt x="3358" y="7324"/>
                </a:lnTo>
                <a:lnTo>
                  <a:pt x="3188" y="7422"/>
                </a:lnTo>
                <a:lnTo>
                  <a:pt x="3042" y="7470"/>
                </a:lnTo>
                <a:lnTo>
                  <a:pt x="2969" y="7470"/>
                </a:lnTo>
                <a:lnTo>
                  <a:pt x="2896" y="7446"/>
                </a:lnTo>
                <a:lnTo>
                  <a:pt x="2847" y="7422"/>
                </a:lnTo>
                <a:lnTo>
                  <a:pt x="2823" y="7349"/>
                </a:lnTo>
                <a:lnTo>
                  <a:pt x="2799" y="7276"/>
                </a:lnTo>
                <a:lnTo>
                  <a:pt x="2799" y="7178"/>
                </a:lnTo>
                <a:lnTo>
                  <a:pt x="2799" y="7130"/>
                </a:lnTo>
                <a:lnTo>
                  <a:pt x="2774" y="7105"/>
                </a:lnTo>
                <a:lnTo>
                  <a:pt x="2726" y="7081"/>
                </a:lnTo>
                <a:lnTo>
                  <a:pt x="2653" y="7081"/>
                </a:lnTo>
                <a:lnTo>
                  <a:pt x="2604" y="7154"/>
                </a:lnTo>
                <a:lnTo>
                  <a:pt x="2555" y="7373"/>
                </a:lnTo>
                <a:lnTo>
                  <a:pt x="2531" y="7470"/>
                </a:lnTo>
                <a:lnTo>
                  <a:pt x="2531" y="7568"/>
                </a:lnTo>
                <a:lnTo>
                  <a:pt x="2555" y="7665"/>
                </a:lnTo>
                <a:lnTo>
                  <a:pt x="2628" y="7762"/>
                </a:lnTo>
                <a:lnTo>
                  <a:pt x="2701" y="7811"/>
                </a:lnTo>
                <a:lnTo>
                  <a:pt x="2823" y="7860"/>
                </a:lnTo>
                <a:lnTo>
                  <a:pt x="2945" y="7884"/>
                </a:lnTo>
                <a:lnTo>
                  <a:pt x="3091" y="7860"/>
                </a:lnTo>
                <a:lnTo>
                  <a:pt x="3212" y="7835"/>
                </a:lnTo>
                <a:lnTo>
                  <a:pt x="3358" y="7787"/>
                </a:lnTo>
                <a:lnTo>
                  <a:pt x="3602" y="7665"/>
                </a:lnTo>
                <a:lnTo>
                  <a:pt x="3845" y="7519"/>
                </a:lnTo>
                <a:lnTo>
                  <a:pt x="3942" y="7641"/>
                </a:lnTo>
                <a:lnTo>
                  <a:pt x="4040" y="7714"/>
                </a:lnTo>
                <a:lnTo>
                  <a:pt x="4137" y="7787"/>
                </a:lnTo>
                <a:lnTo>
                  <a:pt x="4259" y="7835"/>
                </a:lnTo>
                <a:lnTo>
                  <a:pt x="4356" y="7860"/>
                </a:lnTo>
                <a:lnTo>
                  <a:pt x="4478" y="7860"/>
                </a:lnTo>
                <a:lnTo>
                  <a:pt x="4745" y="7835"/>
                </a:lnTo>
                <a:lnTo>
                  <a:pt x="4989" y="7762"/>
                </a:lnTo>
                <a:lnTo>
                  <a:pt x="5232" y="7641"/>
                </a:lnTo>
                <a:lnTo>
                  <a:pt x="5475" y="7495"/>
                </a:lnTo>
                <a:lnTo>
                  <a:pt x="5694" y="7324"/>
                </a:lnTo>
                <a:lnTo>
                  <a:pt x="5816" y="7470"/>
                </a:lnTo>
                <a:lnTo>
                  <a:pt x="5962" y="7592"/>
                </a:lnTo>
                <a:lnTo>
                  <a:pt x="6132" y="7665"/>
                </a:lnTo>
                <a:lnTo>
                  <a:pt x="6327" y="7738"/>
                </a:lnTo>
                <a:lnTo>
                  <a:pt x="6741" y="7738"/>
                </a:lnTo>
                <a:lnTo>
                  <a:pt x="6862" y="7689"/>
                </a:lnTo>
                <a:lnTo>
                  <a:pt x="6984" y="7641"/>
                </a:lnTo>
                <a:lnTo>
                  <a:pt x="7106" y="7592"/>
                </a:lnTo>
                <a:lnTo>
                  <a:pt x="7300" y="7422"/>
                </a:lnTo>
                <a:lnTo>
                  <a:pt x="7422" y="7568"/>
                </a:lnTo>
                <a:lnTo>
                  <a:pt x="7592" y="7665"/>
                </a:lnTo>
                <a:lnTo>
                  <a:pt x="7787" y="7714"/>
                </a:lnTo>
                <a:lnTo>
                  <a:pt x="7982" y="7738"/>
                </a:lnTo>
                <a:lnTo>
                  <a:pt x="8201" y="7714"/>
                </a:lnTo>
                <a:lnTo>
                  <a:pt x="8395" y="7665"/>
                </a:lnTo>
                <a:lnTo>
                  <a:pt x="8590" y="7568"/>
                </a:lnTo>
                <a:lnTo>
                  <a:pt x="8785" y="7446"/>
                </a:lnTo>
                <a:lnTo>
                  <a:pt x="8931" y="7568"/>
                </a:lnTo>
                <a:lnTo>
                  <a:pt x="9101" y="7665"/>
                </a:lnTo>
                <a:lnTo>
                  <a:pt x="9271" y="7738"/>
                </a:lnTo>
                <a:lnTo>
                  <a:pt x="9466" y="7787"/>
                </a:lnTo>
                <a:lnTo>
                  <a:pt x="9636" y="7787"/>
                </a:lnTo>
                <a:lnTo>
                  <a:pt x="9806" y="7762"/>
                </a:lnTo>
                <a:lnTo>
                  <a:pt x="9977" y="7714"/>
                </a:lnTo>
                <a:lnTo>
                  <a:pt x="10098" y="7616"/>
                </a:lnTo>
                <a:lnTo>
                  <a:pt x="10196" y="7714"/>
                </a:lnTo>
                <a:lnTo>
                  <a:pt x="10293" y="7787"/>
                </a:lnTo>
                <a:lnTo>
                  <a:pt x="10415" y="7860"/>
                </a:lnTo>
                <a:lnTo>
                  <a:pt x="10536" y="7908"/>
                </a:lnTo>
                <a:lnTo>
                  <a:pt x="10658" y="7957"/>
                </a:lnTo>
                <a:lnTo>
                  <a:pt x="10780" y="7957"/>
                </a:lnTo>
                <a:lnTo>
                  <a:pt x="10901" y="7908"/>
                </a:lnTo>
                <a:lnTo>
                  <a:pt x="10999" y="7860"/>
                </a:lnTo>
                <a:lnTo>
                  <a:pt x="11120" y="7811"/>
                </a:lnTo>
                <a:lnTo>
                  <a:pt x="11193" y="7714"/>
                </a:lnTo>
                <a:lnTo>
                  <a:pt x="11364" y="7543"/>
                </a:lnTo>
                <a:lnTo>
                  <a:pt x="11607" y="7689"/>
                </a:lnTo>
                <a:lnTo>
                  <a:pt x="11729" y="7762"/>
                </a:lnTo>
                <a:lnTo>
                  <a:pt x="11850" y="7811"/>
                </a:lnTo>
                <a:lnTo>
                  <a:pt x="11972" y="7835"/>
                </a:lnTo>
                <a:lnTo>
                  <a:pt x="12094" y="7835"/>
                </a:lnTo>
                <a:lnTo>
                  <a:pt x="12191" y="7811"/>
                </a:lnTo>
                <a:lnTo>
                  <a:pt x="12288" y="7738"/>
                </a:lnTo>
                <a:lnTo>
                  <a:pt x="12410" y="7835"/>
                </a:lnTo>
                <a:lnTo>
                  <a:pt x="12556" y="7884"/>
                </a:lnTo>
                <a:lnTo>
                  <a:pt x="12726" y="7908"/>
                </a:lnTo>
                <a:lnTo>
                  <a:pt x="12872" y="7884"/>
                </a:lnTo>
                <a:lnTo>
                  <a:pt x="13018" y="7860"/>
                </a:lnTo>
                <a:lnTo>
                  <a:pt x="13164" y="7762"/>
                </a:lnTo>
                <a:lnTo>
                  <a:pt x="13262" y="7665"/>
                </a:lnTo>
                <a:lnTo>
                  <a:pt x="13335" y="7519"/>
                </a:lnTo>
                <a:lnTo>
                  <a:pt x="13335" y="7470"/>
                </a:lnTo>
                <a:lnTo>
                  <a:pt x="13335" y="7446"/>
                </a:lnTo>
                <a:lnTo>
                  <a:pt x="13286" y="7422"/>
                </a:lnTo>
                <a:lnTo>
                  <a:pt x="13262" y="7422"/>
                </a:lnTo>
                <a:lnTo>
                  <a:pt x="13043" y="7470"/>
                </a:lnTo>
                <a:lnTo>
                  <a:pt x="12775" y="7543"/>
                </a:lnTo>
                <a:lnTo>
                  <a:pt x="12653" y="7543"/>
                </a:lnTo>
                <a:lnTo>
                  <a:pt x="12532" y="7519"/>
                </a:lnTo>
                <a:lnTo>
                  <a:pt x="12459" y="7470"/>
                </a:lnTo>
                <a:lnTo>
                  <a:pt x="12434" y="7422"/>
                </a:lnTo>
                <a:lnTo>
                  <a:pt x="12410" y="7373"/>
                </a:lnTo>
                <a:lnTo>
                  <a:pt x="12386" y="7300"/>
                </a:lnTo>
                <a:lnTo>
                  <a:pt x="12337" y="7251"/>
                </a:lnTo>
                <a:lnTo>
                  <a:pt x="12288" y="7203"/>
                </a:lnTo>
                <a:lnTo>
                  <a:pt x="12167" y="7203"/>
                </a:lnTo>
                <a:lnTo>
                  <a:pt x="12118" y="7251"/>
                </a:lnTo>
                <a:lnTo>
                  <a:pt x="12094" y="7300"/>
                </a:lnTo>
                <a:lnTo>
                  <a:pt x="12069" y="7373"/>
                </a:lnTo>
                <a:lnTo>
                  <a:pt x="12069" y="7422"/>
                </a:lnTo>
                <a:lnTo>
                  <a:pt x="12045" y="7470"/>
                </a:lnTo>
                <a:lnTo>
                  <a:pt x="12021" y="7495"/>
                </a:lnTo>
                <a:lnTo>
                  <a:pt x="11899" y="7495"/>
                </a:lnTo>
                <a:lnTo>
                  <a:pt x="11777" y="7446"/>
                </a:lnTo>
                <a:lnTo>
                  <a:pt x="11583" y="7300"/>
                </a:lnTo>
                <a:lnTo>
                  <a:pt x="11461" y="7178"/>
                </a:lnTo>
                <a:lnTo>
                  <a:pt x="11388" y="7154"/>
                </a:lnTo>
                <a:lnTo>
                  <a:pt x="11339" y="7130"/>
                </a:lnTo>
                <a:lnTo>
                  <a:pt x="11266" y="7154"/>
                </a:lnTo>
                <a:lnTo>
                  <a:pt x="11218" y="7178"/>
                </a:lnTo>
                <a:lnTo>
                  <a:pt x="11047" y="7397"/>
                </a:lnTo>
                <a:lnTo>
                  <a:pt x="10926" y="7495"/>
                </a:lnTo>
                <a:lnTo>
                  <a:pt x="10804" y="7543"/>
                </a:lnTo>
                <a:lnTo>
                  <a:pt x="10707" y="7568"/>
                </a:lnTo>
                <a:lnTo>
                  <a:pt x="10609" y="7568"/>
                </a:lnTo>
                <a:lnTo>
                  <a:pt x="10536" y="7519"/>
                </a:lnTo>
                <a:lnTo>
                  <a:pt x="10463" y="7422"/>
                </a:lnTo>
                <a:lnTo>
                  <a:pt x="10390" y="7324"/>
                </a:lnTo>
                <a:lnTo>
                  <a:pt x="10342" y="7178"/>
                </a:lnTo>
                <a:lnTo>
                  <a:pt x="10342" y="7105"/>
                </a:lnTo>
                <a:lnTo>
                  <a:pt x="10293" y="7032"/>
                </a:lnTo>
                <a:lnTo>
                  <a:pt x="10244" y="7008"/>
                </a:lnTo>
                <a:lnTo>
                  <a:pt x="10196" y="6984"/>
                </a:lnTo>
                <a:lnTo>
                  <a:pt x="10123" y="6984"/>
                </a:lnTo>
                <a:lnTo>
                  <a:pt x="10074" y="7008"/>
                </a:lnTo>
                <a:lnTo>
                  <a:pt x="10025" y="7057"/>
                </a:lnTo>
                <a:lnTo>
                  <a:pt x="9977" y="7130"/>
                </a:lnTo>
                <a:lnTo>
                  <a:pt x="9952" y="7227"/>
                </a:lnTo>
                <a:lnTo>
                  <a:pt x="9904" y="7300"/>
                </a:lnTo>
                <a:lnTo>
                  <a:pt x="9831" y="7349"/>
                </a:lnTo>
                <a:lnTo>
                  <a:pt x="9782" y="7397"/>
                </a:lnTo>
                <a:lnTo>
                  <a:pt x="9709" y="7422"/>
                </a:lnTo>
                <a:lnTo>
                  <a:pt x="9636" y="7422"/>
                </a:lnTo>
                <a:lnTo>
                  <a:pt x="9466" y="7397"/>
                </a:lnTo>
                <a:lnTo>
                  <a:pt x="9320" y="7349"/>
                </a:lnTo>
                <a:lnTo>
                  <a:pt x="9174" y="7251"/>
                </a:lnTo>
                <a:lnTo>
                  <a:pt x="9028" y="7154"/>
                </a:lnTo>
                <a:lnTo>
                  <a:pt x="8906" y="7032"/>
                </a:lnTo>
                <a:lnTo>
                  <a:pt x="8858" y="6984"/>
                </a:lnTo>
                <a:lnTo>
                  <a:pt x="8687" y="6984"/>
                </a:lnTo>
                <a:lnTo>
                  <a:pt x="8639" y="7032"/>
                </a:lnTo>
                <a:lnTo>
                  <a:pt x="8517" y="7130"/>
                </a:lnTo>
                <a:lnTo>
                  <a:pt x="8371" y="7227"/>
                </a:lnTo>
                <a:lnTo>
                  <a:pt x="8201" y="7300"/>
                </a:lnTo>
                <a:lnTo>
                  <a:pt x="8030" y="7349"/>
                </a:lnTo>
                <a:lnTo>
                  <a:pt x="7860" y="7349"/>
                </a:lnTo>
                <a:lnTo>
                  <a:pt x="7787" y="7324"/>
                </a:lnTo>
                <a:lnTo>
                  <a:pt x="7738" y="7300"/>
                </a:lnTo>
                <a:lnTo>
                  <a:pt x="7665" y="7251"/>
                </a:lnTo>
                <a:lnTo>
                  <a:pt x="7641" y="7178"/>
                </a:lnTo>
                <a:lnTo>
                  <a:pt x="7592" y="7105"/>
                </a:lnTo>
                <a:lnTo>
                  <a:pt x="7592" y="7008"/>
                </a:lnTo>
                <a:lnTo>
                  <a:pt x="7568" y="6935"/>
                </a:lnTo>
                <a:lnTo>
                  <a:pt x="7544" y="6886"/>
                </a:lnTo>
                <a:lnTo>
                  <a:pt x="7495" y="6838"/>
                </a:lnTo>
                <a:lnTo>
                  <a:pt x="7446" y="6813"/>
                </a:lnTo>
                <a:lnTo>
                  <a:pt x="7398" y="6789"/>
                </a:lnTo>
                <a:lnTo>
                  <a:pt x="7325" y="6789"/>
                </a:lnTo>
                <a:lnTo>
                  <a:pt x="7276" y="6813"/>
                </a:lnTo>
                <a:lnTo>
                  <a:pt x="7227" y="6862"/>
                </a:lnTo>
                <a:lnTo>
                  <a:pt x="7057" y="7057"/>
                </a:lnTo>
                <a:lnTo>
                  <a:pt x="6960" y="7154"/>
                </a:lnTo>
                <a:lnTo>
                  <a:pt x="6862" y="7251"/>
                </a:lnTo>
                <a:lnTo>
                  <a:pt x="6741" y="7300"/>
                </a:lnTo>
                <a:lnTo>
                  <a:pt x="6619" y="7324"/>
                </a:lnTo>
                <a:lnTo>
                  <a:pt x="6473" y="7324"/>
                </a:lnTo>
                <a:lnTo>
                  <a:pt x="6351" y="7300"/>
                </a:lnTo>
                <a:lnTo>
                  <a:pt x="6230" y="7251"/>
                </a:lnTo>
                <a:lnTo>
                  <a:pt x="6108" y="7178"/>
                </a:lnTo>
                <a:lnTo>
                  <a:pt x="6035" y="7057"/>
                </a:lnTo>
                <a:lnTo>
                  <a:pt x="5986" y="6935"/>
                </a:lnTo>
                <a:lnTo>
                  <a:pt x="5986" y="6886"/>
                </a:lnTo>
                <a:lnTo>
                  <a:pt x="5962" y="6838"/>
                </a:lnTo>
                <a:lnTo>
                  <a:pt x="5913" y="6789"/>
                </a:lnTo>
                <a:lnTo>
                  <a:pt x="5865" y="6740"/>
                </a:lnTo>
                <a:lnTo>
                  <a:pt x="5792" y="6716"/>
                </a:lnTo>
                <a:close/>
                <a:moveTo>
                  <a:pt x="16595" y="6302"/>
                </a:moveTo>
                <a:lnTo>
                  <a:pt x="16547" y="7081"/>
                </a:lnTo>
                <a:lnTo>
                  <a:pt x="16401" y="7203"/>
                </a:lnTo>
                <a:lnTo>
                  <a:pt x="16279" y="7349"/>
                </a:lnTo>
                <a:lnTo>
                  <a:pt x="16011" y="7665"/>
                </a:lnTo>
                <a:lnTo>
                  <a:pt x="15792" y="7908"/>
                </a:lnTo>
                <a:lnTo>
                  <a:pt x="15573" y="8200"/>
                </a:lnTo>
                <a:lnTo>
                  <a:pt x="15573" y="7689"/>
                </a:lnTo>
                <a:lnTo>
                  <a:pt x="15573" y="7665"/>
                </a:lnTo>
                <a:lnTo>
                  <a:pt x="15671" y="7470"/>
                </a:lnTo>
                <a:lnTo>
                  <a:pt x="15768" y="7276"/>
                </a:lnTo>
                <a:lnTo>
                  <a:pt x="16011" y="6935"/>
                </a:lnTo>
                <a:lnTo>
                  <a:pt x="16303" y="6619"/>
                </a:lnTo>
                <a:lnTo>
                  <a:pt x="16595" y="6302"/>
                </a:lnTo>
                <a:close/>
                <a:moveTo>
                  <a:pt x="16547" y="7592"/>
                </a:moveTo>
                <a:lnTo>
                  <a:pt x="16522" y="8663"/>
                </a:lnTo>
                <a:lnTo>
                  <a:pt x="16425" y="8711"/>
                </a:lnTo>
                <a:lnTo>
                  <a:pt x="16328" y="8760"/>
                </a:lnTo>
                <a:lnTo>
                  <a:pt x="16157" y="8930"/>
                </a:lnTo>
                <a:lnTo>
                  <a:pt x="15841" y="9271"/>
                </a:lnTo>
                <a:lnTo>
                  <a:pt x="15719" y="9417"/>
                </a:lnTo>
                <a:lnTo>
                  <a:pt x="15573" y="9612"/>
                </a:lnTo>
                <a:lnTo>
                  <a:pt x="15573" y="8882"/>
                </a:lnTo>
                <a:lnTo>
                  <a:pt x="15671" y="8857"/>
                </a:lnTo>
                <a:lnTo>
                  <a:pt x="15744" y="8784"/>
                </a:lnTo>
                <a:lnTo>
                  <a:pt x="15890" y="8517"/>
                </a:lnTo>
                <a:lnTo>
                  <a:pt x="16060" y="8273"/>
                </a:lnTo>
                <a:lnTo>
                  <a:pt x="16401" y="7811"/>
                </a:lnTo>
                <a:lnTo>
                  <a:pt x="16547" y="7592"/>
                </a:lnTo>
                <a:close/>
                <a:moveTo>
                  <a:pt x="9734" y="9149"/>
                </a:moveTo>
                <a:lnTo>
                  <a:pt x="9661" y="9174"/>
                </a:lnTo>
                <a:lnTo>
                  <a:pt x="9588" y="9198"/>
                </a:lnTo>
                <a:lnTo>
                  <a:pt x="9539" y="9247"/>
                </a:lnTo>
                <a:lnTo>
                  <a:pt x="9466" y="9368"/>
                </a:lnTo>
                <a:lnTo>
                  <a:pt x="9442" y="9490"/>
                </a:lnTo>
                <a:lnTo>
                  <a:pt x="9320" y="9587"/>
                </a:lnTo>
                <a:lnTo>
                  <a:pt x="9174" y="9660"/>
                </a:lnTo>
                <a:lnTo>
                  <a:pt x="9052" y="9685"/>
                </a:lnTo>
                <a:lnTo>
                  <a:pt x="8882" y="9685"/>
                </a:lnTo>
                <a:lnTo>
                  <a:pt x="8785" y="9660"/>
                </a:lnTo>
                <a:lnTo>
                  <a:pt x="8736" y="9636"/>
                </a:lnTo>
                <a:lnTo>
                  <a:pt x="8687" y="9587"/>
                </a:lnTo>
                <a:lnTo>
                  <a:pt x="8663" y="9539"/>
                </a:lnTo>
                <a:lnTo>
                  <a:pt x="8663" y="9441"/>
                </a:lnTo>
                <a:lnTo>
                  <a:pt x="8639" y="9368"/>
                </a:lnTo>
                <a:lnTo>
                  <a:pt x="8590" y="9320"/>
                </a:lnTo>
                <a:lnTo>
                  <a:pt x="8517" y="9295"/>
                </a:lnTo>
                <a:lnTo>
                  <a:pt x="8444" y="9271"/>
                </a:lnTo>
                <a:lnTo>
                  <a:pt x="8395" y="9295"/>
                </a:lnTo>
                <a:lnTo>
                  <a:pt x="8322" y="9344"/>
                </a:lnTo>
                <a:lnTo>
                  <a:pt x="8274" y="9417"/>
                </a:lnTo>
                <a:lnTo>
                  <a:pt x="8249" y="9466"/>
                </a:lnTo>
                <a:lnTo>
                  <a:pt x="8201" y="9514"/>
                </a:lnTo>
                <a:lnTo>
                  <a:pt x="8079" y="9587"/>
                </a:lnTo>
                <a:lnTo>
                  <a:pt x="7933" y="9612"/>
                </a:lnTo>
                <a:lnTo>
                  <a:pt x="7738" y="9636"/>
                </a:lnTo>
                <a:lnTo>
                  <a:pt x="7568" y="9636"/>
                </a:lnTo>
                <a:lnTo>
                  <a:pt x="7422" y="9587"/>
                </a:lnTo>
                <a:lnTo>
                  <a:pt x="7325" y="9514"/>
                </a:lnTo>
                <a:lnTo>
                  <a:pt x="7276" y="9466"/>
                </a:lnTo>
                <a:lnTo>
                  <a:pt x="7252" y="9417"/>
                </a:lnTo>
                <a:lnTo>
                  <a:pt x="7252" y="9344"/>
                </a:lnTo>
                <a:lnTo>
                  <a:pt x="7227" y="9295"/>
                </a:lnTo>
                <a:lnTo>
                  <a:pt x="7179" y="9247"/>
                </a:lnTo>
                <a:lnTo>
                  <a:pt x="7130" y="9222"/>
                </a:lnTo>
                <a:lnTo>
                  <a:pt x="7081" y="9198"/>
                </a:lnTo>
                <a:lnTo>
                  <a:pt x="7008" y="9198"/>
                </a:lnTo>
                <a:lnTo>
                  <a:pt x="6960" y="9222"/>
                </a:lnTo>
                <a:lnTo>
                  <a:pt x="6887" y="9247"/>
                </a:lnTo>
                <a:lnTo>
                  <a:pt x="6765" y="9417"/>
                </a:lnTo>
                <a:lnTo>
                  <a:pt x="6643" y="9563"/>
                </a:lnTo>
                <a:lnTo>
                  <a:pt x="6570" y="9636"/>
                </a:lnTo>
                <a:lnTo>
                  <a:pt x="6449" y="9685"/>
                </a:lnTo>
                <a:lnTo>
                  <a:pt x="6327" y="9733"/>
                </a:lnTo>
                <a:lnTo>
                  <a:pt x="6205" y="9758"/>
                </a:lnTo>
                <a:lnTo>
                  <a:pt x="6084" y="9758"/>
                </a:lnTo>
                <a:lnTo>
                  <a:pt x="6035" y="9733"/>
                </a:lnTo>
                <a:lnTo>
                  <a:pt x="5986" y="9709"/>
                </a:lnTo>
                <a:lnTo>
                  <a:pt x="5962" y="9660"/>
                </a:lnTo>
                <a:lnTo>
                  <a:pt x="5938" y="9612"/>
                </a:lnTo>
                <a:lnTo>
                  <a:pt x="5938" y="9514"/>
                </a:lnTo>
                <a:lnTo>
                  <a:pt x="5962" y="9441"/>
                </a:lnTo>
                <a:lnTo>
                  <a:pt x="5962" y="9344"/>
                </a:lnTo>
                <a:lnTo>
                  <a:pt x="5938" y="9271"/>
                </a:lnTo>
                <a:lnTo>
                  <a:pt x="5865" y="9198"/>
                </a:lnTo>
                <a:lnTo>
                  <a:pt x="5792" y="9174"/>
                </a:lnTo>
                <a:lnTo>
                  <a:pt x="5646" y="9174"/>
                </a:lnTo>
                <a:lnTo>
                  <a:pt x="5573" y="9247"/>
                </a:lnTo>
                <a:lnTo>
                  <a:pt x="5548" y="9320"/>
                </a:lnTo>
                <a:lnTo>
                  <a:pt x="5500" y="9417"/>
                </a:lnTo>
                <a:lnTo>
                  <a:pt x="5451" y="9490"/>
                </a:lnTo>
                <a:lnTo>
                  <a:pt x="5378" y="9587"/>
                </a:lnTo>
                <a:lnTo>
                  <a:pt x="5305" y="9636"/>
                </a:lnTo>
                <a:lnTo>
                  <a:pt x="5183" y="9685"/>
                </a:lnTo>
                <a:lnTo>
                  <a:pt x="5086" y="9733"/>
                </a:lnTo>
                <a:lnTo>
                  <a:pt x="4843" y="9782"/>
                </a:lnTo>
                <a:lnTo>
                  <a:pt x="4624" y="9782"/>
                </a:lnTo>
                <a:lnTo>
                  <a:pt x="4502" y="9733"/>
                </a:lnTo>
                <a:lnTo>
                  <a:pt x="4405" y="9709"/>
                </a:lnTo>
                <a:lnTo>
                  <a:pt x="4332" y="9636"/>
                </a:lnTo>
                <a:lnTo>
                  <a:pt x="4259" y="9587"/>
                </a:lnTo>
                <a:lnTo>
                  <a:pt x="4210" y="9490"/>
                </a:lnTo>
                <a:lnTo>
                  <a:pt x="4161" y="9393"/>
                </a:lnTo>
                <a:lnTo>
                  <a:pt x="4161" y="9344"/>
                </a:lnTo>
                <a:lnTo>
                  <a:pt x="4137" y="9295"/>
                </a:lnTo>
                <a:lnTo>
                  <a:pt x="4040" y="9247"/>
                </a:lnTo>
                <a:lnTo>
                  <a:pt x="3942" y="9222"/>
                </a:lnTo>
                <a:lnTo>
                  <a:pt x="3869" y="9247"/>
                </a:lnTo>
                <a:lnTo>
                  <a:pt x="3602" y="9417"/>
                </a:lnTo>
                <a:lnTo>
                  <a:pt x="3407" y="9539"/>
                </a:lnTo>
                <a:lnTo>
                  <a:pt x="3212" y="9660"/>
                </a:lnTo>
                <a:lnTo>
                  <a:pt x="3018" y="9733"/>
                </a:lnTo>
                <a:lnTo>
                  <a:pt x="2872" y="9733"/>
                </a:lnTo>
                <a:lnTo>
                  <a:pt x="2823" y="9709"/>
                </a:lnTo>
                <a:lnTo>
                  <a:pt x="2774" y="9660"/>
                </a:lnTo>
                <a:lnTo>
                  <a:pt x="2774" y="9587"/>
                </a:lnTo>
                <a:lnTo>
                  <a:pt x="2774" y="9490"/>
                </a:lnTo>
                <a:lnTo>
                  <a:pt x="2774" y="9417"/>
                </a:lnTo>
                <a:lnTo>
                  <a:pt x="2750" y="9368"/>
                </a:lnTo>
                <a:lnTo>
                  <a:pt x="2726" y="9344"/>
                </a:lnTo>
                <a:lnTo>
                  <a:pt x="2677" y="9320"/>
                </a:lnTo>
                <a:lnTo>
                  <a:pt x="2653" y="9295"/>
                </a:lnTo>
                <a:lnTo>
                  <a:pt x="2604" y="9320"/>
                </a:lnTo>
                <a:lnTo>
                  <a:pt x="2555" y="9320"/>
                </a:lnTo>
                <a:lnTo>
                  <a:pt x="2507" y="9368"/>
                </a:lnTo>
                <a:lnTo>
                  <a:pt x="2458" y="9490"/>
                </a:lnTo>
                <a:lnTo>
                  <a:pt x="2434" y="9612"/>
                </a:lnTo>
                <a:lnTo>
                  <a:pt x="2434" y="9733"/>
                </a:lnTo>
                <a:lnTo>
                  <a:pt x="2458" y="9831"/>
                </a:lnTo>
                <a:lnTo>
                  <a:pt x="2531" y="9928"/>
                </a:lnTo>
                <a:lnTo>
                  <a:pt x="2604" y="10025"/>
                </a:lnTo>
                <a:lnTo>
                  <a:pt x="2726" y="10098"/>
                </a:lnTo>
                <a:lnTo>
                  <a:pt x="2847" y="10147"/>
                </a:lnTo>
                <a:lnTo>
                  <a:pt x="2969" y="10171"/>
                </a:lnTo>
                <a:lnTo>
                  <a:pt x="3115" y="10147"/>
                </a:lnTo>
                <a:lnTo>
                  <a:pt x="3237" y="10123"/>
                </a:lnTo>
                <a:lnTo>
                  <a:pt x="3358" y="10074"/>
                </a:lnTo>
                <a:lnTo>
                  <a:pt x="3626" y="9928"/>
                </a:lnTo>
                <a:lnTo>
                  <a:pt x="3845" y="9758"/>
                </a:lnTo>
                <a:lnTo>
                  <a:pt x="3918" y="9855"/>
                </a:lnTo>
                <a:lnTo>
                  <a:pt x="3991" y="9952"/>
                </a:lnTo>
                <a:lnTo>
                  <a:pt x="4088" y="10025"/>
                </a:lnTo>
                <a:lnTo>
                  <a:pt x="4186" y="10074"/>
                </a:lnTo>
                <a:lnTo>
                  <a:pt x="4429" y="10171"/>
                </a:lnTo>
                <a:lnTo>
                  <a:pt x="4672" y="10196"/>
                </a:lnTo>
                <a:lnTo>
                  <a:pt x="4940" y="10196"/>
                </a:lnTo>
                <a:lnTo>
                  <a:pt x="5208" y="10147"/>
                </a:lnTo>
                <a:lnTo>
                  <a:pt x="5427" y="10050"/>
                </a:lnTo>
                <a:lnTo>
                  <a:pt x="5646" y="9928"/>
                </a:lnTo>
                <a:lnTo>
                  <a:pt x="5743" y="10001"/>
                </a:lnTo>
                <a:lnTo>
                  <a:pt x="5840" y="10098"/>
                </a:lnTo>
                <a:lnTo>
                  <a:pt x="5986" y="10147"/>
                </a:lnTo>
                <a:lnTo>
                  <a:pt x="6132" y="10196"/>
                </a:lnTo>
                <a:lnTo>
                  <a:pt x="6278" y="10220"/>
                </a:lnTo>
                <a:lnTo>
                  <a:pt x="6424" y="10196"/>
                </a:lnTo>
                <a:lnTo>
                  <a:pt x="6546" y="10171"/>
                </a:lnTo>
                <a:lnTo>
                  <a:pt x="6643" y="10123"/>
                </a:lnTo>
                <a:lnTo>
                  <a:pt x="6741" y="10050"/>
                </a:lnTo>
                <a:lnTo>
                  <a:pt x="6838" y="9977"/>
                </a:lnTo>
                <a:lnTo>
                  <a:pt x="7008" y="9782"/>
                </a:lnTo>
                <a:lnTo>
                  <a:pt x="7130" y="9879"/>
                </a:lnTo>
                <a:lnTo>
                  <a:pt x="7300" y="9977"/>
                </a:lnTo>
                <a:lnTo>
                  <a:pt x="7471" y="10025"/>
                </a:lnTo>
                <a:lnTo>
                  <a:pt x="7665" y="10050"/>
                </a:lnTo>
                <a:lnTo>
                  <a:pt x="7860" y="10050"/>
                </a:lnTo>
                <a:lnTo>
                  <a:pt x="8030" y="10025"/>
                </a:lnTo>
                <a:lnTo>
                  <a:pt x="8225" y="9952"/>
                </a:lnTo>
                <a:lnTo>
                  <a:pt x="8371" y="9879"/>
                </a:lnTo>
                <a:lnTo>
                  <a:pt x="8493" y="9977"/>
                </a:lnTo>
                <a:lnTo>
                  <a:pt x="8639" y="10025"/>
                </a:lnTo>
                <a:lnTo>
                  <a:pt x="8785" y="10074"/>
                </a:lnTo>
                <a:lnTo>
                  <a:pt x="8955" y="10074"/>
                </a:lnTo>
                <a:lnTo>
                  <a:pt x="9125" y="10050"/>
                </a:lnTo>
                <a:lnTo>
                  <a:pt x="9320" y="10001"/>
                </a:lnTo>
                <a:lnTo>
                  <a:pt x="9466" y="9928"/>
                </a:lnTo>
                <a:lnTo>
                  <a:pt x="9636" y="9831"/>
                </a:lnTo>
                <a:lnTo>
                  <a:pt x="9734" y="9904"/>
                </a:lnTo>
                <a:lnTo>
                  <a:pt x="9855" y="9952"/>
                </a:lnTo>
                <a:lnTo>
                  <a:pt x="10001" y="9977"/>
                </a:lnTo>
                <a:lnTo>
                  <a:pt x="10147" y="10001"/>
                </a:lnTo>
                <a:lnTo>
                  <a:pt x="10293" y="10001"/>
                </a:lnTo>
                <a:lnTo>
                  <a:pt x="10439" y="9977"/>
                </a:lnTo>
                <a:lnTo>
                  <a:pt x="10561" y="9928"/>
                </a:lnTo>
                <a:lnTo>
                  <a:pt x="10682" y="9855"/>
                </a:lnTo>
                <a:lnTo>
                  <a:pt x="10780" y="9952"/>
                </a:lnTo>
                <a:lnTo>
                  <a:pt x="10901" y="10001"/>
                </a:lnTo>
                <a:lnTo>
                  <a:pt x="11193" y="10001"/>
                </a:lnTo>
                <a:lnTo>
                  <a:pt x="11339" y="9952"/>
                </a:lnTo>
                <a:lnTo>
                  <a:pt x="11510" y="9904"/>
                </a:lnTo>
                <a:lnTo>
                  <a:pt x="11656" y="9831"/>
                </a:lnTo>
                <a:lnTo>
                  <a:pt x="11802" y="9733"/>
                </a:lnTo>
                <a:lnTo>
                  <a:pt x="11850" y="9806"/>
                </a:lnTo>
                <a:lnTo>
                  <a:pt x="11923" y="9855"/>
                </a:lnTo>
                <a:lnTo>
                  <a:pt x="12069" y="9928"/>
                </a:lnTo>
                <a:lnTo>
                  <a:pt x="12240" y="9952"/>
                </a:lnTo>
                <a:lnTo>
                  <a:pt x="12434" y="9952"/>
                </a:lnTo>
                <a:lnTo>
                  <a:pt x="12629" y="9904"/>
                </a:lnTo>
                <a:lnTo>
                  <a:pt x="12824" y="9831"/>
                </a:lnTo>
                <a:lnTo>
                  <a:pt x="13018" y="9758"/>
                </a:lnTo>
                <a:lnTo>
                  <a:pt x="13164" y="9660"/>
                </a:lnTo>
                <a:lnTo>
                  <a:pt x="13237" y="9612"/>
                </a:lnTo>
                <a:lnTo>
                  <a:pt x="13262" y="9539"/>
                </a:lnTo>
                <a:lnTo>
                  <a:pt x="13262" y="9466"/>
                </a:lnTo>
                <a:lnTo>
                  <a:pt x="13237" y="9393"/>
                </a:lnTo>
                <a:lnTo>
                  <a:pt x="13189" y="9344"/>
                </a:lnTo>
                <a:lnTo>
                  <a:pt x="13116" y="9320"/>
                </a:lnTo>
                <a:lnTo>
                  <a:pt x="13067" y="9320"/>
                </a:lnTo>
                <a:lnTo>
                  <a:pt x="12994" y="9344"/>
                </a:lnTo>
                <a:lnTo>
                  <a:pt x="12775" y="9466"/>
                </a:lnTo>
                <a:lnTo>
                  <a:pt x="12605" y="9539"/>
                </a:lnTo>
                <a:lnTo>
                  <a:pt x="12459" y="9587"/>
                </a:lnTo>
                <a:lnTo>
                  <a:pt x="12288" y="9612"/>
                </a:lnTo>
                <a:lnTo>
                  <a:pt x="12167" y="9612"/>
                </a:lnTo>
                <a:lnTo>
                  <a:pt x="12118" y="9587"/>
                </a:lnTo>
                <a:lnTo>
                  <a:pt x="12094" y="9539"/>
                </a:lnTo>
                <a:lnTo>
                  <a:pt x="12069" y="9490"/>
                </a:lnTo>
                <a:lnTo>
                  <a:pt x="12069" y="9417"/>
                </a:lnTo>
                <a:lnTo>
                  <a:pt x="12069" y="9368"/>
                </a:lnTo>
                <a:lnTo>
                  <a:pt x="12045" y="9295"/>
                </a:lnTo>
                <a:lnTo>
                  <a:pt x="12021" y="9247"/>
                </a:lnTo>
                <a:lnTo>
                  <a:pt x="11972" y="9222"/>
                </a:lnTo>
                <a:lnTo>
                  <a:pt x="11875" y="9222"/>
                </a:lnTo>
                <a:lnTo>
                  <a:pt x="11826" y="9247"/>
                </a:lnTo>
                <a:lnTo>
                  <a:pt x="11777" y="9295"/>
                </a:lnTo>
                <a:lnTo>
                  <a:pt x="11704" y="9393"/>
                </a:lnTo>
                <a:lnTo>
                  <a:pt x="11583" y="9490"/>
                </a:lnTo>
                <a:lnTo>
                  <a:pt x="11437" y="9587"/>
                </a:lnTo>
                <a:lnTo>
                  <a:pt x="11266" y="9660"/>
                </a:lnTo>
                <a:lnTo>
                  <a:pt x="11120" y="9709"/>
                </a:lnTo>
                <a:lnTo>
                  <a:pt x="11072" y="9709"/>
                </a:lnTo>
                <a:lnTo>
                  <a:pt x="11023" y="9685"/>
                </a:lnTo>
                <a:lnTo>
                  <a:pt x="10974" y="9660"/>
                </a:lnTo>
                <a:lnTo>
                  <a:pt x="10950" y="9612"/>
                </a:lnTo>
                <a:lnTo>
                  <a:pt x="10950" y="9539"/>
                </a:lnTo>
                <a:lnTo>
                  <a:pt x="10974" y="9441"/>
                </a:lnTo>
                <a:lnTo>
                  <a:pt x="10974" y="9393"/>
                </a:lnTo>
                <a:lnTo>
                  <a:pt x="10950" y="9320"/>
                </a:lnTo>
                <a:lnTo>
                  <a:pt x="10926" y="9271"/>
                </a:lnTo>
                <a:lnTo>
                  <a:pt x="10853" y="9271"/>
                </a:lnTo>
                <a:lnTo>
                  <a:pt x="10804" y="9247"/>
                </a:lnTo>
                <a:lnTo>
                  <a:pt x="10755" y="9271"/>
                </a:lnTo>
                <a:lnTo>
                  <a:pt x="10682" y="9295"/>
                </a:lnTo>
                <a:lnTo>
                  <a:pt x="10658" y="9368"/>
                </a:lnTo>
                <a:lnTo>
                  <a:pt x="10585" y="9490"/>
                </a:lnTo>
                <a:lnTo>
                  <a:pt x="10463" y="9587"/>
                </a:lnTo>
                <a:lnTo>
                  <a:pt x="10342" y="9636"/>
                </a:lnTo>
                <a:lnTo>
                  <a:pt x="10025" y="9636"/>
                </a:lnTo>
                <a:lnTo>
                  <a:pt x="9928" y="9587"/>
                </a:lnTo>
                <a:lnTo>
                  <a:pt x="9855" y="9563"/>
                </a:lnTo>
                <a:lnTo>
                  <a:pt x="9904" y="9393"/>
                </a:lnTo>
                <a:lnTo>
                  <a:pt x="9904" y="9320"/>
                </a:lnTo>
                <a:lnTo>
                  <a:pt x="9879" y="9247"/>
                </a:lnTo>
                <a:lnTo>
                  <a:pt x="9831" y="9198"/>
                </a:lnTo>
                <a:lnTo>
                  <a:pt x="9782" y="9174"/>
                </a:lnTo>
                <a:lnTo>
                  <a:pt x="9734" y="9149"/>
                </a:lnTo>
                <a:close/>
                <a:moveTo>
                  <a:pt x="16522" y="9003"/>
                </a:moveTo>
                <a:lnTo>
                  <a:pt x="16522" y="9879"/>
                </a:lnTo>
                <a:lnTo>
                  <a:pt x="16401" y="9879"/>
                </a:lnTo>
                <a:lnTo>
                  <a:pt x="16279" y="9928"/>
                </a:lnTo>
                <a:lnTo>
                  <a:pt x="16182" y="9977"/>
                </a:lnTo>
                <a:lnTo>
                  <a:pt x="16084" y="10050"/>
                </a:lnTo>
                <a:lnTo>
                  <a:pt x="15914" y="10196"/>
                </a:lnTo>
                <a:lnTo>
                  <a:pt x="15744" y="10390"/>
                </a:lnTo>
                <a:lnTo>
                  <a:pt x="15598" y="10561"/>
                </a:lnTo>
                <a:lnTo>
                  <a:pt x="15598" y="10342"/>
                </a:lnTo>
                <a:lnTo>
                  <a:pt x="15646" y="10317"/>
                </a:lnTo>
                <a:lnTo>
                  <a:pt x="15671" y="10269"/>
                </a:lnTo>
                <a:lnTo>
                  <a:pt x="15890" y="9879"/>
                </a:lnTo>
                <a:lnTo>
                  <a:pt x="16011" y="9685"/>
                </a:lnTo>
                <a:lnTo>
                  <a:pt x="16133" y="9490"/>
                </a:lnTo>
                <a:lnTo>
                  <a:pt x="16328" y="9271"/>
                </a:lnTo>
                <a:lnTo>
                  <a:pt x="16522" y="9003"/>
                </a:lnTo>
                <a:close/>
                <a:moveTo>
                  <a:pt x="16522" y="10001"/>
                </a:moveTo>
                <a:lnTo>
                  <a:pt x="16522" y="10755"/>
                </a:lnTo>
                <a:lnTo>
                  <a:pt x="16352" y="10853"/>
                </a:lnTo>
                <a:lnTo>
                  <a:pt x="16230" y="10974"/>
                </a:lnTo>
                <a:lnTo>
                  <a:pt x="15987" y="11242"/>
                </a:lnTo>
                <a:lnTo>
                  <a:pt x="15792" y="11461"/>
                </a:lnTo>
                <a:lnTo>
                  <a:pt x="15598" y="11704"/>
                </a:lnTo>
                <a:lnTo>
                  <a:pt x="15598" y="11291"/>
                </a:lnTo>
                <a:lnTo>
                  <a:pt x="15768" y="10974"/>
                </a:lnTo>
                <a:lnTo>
                  <a:pt x="15963" y="10682"/>
                </a:lnTo>
                <a:lnTo>
                  <a:pt x="16255" y="10342"/>
                </a:lnTo>
                <a:lnTo>
                  <a:pt x="16522" y="10001"/>
                </a:lnTo>
                <a:close/>
                <a:moveTo>
                  <a:pt x="10244" y="11145"/>
                </a:moveTo>
                <a:lnTo>
                  <a:pt x="10171" y="11193"/>
                </a:lnTo>
                <a:lnTo>
                  <a:pt x="10123" y="11242"/>
                </a:lnTo>
                <a:lnTo>
                  <a:pt x="9928" y="11534"/>
                </a:lnTo>
                <a:lnTo>
                  <a:pt x="9831" y="11656"/>
                </a:lnTo>
                <a:lnTo>
                  <a:pt x="9709" y="11753"/>
                </a:lnTo>
                <a:lnTo>
                  <a:pt x="9636" y="11802"/>
                </a:lnTo>
                <a:lnTo>
                  <a:pt x="9539" y="11826"/>
                </a:lnTo>
                <a:lnTo>
                  <a:pt x="9320" y="11826"/>
                </a:lnTo>
                <a:lnTo>
                  <a:pt x="9223" y="11802"/>
                </a:lnTo>
                <a:lnTo>
                  <a:pt x="9150" y="11753"/>
                </a:lnTo>
                <a:lnTo>
                  <a:pt x="9077" y="11680"/>
                </a:lnTo>
                <a:lnTo>
                  <a:pt x="9052" y="11607"/>
                </a:lnTo>
                <a:lnTo>
                  <a:pt x="9125" y="11412"/>
                </a:lnTo>
                <a:lnTo>
                  <a:pt x="9125" y="11339"/>
                </a:lnTo>
                <a:lnTo>
                  <a:pt x="9101" y="11266"/>
                </a:lnTo>
                <a:lnTo>
                  <a:pt x="9052" y="11218"/>
                </a:lnTo>
                <a:lnTo>
                  <a:pt x="9004" y="11169"/>
                </a:lnTo>
                <a:lnTo>
                  <a:pt x="8882" y="11169"/>
                </a:lnTo>
                <a:lnTo>
                  <a:pt x="8809" y="11193"/>
                </a:lnTo>
                <a:lnTo>
                  <a:pt x="8760" y="11266"/>
                </a:lnTo>
                <a:lnTo>
                  <a:pt x="8687" y="11388"/>
                </a:lnTo>
                <a:lnTo>
                  <a:pt x="8663" y="11510"/>
                </a:lnTo>
                <a:lnTo>
                  <a:pt x="8566" y="11656"/>
                </a:lnTo>
                <a:lnTo>
                  <a:pt x="8395" y="11729"/>
                </a:lnTo>
                <a:lnTo>
                  <a:pt x="8298" y="11753"/>
                </a:lnTo>
                <a:lnTo>
                  <a:pt x="8176" y="11777"/>
                </a:lnTo>
                <a:lnTo>
                  <a:pt x="8103" y="11753"/>
                </a:lnTo>
                <a:lnTo>
                  <a:pt x="8055" y="11729"/>
                </a:lnTo>
                <a:lnTo>
                  <a:pt x="8055" y="11680"/>
                </a:lnTo>
                <a:lnTo>
                  <a:pt x="8055" y="11607"/>
                </a:lnTo>
                <a:lnTo>
                  <a:pt x="8079" y="11534"/>
                </a:lnTo>
                <a:lnTo>
                  <a:pt x="8079" y="11461"/>
                </a:lnTo>
                <a:lnTo>
                  <a:pt x="8055" y="11412"/>
                </a:lnTo>
                <a:lnTo>
                  <a:pt x="8006" y="11364"/>
                </a:lnTo>
                <a:lnTo>
                  <a:pt x="7957" y="11339"/>
                </a:lnTo>
                <a:lnTo>
                  <a:pt x="7884" y="11315"/>
                </a:lnTo>
                <a:lnTo>
                  <a:pt x="7811" y="11339"/>
                </a:lnTo>
                <a:lnTo>
                  <a:pt x="7763" y="11388"/>
                </a:lnTo>
                <a:lnTo>
                  <a:pt x="7544" y="11558"/>
                </a:lnTo>
                <a:lnTo>
                  <a:pt x="7325" y="11753"/>
                </a:lnTo>
                <a:lnTo>
                  <a:pt x="7179" y="11802"/>
                </a:lnTo>
                <a:lnTo>
                  <a:pt x="6984" y="11826"/>
                </a:lnTo>
                <a:lnTo>
                  <a:pt x="6887" y="11802"/>
                </a:lnTo>
                <a:lnTo>
                  <a:pt x="6765" y="11802"/>
                </a:lnTo>
                <a:lnTo>
                  <a:pt x="6692" y="11753"/>
                </a:lnTo>
                <a:lnTo>
                  <a:pt x="6643" y="11704"/>
                </a:lnTo>
                <a:lnTo>
                  <a:pt x="6668" y="11583"/>
                </a:lnTo>
                <a:lnTo>
                  <a:pt x="6668" y="11412"/>
                </a:lnTo>
                <a:lnTo>
                  <a:pt x="6643" y="11339"/>
                </a:lnTo>
                <a:lnTo>
                  <a:pt x="6595" y="11266"/>
                </a:lnTo>
                <a:lnTo>
                  <a:pt x="6546" y="11218"/>
                </a:lnTo>
                <a:lnTo>
                  <a:pt x="6473" y="11193"/>
                </a:lnTo>
                <a:lnTo>
                  <a:pt x="6400" y="11193"/>
                </a:lnTo>
                <a:lnTo>
                  <a:pt x="6327" y="11218"/>
                </a:lnTo>
                <a:lnTo>
                  <a:pt x="6254" y="11291"/>
                </a:lnTo>
                <a:lnTo>
                  <a:pt x="6205" y="11364"/>
                </a:lnTo>
                <a:lnTo>
                  <a:pt x="6181" y="11485"/>
                </a:lnTo>
                <a:lnTo>
                  <a:pt x="6157" y="11583"/>
                </a:lnTo>
                <a:lnTo>
                  <a:pt x="6084" y="11656"/>
                </a:lnTo>
                <a:lnTo>
                  <a:pt x="5986" y="11704"/>
                </a:lnTo>
                <a:lnTo>
                  <a:pt x="5767" y="11704"/>
                </a:lnTo>
                <a:lnTo>
                  <a:pt x="5670" y="11680"/>
                </a:lnTo>
                <a:lnTo>
                  <a:pt x="5573" y="11607"/>
                </a:lnTo>
                <a:lnTo>
                  <a:pt x="5475" y="11534"/>
                </a:lnTo>
                <a:lnTo>
                  <a:pt x="5427" y="11461"/>
                </a:lnTo>
                <a:lnTo>
                  <a:pt x="5378" y="11388"/>
                </a:lnTo>
                <a:lnTo>
                  <a:pt x="5305" y="11315"/>
                </a:lnTo>
                <a:lnTo>
                  <a:pt x="5232" y="11291"/>
                </a:lnTo>
                <a:lnTo>
                  <a:pt x="5159" y="11291"/>
                </a:lnTo>
                <a:lnTo>
                  <a:pt x="5062" y="11315"/>
                </a:lnTo>
                <a:lnTo>
                  <a:pt x="5013" y="11364"/>
                </a:lnTo>
                <a:lnTo>
                  <a:pt x="4964" y="11412"/>
                </a:lnTo>
                <a:lnTo>
                  <a:pt x="4964" y="11510"/>
                </a:lnTo>
                <a:lnTo>
                  <a:pt x="4964" y="11607"/>
                </a:lnTo>
                <a:lnTo>
                  <a:pt x="4964" y="11680"/>
                </a:lnTo>
                <a:lnTo>
                  <a:pt x="4940" y="11729"/>
                </a:lnTo>
                <a:lnTo>
                  <a:pt x="4891" y="11777"/>
                </a:lnTo>
                <a:lnTo>
                  <a:pt x="4818" y="11826"/>
                </a:lnTo>
                <a:lnTo>
                  <a:pt x="4697" y="11850"/>
                </a:lnTo>
                <a:lnTo>
                  <a:pt x="4599" y="11826"/>
                </a:lnTo>
                <a:lnTo>
                  <a:pt x="4502" y="11753"/>
                </a:lnTo>
                <a:lnTo>
                  <a:pt x="4453" y="11656"/>
                </a:lnTo>
                <a:lnTo>
                  <a:pt x="4453" y="11607"/>
                </a:lnTo>
                <a:lnTo>
                  <a:pt x="4453" y="11558"/>
                </a:lnTo>
                <a:lnTo>
                  <a:pt x="4478" y="11437"/>
                </a:lnTo>
                <a:lnTo>
                  <a:pt x="4429" y="11364"/>
                </a:lnTo>
                <a:lnTo>
                  <a:pt x="4380" y="11291"/>
                </a:lnTo>
                <a:lnTo>
                  <a:pt x="4307" y="11266"/>
                </a:lnTo>
                <a:lnTo>
                  <a:pt x="4210" y="11242"/>
                </a:lnTo>
                <a:lnTo>
                  <a:pt x="4113" y="11266"/>
                </a:lnTo>
                <a:lnTo>
                  <a:pt x="4040" y="11339"/>
                </a:lnTo>
                <a:lnTo>
                  <a:pt x="3991" y="11412"/>
                </a:lnTo>
                <a:lnTo>
                  <a:pt x="3942" y="11510"/>
                </a:lnTo>
                <a:lnTo>
                  <a:pt x="3894" y="11607"/>
                </a:lnTo>
                <a:lnTo>
                  <a:pt x="3796" y="11680"/>
                </a:lnTo>
                <a:lnTo>
                  <a:pt x="3723" y="11753"/>
                </a:lnTo>
                <a:lnTo>
                  <a:pt x="3529" y="11850"/>
                </a:lnTo>
                <a:lnTo>
                  <a:pt x="3431" y="11875"/>
                </a:lnTo>
                <a:lnTo>
                  <a:pt x="3310" y="11899"/>
                </a:lnTo>
                <a:lnTo>
                  <a:pt x="3261" y="11899"/>
                </a:lnTo>
                <a:lnTo>
                  <a:pt x="3212" y="11875"/>
                </a:lnTo>
                <a:lnTo>
                  <a:pt x="3139" y="11826"/>
                </a:lnTo>
                <a:lnTo>
                  <a:pt x="3115" y="11729"/>
                </a:lnTo>
                <a:lnTo>
                  <a:pt x="3066" y="11631"/>
                </a:lnTo>
                <a:lnTo>
                  <a:pt x="3018" y="11461"/>
                </a:lnTo>
                <a:lnTo>
                  <a:pt x="2993" y="11388"/>
                </a:lnTo>
                <a:lnTo>
                  <a:pt x="2969" y="11388"/>
                </a:lnTo>
                <a:lnTo>
                  <a:pt x="2969" y="11364"/>
                </a:lnTo>
                <a:lnTo>
                  <a:pt x="2945" y="11339"/>
                </a:lnTo>
                <a:lnTo>
                  <a:pt x="2896" y="11315"/>
                </a:lnTo>
                <a:lnTo>
                  <a:pt x="2847" y="11315"/>
                </a:lnTo>
                <a:lnTo>
                  <a:pt x="2799" y="11339"/>
                </a:lnTo>
                <a:lnTo>
                  <a:pt x="2750" y="11364"/>
                </a:lnTo>
                <a:lnTo>
                  <a:pt x="2701" y="11461"/>
                </a:lnTo>
                <a:lnTo>
                  <a:pt x="2677" y="11583"/>
                </a:lnTo>
                <a:lnTo>
                  <a:pt x="2677" y="11802"/>
                </a:lnTo>
                <a:lnTo>
                  <a:pt x="2701" y="11923"/>
                </a:lnTo>
                <a:lnTo>
                  <a:pt x="2726" y="12021"/>
                </a:lnTo>
                <a:lnTo>
                  <a:pt x="2799" y="12093"/>
                </a:lnTo>
                <a:lnTo>
                  <a:pt x="2847" y="12191"/>
                </a:lnTo>
                <a:lnTo>
                  <a:pt x="2945" y="12264"/>
                </a:lnTo>
                <a:lnTo>
                  <a:pt x="3042" y="12312"/>
                </a:lnTo>
                <a:lnTo>
                  <a:pt x="3188" y="12361"/>
                </a:lnTo>
                <a:lnTo>
                  <a:pt x="3480" y="12361"/>
                </a:lnTo>
                <a:lnTo>
                  <a:pt x="3626" y="12337"/>
                </a:lnTo>
                <a:lnTo>
                  <a:pt x="3748" y="12288"/>
                </a:lnTo>
                <a:lnTo>
                  <a:pt x="3869" y="12215"/>
                </a:lnTo>
                <a:lnTo>
                  <a:pt x="4015" y="12142"/>
                </a:lnTo>
                <a:lnTo>
                  <a:pt x="4113" y="12045"/>
                </a:lnTo>
                <a:lnTo>
                  <a:pt x="4259" y="12166"/>
                </a:lnTo>
                <a:lnTo>
                  <a:pt x="4405" y="12239"/>
                </a:lnTo>
                <a:lnTo>
                  <a:pt x="4575" y="12288"/>
                </a:lnTo>
                <a:lnTo>
                  <a:pt x="4745" y="12312"/>
                </a:lnTo>
                <a:lnTo>
                  <a:pt x="4916" y="12288"/>
                </a:lnTo>
                <a:lnTo>
                  <a:pt x="5086" y="12239"/>
                </a:lnTo>
                <a:lnTo>
                  <a:pt x="5232" y="12142"/>
                </a:lnTo>
                <a:lnTo>
                  <a:pt x="5354" y="12021"/>
                </a:lnTo>
                <a:lnTo>
                  <a:pt x="5475" y="12069"/>
                </a:lnTo>
                <a:lnTo>
                  <a:pt x="5597" y="12118"/>
                </a:lnTo>
                <a:lnTo>
                  <a:pt x="5743" y="12142"/>
                </a:lnTo>
                <a:lnTo>
                  <a:pt x="5889" y="12166"/>
                </a:lnTo>
                <a:lnTo>
                  <a:pt x="6011" y="12166"/>
                </a:lnTo>
                <a:lnTo>
                  <a:pt x="6157" y="12142"/>
                </a:lnTo>
                <a:lnTo>
                  <a:pt x="6278" y="12093"/>
                </a:lnTo>
                <a:lnTo>
                  <a:pt x="6376" y="12045"/>
                </a:lnTo>
                <a:lnTo>
                  <a:pt x="6546" y="12142"/>
                </a:lnTo>
                <a:lnTo>
                  <a:pt x="6716" y="12239"/>
                </a:lnTo>
                <a:lnTo>
                  <a:pt x="6862" y="12288"/>
                </a:lnTo>
                <a:lnTo>
                  <a:pt x="7008" y="12312"/>
                </a:lnTo>
                <a:lnTo>
                  <a:pt x="7154" y="12288"/>
                </a:lnTo>
                <a:lnTo>
                  <a:pt x="7276" y="12264"/>
                </a:lnTo>
                <a:lnTo>
                  <a:pt x="7398" y="12191"/>
                </a:lnTo>
                <a:lnTo>
                  <a:pt x="7519" y="12118"/>
                </a:lnTo>
                <a:lnTo>
                  <a:pt x="7763" y="11948"/>
                </a:lnTo>
                <a:lnTo>
                  <a:pt x="7836" y="12021"/>
                </a:lnTo>
                <a:lnTo>
                  <a:pt x="7909" y="12093"/>
                </a:lnTo>
                <a:lnTo>
                  <a:pt x="8030" y="12142"/>
                </a:lnTo>
                <a:lnTo>
                  <a:pt x="8347" y="12142"/>
                </a:lnTo>
                <a:lnTo>
                  <a:pt x="8493" y="12118"/>
                </a:lnTo>
                <a:lnTo>
                  <a:pt x="8663" y="12045"/>
                </a:lnTo>
                <a:lnTo>
                  <a:pt x="8785" y="11948"/>
                </a:lnTo>
                <a:lnTo>
                  <a:pt x="8882" y="12021"/>
                </a:lnTo>
                <a:lnTo>
                  <a:pt x="8955" y="12093"/>
                </a:lnTo>
                <a:lnTo>
                  <a:pt x="9174" y="12191"/>
                </a:lnTo>
                <a:lnTo>
                  <a:pt x="9320" y="12239"/>
                </a:lnTo>
                <a:lnTo>
                  <a:pt x="9466" y="12264"/>
                </a:lnTo>
                <a:lnTo>
                  <a:pt x="9588" y="12239"/>
                </a:lnTo>
                <a:lnTo>
                  <a:pt x="9709" y="12215"/>
                </a:lnTo>
                <a:lnTo>
                  <a:pt x="9831" y="12166"/>
                </a:lnTo>
                <a:lnTo>
                  <a:pt x="9952" y="12093"/>
                </a:lnTo>
                <a:lnTo>
                  <a:pt x="10147" y="11899"/>
                </a:lnTo>
                <a:lnTo>
                  <a:pt x="10269" y="12021"/>
                </a:lnTo>
                <a:lnTo>
                  <a:pt x="10415" y="12093"/>
                </a:lnTo>
                <a:lnTo>
                  <a:pt x="10561" y="12142"/>
                </a:lnTo>
                <a:lnTo>
                  <a:pt x="10755" y="12166"/>
                </a:lnTo>
                <a:lnTo>
                  <a:pt x="10926" y="12191"/>
                </a:lnTo>
                <a:lnTo>
                  <a:pt x="11096" y="12166"/>
                </a:lnTo>
                <a:lnTo>
                  <a:pt x="11266" y="12093"/>
                </a:lnTo>
                <a:lnTo>
                  <a:pt x="11412" y="12021"/>
                </a:lnTo>
                <a:lnTo>
                  <a:pt x="11558" y="12093"/>
                </a:lnTo>
                <a:lnTo>
                  <a:pt x="11704" y="12142"/>
                </a:lnTo>
                <a:lnTo>
                  <a:pt x="12045" y="12142"/>
                </a:lnTo>
                <a:lnTo>
                  <a:pt x="12215" y="12118"/>
                </a:lnTo>
                <a:lnTo>
                  <a:pt x="12410" y="12069"/>
                </a:lnTo>
                <a:lnTo>
                  <a:pt x="12580" y="11996"/>
                </a:lnTo>
                <a:lnTo>
                  <a:pt x="12726" y="11899"/>
                </a:lnTo>
                <a:lnTo>
                  <a:pt x="12799" y="11948"/>
                </a:lnTo>
                <a:lnTo>
                  <a:pt x="12921" y="11972"/>
                </a:lnTo>
                <a:lnTo>
                  <a:pt x="13043" y="11972"/>
                </a:lnTo>
                <a:lnTo>
                  <a:pt x="13164" y="11948"/>
                </a:lnTo>
                <a:lnTo>
                  <a:pt x="13237" y="11899"/>
                </a:lnTo>
                <a:lnTo>
                  <a:pt x="13286" y="11850"/>
                </a:lnTo>
                <a:lnTo>
                  <a:pt x="13310" y="11777"/>
                </a:lnTo>
                <a:lnTo>
                  <a:pt x="13310" y="11704"/>
                </a:lnTo>
                <a:lnTo>
                  <a:pt x="13286" y="11631"/>
                </a:lnTo>
                <a:lnTo>
                  <a:pt x="13262" y="11583"/>
                </a:lnTo>
                <a:lnTo>
                  <a:pt x="13189" y="11558"/>
                </a:lnTo>
                <a:lnTo>
                  <a:pt x="13116" y="11534"/>
                </a:lnTo>
                <a:lnTo>
                  <a:pt x="13043" y="11558"/>
                </a:lnTo>
                <a:lnTo>
                  <a:pt x="12970" y="11534"/>
                </a:lnTo>
                <a:lnTo>
                  <a:pt x="12897" y="11437"/>
                </a:lnTo>
                <a:lnTo>
                  <a:pt x="12799" y="11388"/>
                </a:lnTo>
                <a:lnTo>
                  <a:pt x="12751" y="11364"/>
                </a:lnTo>
                <a:lnTo>
                  <a:pt x="12702" y="11364"/>
                </a:lnTo>
                <a:lnTo>
                  <a:pt x="12653" y="11388"/>
                </a:lnTo>
                <a:lnTo>
                  <a:pt x="12605" y="11437"/>
                </a:lnTo>
                <a:lnTo>
                  <a:pt x="12532" y="11485"/>
                </a:lnTo>
                <a:lnTo>
                  <a:pt x="12410" y="11558"/>
                </a:lnTo>
                <a:lnTo>
                  <a:pt x="12264" y="11631"/>
                </a:lnTo>
                <a:lnTo>
                  <a:pt x="12094" y="11704"/>
                </a:lnTo>
                <a:lnTo>
                  <a:pt x="11948" y="11729"/>
                </a:lnTo>
                <a:lnTo>
                  <a:pt x="11753" y="11729"/>
                </a:lnTo>
                <a:lnTo>
                  <a:pt x="11729" y="11704"/>
                </a:lnTo>
                <a:lnTo>
                  <a:pt x="11704" y="11656"/>
                </a:lnTo>
                <a:lnTo>
                  <a:pt x="11680" y="11607"/>
                </a:lnTo>
                <a:lnTo>
                  <a:pt x="11704" y="11485"/>
                </a:lnTo>
                <a:lnTo>
                  <a:pt x="11704" y="11412"/>
                </a:lnTo>
                <a:lnTo>
                  <a:pt x="11656" y="11339"/>
                </a:lnTo>
                <a:lnTo>
                  <a:pt x="11607" y="11291"/>
                </a:lnTo>
                <a:lnTo>
                  <a:pt x="11534" y="11266"/>
                </a:lnTo>
                <a:lnTo>
                  <a:pt x="11461" y="11291"/>
                </a:lnTo>
                <a:lnTo>
                  <a:pt x="11388" y="11315"/>
                </a:lnTo>
                <a:lnTo>
                  <a:pt x="11315" y="11364"/>
                </a:lnTo>
                <a:lnTo>
                  <a:pt x="11291" y="11437"/>
                </a:lnTo>
                <a:lnTo>
                  <a:pt x="11266" y="11558"/>
                </a:lnTo>
                <a:lnTo>
                  <a:pt x="11218" y="11607"/>
                </a:lnTo>
                <a:lnTo>
                  <a:pt x="11169" y="11656"/>
                </a:lnTo>
                <a:lnTo>
                  <a:pt x="11047" y="11729"/>
                </a:lnTo>
                <a:lnTo>
                  <a:pt x="10901" y="11753"/>
                </a:lnTo>
                <a:lnTo>
                  <a:pt x="10755" y="11753"/>
                </a:lnTo>
                <a:lnTo>
                  <a:pt x="10609" y="11729"/>
                </a:lnTo>
                <a:lnTo>
                  <a:pt x="10488" y="11656"/>
                </a:lnTo>
                <a:lnTo>
                  <a:pt x="10463" y="11631"/>
                </a:lnTo>
                <a:lnTo>
                  <a:pt x="10439" y="11583"/>
                </a:lnTo>
                <a:lnTo>
                  <a:pt x="10439" y="11510"/>
                </a:lnTo>
                <a:lnTo>
                  <a:pt x="10463" y="11461"/>
                </a:lnTo>
                <a:lnTo>
                  <a:pt x="10512" y="11364"/>
                </a:lnTo>
                <a:lnTo>
                  <a:pt x="10488" y="11291"/>
                </a:lnTo>
                <a:lnTo>
                  <a:pt x="10463" y="11218"/>
                </a:lnTo>
                <a:lnTo>
                  <a:pt x="10390" y="11169"/>
                </a:lnTo>
                <a:lnTo>
                  <a:pt x="10317" y="11145"/>
                </a:lnTo>
                <a:close/>
                <a:moveTo>
                  <a:pt x="16498" y="11193"/>
                </a:moveTo>
                <a:lnTo>
                  <a:pt x="16498" y="11948"/>
                </a:lnTo>
                <a:lnTo>
                  <a:pt x="16255" y="12093"/>
                </a:lnTo>
                <a:lnTo>
                  <a:pt x="16011" y="12312"/>
                </a:lnTo>
                <a:lnTo>
                  <a:pt x="15792" y="12556"/>
                </a:lnTo>
                <a:lnTo>
                  <a:pt x="15598" y="12823"/>
                </a:lnTo>
                <a:lnTo>
                  <a:pt x="15598" y="12775"/>
                </a:lnTo>
                <a:lnTo>
                  <a:pt x="15598" y="12434"/>
                </a:lnTo>
                <a:lnTo>
                  <a:pt x="15622" y="12385"/>
                </a:lnTo>
                <a:lnTo>
                  <a:pt x="15914" y="11923"/>
                </a:lnTo>
                <a:lnTo>
                  <a:pt x="16060" y="11680"/>
                </a:lnTo>
                <a:lnTo>
                  <a:pt x="16206" y="11461"/>
                </a:lnTo>
                <a:lnTo>
                  <a:pt x="16352" y="11339"/>
                </a:lnTo>
                <a:lnTo>
                  <a:pt x="16498" y="11193"/>
                </a:lnTo>
                <a:close/>
                <a:moveTo>
                  <a:pt x="16498" y="12288"/>
                </a:moveTo>
                <a:lnTo>
                  <a:pt x="16498" y="13140"/>
                </a:lnTo>
                <a:lnTo>
                  <a:pt x="16303" y="13213"/>
                </a:lnTo>
                <a:lnTo>
                  <a:pt x="16157" y="13334"/>
                </a:lnTo>
                <a:lnTo>
                  <a:pt x="16011" y="13456"/>
                </a:lnTo>
                <a:lnTo>
                  <a:pt x="15890" y="13602"/>
                </a:lnTo>
                <a:lnTo>
                  <a:pt x="15719" y="13797"/>
                </a:lnTo>
                <a:lnTo>
                  <a:pt x="15573" y="14016"/>
                </a:lnTo>
                <a:lnTo>
                  <a:pt x="15573" y="13602"/>
                </a:lnTo>
                <a:lnTo>
                  <a:pt x="15792" y="13213"/>
                </a:lnTo>
                <a:lnTo>
                  <a:pt x="16036" y="12848"/>
                </a:lnTo>
                <a:lnTo>
                  <a:pt x="16255" y="12556"/>
                </a:lnTo>
                <a:lnTo>
                  <a:pt x="16498" y="12288"/>
                </a:lnTo>
                <a:close/>
                <a:moveTo>
                  <a:pt x="2847" y="13286"/>
                </a:moveTo>
                <a:lnTo>
                  <a:pt x="2799" y="13310"/>
                </a:lnTo>
                <a:lnTo>
                  <a:pt x="2774" y="13334"/>
                </a:lnTo>
                <a:lnTo>
                  <a:pt x="2580" y="13675"/>
                </a:lnTo>
                <a:lnTo>
                  <a:pt x="2507" y="13870"/>
                </a:lnTo>
                <a:lnTo>
                  <a:pt x="2458" y="14064"/>
                </a:lnTo>
                <a:lnTo>
                  <a:pt x="2434" y="14259"/>
                </a:lnTo>
                <a:lnTo>
                  <a:pt x="2458" y="14332"/>
                </a:lnTo>
                <a:lnTo>
                  <a:pt x="2507" y="14405"/>
                </a:lnTo>
                <a:lnTo>
                  <a:pt x="2555" y="14478"/>
                </a:lnTo>
                <a:lnTo>
                  <a:pt x="2628" y="14527"/>
                </a:lnTo>
                <a:lnTo>
                  <a:pt x="2750" y="14551"/>
                </a:lnTo>
                <a:lnTo>
                  <a:pt x="3018" y="14551"/>
                </a:lnTo>
                <a:lnTo>
                  <a:pt x="3164" y="14527"/>
                </a:lnTo>
                <a:lnTo>
                  <a:pt x="3285" y="14478"/>
                </a:lnTo>
                <a:lnTo>
                  <a:pt x="3431" y="14429"/>
                </a:lnTo>
                <a:lnTo>
                  <a:pt x="3699" y="14283"/>
                </a:lnTo>
                <a:lnTo>
                  <a:pt x="3942" y="14089"/>
                </a:lnTo>
                <a:lnTo>
                  <a:pt x="4015" y="14186"/>
                </a:lnTo>
                <a:lnTo>
                  <a:pt x="4137" y="14259"/>
                </a:lnTo>
                <a:lnTo>
                  <a:pt x="4234" y="14332"/>
                </a:lnTo>
                <a:lnTo>
                  <a:pt x="4380" y="14381"/>
                </a:lnTo>
                <a:lnTo>
                  <a:pt x="4551" y="14429"/>
                </a:lnTo>
                <a:lnTo>
                  <a:pt x="4867" y="14429"/>
                </a:lnTo>
                <a:lnTo>
                  <a:pt x="5037" y="14405"/>
                </a:lnTo>
                <a:lnTo>
                  <a:pt x="5183" y="14356"/>
                </a:lnTo>
                <a:lnTo>
                  <a:pt x="5329" y="14283"/>
                </a:lnTo>
                <a:lnTo>
                  <a:pt x="5475" y="14186"/>
                </a:lnTo>
                <a:lnTo>
                  <a:pt x="5597" y="14089"/>
                </a:lnTo>
                <a:lnTo>
                  <a:pt x="5719" y="14186"/>
                </a:lnTo>
                <a:lnTo>
                  <a:pt x="5889" y="14235"/>
                </a:lnTo>
                <a:lnTo>
                  <a:pt x="6084" y="14259"/>
                </a:lnTo>
                <a:lnTo>
                  <a:pt x="6278" y="14259"/>
                </a:lnTo>
                <a:lnTo>
                  <a:pt x="6814" y="14235"/>
                </a:lnTo>
                <a:lnTo>
                  <a:pt x="7325" y="14259"/>
                </a:lnTo>
                <a:lnTo>
                  <a:pt x="7665" y="14283"/>
                </a:lnTo>
                <a:lnTo>
                  <a:pt x="8030" y="14259"/>
                </a:lnTo>
                <a:lnTo>
                  <a:pt x="8225" y="14235"/>
                </a:lnTo>
                <a:lnTo>
                  <a:pt x="8395" y="14186"/>
                </a:lnTo>
                <a:lnTo>
                  <a:pt x="8541" y="14113"/>
                </a:lnTo>
                <a:lnTo>
                  <a:pt x="8687" y="13991"/>
                </a:lnTo>
                <a:lnTo>
                  <a:pt x="8712" y="13943"/>
                </a:lnTo>
                <a:lnTo>
                  <a:pt x="8712" y="13894"/>
                </a:lnTo>
                <a:lnTo>
                  <a:pt x="8687" y="13845"/>
                </a:lnTo>
                <a:lnTo>
                  <a:pt x="8639" y="13821"/>
                </a:lnTo>
                <a:lnTo>
                  <a:pt x="8420" y="13772"/>
                </a:lnTo>
                <a:lnTo>
                  <a:pt x="8225" y="13797"/>
                </a:lnTo>
                <a:lnTo>
                  <a:pt x="7787" y="13845"/>
                </a:lnTo>
                <a:lnTo>
                  <a:pt x="7373" y="13845"/>
                </a:lnTo>
                <a:lnTo>
                  <a:pt x="6935" y="13797"/>
                </a:lnTo>
                <a:lnTo>
                  <a:pt x="6716" y="13797"/>
                </a:lnTo>
                <a:lnTo>
                  <a:pt x="6376" y="13821"/>
                </a:lnTo>
                <a:lnTo>
                  <a:pt x="6059" y="13821"/>
                </a:lnTo>
                <a:lnTo>
                  <a:pt x="5962" y="13797"/>
                </a:lnTo>
                <a:lnTo>
                  <a:pt x="5938" y="13797"/>
                </a:lnTo>
                <a:lnTo>
                  <a:pt x="5938" y="13772"/>
                </a:lnTo>
                <a:lnTo>
                  <a:pt x="5962" y="13699"/>
                </a:lnTo>
                <a:lnTo>
                  <a:pt x="5938" y="13602"/>
                </a:lnTo>
                <a:lnTo>
                  <a:pt x="5913" y="13553"/>
                </a:lnTo>
                <a:lnTo>
                  <a:pt x="5865" y="13480"/>
                </a:lnTo>
                <a:lnTo>
                  <a:pt x="5816" y="13456"/>
                </a:lnTo>
                <a:lnTo>
                  <a:pt x="5743" y="13432"/>
                </a:lnTo>
                <a:lnTo>
                  <a:pt x="5670" y="13456"/>
                </a:lnTo>
                <a:lnTo>
                  <a:pt x="5597" y="13505"/>
                </a:lnTo>
                <a:lnTo>
                  <a:pt x="5354" y="13748"/>
                </a:lnTo>
                <a:lnTo>
                  <a:pt x="5062" y="13943"/>
                </a:lnTo>
                <a:lnTo>
                  <a:pt x="4964" y="13991"/>
                </a:lnTo>
                <a:lnTo>
                  <a:pt x="4818" y="14016"/>
                </a:lnTo>
                <a:lnTo>
                  <a:pt x="4672" y="14016"/>
                </a:lnTo>
                <a:lnTo>
                  <a:pt x="4526" y="13991"/>
                </a:lnTo>
                <a:lnTo>
                  <a:pt x="4405" y="13943"/>
                </a:lnTo>
                <a:lnTo>
                  <a:pt x="4307" y="13870"/>
                </a:lnTo>
                <a:lnTo>
                  <a:pt x="4283" y="13821"/>
                </a:lnTo>
                <a:lnTo>
                  <a:pt x="4283" y="13748"/>
                </a:lnTo>
                <a:lnTo>
                  <a:pt x="4283" y="13675"/>
                </a:lnTo>
                <a:lnTo>
                  <a:pt x="4307" y="13578"/>
                </a:lnTo>
                <a:lnTo>
                  <a:pt x="4307" y="13505"/>
                </a:lnTo>
                <a:lnTo>
                  <a:pt x="4307" y="13432"/>
                </a:lnTo>
                <a:lnTo>
                  <a:pt x="4259" y="13383"/>
                </a:lnTo>
                <a:lnTo>
                  <a:pt x="4186" y="13334"/>
                </a:lnTo>
                <a:lnTo>
                  <a:pt x="4113" y="13310"/>
                </a:lnTo>
                <a:lnTo>
                  <a:pt x="4040" y="13334"/>
                </a:lnTo>
                <a:lnTo>
                  <a:pt x="3967" y="13359"/>
                </a:lnTo>
                <a:lnTo>
                  <a:pt x="3918" y="13432"/>
                </a:lnTo>
                <a:lnTo>
                  <a:pt x="3845" y="13529"/>
                </a:lnTo>
                <a:lnTo>
                  <a:pt x="3772" y="13602"/>
                </a:lnTo>
                <a:lnTo>
                  <a:pt x="3602" y="13772"/>
                </a:lnTo>
                <a:lnTo>
                  <a:pt x="3407" y="13918"/>
                </a:lnTo>
                <a:lnTo>
                  <a:pt x="3212" y="14016"/>
                </a:lnTo>
                <a:lnTo>
                  <a:pt x="3091" y="14089"/>
                </a:lnTo>
                <a:lnTo>
                  <a:pt x="2945" y="14113"/>
                </a:lnTo>
                <a:lnTo>
                  <a:pt x="2896" y="14113"/>
                </a:lnTo>
                <a:lnTo>
                  <a:pt x="2847" y="14089"/>
                </a:lnTo>
                <a:lnTo>
                  <a:pt x="2847" y="14016"/>
                </a:lnTo>
                <a:lnTo>
                  <a:pt x="2847" y="13918"/>
                </a:lnTo>
                <a:lnTo>
                  <a:pt x="2969" y="13456"/>
                </a:lnTo>
                <a:lnTo>
                  <a:pt x="2969" y="13407"/>
                </a:lnTo>
                <a:lnTo>
                  <a:pt x="2969" y="13359"/>
                </a:lnTo>
                <a:lnTo>
                  <a:pt x="2920" y="13310"/>
                </a:lnTo>
                <a:lnTo>
                  <a:pt x="2872" y="13286"/>
                </a:lnTo>
                <a:close/>
                <a:moveTo>
                  <a:pt x="16498" y="13286"/>
                </a:moveTo>
                <a:lnTo>
                  <a:pt x="16474" y="14137"/>
                </a:lnTo>
                <a:lnTo>
                  <a:pt x="16425" y="14137"/>
                </a:lnTo>
                <a:lnTo>
                  <a:pt x="16328" y="14210"/>
                </a:lnTo>
                <a:lnTo>
                  <a:pt x="16206" y="14283"/>
                </a:lnTo>
                <a:lnTo>
                  <a:pt x="15987" y="14478"/>
                </a:lnTo>
                <a:lnTo>
                  <a:pt x="15792" y="14697"/>
                </a:lnTo>
                <a:lnTo>
                  <a:pt x="15622" y="14916"/>
                </a:lnTo>
                <a:lnTo>
                  <a:pt x="15525" y="15038"/>
                </a:lnTo>
                <a:lnTo>
                  <a:pt x="15549" y="14673"/>
                </a:lnTo>
                <a:lnTo>
                  <a:pt x="15573" y="14673"/>
                </a:lnTo>
                <a:lnTo>
                  <a:pt x="15695" y="14502"/>
                </a:lnTo>
                <a:lnTo>
                  <a:pt x="15817" y="14332"/>
                </a:lnTo>
                <a:lnTo>
                  <a:pt x="16011" y="13967"/>
                </a:lnTo>
                <a:lnTo>
                  <a:pt x="16230" y="13602"/>
                </a:lnTo>
                <a:lnTo>
                  <a:pt x="16352" y="13432"/>
                </a:lnTo>
                <a:lnTo>
                  <a:pt x="16498" y="13286"/>
                </a:lnTo>
                <a:close/>
                <a:moveTo>
                  <a:pt x="16474" y="14332"/>
                </a:moveTo>
                <a:lnTo>
                  <a:pt x="16449" y="15208"/>
                </a:lnTo>
                <a:lnTo>
                  <a:pt x="16352" y="15232"/>
                </a:lnTo>
                <a:lnTo>
                  <a:pt x="16230" y="15305"/>
                </a:lnTo>
                <a:lnTo>
                  <a:pt x="15987" y="15500"/>
                </a:lnTo>
                <a:lnTo>
                  <a:pt x="15768" y="15719"/>
                </a:lnTo>
                <a:lnTo>
                  <a:pt x="15622" y="15889"/>
                </a:lnTo>
                <a:lnTo>
                  <a:pt x="15476" y="16035"/>
                </a:lnTo>
                <a:lnTo>
                  <a:pt x="15476" y="15743"/>
                </a:lnTo>
                <a:lnTo>
                  <a:pt x="15549" y="15695"/>
                </a:lnTo>
                <a:lnTo>
                  <a:pt x="15598" y="15646"/>
                </a:lnTo>
                <a:lnTo>
                  <a:pt x="15671" y="15500"/>
                </a:lnTo>
                <a:lnTo>
                  <a:pt x="15817" y="15257"/>
                </a:lnTo>
                <a:lnTo>
                  <a:pt x="16011" y="15013"/>
                </a:lnTo>
                <a:lnTo>
                  <a:pt x="16279" y="14697"/>
                </a:lnTo>
                <a:lnTo>
                  <a:pt x="16376" y="14502"/>
                </a:lnTo>
                <a:lnTo>
                  <a:pt x="16474" y="14332"/>
                </a:lnTo>
                <a:close/>
                <a:moveTo>
                  <a:pt x="16449" y="15622"/>
                </a:moveTo>
                <a:lnTo>
                  <a:pt x="16425" y="16376"/>
                </a:lnTo>
                <a:lnTo>
                  <a:pt x="16328" y="16425"/>
                </a:lnTo>
                <a:lnTo>
                  <a:pt x="16230" y="16522"/>
                </a:lnTo>
                <a:lnTo>
                  <a:pt x="16036" y="16692"/>
                </a:lnTo>
                <a:lnTo>
                  <a:pt x="15719" y="17082"/>
                </a:lnTo>
                <a:lnTo>
                  <a:pt x="15427" y="17422"/>
                </a:lnTo>
                <a:lnTo>
                  <a:pt x="15427" y="17106"/>
                </a:lnTo>
                <a:lnTo>
                  <a:pt x="15452" y="16960"/>
                </a:lnTo>
                <a:lnTo>
                  <a:pt x="15452" y="16887"/>
                </a:lnTo>
                <a:lnTo>
                  <a:pt x="15476" y="16765"/>
                </a:lnTo>
                <a:lnTo>
                  <a:pt x="15525" y="16644"/>
                </a:lnTo>
                <a:lnTo>
                  <a:pt x="15598" y="16522"/>
                </a:lnTo>
                <a:lnTo>
                  <a:pt x="15695" y="16400"/>
                </a:lnTo>
                <a:lnTo>
                  <a:pt x="15890" y="16181"/>
                </a:lnTo>
                <a:lnTo>
                  <a:pt x="16060" y="15987"/>
                </a:lnTo>
                <a:lnTo>
                  <a:pt x="16255" y="15816"/>
                </a:lnTo>
                <a:lnTo>
                  <a:pt x="16449" y="15622"/>
                </a:lnTo>
                <a:close/>
                <a:moveTo>
                  <a:pt x="16401" y="16984"/>
                </a:moveTo>
                <a:lnTo>
                  <a:pt x="16401" y="17641"/>
                </a:lnTo>
                <a:lnTo>
                  <a:pt x="16157" y="17763"/>
                </a:lnTo>
                <a:lnTo>
                  <a:pt x="15938" y="17933"/>
                </a:lnTo>
                <a:lnTo>
                  <a:pt x="15719" y="18104"/>
                </a:lnTo>
                <a:lnTo>
                  <a:pt x="15549" y="18323"/>
                </a:lnTo>
                <a:lnTo>
                  <a:pt x="15403" y="18493"/>
                </a:lnTo>
                <a:lnTo>
                  <a:pt x="15403" y="18347"/>
                </a:lnTo>
                <a:lnTo>
                  <a:pt x="15452" y="18298"/>
                </a:lnTo>
                <a:lnTo>
                  <a:pt x="15476" y="18250"/>
                </a:lnTo>
                <a:lnTo>
                  <a:pt x="15525" y="18104"/>
                </a:lnTo>
                <a:lnTo>
                  <a:pt x="15598" y="17982"/>
                </a:lnTo>
                <a:lnTo>
                  <a:pt x="15768" y="17714"/>
                </a:lnTo>
                <a:lnTo>
                  <a:pt x="15963" y="17471"/>
                </a:lnTo>
                <a:lnTo>
                  <a:pt x="16157" y="17252"/>
                </a:lnTo>
                <a:lnTo>
                  <a:pt x="16401" y="16984"/>
                </a:lnTo>
                <a:close/>
                <a:moveTo>
                  <a:pt x="14405" y="1533"/>
                </a:moveTo>
                <a:lnTo>
                  <a:pt x="14722" y="1558"/>
                </a:lnTo>
                <a:lnTo>
                  <a:pt x="14819" y="1582"/>
                </a:lnTo>
                <a:lnTo>
                  <a:pt x="14892" y="1606"/>
                </a:lnTo>
                <a:lnTo>
                  <a:pt x="14965" y="1655"/>
                </a:lnTo>
                <a:lnTo>
                  <a:pt x="14965" y="1874"/>
                </a:lnTo>
                <a:lnTo>
                  <a:pt x="14989" y="2093"/>
                </a:lnTo>
                <a:lnTo>
                  <a:pt x="15062" y="2531"/>
                </a:lnTo>
                <a:lnTo>
                  <a:pt x="15062" y="3188"/>
                </a:lnTo>
                <a:lnTo>
                  <a:pt x="15038" y="3821"/>
                </a:lnTo>
                <a:lnTo>
                  <a:pt x="15014" y="5183"/>
                </a:lnTo>
                <a:lnTo>
                  <a:pt x="15014" y="6546"/>
                </a:lnTo>
                <a:lnTo>
                  <a:pt x="15038" y="9563"/>
                </a:lnTo>
                <a:lnTo>
                  <a:pt x="15038" y="12580"/>
                </a:lnTo>
                <a:lnTo>
                  <a:pt x="15038" y="13651"/>
                </a:lnTo>
                <a:lnTo>
                  <a:pt x="14989" y="14697"/>
                </a:lnTo>
                <a:lnTo>
                  <a:pt x="14941" y="15768"/>
                </a:lnTo>
                <a:lnTo>
                  <a:pt x="14892" y="16814"/>
                </a:lnTo>
                <a:lnTo>
                  <a:pt x="14868" y="18420"/>
                </a:lnTo>
                <a:lnTo>
                  <a:pt x="14843" y="19077"/>
                </a:lnTo>
                <a:lnTo>
                  <a:pt x="14843" y="19296"/>
                </a:lnTo>
                <a:lnTo>
                  <a:pt x="14819" y="19393"/>
                </a:lnTo>
                <a:lnTo>
                  <a:pt x="14868" y="19296"/>
                </a:lnTo>
                <a:lnTo>
                  <a:pt x="14843" y="19369"/>
                </a:lnTo>
                <a:lnTo>
                  <a:pt x="14843" y="19442"/>
                </a:lnTo>
                <a:lnTo>
                  <a:pt x="14503" y="19491"/>
                </a:lnTo>
                <a:lnTo>
                  <a:pt x="13505" y="19491"/>
                </a:lnTo>
                <a:lnTo>
                  <a:pt x="12580" y="19515"/>
                </a:lnTo>
                <a:lnTo>
                  <a:pt x="11680" y="19539"/>
                </a:lnTo>
                <a:lnTo>
                  <a:pt x="9636" y="19466"/>
                </a:lnTo>
                <a:lnTo>
                  <a:pt x="7592" y="19418"/>
                </a:lnTo>
                <a:lnTo>
                  <a:pt x="6570" y="19393"/>
                </a:lnTo>
                <a:lnTo>
                  <a:pt x="2653" y="19393"/>
                </a:lnTo>
                <a:lnTo>
                  <a:pt x="1777" y="19466"/>
                </a:lnTo>
                <a:lnTo>
                  <a:pt x="1266" y="19491"/>
                </a:lnTo>
                <a:lnTo>
                  <a:pt x="731" y="19515"/>
                </a:lnTo>
                <a:lnTo>
                  <a:pt x="731" y="19491"/>
                </a:lnTo>
                <a:lnTo>
                  <a:pt x="682" y="18955"/>
                </a:lnTo>
                <a:lnTo>
                  <a:pt x="658" y="18420"/>
                </a:lnTo>
                <a:lnTo>
                  <a:pt x="633" y="17349"/>
                </a:lnTo>
                <a:lnTo>
                  <a:pt x="658" y="16279"/>
                </a:lnTo>
                <a:lnTo>
                  <a:pt x="633" y="15743"/>
                </a:lnTo>
                <a:lnTo>
                  <a:pt x="609" y="15208"/>
                </a:lnTo>
                <a:lnTo>
                  <a:pt x="560" y="14648"/>
                </a:lnTo>
                <a:lnTo>
                  <a:pt x="560" y="14113"/>
                </a:lnTo>
                <a:lnTo>
                  <a:pt x="560" y="13553"/>
                </a:lnTo>
                <a:lnTo>
                  <a:pt x="560" y="13018"/>
                </a:lnTo>
                <a:lnTo>
                  <a:pt x="633" y="11923"/>
                </a:lnTo>
                <a:lnTo>
                  <a:pt x="682" y="10828"/>
                </a:lnTo>
                <a:lnTo>
                  <a:pt x="731" y="9685"/>
                </a:lnTo>
                <a:lnTo>
                  <a:pt x="731" y="8541"/>
                </a:lnTo>
                <a:lnTo>
                  <a:pt x="682" y="7422"/>
                </a:lnTo>
                <a:lnTo>
                  <a:pt x="658" y="6278"/>
                </a:lnTo>
                <a:lnTo>
                  <a:pt x="585" y="4015"/>
                </a:lnTo>
                <a:lnTo>
                  <a:pt x="560" y="2847"/>
                </a:lnTo>
                <a:lnTo>
                  <a:pt x="560" y="2239"/>
                </a:lnTo>
                <a:lnTo>
                  <a:pt x="512" y="1655"/>
                </a:lnTo>
                <a:lnTo>
                  <a:pt x="852" y="1679"/>
                </a:lnTo>
                <a:lnTo>
                  <a:pt x="1193" y="1704"/>
                </a:lnTo>
                <a:lnTo>
                  <a:pt x="1874" y="1679"/>
                </a:lnTo>
                <a:lnTo>
                  <a:pt x="1874" y="1679"/>
                </a:lnTo>
                <a:lnTo>
                  <a:pt x="1753" y="1850"/>
                </a:lnTo>
                <a:lnTo>
                  <a:pt x="1631" y="2020"/>
                </a:lnTo>
                <a:lnTo>
                  <a:pt x="1558" y="2190"/>
                </a:lnTo>
                <a:lnTo>
                  <a:pt x="1534" y="2409"/>
                </a:lnTo>
                <a:lnTo>
                  <a:pt x="1534" y="2507"/>
                </a:lnTo>
                <a:lnTo>
                  <a:pt x="1558" y="2628"/>
                </a:lnTo>
                <a:lnTo>
                  <a:pt x="1607" y="2872"/>
                </a:lnTo>
                <a:lnTo>
                  <a:pt x="1728" y="3066"/>
                </a:lnTo>
                <a:lnTo>
                  <a:pt x="1874" y="3261"/>
                </a:lnTo>
                <a:lnTo>
                  <a:pt x="2069" y="3407"/>
                </a:lnTo>
                <a:lnTo>
                  <a:pt x="2288" y="3529"/>
                </a:lnTo>
                <a:lnTo>
                  <a:pt x="2385" y="3553"/>
                </a:lnTo>
                <a:lnTo>
                  <a:pt x="2507" y="3577"/>
                </a:lnTo>
                <a:lnTo>
                  <a:pt x="2750" y="3577"/>
                </a:lnTo>
                <a:lnTo>
                  <a:pt x="2896" y="3529"/>
                </a:lnTo>
                <a:lnTo>
                  <a:pt x="3042" y="3480"/>
                </a:lnTo>
                <a:lnTo>
                  <a:pt x="3164" y="3407"/>
                </a:lnTo>
                <a:lnTo>
                  <a:pt x="3285" y="3310"/>
                </a:lnTo>
                <a:lnTo>
                  <a:pt x="3407" y="3188"/>
                </a:lnTo>
                <a:lnTo>
                  <a:pt x="3504" y="3066"/>
                </a:lnTo>
                <a:lnTo>
                  <a:pt x="3577" y="2945"/>
                </a:lnTo>
                <a:lnTo>
                  <a:pt x="3650" y="2799"/>
                </a:lnTo>
                <a:lnTo>
                  <a:pt x="3699" y="2653"/>
                </a:lnTo>
                <a:lnTo>
                  <a:pt x="3748" y="2482"/>
                </a:lnTo>
                <a:lnTo>
                  <a:pt x="3772" y="2336"/>
                </a:lnTo>
                <a:lnTo>
                  <a:pt x="3772" y="2190"/>
                </a:lnTo>
                <a:lnTo>
                  <a:pt x="3748" y="2044"/>
                </a:lnTo>
                <a:lnTo>
                  <a:pt x="3723" y="1923"/>
                </a:lnTo>
                <a:lnTo>
                  <a:pt x="3675" y="1801"/>
                </a:lnTo>
                <a:lnTo>
                  <a:pt x="3577" y="1679"/>
                </a:lnTo>
                <a:lnTo>
                  <a:pt x="5378" y="1679"/>
                </a:lnTo>
                <a:lnTo>
                  <a:pt x="5281" y="1777"/>
                </a:lnTo>
                <a:lnTo>
                  <a:pt x="5208" y="1874"/>
                </a:lnTo>
                <a:lnTo>
                  <a:pt x="5086" y="2069"/>
                </a:lnTo>
                <a:lnTo>
                  <a:pt x="5013" y="2288"/>
                </a:lnTo>
                <a:lnTo>
                  <a:pt x="4989" y="2507"/>
                </a:lnTo>
                <a:lnTo>
                  <a:pt x="5013" y="2726"/>
                </a:lnTo>
                <a:lnTo>
                  <a:pt x="5110" y="2920"/>
                </a:lnTo>
                <a:lnTo>
                  <a:pt x="5232" y="3091"/>
                </a:lnTo>
                <a:lnTo>
                  <a:pt x="5402" y="3261"/>
                </a:lnTo>
                <a:lnTo>
                  <a:pt x="5597" y="3358"/>
                </a:lnTo>
                <a:lnTo>
                  <a:pt x="5840" y="3431"/>
                </a:lnTo>
                <a:lnTo>
                  <a:pt x="6059" y="3456"/>
                </a:lnTo>
                <a:lnTo>
                  <a:pt x="6303" y="3431"/>
                </a:lnTo>
                <a:lnTo>
                  <a:pt x="6497" y="3358"/>
                </a:lnTo>
                <a:lnTo>
                  <a:pt x="6716" y="3237"/>
                </a:lnTo>
                <a:lnTo>
                  <a:pt x="6862" y="3091"/>
                </a:lnTo>
                <a:lnTo>
                  <a:pt x="7008" y="2896"/>
                </a:lnTo>
                <a:lnTo>
                  <a:pt x="7081" y="2653"/>
                </a:lnTo>
                <a:lnTo>
                  <a:pt x="7106" y="2531"/>
                </a:lnTo>
                <a:lnTo>
                  <a:pt x="7106" y="2409"/>
                </a:lnTo>
                <a:lnTo>
                  <a:pt x="7081" y="2142"/>
                </a:lnTo>
                <a:lnTo>
                  <a:pt x="7057" y="1996"/>
                </a:lnTo>
                <a:lnTo>
                  <a:pt x="7008" y="1874"/>
                </a:lnTo>
                <a:lnTo>
                  <a:pt x="6935" y="1777"/>
                </a:lnTo>
                <a:lnTo>
                  <a:pt x="6862" y="1679"/>
                </a:lnTo>
                <a:lnTo>
                  <a:pt x="8614" y="1631"/>
                </a:lnTo>
                <a:lnTo>
                  <a:pt x="8639" y="1631"/>
                </a:lnTo>
                <a:lnTo>
                  <a:pt x="8541" y="1801"/>
                </a:lnTo>
                <a:lnTo>
                  <a:pt x="8444" y="1971"/>
                </a:lnTo>
                <a:lnTo>
                  <a:pt x="8420" y="2142"/>
                </a:lnTo>
                <a:lnTo>
                  <a:pt x="8395" y="2336"/>
                </a:lnTo>
                <a:lnTo>
                  <a:pt x="8420" y="2458"/>
                </a:lnTo>
                <a:lnTo>
                  <a:pt x="8444" y="2580"/>
                </a:lnTo>
                <a:lnTo>
                  <a:pt x="8493" y="2677"/>
                </a:lnTo>
                <a:lnTo>
                  <a:pt x="8541" y="2774"/>
                </a:lnTo>
                <a:lnTo>
                  <a:pt x="8712" y="2969"/>
                </a:lnTo>
                <a:lnTo>
                  <a:pt x="8906" y="3115"/>
                </a:lnTo>
                <a:lnTo>
                  <a:pt x="9125" y="3237"/>
                </a:lnTo>
                <a:lnTo>
                  <a:pt x="9369" y="3310"/>
                </a:lnTo>
                <a:lnTo>
                  <a:pt x="9588" y="3310"/>
                </a:lnTo>
                <a:lnTo>
                  <a:pt x="9709" y="3285"/>
                </a:lnTo>
                <a:lnTo>
                  <a:pt x="9831" y="3237"/>
                </a:lnTo>
                <a:lnTo>
                  <a:pt x="9977" y="3139"/>
                </a:lnTo>
                <a:lnTo>
                  <a:pt x="10098" y="3018"/>
                </a:lnTo>
                <a:lnTo>
                  <a:pt x="10171" y="2872"/>
                </a:lnTo>
                <a:lnTo>
                  <a:pt x="10244" y="2701"/>
                </a:lnTo>
                <a:lnTo>
                  <a:pt x="10293" y="2507"/>
                </a:lnTo>
                <a:lnTo>
                  <a:pt x="10293" y="2336"/>
                </a:lnTo>
                <a:lnTo>
                  <a:pt x="10293" y="2142"/>
                </a:lnTo>
                <a:lnTo>
                  <a:pt x="10293" y="1971"/>
                </a:lnTo>
                <a:lnTo>
                  <a:pt x="10220" y="1777"/>
                </a:lnTo>
                <a:lnTo>
                  <a:pt x="10123" y="1582"/>
                </a:lnTo>
                <a:lnTo>
                  <a:pt x="11169" y="1558"/>
                </a:lnTo>
                <a:lnTo>
                  <a:pt x="12215" y="1533"/>
                </a:lnTo>
                <a:lnTo>
                  <a:pt x="12069" y="1631"/>
                </a:lnTo>
                <a:lnTo>
                  <a:pt x="11948" y="1728"/>
                </a:lnTo>
                <a:lnTo>
                  <a:pt x="11850" y="1850"/>
                </a:lnTo>
                <a:lnTo>
                  <a:pt x="11753" y="1996"/>
                </a:lnTo>
                <a:lnTo>
                  <a:pt x="11656" y="2190"/>
                </a:lnTo>
                <a:lnTo>
                  <a:pt x="11631" y="2409"/>
                </a:lnTo>
                <a:lnTo>
                  <a:pt x="11631" y="2604"/>
                </a:lnTo>
                <a:lnTo>
                  <a:pt x="11704" y="2799"/>
                </a:lnTo>
                <a:lnTo>
                  <a:pt x="11802" y="2969"/>
                </a:lnTo>
                <a:lnTo>
                  <a:pt x="11948" y="3115"/>
                </a:lnTo>
                <a:lnTo>
                  <a:pt x="12118" y="3237"/>
                </a:lnTo>
                <a:lnTo>
                  <a:pt x="12313" y="3310"/>
                </a:lnTo>
                <a:lnTo>
                  <a:pt x="12532" y="3358"/>
                </a:lnTo>
                <a:lnTo>
                  <a:pt x="12751" y="3383"/>
                </a:lnTo>
                <a:lnTo>
                  <a:pt x="12970" y="3358"/>
                </a:lnTo>
                <a:lnTo>
                  <a:pt x="13213" y="3310"/>
                </a:lnTo>
                <a:lnTo>
                  <a:pt x="13432" y="3237"/>
                </a:lnTo>
                <a:lnTo>
                  <a:pt x="13602" y="3115"/>
                </a:lnTo>
                <a:lnTo>
                  <a:pt x="13773" y="2969"/>
                </a:lnTo>
                <a:lnTo>
                  <a:pt x="13821" y="2872"/>
                </a:lnTo>
                <a:lnTo>
                  <a:pt x="13870" y="2774"/>
                </a:lnTo>
                <a:lnTo>
                  <a:pt x="13919" y="2628"/>
                </a:lnTo>
                <a:lnTo>
                  <a:pt x="13919" y="2458"/>
                </a:lnTo>
                <a:lnTo>
                  <a:pt x="13894" y="2288"/>
                </a:lnTo>
                <a:lnTo>
                  <a:pt x="13846" y="2117"/>
                </a:lnTo>
                <a:lnTo>
                  <a:pt x="13773" y="1947"/>
                </a:lnTo>
                <a:lnTo>
                  <a:pt x="13675" y="1801"/>
                </a:lnTo>
                <a:lnTo>
                  <a:pt x="13554" y="1655"/>
                </a:lnTo>
                <a:lnTo>
                  <a:pt x="13432" y="1558"/>
                </a:lnTo>
                <a:lnTo>
                  <a:pt x="13870" y="1533"/>
                </a:lnTo>
                <a:close/>
                <a:moveTo>
                  <a:pt x="2628" y="19904"/>
                </a:moveTo>
                <a:lnTo>
                  <a:pt x="2507" y="20002"/>
                </a:lnTo>
                <a:lnTo>
                  <a:pt x="2385" y="20099"/>
                </a:lnTo>
                <a:lnTo>
                  <a:pt x="2190" y="20318"/>
                </a:lnTo>
                <a:lnTo>
                  <a:pt x="1996" y="20464"/>
                </a:lnTo>
                <a:lnTo>
                  <a:pt x="1996" y="20196"/>
                </a:lnTo>
                <a:lnTo>
                  <a:pt x="1996" y="19953"/>
                </a:lnTo>
                <a:lnTo>
                  <a:pt x="2628" y="19904"/>
                </a:lnTo>
                <a:close/>
                <a:moveTo>
                  <a:pt x="16449" y="20220"/>
                </a:moveTo>
                <a:lnTo>
                  <a:pt x="16425" y="20658"/>
                </a:lnTo>
                <a:lnTo>
                  <a:pt x="16376" y="21121"/>
                </a:lnTo>
                <a:lnTo>
                  <a:pt x="16230" y="21145"/>
                </a:lnTo>
                <a:lnTo>
                  <a:pt x="16328" y="20683"/>
                </a:lnTo>
                <a:lnTo>
                  <a:pt x="16449" y="20220"/>
                </a:lnTo>
                <a:close/>
                <a:moveTo>
                  <a:pt x="16425" y="18955"/>
                </a:moveTo>
                <a:lnTo>
                  <a:pt x="16449" y="19880"/>
                </a:lnTo>
                <a:lnTo>
                  <a:pt x="16303" y="19977"/>
                </a:lnTo>
                <a:lnTo>
                  <a:pt x="16206" y="20099"/>
                </a:lnTo>
                <a:lnTo>
                  <a:pt x="16109" y="20245"/>
                </a:lnTo>
                <a:lnTo>
                  <a:pt x="16011" y="20415"/>
                </a:lnTo>
                <a:lnTo>
                  <a:pt x="15890" y="20780"/>
                </a:lnTo>
                <a:lnTo>
                  <a:pt x="15792" y="21194"/>
                </a:lnTo>
                <a:lnTo>
                  <a:pt x="15744" y="21194"/>
                </a:lnTo>
                <a:lnTo>
                  <a:pt x="15817" y="20926"/>
                </a:lnTo>
                <a:lnTo>
                  <a:pt x="15865" y="20658"/>
                </a:lnTo>
                <a:lnTo>
                  <a:pt x="15987" y="20172"/>
                </a:lnTo>
                <a:lnTo>
                  <a:pt x="16206" y="19564"/>
                </a:lnTo>
                <a:lnTo>
                  <a:pt x="16425" y="18955"/>
                </a:lnTo>
                <a:close/>
                <a:moveTo>
                  <a:pt x="16401" y="17787"/>
                </a:moveTo>
                <a:lnTo>
                  <a:pt x="16425" y="18517"/>
                </a:lnTo>
                <a:lnTo>
                  <a:pt x="16303" y="18663"/>
                </a:lnTo>
                <a:lnTo>
                  <a:pt x="16206" y="18834"/>
                </a:lnTo>
                <a:lnTo>
                  <a:pt x="16011" y="19174"/>
                </a:lnTo>
                <a:lnTo>
                  <a:pt x="15865" y="19564"/>
                </a:lnTo>
                <a:lnTo>
                  <a:pt x="15744" y="19929"/>
                </a:lnTo>
                <a:lnTo>
                  <a:pt x="15500" y="20537"/>
                </a:lnTo>
                <a:lnTo>
                  <a:pt x="15379" y="20877"/>
                </a:lnTo>
                <a:lnTo>
                  <a:pt x="15306" y="21218"/>
                </a:lnTo>
                <a:lnTo>
                  <a:pt x="14892" y="21242"/>
                </a:lnTo>
                <a:lnTo>
                  <a:pt x="15038" y="20926"/>
                </a:lnTo>
                <a:lnTo>
                  <a:pt x="15135" y="20585"/>
                </a:lnTo>
                <a:lnTo>
                  <a:pt x="15184" y="20220"/>
                </a:lnTo>
                <a:lnTo>
                  <a:pt x="15184" y="19856"/>
                </a:lnTo>
                <a:lnTo>
                  <a:pt x="15257" y="19831"/>
                </a:lnTo>
                <a:lnTo>
                  <a:pt x="15330" y="19807"/>
                </a:lnTo>
                <a:lnTo>
                  <a:pt x="15379" y="19758"/>
                </a:lnTo>
                <a:lnTo>
                  <a:pt x="15403" y="19710"/>
                </a:lnTo>
                <a:lnTo>
                  <a:pt x="15427" y="19661"/>
                </a:lnTo>
                <a:lnTo>
                  <a:pt x="15427" y="19539"/>
                </a:lnTo>
                <a:lnTo>
                  <a:pt x="15379" y="19418"/>
                </a:lnTo>
                <a:lnTo>
                  <a:pt x="15403" y="19296"/>
                </a:lnTo>
                <a:lnTo>
                  <a:pt x="15403" y="19150"/>
                </a:lnTo>
                <a:lnTo>
                  <a:pt x="15500" y="19053"/>
                </a:lnTo>
                <a:lnTo>
                  <a:pt x="15598" y="18931"/>
                </a:lnTo>
                <a:lnTo>
                  <a:pt x="15768" y="18663"/>
                </a:lnTo>
                <a:lnTo>
                  <a:pt x="16084" y="18225"/>
                </a:lnTo>
                <a:lnTo>
                  <a:pt x="16230" y="18006"/>
                </a:lnTo>
                <a:lnTo>
                  <a:pt x="16401" y="17787"/>
                </a:lnTo>
                <a:close/>
                <a:moveTo>
                  <a:pt x="3431" y="19904"/>
                </a:moveTo>
                <a:lnTo>
                  <a:pt x="3285" y="20002"/>
                </a:lnTo>
                <a:lnTo>
                  <a:pt x="3164" y="20123"/>
                </a:lnTo>
                <a:lnTo>
                  <a:pt x="2920" y="20342"/>
                </a:lnTo>
                <a:lnTo>
                  <a:pt x="2628" y="20683"/>
                </a:lnTo>
                <a:lnTo>
                  <a:pt x="2336" y="21023"/>
                </a:lnTo>
                <a:lnTo>
                  <a:pt x="2093" y="21291"/>
                </a:lnTo>
                <a:lnTo>
                  <a:pt x="2044" y="20902"/>
                </a:lnTo>
                <a:lnTo>
                  <a:pt x="2190" y="20853"/>
                </a:lnTo>
                <a:lnTo>
                  <a:pt x="2312" y="20756"/>
                </a:lnTo>
                <a:lnTo>
                  <a:pt x="2531" y="20585"/>
                </a:lnTo>
                <a:lnTo>
                  <a:pt x="2677" y="20464"/>
                </a:lnTo>
                <a:lnTo>
                  <a:pt x="2823" y="20318"/>
                </a:lnTo>
                <a:lnTo>
                  <a:pt x="2945" y="20172"/>
                </a:lnTo>
                <a:lnTo>
                  <a:pt x="2969" y="20075"/>
                </a:lnTo>
                <a:lnTo>
                  <a:pt x="2993" y="20002"/>
                </a:lnTo>
                <a:lnTo>
                  <a:pt x="2969" y="19953"/>
                </a:lnTo>
                <a:lnTo>
                  <a:pt x="2945" y="19904"/>
                </a:lnTo>
                <a:close/>
                <a:moveTo>
                  <a:pt x="10050" y="19977"/>
                </a:moveTo>
                <a:lnTo>
                  <a:pt x="9879" y="20148"/>
                </a:lnTo>
                <a:lnTo>
                  <a:pt x="9734" y="20293"/>
                </a:lnTo>
                <a:lnTo>
                  <a:pt x="9588" y="20537"/>
                </a:lnTo>
                <a:lnTo>
                  <a:pt x="9442" y="20756"/>
                </a:lnTo>
                <a:lnTo>
                  <a:pt x="9296" y="20975"/>
                </a:lnTo>
                <a:lnTo>
                  <a:pt x="9223" y="21072"/>
                </a:lnTo>
                <a:lnTo>
                  <a:pt x="9198" y="21194"/>
                </a:lnTo>
                <a:lnTo>
                  <a:pt x="9198" y="21242"/>
                </a:lnTo>
                <a:lnTo>
                  <a:pt x="9198" y="21291"/>
                </a:lnTo>
                <a:lnTo>
                  <a:pt x="8493" y="21291"/>
                </a:lnTo>
                <a:lnTo>
                  <a:pt x="8663" y="21072"/>
                </a:lnTo>
                <a:lnTo>
                  <a:pt x="8833" y="20853"/>
                </a:lnTo>
                <a:lnTo>
                  <a:pt x="9028" y="20537"/>
                </a:lnTo>
                <a:lnTo>
                  <a:pt x="9247" y="20245"/>
                </a:lnTo>
                <a:lnTo>
                  <a:pt x="9393" y="20099"/>
                </a:lnTo>
                <a:lnTo>
                  <a:pt x="9563" y="19977"/>
                </a:lnTo>
                <a:close/>
                <a:moveTo>
                  <a:pt x="10780" y="20002"/>
                </a:moveTo>
                <a:lnTo>
                  <a:pt x="10585" y="20342"/>
                </a:lnTo>
                <a:lnTo>
                  <a:pt x="10366" y="20731"/>
                </a:lnTo>
                <a:lnTo>
                  <a:pt x="10147" y="21145"/>
                </a:lnTo>
                <a:lnTo>
                  <a:pt x="10123" y="21218"/>
                </a:lnTo>
                <a:lnTo>
                  <a:pt x="10147" y="21291"/>
                </a:lnTo>
                <a:lnTo>
                  <a:pt x="9417" y="21291"/>
                </a:lnTo>
                <a:lnTo>
                  <a:pt x="9515" y="21242"/>
                </a:lnTo>
                <a:lnTo>
                  <a:pt x="9588" y="21169"/>
                </a:lnTo>
                <a:lnTo>
                  <a:pt x="9734" y="20975"/>
                </a:lnTo>
                <a:lnTo>
                  <a:pt x="9977" y="20610"/>
                </a:lnTo>
                <a:lnTo>
                  <a:pt x="10050" y="20512"/>
                </a:lnTo>
                <a:lnTo>
                  <a:pt x="10147" y="20415"/>
                </a:lnTo>
                <a:lnTo>
                  <a:pt x="10366" y="20220"/>
                </a:lnTo>
                <a:lnTo>
                  <a:pt x="10463" y="20123"/>
                </a:lnTo>
                <a:lnTo>
                  <a:pt x="10512" y="20002"/>
                </a:lnTo>
                <a:close/>
                <a:moveTo>
                  <a:pt x="11534" y="20026"/>
                </a:moveTo>
                <a:lnTo>
                  <a:pt x="11364" y="20269"/>
                </a:lnTo>
                <a:lnTo>
                  <a:pt x="11218" y="20512"/>
                </a:lnTo>
                <a:lnTo>
                  <a:pt x="11120" y="20683"/>
                </a:lnTo>
                <a:lnTo>
                  <a:pt x="11023" y="20877"/>
                </a:lnTo>
                <a:lnTo>
                  <a:pt x="10950" y="21096"/>
                </a:lnTo>
                <a:lnTo>
                  <a:pt x="10901" y="21291"/>
                </a:lnTo>
                <a:lnTo>
                  <a:pt x="10488" y="21291"/>
                </a:lnTo>
                <a:lnTo>
                  <a:pt x="10609" y="21145"/>
                </a:lnTo>
                <a:lnTo>
                  <a:pt x="10707" y="20975"/>
                </a:lnTo>
                <a:lnTo>
                  <a:pt x="10901" y="20658"/>
                </a:lnTo>
                <a:lnTo>
                  <a:pt x="11120" y="20342"/>
                </a:lnTo>
                <a:lnTo>
                  <a:pt x="11218" y="20196"/>
                </a:lnTo>
                <a:lnTo>
                  <a:pt x="11315" y="20026"/>
                </a:lnTo>
                <a:close/>
                <a:moveTo>
                  <a:pt x="14843" y="19953"/>
                </a:moveTo>
                <a:lnTo>
                  <a:pt x="14746" y="20220"/>
                </a:lnTo>
                <a:lnTo>
                  <a:pt x="14697" y="20512"/>
                </a:lnTo>
                <a:lnTo>
                  <a:pt x="14624" y="20780"/>
                </a:lnTo>
                <a:lnTo>
                  <a:pt x="14576" y="20926"/>
                </a:lnTo>
                <a:lnTo>
                  <a:pt x="14527" y="21048"/>
                </a:lnTo>
                <a:lnTo>
                  <a:pt x="14503" y="21121"/>
                </a:lnTo>
                <a:lnTo>
                  <a:pt x="14503" y="21169"/>
                </a:lnTo>
                <a:lnTo>
                  <a:pt x="14527" y="21267"/>
                </a:lnTo>
                <a:lnTo>
                  <a:pt x="14211" y="21291"/>
                </a:lnTo>
                <a:lnTo>
                  <a:pt x="14284" y="20999"/>
                </a:lnTo>
                <a:lnTo>
                  <a:pt x="14381" y="20658"/>
                </a:lnTo>
                <a:lnTo>
                  <a:pt x="14454" y="20293"/>
                </a:lnTo>
                <a:lnTo>
                  <a:pt x="14454" y="20123"/>
                </a:lnTo>
                <a:lnTo>
                  <a:pt x="14478" y="19977"/>
                </a:lnTo>
                <a:lnTo>
                  <a:pt x="14843" y="19953"/>
                </a:lnTo>
                <a:close/>
                <a:moveTo>
                  <a:pt x="12337" y="20026"/>
                </a:moveTo>
                <a:lnTo>
                  <a:pt x="12215" y="20220"/>
                </a:lnTo>
                <a:lnTo>
                  <a:pt x="12142" y="20391"/>
                </a:lnTo>
                <a:lnTo>
                  <a:pt x="11948" y="20829"/>
                </a:lnTo>
                <a:lnTo>
                  <a:pt x="11875" y="21072"/>
                </a:lnTo>
                <a:lnTo>
                  <a:pt x="11826" y="21315"/>
                </a:lnTo>
                <a:lnTo>
                  <a:pt x="11364" y="21291"/>
                </a:lnTo>
                <a:lnTo>
                  <a:pt x="11412" y="21121"/>
                </a:lnTo>
                <a:lnTo>
                  <a:pt x="11485" y="20950"/>
                </a:lnTo>
                <a:lnTo>
                  <a:pt x="11656" y="20634"/>
                </a:lnTo>
                <a:lnTo>
                  <a:pt x="11826" y="20342"/>
                </a:lnTo>
                <a:lnTo>
                  <a:pt x="11899" y="20196"/>
                </a:lnTo>
                <a:lnTo>
                  <a:pt x="11948" y="20026"/>
                </a:lnTo>
                <a:close/>
                <a:moveTo>
                  <a:pt x="13335" y="20002"/>
                </a:moveTo>
                <a:lnTo>
                  <a:pt x="13213" y="20148"/>
                </a:lnTo>
                <a:lnTo>
                  <a:pt x="13140" y="20293"/>
                </a:lnTo>
                <a:lnTo>
                  <a:pt x="12970" y="20585"/>
                </a:lnTo>
                <a:lnTo>
                  <a:pt x="12799" y="20950"/>
                </a:lnTo>
                <a:lnTo>
                  <a:pt x="12751" y="21121"/>
                </a:lnTo>
                <a:lnTo>
                  <a:pt x="12702" y="21315"/>
                </a:lnTo>
                <a:lnTo>
                  <a:pt x="12264" y="21315"/>
                </a:lnTo>
                <a:lnTo>
                  <a:pt x="12337" y="21023"/>
                </a:lnTo>
                <a:lnTo>
                  <a:pt x="12410" y="20756"/>
                </a:lnTo>
                <a:lnTo>
                  <a:pt x="12507" y="20366"/>
                </a:lnTo>
                <a:lnTo>
                  <a:pt x="12580" y="20172"/>
                </a:lnTo>
                <a:lnTo>
                  <a:pt x="12629" y="20075"/>
                </a:lnTo>
                <a:lnTo>
                  <a:pt x="12702" y="20026"/>
                </a:lnTo>
                <a:lnTo>
                  <a:pt x="13335" y="20002"/>
                </a:lnTo>
                <a:close/>
                <a:moveTo>
                  <a:pt x="14113" y="20002"/>
                </a:moveTo>
                <a:lnTo>
                  <a:pt x="14065" y="20196"/>
                </a:lnTo>
                <a:lnTo>
                  <a:pt x="14016" y="20366"/>
                </a:lnTo>
                <a:lnTo>
                  <a:pt x="13870" y="20804"/>
                </a:lnTo>
                <a:lnTo>
                  <a:pt x="13748" y="21242"/>
                </a:lnTo>
                <a:lnTo>
                  <a:pt x="13748" y="21291"/>
                </a:lnTo>
                <a:lnTo>
                  <a:pt x="13164" y="21315"/>
                </a:lnTo>
                <a:lnTo>
                  <a:pt x="13262" y="21023"/>
                </a:lnTo>
                <a:lnTo>
                  <a:pt x="13383" y="20731"/>
                </a:lnTo>
                <a:lnTo>
                  <a:pt x="13578" y="20391"/>
                </a:lnTo>
                <a:lnTo>
                  <a:pt x="13651" y="20196"/>
                </a:lnTo>
                <a:lnTo>
                  <a:pt x="13700" y="20002"/>
                </a:lnTo>
                <a:close/>
                <a:moveTo>
                  <a:pt x="8979" y="19953"/>
                </a:moveTo>
                <a:lnTo>
                  <a:pt x="8833" y="20148"/>
                </a:lnTo>
                <a:lnTo>
                  <a:pt x="8736" y="20318"/>
                </a:lnTo>
                <a:lnTo>
                  <a:pt x="8395" y="20804"/>
                </a:lnTo>
                <a:lnTo>
                  <a:pt x="8225" y="21048"/>
                </a:lnTo>
                <a:lnTo>
                  <a:pt x="8079" y="21315"/>
                </a:lnTo>
                <a:lnTo>
                  <a:pt x="7446" y="21340"/>
                </a:lnTo>
                <a:lnTo>
                  <a:pt x="7446" y="21340"/>
                </a:lnTo>
                <a:lnTo>
                  <a:pt x="7592" y="21194"/>
                </a:lnTo>
                <a:lnTo>
                  <a:pt x="7714" y="21023"/>
                </a:lnTo>
                <a:lnTo>
                  <a:pt x="7957" y="20683"/>
                </a:lnTo>
                <a:lnTo>
                  <a:pt x="8055" y="20561"/>
                </a:lnTo>
                <a:lnTo>
                  <a:pt x="8152" y="20464"/>
                </a:lnTo>
                <a:lnTo>
                  <a:pt x="8371" y="20293"/>
                </a:lnTo>
                <a:lnTo>
                  <a:pt x="8614" y="20123"/>
                </a:lnTo>
                <a:lnTo>
                  <a:pt x="8833" y="19953"/>
                </a:lnTo>
                <a:close/>
                <a:moveTo>
                  <a:pt x="5646" y="19929"/>
                </a:moveTo>
                <a:lnTo>
                  <a:pt x="5548" y="19977"/>
                </a:lnTo>
                <a:lnTo>
                  <a:pt x="4818" y="20658"/>
                </a:lnTo>
                <a:lnTo>
                  <a:pt x="4478" y="20975"/>
                </a:lnTo>
                <a:lnTo>
                  <a:pt x="4332" y="21145"/>
                </a:lnTo>
                <a:lnTo>
                  <a:pt x="4259" y="21242"/>
                </a:lnTo>
                <a:lnTo>
                  <a:pt x="4210" y="21340"/>
                </a:lnTo>
                <a:lnTo>
                  <a:pt x="4210" y="21364"/>
                </a:lnTo>
                <a:lnTo>
                  <a:pt x="4234" y="21364"/>
                </a:lnTo>
                <a:lnTo>
                  <a:pt x="4332" y="21340"/>
                </a:lnTo>
                <a:lnTo>
                  <a:pt x="4453" y="21291"/>
                </a:lnTo>
                <a:lnTo>
                  <a:pt x="4648" y="21194"/>
                </a:lnTo>
                <a:lnTo>
                  <a:pt x="5013" y="20926"/>
                </a:lnTo>
                <a:lnTo>
                  <a:pt x="5427" y="20610"/>
                </a:lnTo>
                <a:lnTo>
                  <a:pt x="5816" y="20245"/>
                </a:lnTo>
                <a:lnTo>
                  <a:pt x="5865" y="20172"/>
                </a:lnTo>
                <a:lnTo>
                  <a:pt x="5865" y="20075"/>
                </a:lnTo>
                <a:lnTo>
                  <a:pt x="5816" y="19977"/>
                </a:lnTo>
                <a:lnTo>
                  <a:pt x="5743" y="19929"/>
                </a:lnTo>
                <a:close/>
                <a:moveTo>
                  <a:pt x="8225" y="19929"/>
                </a:moveTo>
                <a:lnTo>
                  <a:pt x="7982" y="20123"/>
                </a:lnTo>
                <a:lnTo>
                  <a:pt x="7763" y="20342"/>
                </a:lnTo>
                <a:lnTo>
                  <a:pt x="7568" y="20585"/>
                </a:lnTo>
                <a:lnTo>
                  <a:pt x="7373" y="20829"/>
                </a:lnTo>
                <a:lnTo>
                  <a:pt x="7033" y="21364"/>
                </a:lnTo>
                <a:lnTo>
                  <a:pt x="6668" y="21388"/>
                </a:lnTo>
                <a:lnTo>
                  <a:pt x="6668" y="21388"/>
                </a:lnTo>
                <a:lnTo>
                  <a:pt x="6838" y="21169"/>
                </a:lnTo>
                <a:lnTo>
                  <a:pt x="6984" y="20950"/>
                </a:lnTo>
                <a:lnTo>
                  <a:pt x="7227" y="20585"/>
                </a:lnTo>
                <a:lnTo>
                  <a:pt x="7495" y="20220"/>
                </a:lnTo>
                <a:lnTo>
                  <a:pt x="7690" y="20050"/>
                </a:lnTo>
                <a:lnTo>
                  <a:pt x="7860" y="19929"/>
                </a:lnTo>
                <a:close/>
                <a:moveTo>
                  <a:pt x="4526" y="19904"/>
                </a:moveTo>
                <a:lnTo>
                  <a:pt x="4356" y="20050"/>
                </a:lnTo>
                <a:lnTo>
                  <a:pt x="4186" y="20196"/>
                </a:lnTo>
                <a:lnTo>
                  <a:pt x="3869" y="20512"/>
                </a:lnTo>
                <a:lnTo>
                  <a:pt x="3285" y="21023"/>
                </a:lnTo>
                <a:lnTo>
                  <a:pt x="3115" y="21194"/>
                </a:lnTo>
                <a:lnTo>
                  <a:pt x="3042" y="21267"/>
                </a:lnTo>
                <a:lnTo>
                  <a:pt x="2969" y="21315"/>
                </a:lnTo>
                <a:lnTo>
                  <a:pt x="2920" y="21364"/>
                </a:lnTo>
                <a:lnTo>
                  <a:pt x="2920" y="21388"/>
                </a:lnTo>
                <a:lnTo>
                  <a:pt x="2945" y="21437"/>
                </a:lnTo>
                <a:lnTo>
                  <a:pt x="2969" y="21461"/>
                </a:lnTo>
                <a:lnTo>
                  <a:pt x="2872" y="21461"/>
                </a:lnTo>
                <a:lnTo>
                  <a:pt x="2458" y="21413"/>
                </a:lnTo>
                <a:lnTo>
                  <a:pt x="2580" y="21315"/>
                </a:lnTo>
                <a:lnTo>
                  <a:pt x="2701" y="21169"/>
                </a:lnTo>
                <a:lnTo>
                  <a:pt x="2896" y="20950"/>
                </a:lnTo>
                <a:lnTo>
                  <a:pt x="3188" y="20683"/>
                </a:lnTo>
                <a:lnTo>
                  <a:pt x="3480" y="20415"/>
                </a:lnTo>
                <a:lnTo>
                  <a:pt x="3602" y="20318"/>
                </a:lnTo>
                <a:lnTo>
                  <a:pt x="3723" y="20245"/>
                </a:lnTo>
                <a:lnTo>
                  <a:pt x="3991" y="20148"/>
                </a:lnTo>
                <a:lnTo>
                  <a:pt x="4040" y="20099"/>
                </a:lnTo>
                <a:lnTo>
                  <a:pt x="4064" y="20026"/>
                </a:lnTo>
                <a:lnTo>
                  <a:pt x="4064" y="19977"/>
                </a:lnTo>
                <a:lnTo>
                  <a:pt x="4064" y="19904"/>
                </a:lnTo>
                <a:close/>
                <a:moveTo>
                  <a:pt x="7349" y="19904"/>
                </a:moveTo>
                <a:lnTo>
                  <a:pt x="7154" y="20148"/>
                </a:lnTo>
                <a:lnTo>
                  <a:pt x="7008" y="20366"/>
                </a:lnTo>
                <a:lnTo>
                  <a:pt x="6546" y="21072"/>
                </a:lnTo>
                <a:lnTo>
                  <a:pt x="6400" y="21242"/>
                </a:lnTo>
                <a:lnTo>
                  <a:pt x="6254" y="21413"/>
                </a:lnTo>
                <a:lnTo>
                  <a:pt x="5451" y="21461"/>
                </a:lnTo>
                <a:lnTo>
                  <a:pt x="5621" y="21315"/>
                </a:lnTo>
                <a:lnTo>
                  <a:pt x="5792" y="21145"/>
                </a:lnTo>
                <a:lnTo>
                  <a:pt x="6084" y="20829"/>
                </a:lnTo>
                <a:lnTo>
                  <a:pt x="6303" y="20634"/>
                </a:lnTo>
                <a:lnTo>
                  <a:pt x="6522" y="20415"/>
                </a:lnTo>
                <a:lnTo>
                  <a:pt x="6619" y="20293"/>
                </a:lnTo>
                <a:lnTo>
                  <a:pt x="6716" y="20172"/>
                </a:lnTo>
                <a:lnTo>
                  <a:pt x="6741" y="20026"/>
                </a:lnTo>
                <a:lnTo>
                  <a:pt x="6765" y="19904"/>
                </a:lnTo>
                <a:close/>
                <a:moveTo>
                  <a:pt x="6424" y="19904"/>
                </a:moveTo>
                <a:lnTo>
                  <a:pt x="6278" y="20026"/>
                </a:lnTo>
                <a:lnTo>
                  <a:pt x="5986" y="20318"/>
                </a:lnTo>
                <a:lnTo>
                  <a:pt x="5694" y="20610"/>
                </a:lnTo>
                <a:lnTo>
                  <a:pt x="5500" y="20804"/>
                </a:lnTo>
                <a:lnTo>
                  <a:pt x="5281" y="20999"/>
                </a:lnTo>
                <a:lnTo>
                  <a:pt x="5110" y="21242"/>
                </a:lnTo>
                <a:lnTo>
                  <a:pt x="5037" y="21364"/>
                </a:lnTo>
                <a:lnTo>
                  <a:pt x="4989" y="21486"/>
                </a:lnTo>
                <a:lnTo>
                  <a:pt x="4575" y="21510"/>
                </a:lnTo>
                <a:lnTo>
                  <a:pt x="3845" y="21510"/>
                </a:lnTo>
                <a:lnTo>
                  <a:pt x="3139" y="21486"/>
                </a:lnTo>
                <a:lnTo>
                  <a:pt x="3237" y="21437"/>
                </a:lnTo>
                <a:lnTo>
                  <a:pt x="3334" y="21388"/>
                </a:lnTo>
                <a:lnTo>
                  <a:pt x="3529" y="21242"/>
                </a:lnTo>
                <a:lnTo>
                  <a:pt x="3796" y="20999"/>
                </a:lnTo>
                <a:lnTo>
                  <a:pt x="4161" y="20683"/>
                </a:lnTo>
                <a:lnTo>
                  <a:pt x="4526" y="20342"/>
                </a:lnTo>
                <a:lnTo>
                  <a:pt x="4745" y="20123"/>
                </a:lnTo>
                <a:lnTo>
                  <a:pt x="4843" y="20026"/>
                </a:lnTo>
                <a:lnTo>
                  <a:pt x="4916" y="19904"/>
                </a:lnTo>
                <a:close/>
                <a:moveTo>
                  <a:pt x="6132" y="0"/>
                </a:moveTo>
                <a:lnTo>
                  <a:pt x="6059" y="49"/>
                </a:lnTo>
                <a:lnTo>
                  <a:pt x="6011" y="98"/>
                </a:lnTo>
                <a:lnTo>
                  <a:pt x="5986" y="146"/>
                </a:lnTo>
                <a:lnTo>
                  <a:pt x="5938" y="317"/>
                </a:lnTo>
                <a:lnTo>
                  <a:pt x="5913" y="487"/>
                </a:lnTo>
                <a:lnTo>
                  <a:pt x="5938" y="828"/>
                </a:lnTo>
                <a:lnTo>
                  <a:pt x="5913" y="1047"/>
                </a:lnTo>
                <a:lnTo>
                  <a:pt x="5913" y="1241"/>
                </a:lnTo>
                <a:lnTo>
                  <a:pt x="4745" y="1266"/>
                </a:lnTo>
                <a:lnTo>
                  <a:pt x="2969" y="1266"/>
                </a:lnTo>
                <a:lnTo>
                  <a:pt x="2945" y="1144"/>
                </a:lnTo>
                <a:lnTo>
                  <a:pt x="2945" y="901"/>
                </a:lnTo>
                <a:lnTo>
                  <a:pt x="2945" y="633"/>
                </a:lnTo>
                <a:lnTo>
                  <a:pt x="2945" y="365"/>
                </a:lnTo>
                <a:lnTo>
                  <a:pt x="2920" y="122"/>
                </a:lnTo>
                <a:lnTo>
                  <a:pt x="2896" y="73"/>
                </a:lnTo>
                <a:lnTo>
                  <a:pt x="2847" y="25"/>
                </a:lnTo>
                <a:lnTo>
                  <a:pt x="2799" y="25"/>
                </a:lnTo>
                <a:lnTo>
                  <a:pt x="2726" y="49"/>
                </a:lnTo>
                <a:lnTo>
                  <a:pt x="2653" y="122"/>
                </a:lnTo>
                <a:lnTo>
                  <a:pt x="2580" y="219"/>
                </a:lnTo>
                <a:lnTo>
                  <a:pt x="2531" y="317"/>
                </a:lnTo>
                <a:lnTo>
                  <a:pt x="2507" y="438"/>
                </a:lnTo>
                <a:lnTo>
                  <a:pt x="2482" y="682"/>
                </a:lnTo>
                <a:lnTo>
                  <a:pt x="2482" y="925"/>
                </a:lnTo>
                <a:lnTo>
                  <a:pt x="2482" y="1266"/>
                </a:lnTo>
                <a:lnTo>
                  <a:pt x="877" y="1266"/>
                </a:lnTo>
                <a:lnTo>
                  <a:pt x="366" y="1339"/>
                </a:lnTo>
                <a:lnTo>
                  <a:pt x="317" y="1363"/>
                </a:lnTo>
                <a:lnTo>
                  <a:pt x="268" y="1387"/>
                </a:lnTo>
                <a:lnTo>
                  <a:pt x="244" y="1460"/>
                </a:lnTo>
                <a:lnTo>
                  <a:pt x="195" y="1485"/>
                </a:lnTo>
                <a:lnTo>
                  <a:pt x="171" y="1558"/>
                </a:lnTo>
                <a:lnTo>
                  <a:pt x="98" y="2069"/>
                </a:lnTo>
                <a:lnTo>
                  <a:pt x="49" y="2628"/>
                </a:lnTo>
                <a:lnTo>
                  <a:pt x="25" y="3164"/>
                </a:lnTo>
                <a:lnTo>
                  <a:pt x="25" y="3723"/>
                </a:lnTo>
                <a:lnTo>
                  <a:pt x="49" y="4818"/>
                </a:lnTo>
                <a:lnTo>
                  <a:pt x="98" y="5913"/>
                </a:lnTo>
                <a:lnTo>
                  <a:pt x="171" y="8273"/>
                </a:lnTo>
                <a:lnTo>
                  <a:pt x="171" y="9441"/>
                </a:lnTo>
                <a:lnTo>
                  <a:pt x="147" y="10634"/>
                </a:lnTo>
                <a:lnTo>
                  <a:pt x="98" y="11777"/>
                </a:lnTo>
                <a:lnTo>
                  <a:pt x="25" y="12921"/>
                </a:lnTo>
                <a:lnTo>
                  <a:pt x="1" y="14064"/>
                </a:lnTo>
                <a:lnTo>
                  <a:pt x="1" y="14624"/>
                </a:lnTo>
                <a:lnTo>
                  <a:pt x="49" y="15208"/>
                </a:lnTo>
                <a:lnTo>
                  <a:pt x="49" y="15743"/>
                </a:lnTo>
                <a:lnTo>
                  <a:pt x="49" y="16279"/>
                </a:lnTo>
                <a:lnTo>
                  <a:pt x="25" y="17398"/>
                </a:lnTo>
                <a:lnTo>
                  <a:pt x="25" y="17933"/>
                </a:lnTo>
                <a:lnTo>
                  <a:pt x="49" y="18493"/>
                </a:lnTo>
                <a:lnTo>
                  <a:pt x="98" y="19028"/>
                </a:lnTo>
                <a:lnTo>
                  <a:pt x="195" y="19564"/>
                </a:lnTo>
                <a:lnTo>
                  <a:pt x="244" y="19661"/>
                </a:lnTo>
                <a:lnTo>
                  <a:pt x="293" y="19710"/>
                </a:lnTo>
                <a:lnTo>
                  <a:pt x="390" y="19734"/>
                </a:lnTo>
                <a:lnTo>
                  <a:pt x="487" y="19758"/>
                </a:lnTo>
                <a:lnTo>
                  <a:pt x="585" y="19856"/>
                </a:lnTo>
                <a:lnTo>
                  <a:pt x="682" y="19904"/>
                </a:lnTo>
                <a:lnTo>
                  <a:pt x="804" y="19953"/>
                </a:lnTo>
                <a:lnTo>
                  <a:pt x="950" y="19977"/>
                </a:lnTo>
                <a:lnTo>
                  <a:pt x="1485" y="19977"/>
                </a:lnTo>
                <a:lnTo>
                  <a:pt x="1485" y="20342"/>
                </a:lnTo>
                <a:lnTo>
                  <a:pt x="1485" y="20634"/>
                </a:lnTo>
                <a:lnTo>
                  <a:pt x="1509" y="20950"/>
                </a:lnTo>
                <a:lnTo>
                  <a:pt x="1558" y="21534"/>
                </a:lnTo>
                <a:lnTo>
                  <a:pt x="1558" y="21607"/>
                </a:lnTo>
                <a:lnTo>
                  <a:pt x="1582" y="21705"/>
                </a:lnTo>
                <a:lnTo>
                  <a:pt x="1655" y="21753"/>
                </a:lnTo>
                <a:lnTo>
                  <a:pt x="1728" y="21802"/>
                </a:lnTo>
                <a:lnTo>
                  <a:pt x="1898" y="21802"/>
                </a:lnTo>
                <a:lnTo>
                  <a:pt x="1971" y="21778"/>
                </a:lnTo>
                <a:lnTo>
                  <a:pt x="2385" y="21851"/>
                </a:lnTo>
                <a:lnTo>
                  <a:pt x="2799" y="21899"/>
                </a:lnTo>
                <a:lnTo>
                  <a:pt x="3626" y="21948"/>
                </a:lnTo>
                <a:lnTo>
                  <a:pt x="4478" y="21948"/>
                </a:lnTo>
                <a:lnTo>
                  <a:pt x="5305" y="21924"/>
                </a:lnTo>
                <a:lnTo>
                  <a:pt x="7008" y="21826"/>
                </a:lnTo>
                <a:lnTo>
                  <a:pt x="7836" y="21778"/>
                </a:lnTo>
                <a:lnTo>
                  <a:pt x="8687" y="21753"/>
                </a:lnTo>
                <a:lnTo>
                  <a:pt x="9515" y="21729"/>
                </a:lnTo>
                <a:lnTo>
                  <a:pt x="10342" y="21753"/>
                </a:lnTo>
                <a:lnTo>
                  <a:pt x="12021" y="21778"/>
                </a:lnTo>
                <a:lnTo>
                  <a:pt x="13700" y="21778"/>
                </a:lnTo>
                <a:lnTo>
                  <a:pt x="14527" y="21753"/>
                </a:lnTo>
                <a:lnTo>
                  <a:pt x="15354" y="21680"/>
                </a:lnTo>
                <a:lnTo>
                  <a:pt x="15427" y="21705"/>
                </a:lnTo>
                <a:lnTo>
                  <a:pt x="15500" y="21680"/>
                </a:lnTo>
                <a:lnTo>
                  <a:pt x="16425" y="21583"/>
                </a:lnTo>
                <a:lnTo>
                  <a:pt x="16498" y="21559"/>
                </a:lnTo>
                <a:lnTo>
                  <a:pt x="16620" y="21607"/>
                </a:lnTo>
                <a:lnTo>
                  <a:pt x="16717" y="21607"/>
                </a:lnTo>
                <a:lnTo>
                  <a:pt x="16766" y="21583"/>
                </a:lnTo>
                <a:lnTo>
                  <a:pt x="16814" y="21534"/>
                </a:lnTo>
                <a:lnTo>
                  <a:pt x="16863" y="21486"/>
                </a:lnTo>
                <a:lnTo>
                  <a:pt x="16863" y="21413"/>
                </a:lnTo>
                <a:lnTo>
                  <a:pt x="16936" y="20902"/>
                </a:lnTo>
                <a:lnTo>
                  <a:pt x="16985" y="20391"/>
                </a:lnTo>
                <a:lnTo>
                  <a:pt x="16985" y="19880"/>
                </a:lnTo>
                <a:lnTo>
                  <a:pt x="16985" y="19369"/>
                </a:lnTo>
                <a:lnTo>
                  <a:pt x="16936" y="18323"/>
                </a:lnTo>
                <a:lnTo>
                  <a:pt x="16936" y="17812"/>
                </a:lnTo>
                <a:lnTo>
                  <a:pt x="16936" y="17301"/>
                </a:lnTo>
                <a:lnTo>
                  <a:pt x="17009" y="14867"/>
                </a:lnTo>
                <a:lnTo>
                  <a:pt x="17033" y="13651"/>
                </a:lnTo>
                <a:lnTo>
                  <a:pt x="17033" y="12458"/>
                </a:lnTo>
                <a:lnTo>
                  <a:pt x="17058" y="10025"/>
                </a:lnTo>
                <a:lnTo>
                  <a:pt x="17082" y="8809"/>
                </a:lnTo>
                <a:lnTo>
                  <a:pt x="17082" y="7592"/>
                </a:lnTo>
                <a:lnTo>
                  <a:pt x="17082" y="6984"/>
                </a:lnTo>
                <a:lnTo>
                  <a:pt x="17082" y="6375"/>
                </a:lnTo>
                <a:lnTo>
                  <a:pt x="17106" y="5791"/>
                </a:lnTo>
                <a:lnTo>
                  <a:pt x="17082" y="5183"/>
                </a:lnTo>
                <a:lnTo>
                  <a:pt x="17033" y="4696"/>
                </a:lnTo>
                <a:lnTo>
                  <a:pt x="16960" y="4210"/>
                </a:lnTo>
                <a:lnTo>
                  <a:pt x="16766" y="3237"/>
                </a:lnTo>
                <a:lnTo>
                  <a:pt x="16839" y="3115"/>
                </a:lnTo>
                <a:lnTo>
                  <a:pt x="16839" y="2993"/>
                </a:lnTo>
                <a:lnTo>
                  <a:pt x="16814" y="2945"/>
                </a:lnTo>
                <a:lnTo>
                  <a:pt x="16790" y="2896"/>
                </a:lnTo>
                <a:lnTo>
                  <a:pt x="16717" y="2847"/>
                </a:lnTo>
                <a:lnTo>
                  <a:pt x="16644" y="2847"/>
                </a:lnTo>
                <a:lnTo>
                  <a:pt x="16157" y="2774"/>
                </a:lnTo>
                <a:lnTo>
                  <a:pt x="15865" y="2774"/>
                </a:lnTo>
                <a:lnTo>
                  <a:pt x="15622" y="2799"/>
                </a:lnTo>
                <a:lnTo>
                  <a:pt x="15598" y="2434"/>
                </a:lnTo>
                <a:lnTo>
                  <a:pt x="15549" y="2069"/>
                </a:lnTo>
                <a:lnTo>
                  <a:pt x="15500" y="1898"/>
                </a:lnTo>
                <a:lnTo>
                  <a:pt x="15452" y="1728"/>
                </a:lnTo>
                <a:lnTo>
                  <a:pt x="15403" y="1582"/>
                </a:lnTo>
                <a:lnTo>
                  <a:pt x="15306" y="1436"/>
                </a:lnTo>
                <a:lnTo>
                  <a:pt x="15306" y="1339"/>
                </a:lnTo>
                <a:lnTo>
                  <a:pt x="15233" y="1241"/>
                </a:lnTo>
                <a:lnTo>
                  <a:pt x="15160" y="1193"/>
                </a:lnTo>
                <a:lnTo>
                  <a:pt x="15087" y="1144"/>
                </a:lnTo>
                <a:lnTo>
                  <a:pt x="14892" y="1095"/>
                </a:lnTo>
                <a:lnTo>
                  <a:pt x="13262" y="1095"/>
                </a:lnTo>
                <a:lnTo>
                  <a:pt x="13018" y="1120"/>
                </a:lnTo>
                <a:lnTo>
                  <a:pt x="13043" y="560"/>
                </a:lnTo>
                <a:lnTo>
                  <a:pt x="13043" y="268"/>
                </a:lnTo>
                <a:lnTo>
                  <a:pt x="13018" y="146"/>
                </a:lnTo>
                <a:lnTo>
                  <a:pt x="12970" y="25"/>
                </a:lnTo>
                <a:lnTo>
                  <a:pt x="12945" y="0"/>
                </a:lnTo>
                <a:lnTo>
                  <a:pt x="12897" y="0"/>
                </a:lnTo>
                <a:lnTo>
                  <a:pt x="12799" y="98"/>
                </a:lnTo>
                <a:lnTo>
                  <a:pt x="12702" y="219"/>
                </a:lnTo>
                <a:lnTo>
                  <a:pt x="12653" y="341"/>
                </a:lnTo>
                <a:lnTo>
                  <a:pt x="12605" y="463"/>
                </a:lnTo>
                <a:lnTo>
                  <a:pt x="12556" y="755"/>
                </a:lnTo>
                <a:lnTo>
                  <a:pt x="12556" y="1047"/>
                </a:lnTo>
                <a:lnTo>
                  <a:pt x="12532" y="1120"/>
                </a:lnTo>
                <a:lnTo>
                  <a:pt x="11145" y="1144"/>
                </a:lnTo>
                <a:lnTo>
                  <a:pt x="9734" y="1168"/>
                </a:lnTo>
                <a:lnTo>
                  <a:pt x="9734" y="195"/>
                </a:lnTo>
                <a:lnTo>
                  <a:pt x="9734" y="146"/>
                </a:lnTo>
                <a:lnTo>
                  <a:pt x="9709" y="98"/>
                </a:lnTo>
                <a:lnTo>
                  <a:pt x="9636" y="25"/>
                </a:lnTo>
                <a:lnTo>
                  <a:pt x="9466" y="25"/>
                </a:lnTo>
                <a:lnTo>
                  <a:pt x="9417" y="73"/>
                </a:lnTo>
                <a:lnTo>
                  <a:pt x="9344" y="171"/>
                </a:lnTo>
                <a:lnTo>
                  <a:pt x="9296" y="317"/>
                </a:lnTo>
                <a:lnTo>
                  <a:pt x="9247" y="438"/>
                </a:lnTo>
                <a:lnTo>
                  <a:pt x="9223" y="609"/>
                </a:lnTo>
                <a:lnTo>
                  <a:pt x="9198" y="901"/>
                </a:lnTo>
                <a:lnTo>
                  <a:pt x="9198" y="1193"/>
                </a:lnTo>
                <a:lnTo>
                  <a:pt x="9150" y="1193"/>
                </a:lnTo>
                <a:lnTo>
                  <a:pt x="7811" y="1217"/>
                </a:lnTo>
                <a:lnTo>
                  <a:pt x="6449" y="1241"/>
                </a:lnTo>
                <a:lnTo>
                  <a:pt x="6449" y="706"/>
                </a:lnTo>
                <a:lnTo>
                  <a:pt x="6424" y="414"/>
                </a:lnTo>
                <a:lnTo>
                  <a:pt x="6376" y="146"/>
                </a:lnTo>
                <a:lnTo>
                  <a:pt x="6351" y="73"/>
                </a:lnTo>
                <a:lnTo>
                  <a:pt x="6303" y="25"/>
                </a:lnTo>
                <a:lnTo>
                  <a:pt x="6254" y="0"/>
                </a:lnTo>
                <a:close/>
              </a:path>
            </a:pathLst>
          </a:custGeom>
          <a:solidFill>
            <a:schemeClr val="dk1"/>
          </a:solidFill>
          <a:ln>
            <a:noFill/>
          </a:ln>
        </p:spPr>
        <p:txBody>
          <a:bodyPr spcFirstLastPara="1" wrap="square" lIns="99044" tIns="99044" rIns="99044" bIns="99044" anchor="ctr" anchorCtr="0">
            <a:noAutofit/>
          </a:bodyPr>
          <a:lstStyle/>
          <a:p>
            <a:pPr marL="0" marR="0" lvl="0" indent="0" algn="l" defTabSz="990570" rtl="0" eaLnBrk="1" fontAlgn="auto" latinLnBrk="0" hangingPunct="1">
              <a:lnSpc>
                <a:spcPct val="100000"/>
              </a:lnSpc>
              <a:spcBef>
                <a:spcPts val="0"/>
              </a:spcBef>
              <a:spcAft>
                <a:spcPts val="0"/>
              </a:spcAft>
              <a:buClr>
                <a:srgbClr val="000000"/>
              </a:buClr>
              <a:buSzTx/>
              <a:buFontTx/>
              <a:buNone/>
              <a:tabLst/>
              <a:defRPr/>
            </a:pPr>
            <a:endParaRPr kumimoji="0" sz="151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 name="Google Shape;845;p48">
            <a:extLst>
              <a:ext uri="{FF2B5EF4-FFF2-40B4-BE49-F238E27FC236}">
                <a16:creationId xmlns:a16="http://schemas.microsoft.com/office/drawing/2014/main" id="{C5C91875-E763-4E70-8990-49FD490C02D0}"/>
              </a:ext>
            </a:extLst>
          </p:cNvPr>
          <p:cNvSpPr/>
          <p:nvPr/>
        </p:nvSpPr>
        <p:spPr>
          <a:xfrm>
            <a:off x="841397" y="2337069"/>
            <a:ext cx="603443" cy="623638"/>
          </a:xfrm>
          <a:custGeom>
            <a:avLst/>
            <a:gdLst/>
            <a:ahLst/>
            <a:cxnLst/>
            <a:rect l="l" t="t" r="r" b="b"/>
            <a:pathLst>
              <a:path w="17082" h="17228" extrusionOk="0">
                <a:moveTo>
                  <a:pt x="6497" y="2993"/>
                </a:moveTo>
                <a:lnTo>
                  <a:pt x="6400" y="3042"/>
                </a:lnTo>
                <a:lnTo>
                  <a:pt x="6302" y="3090"/>
                </a:lnTo>
                <a:lnTo>
                  <a:pt x="6229" y="3212"/>
                </a:lnTo>
                <a:lnTo>
                  <a:pt x="6229" y="3285"/>
                </a:lnTo>
                <a:lnTo>
                  <a:pt x="6254" y="3334"/>
                </a:lnTo>
                <a:lnTo>
                  <a:pt x="6278" y="3407"/>
                </a:lnTo>
                <a:lnTo>
                  <a:pt x="6351" y="3455"/>
                </a:lnTo>
                <a:lnTo>
                  <a:pt x="6400" y="3480"/>
                </a:lnTo>
                <a:lnTo>
                  <a:pt x="6643" y="3480"/>
                </a:lnTo>
                <a:lnTo>
                  <a:pt x="6692" y="3504"/>
                </a:lnTo>
                <a:lnTo>
                  <a:pt x="6911" y="3504"/>
                </a:lnTo>
                <a:lnTo>
                  <a:pt x="6959" y="3480"/>
                </a:lnTo>
                <a:lnTo>
                  <a:pt x="7008" y="3455"/>
                </a:lnTo>
                <a:lnTo>
                  <a:pt x="7057" y="3407"/>
                </a:lnTo>
                <a:lnTo>
                  <a:pt x="7057" y="3334"/>
                </a:lnTo>
                <a:lnTo>
                  <a:pt x="7057" y="3212"/>
                </a:lnTo>
                <a:lnTo>
                  <a:pt x="7032" y="3163"/>
                </a:lnTo>
                <a:lnTo>
                  <a:pt x="7008" y="3115"/>
                </a:lnTo>
                <a:lnTo>
                  <a:pt x="6935" y="3042"/>
                </a:lnTo>
                <a:lnTo>
                  <a:pt x="6838" y="3017"/>
                </a:lnTo>
                <a:lnTo>
                  <a:pt x="6716" y="2993"/>
                </a:lnTo>
                <a:close/>
                <a:moveTo>
                  <a:pt x="5743" y="3236"/>
                </a:moveTo>
                <a:lnTo>
                  <a:pt x="5670" y="3261"/>
                </a:lnTo>
                <a:lnTo>
                  <a:pt x="5402" y="3358"/>
                </a:lnTo>
                <a:lnTo>
                  <a:pt x="5134" y="3480"/>
                </a:lnTo>
                <a:lnTo>
                  <a:pt x="4891" y="3601"/>
                </a:lnTo>
                <a:lnTo>
                  <a:pt x="4672" y="3747"/>
                </a:lnTo>
                <a:lnTo>
                  <a:pt x="4453" y="3918"/>
                </a:lnTo>
                <a:lnTo>
                  <a:pt x="4234" y="4088"/>
                </a:lnTo>
                <a:lnTo>
                  <a:pt x="4039" y="4283"/>
                </a:lnTo>
                <a:lnTo>
                  <a:pt x="3869" y="4477"/>
                </a:lnTo>
                <a:lnTo>
                  <a:pt x="3699" y="4696"/>
                </a:lnTo>
                <a:lnTo>
                  <a:pt x="3553" y="4940"/>
                </a:lnTo>
                <a:lnTo>
                  <a:pt x="3431" y="5159"/>
                </a:lnTo>
                <a:lnTo>
                  <a:pt x="3309" y="5402"/>
                </a:lnTo>
                <a:lnTo>
                  <a:pt x="3236" y="5670"/>
                </a:lnTo>
                <a:lnTo>
                  <a:pt x="3163" y="5937"/>
                </a:lnTo>
                <a:lnTo>
                  <a:pt x="3115" y="6229"/>
                </a:lnTo>
                <a:lnTo>
                  <a:pt x="3090" y="6497"/>
                </a:lnTo>
                <a:lnTo>
                  <a:pt x="3090" y="6546"/>
                </a:lnTo>
                <a:lnTo>
                  <a:pt x="3115" y="6594"/>
                </a:lnTo>
                <a:lnTo>
                  <a:pt x="3188" y="6667"/>
                </a:lnTo>
                <a:lnTo>
                  <a:pt x="3261" y="6716"/>
                </a:lnTo>
                <a:lnTo>
                  <a:pt x="3285" y="6716"/>
                </a:lnTo>
                <a:lnTo>
                  <a:pt x="3309" y="6692"/>
                </a:lnTo>
                <a:lnTo>
                  <a:pt x="3382" y="6667"/>
                </a:lnTo>
                <a:lnTo>
                  <a:pt x="3431" y="6594"/>
                </a:lnTo>
                <a:lnTo>
                  <a:pt x="3480" y="6546"/>
                </a:lnTo>
                <a:lnTo>
                  <a:pt x="3504" y="6473"/>
                </a:lnTo>
                <a:lnTo>
                  <a:pt x="3528" y="6156"/>
                </a:lnTo>
                <a:lnTo>
                  <a:pt x="3601" y="5864"/>
                </a:lnTo>
                <a:lnTo>
                  <a:pt x="3699" y="5597"/>
                </a:lnTo>
                <a:lnTo>
                  <a:pt x="3820" y="5353"/>
                </a:lnTo>
                <a:lnTo>
                  <a:pt x="3966" y="5086"/>
                </a:lnTo>
                <a:lnTo>
                  <a:pt x="4137" y="4867"/>
                </a:lnTo>
                <a:lnTo>
                  <a:pt x="4307" y="4623"/>
                </a:lnTo>
                <a:lnTo>
                  <a:pt x="4526" y="4429"/>
                </a:lnTo>
                <a:lnTo>
                  <a:pt x="4745" y="4234"/>
                </a:lnTo>
                <a:lnTo>
                  <a:pt x="4988" y="4088"/>
                </a:lnTo>
                <a:lnTo>
                  <a:pt x="5256" y="3942"/>
                </a:lnTo>
                <a:lnTo>
                  <a:pt x="5499" y="3796"/>
                </a:lnTo>
                <a:lnTo>
                  <a:pt x="5767" y="3699"/>
                </a:lnTo>
                <a:lnTo>
                  <a:pt x="5864" y="3650"/>
                </a:lnTo>
                <a:lnTo>
                  <a:pt x="5913" y="3577"/>
                </a:lnTo>
                <a:lnTo>
                  <a:pt x="5937" y="3504"/>
                </a:lnTo>
                <a:lnTo>
                  <a:pt x="5937" y="3407"/>
                </a:lnTo>
                <a:lnTo>
                  <a:pt x="5889" y="3334"/>
                </a:lnTo>
                <a:lnTo>
                  <a:pt x="5840" y="3285"/>
                </a:lnTo>
                <a:lnTo>
                  <a:pt x="5743" y="3236"/>
                </a:lnTo>
                <a:close/>
                <a:moveTo>
                  <a:pt x="7324" y="1971"/>
                </a:moveTo>
                <a:lnTo>
                  <a:pt x="7787" y="2020"/>
                </a:lnTo>
                <a:lnTo>
                  <a:pt x="8249" y="2141"/>
                </a:lnTo>
                <a:lnTo>
                  <a:pt x="8687" y="2312"/>
                </a:lnTo>
                <a:lnTo>
                  <a:pt x="9101" y="2506"/>
                </a:lnTo>
                <a:lnTo>
                  <a:pt x="9490" y="2774"/>
                </a:lnTo>
                <a:lnTo>
                  <a:pt x="9879" y="3066"/>
                </a:lnTo>
                <a:lnTo>
                  <a:pt x="10220" y="3431"/>
                </a:lnTo>
                <a:lnTo>
                  <a:pt x="10512" y="3820"/>
                </a:lnTo>
                <a:lnTo>
                  <a:pt x="10707" y="4088"/>
                </a:lnTo>
                <a:lnTo>
                  <a:pt x="10877" y="4380"/>
                </a:lnTo>
                <a:lnTo>
                  <a:pt x="11023" y="4696"/>
                </a:lnTo>
                <a:lnTo>
                  <a:pt x="11120" y="5013"/>
                </a:lnTo>
                <a:lnTo>
                  <a:pt x="11217" y="5329"/>
                </a:lnTo>
                <a:lnTo>
                  <a:pt x="11266" y="5645"/>
                </a:lnTo>
                <a:lnTo>
                  <a:pt x="11315" y="5986"/>
                </a:lnTo>
                <a:lnTo>
                  <a:pt x="11315" y="6302"/>
                </a:lnTo>
                <a:lnTo>
                  <a:pt x="11315" y="6643"/>
                </a:lnTo>
                <a:lnTo>
                  <a:pt x="11266" y="6959"/>
                </a:lnTo>
                <a:lnTo>
                  <a:pt x="11217" y="7300"/>
                </a:lnTo>
                <a:lnTo>
                  <a:pt x="11144" y="7616"/>
                </a:lnTo>
                <a:lnTo>
                  <a:pt x="11047" y="7932"/>
                </a:lnTo>
                <a:lnTo>
                  <a:pt x="10925" y="8249"/>
                </a:lnTo>
                <a:lnTo>
                  <a:pt x="10780" y="8565"/>
                </a:lnTo>
                <a:lnTo>
                  <a:pt x="10634" y="8857"/>
                </a:lnTo>
                <a:lnTo>
                  <a:pt x="10439" y="9173"/>
                </a:lnTo>
                <a:lnTo>
                  <a:pt x="10220" y="9490"/>
                </a:lnTo>
                <a:lnTo>
                  <a:pt x="9977" y="9757"/>
                </a:lnTo>
                <a:lnTo>
                  <a:pt x="9733" y="10025"/>
                </a:lnTo>
                <a:lnTo>
                  <a:pt x="9441" y="10268"/>
                </a:lnTo>
                <a:lnTo>
                  <a:pt x="9149" y="10487"/>
                </a:lnTo>
                <a:lnTo>
                  <a:pt x="8857" y="10682"/>
                </a:lnTo>
                <a:lnTo>
                  <a:pt x="8541" y="10852"/>
                </a:lnTo>
                <a:lnTo>
                  <a:pt x="8200" y="10998"/>
                </a:lnTo>
                <a:lnTo>
                  <a:pt x="7860" y="11120"/>
                </a:lnTo>
                <a:lnTo>
                  <a:pt x="7519" y="11193"/>
                </a:lnTo>
                <a:lnTo>
                  <a:pt x="7154" y="11242"/>
                </a:lnTo>
                <a:lnTo>
                  <a:pt x="6789" y="11266"/>
                </a:lnTo>
                <a:lnTo>
                  <a:pt x="6424" y="11242"/>
                </a:lnTo>
                <a:lnTo>
                  <a:pt x="6059" y="11193"/>
                </a:lnTo>
                <a:lnTo>
                  <a:pt x="5670" y="11096"/>
                </a:lnTo>
                <a:lnTo>
                  <a:pt x="5353" y="10998"/>
                </a:lnTo>
                <a:lnTo>
                  <a:pt x="5037" y="10877"/>
                </a:lnTo>
                <a:lnTo>
                  <a:pt x="4721" y="10731"/>
                </a:lnTo>
                <a:lnTo>
                  <a:pt x="4404" y="10560"/>
                </a:lnTo>
                <a:lnTo>
                  <a:pt x="4112" y="10390"/>
                </a:lnTo>
                <a:lnTo>
                  <a:pt x="3820" y="10171"/>
                </a:lnTo>
                <a:lnTo>
                  <a:pt x="3553" y="9952"/>
                </a:lnTo>
                <a:lnTo>
                  <a:pt x="3285" y="9733"/>
                </a:lnTo>
                <a:lnTo>
                  <a:pt x="3042" y="9490"/>
                </a:lnTo>
                <a:lnTo>
                  <a:pt x="2823" y="9222"/>
                </a:lnTo>
                <a:lnTo>
                  <a:pt x="2628" y="8930"/>
                </a:lnTo>
                <a:lnTo>
                  <a:pt x="2434" y="8638"/>
                </a:lnTo>
                <a:lnTo>
                  <a:pt x="2288" y="8346"/>
                </a:lnTo>
                <a:lnTo>
                  <a:pt x="2142" y="8030"/>
                </a:lnTo>
                <a:lnTo>
                  <a:pt x="2044" y="7689"/>
                </a:lnTo>
                <a:lnTo>
                  <a:pt x="1971" y="7349"/>
                </a:lnTo>
                <a:lnTo>
                  <a:pt x="1947" y="7057"/>
                </a:lnTo>
                <a:lnTo>
                  <a:pt x="1923" y="6765"/>
                </a:lnTo>
                <a:lnTo>
                  <a:pt x="1923" y="6497"/>
                </a:lnTo>
                <a:lnTo>
                  <a:pt x="1947" y="6205"/>
                </a:lnTo>
                <a:lnTo>
                  <a:pt x="1996" y="5937"/>
                </a:lnTo>
                <a:lnTo>
                  <a:pt x="2044" y="5670"/>
                </a:lnTo>
                <a:lnTo>
                  <a:pt x="2142" y="5402"/>
                </a:lnTo>
                <a:lnTo>
                  <a:pt x="2239" y="5159"/>
                </a:lnTo>
                <a:lnTo>
                  <a:pt x="2336" y="4915"/>
                </a:lnTo>
                <a:lnTo>
                  <a:pt x="2482" y="4672"/>
                </a:lnTo>
                <a:lnTo>
                  <a:pt x="2628" y="4429"/>
                </a:lnTo>
                <a:lnTo>
                  <a:pt x="2774" y="4210"/>
                </a:lnTo>
                <a:lnTo>
                  <a:pt x="2944" y="3991"/>
                </a:lnTo>
                <a:lnTo>
                  <a:pt x="3139" y="3772"/>
                </a:lnTo>
                <a:lnTo>
                  <a:pt x="3528" y="3382"/>
                </a:lnTo>
                <a:lnTo>
                  <a:pt x="3966" y="3017"/>
                </a:lnTo>
                <a:lnTo>
                  <a:pt x="4404" y="2701"/>
                </a:lnTo>
                <a:lnTo>
                  <a:pt x="4891" y="2409"/>
                </a:lnTo>
                <a:lnTo>
                  <a:pt x="5134" y="2287"/>
                </a:lnTo>
                <a:lnTo>
                  <a:pt x="5378" y="2166"/>
                </a:lnTo>
                <a:lnTo>
                  <a:pt x="5645" y="2117"/>
                </a:lnTo>
                <a:lnTo>
                  <a:pt x="6035" y="2068"/>
                </a:lnTo>
                <a:lnTo>
                  <a:pt x="6716" y="1995"/>
                </a:lnTo>
                <a:lnTo>
                  <a:pt x="7300" y="1995"/>
                </a:lnTo>
                <a:lnTo>
                  <a:pt x="7324" y="1971"/>
                </a:lnTo>
                <a:close/>
                <a:moveTo>
                  <a:pt x="6935" y="1533"/>
                </a:moveTo>
                <a:lnTo>
                  <a:pt x="6497" y="1582"/>
                </a:lnTo>
                <a:lnTo>
                  <a:pt x="6083" y="1679"/>
                </a:lnTo>
                <a:lnTo>
                  <a:pt x="5864" y="1703"/>
                </a:lnTo>
                <a:lnTo>
                  <a:pt x="5621" y="1752"/>
                </a:lnTo>
                <a:lnTo>
                  <a:pt x="5353" y="1825"/>
                </a:lnTo>
                <a:lnTo>
                  <a:pt x="5110" y="1922"/>
                </a:lnTo>
                <a:lnTo>
                  <a:pt x="4842" y="2044"/>
                </a:lnTo>
                <a:lnTo>
                  <a:pt x="4599" y="2166"/>
                </a:lnTo>
                <a:lnTo>
                  <a:pt x="4112" y="2458"/>
                </a:lnTo>
                <a:lnTo>
                  <a:pt x="3650" y="2774"/>
                </a:lnTo>
                <a:lnTo>
                  <a:pt x="3212" y="3115"/>
                </a:lnTo>
                <a:lnTo>
                  <a:pt x="2823" y="3504"/>
                </a:lnTo>
                <a:lnTo>
                  <a:pt x="2458" y="3918"/>
                </a:lnTo>
                <a:lnTo>
                  <a:pt x="2312" y="4161"/>
                </a:lnTo>
                <a:lnTo>
                  <a:pt x="2166" y="4380"/>
                </a:lnTo>
                <a:lnTo>
                  <a:pt x="2020" y="4623"/>
                </a:lnTo>
                <a:lnTo>
                  <a:pt x="1923" y="4867"/>
                </a:lnTo>
                <a:lnTo>
                  <a:pt x="1801" y="5110"/>
                </a:lnTo>
                <a:lnTo>
                  <a:pt x="1728" y="5378"/>
                </a:lnTo>
                <a:lnTo>
                  <a:pt x="1631" y="5645"/>
                </a:lnTo>
                <a:lnTo>
                  <a:pt x="1582" y="5913"/>
                </a:lnTo>
                <a:lnTo>
                  <a:pt x="1533" y="6181"/>
                </a:lnTo>
                <a:lnTo>
                  <a:pt x="1509" y="6473"/>
                </a:lnTo>
                <a:lnTo>
                  <a:pt x="1509" y="6765"/>
                </a:lnTo>
                <a:lnTo>
                  <a:pt x="1509" y="7057"/>
                </a:lnTo>
                <a:lnTo>
                  <a:pt x="1558" y="7349"/>
                </a:lnTo>
                <a:lnTo>
                  <a:pt x="1606" y="7640"/>
                </a:lnTo>
                <a:lnTo>
                  <a:pt x="1679" y="7932"/>
                </a:lnTo>
                <a:lnTo>
                  <a:pt x="1752" y="8224"/>
                </a:lnTo>
                <a:lnTo>
                  <a:pt x="1874" y="8492"/>
                </a:lnTo>
                <a:lnTo>
                  <a:pt x="1996" y="8760"/>
                </a:lnTo>
                <a:lnTo>
                  <a:pt x="2142" y="9027"/>
                </a:lnTo>
                <a:lnTo>
                  <a:pt x="2312" y="9295"/>
                </a:lnTo>
                <a:lnTo>
                  <a:pt x="2507" y="9538"/>
                </a:lnTo>
                <a:lnTo>
                  <a:pt x="2726" y="9782"/>
                </a:lnTo>
                <a:lnTo>
                  <a:pt x="2944" y="10001"/>
                </a:lnTo>
                <a:lnTo>
                  <a:pt x="3188" y="10195"/>
                </a:lnTo>
                <a:lnTo>
                  <a:pt x="3699" y="10585"/>
                </a:lnTo>
                <a:lnTo>
                  <a:pt x="3991" y="10779"/>
                </a:lnTo>
                <a:lnTo>
                  <a:pt x="4283" y="10950"/>
                </a:lnTo>
                <a:lnTo>
                  <a:pt x="4599" y="11120"/>
                </a:lnTo>
                <a:lnTo>
                  <a:pt x="4915" y="11266"/>
                </a:lnTo>
                <a:lnTo>
                  <a:pt x="5232" y="11412"/>
                </a:lnTo>
                <a:lnTo>
                  <a:pt x="5572" y="11509"/>
                </a:lnTo>
                <a:lnTo>
                  <a:pt x="5889" y="11607"/>
                </a:lnTo>
                <a:lnTo>
                  <a:pt x="6254" y="11680"/>
                </a:lnTo>
                <a:lnTo>
                  <a:pt x="6594" y="11704"/>
                </a:lnTo>
                <a:lnTo>
                  <a:pt x="6959" y="11728"/>
                </a:lnTo>
                <a:lnTo>
                  <a:pt x="7300" y="11680"/>
                </a:lnTo>
                <a:lnTo>
                  <a:pt x="7641" y="11631"/>
                </a:lnTo>
                <a:lnTo>
                  <a:pt x="7981" y="11534"/>
                </a:lnTo>
                <a:lnTo>
                  <a:pt x="8322" y="11436"/>
                </a:lnTo>
                <a:lnTo>
                  <a:pt x="8638" y="11290"/>
                </a:lnTo>
                <a:lnTo>
                  <a:pt x="8955" y="11120"/>
                </a:lnTo>
                <a:lnTo>
                  <a:pt x="9344" y="10877"/>
                </a:lnTo>
                <a:lnTo>
                  <a:pt x="9733" y="10609"/>
                </a:lnTo>
                <a:lnTo>
                  <a:pt x="10074" y="10293"/>
                </a:lnTo>
                <a:lnTo>
                  <a:pt x="10390" y="9976"/>
                </a:lnTo>
                <a:lnTo>
                  <a:pt x="10658" y="9611"/>
                </a:lnTo>
                <a:lnTo>
                  <a:pt x="10925" y="9222"/>
                </a:lnTo>
                <a:lnTo>
                  <a:pt x="11144" y="8808"/>
                </a:lnTo>
                <a:lnTo>
                  <a:pt x="11339" y="8395"/>
                </a:lnTo>
                <a:lnTo>
                  <a:pt x="11509" y="7957"/>
                </a:lnTo>
                <a:lnTo>
                  <a:pt x="11631" y="7519"/>
                </a:lnTo>
                <a:lnTo>
                  <a:pt x="11704" y="7081"/>
                </a:lnTo>
                <a:lnTo>
                  <a:pt x="11753" y="6619"/>
                </a:lnTo>
                <a:lnTo>
                  <a:pt x="11753" y="6156"/>
                </a:lnTo>
                <a:lnTo>
                  <a:pt x="11728" y="5694"/>
                </a:lnTo>
                <a:lnTo>
                  <a:pt x="11655" y="5256"/>
                </a:lnTo>
                <a:lnTo>
                  <a:pt x="11534" y="4794"/>
                </a:lnTo>
                <a:lnTo>
                  <a:pt x="11363" y="4404"/>
                </a:lnTo>
                <a:lnTo>
                  <a:pt x="11169" y="4015"/>
                </a:lnTo>
                <a:lnTo>
                  <a:pt x="10950" y="3650"/>
                </a:lnTo>
                <a:lnTo>
                  <a:pt x="10682" y="3285"/>
                </a:lnTo>
                <a:lnTo>
                  <a:pt x="10390" y="2969"/>
                </a:lnTo>
                <a:lnTo>
                  <a:pt x="10074" y="2677"/>
                </a:lnTo>
                <a:lnTo>
                  <a:pt x="9733" y="2409"/>
                </a:lnTo>
                <a:lnTo>
                  <a:pt x="9393" y="2166"/>
                </a:lnTo>
                <a:lnTo>
                  <a:pt x="9003" y="1971"/>
                </a:lnTo>
                <a:lnTo>
                  <a:pt x="8614" y="1801"/>
                </a:lnTo>
                <a:lnTo>
                  <a:pt x="8200" y="1655"/>
                </a:lnTo>
                <a:lnTo>
                  <a:pt x="7787" y="1582"/>
                </a:lnTo>
                <a:lnTo>
                  <a:pt x="7349" y="1533"/>
                </a:lnTo>
                <a:close/>
                <a:moveTo>
                  <a:pt x="12118" y="11558"/>
                </a:moveTo>
                <a:lnTo>
                  <a:pt x="12142" y="11582"/>
                </a:lnTo>
                <a:lnTo>
                  <a:pt x="11972" y="11777"/>
                </a:lnTo>
                <a:lnTo>
                  <a:pt x="12093" y="11631"/>
                </a:lnTo>
                <a:lnTo>
                  <a:pt x="12118" y="11558"/>
                </a:lnTo>
                <a:close/>
                <a:moveTo>
                  <a:pt x="6789" y="584"/>
                </a:moveTo>
                <a:lnTo>
                  <a:pt x="7154" y="608"/>
                </a:lnTo>
                <a:lnTo>
                  <a:pt x="7519" y="657"/>
                </a:lnTo>
                <a:lnTo>
                  <a:pt x="7884" y="706"/>
                </a:lnTo>
                <a:lnTo>
                  <a:pt x="8225" y="803"/>
                </a:lnTo>
                <a:lnTo>
                  <a:pt x="8565" y="900"/>
                </a:lnTo>
                <a:lnTo>
                  <a:pt x="8906" y="1022"/>
                </a:lnTo>
                <a:lnTo>
                  <a:pt x="9247" y="1144"/>
                </a:lnTo>
                <a:lnTo>
                  <a:pt x="9563" y="1314"/>
                </a:lnTo>
                <a:lnTo>
                  <a:pt x="9879" y="1484"/>
                </a:lnTo>
                <a:lnTo>
                  <a:pt x="10171" y="1679"/>
                </a:lnTo>
                <a:lnTo>
                  <a:pt x="10439" y="1874"/>
                </a:lnTo>
                <a:lnTo>
                  <a:pt x="10707" y="2093"/>
                </a:lnTo>
                <a:lnTo>
                  <a:pt x="10950" y="2312"/>
                </a:lnTo>
                <a:lnTo>
                  <a:pt x="11193" y="2555"/>
                </a:lnTo>
                <a:lnTo>
                  <a:pt x="11485" y="2896"/>
                </a:lnTo>
                <a:lnTo>
                  <a:pt x="11753" y="3261"/>
                </a:lnTo>
                <a:lnTo>
                  <a:pt x="11996" y="3626"/>
                </a:lnTo>
                <a:lnTo>
                  <a:pt x="12191" y="4015"/>
                </a:lnTo>
                <a:lnTo>
                  <a:pt x="12361" y="4404"/>
                </a:lnTo>
                <a:lnTo>
                  <a:pt x="12507" y="4818"/>
                </a:lnTo>
                <a:lnTo>
                  <a:pt x="12629" y="5232"/>
                </a:lnTo>
                <a:lnTo>
                  <a:pt x="12702" y="5645"/>
                </a:lnTo>
                <a:lnTo>
                  <a:pt x="12750" y="6059"/>
                </a:lnTo>
                <a:lnTo>
                  <a:pt x="12775" y="6473"/>
                </a:lnTo>
                <a:lnTo>
                  <a:pt x="12775" y="6911"/>
                </a:lnTo>
                <a:lnTo>
                  <a:pt x="12726" y="7324"/>
                </a:lnTo>
                <a:lnTo>
                  <a:pt x="12653" y="7762"/>
                </a:lnTo>
                <a:lnTo>
                  <a:pt x="12556" y="8176"/>
                </a:lnTo>
                <a:lnTo>
                  <a:pt x="12434" y="8589"/>
                </a:lnTo>
                <a:lnTo>
                  <a:pt x="12264" y="9003"/>
                </a:lnTo>
                <a:lnTo>
                  <a:pt x="12045" y="9465"/>
                </a:lnTo>
                <a:lnTo>
                  <a:pt x="11801" y="9903"/>
                </a:lnTo>
                <a:lnTo>
                  <a:pt x="11534" y="10293"/>
                </a:lnTo>
                <a:lnTo>
                  <a:pt x="11217" y="10682"/>
                </a:lnTo>
                <a:lnTo>
                  <a:pt x="10901" y="11047"/>
                </a:lnTo>
                <a:lnTo>
                  <a:pt x="10536" y="11388"/>
                </a:lnTo>
                <a:lnTo>
                  <a:pt x="10171" y="11680"/>
                </a:lnTo>
                <a:lnTo>
                  <a:pt x="9782" y="11947"/>
                </a:lnTo>
                <a:lnTo>
                  <a:pt x="9368" y="12191"/>
                </a:lnTo>
                <a:lnTo>
                  <a:pt x="8930" y="12385"/>
                </a:lnTo>
                <a:lnTo>
                  <a:pt x="8468" y="12556"/>
                </a:lnTo>
                <a:lnTo>
                  <a:pt x="8006" y="12677"/>
                </a:lnTo>
                <a:lnTo>
                  <a:pt x="7543" y="12750"/>
                </a:lnTo>
                <a:lnTo>
                  <a:pt x="7032" y="12775"/>
                </a:lnTo>
                <a:lnTo>
                  <a:pt x="6546" y="12775"/>
                </a:lnTo>
                <a:lnTo>
                  <a:pt x="6035" y="12702"/>
                </a:lnTo>
                <a:lnTo>
                  <a:pt x="5597" y="12604"/>
                </a:lnTo>
                <a:lnTo>
                  <a:pt x="5159" y="12483"/>
                </a:lnTo>
                <a:lnTo>
                  <a:pt x="4721" y="12337"/>
                </a:lnTo>
                <a:lnTo>
                  <a:pt x="4307" y="12166"/>
                </a:lnTo>
                <a:lnTo>
                  <a:pt x="3893" y="11947"/>
                </a:lnTo>
                <a:lnTo>
                  <a:pt x="3504" y="11728"/>
                </a:lnTo>
                <a:lnTo>
                  <a:pt x="3115" y="11485"/>
                </a:lnTo>
                <a:lnTo>
                  <a:pt x="2774" y="11193"/>
                </a:lnTo>
                <a:lnTo>
                  <a:pt x="2434" y="10901"/>
                </a:lnTo>
                <a:lnTo>
                  <a:pt x="2117" y="10560"/>
                </a:lnTo>
                <a:lnTo>
                  <a:pt x="1825" y="10220"/>
                </a:lnTo>
                <a:lnTo>
                  <a:pt x="1558" y="9855"/>
                </a:lnTo>
                <a:lnTo>
                  <a:pt x="1314" y="9465"/>
                </a:lnTo>
                <a:lnTo>
                  <a:pt x="1095" y="9052"/>
                </a:lnTo>
                <a:lnTo>
                  <a:pt x="925" y="8638"/>
                </a:lnTo>
                <a:lnTo>
                  <a:pt x="779" y="8200"/>
                </a:lnTo>
                <a:lnTo>
                  <a:pt x="682" y="7811"/>
                </a:lnTo>
                <a:lnTo>
                  <a:pt x="609" y="7446"/>
                </a:lnTo>
                <a:lnTo>
                  <a:pt x="560" y="7081"/>
                </a:lnTo>
                <a:lnTo>
                  <a:pt x="560" y="6716"/>
                </a:lnTo>
                <a:lnTo>
                  <a:pt x="560" y="6351"/>
                </a:lnTo>
                <a:lnTo>
                  <a:pt x="584" y="5986"/>
                </a:lnTo>
                <a:lnTo>
                  <a:pt x="633" y="5645"/>
                </a:lnTo>
                <a:lnTo>
                  <a:pt x="706" y="5305"/>
                </a:lnTo>
                <a:lnTo>
                  <a:pt x="803" y="4964"/>
                </a:lnTo>
                <a:lnTo>
                  <a:pt x="925" y="4648"/>
                </a:lnTo>
                <a:lnTo>
                  <a:pt x="1047" y="4307"/>
                </a:lnTo>
                <a:lnTo>
                  <a:pt x="1217" y="3991"/>
                </a:lnTo>
                <a:lnTo>
                  <a:pt x="1387" y="3674"/>
                </a:lnTo>
                <a:lnTo>
                  <a:pt x="1606" y="3382"/>
                </a:lnTo>
                <a:lnTo>
                  <a:pt x="1825" y="3090"/>
                </a:lnTo>
                <a:lnTo>
                  <a:pt x="2069" y="2798"/>
                </a:lnTo>
                <a:lnTo>
                  <a:pt x="2361" y="2506"/>
                </a:lnTo>
                <a:lnTo>
                  <a:pt x="2726" y="2190"/>
                </a:lnTo>
                <a:lnTo>
                  <a:pt x="3163" y="1849"/>
                </a:lnTo>
                <a:lnTo>
                  <a:pt x="3674" y="1509"/>
                </a:lnTo>
                <a:lnTo>
                  <a:pt x="4210" y="1217"/>
                </a:lnTo>
                <a:lnTo>
                  <a:pt x="4502" y="1071"/>
                </a:lnTo>
                <a:lnTo>
                  <a:pt x="4794" y="949"/>
                </a:lnTo>
                <a:lnTo>
                  <a:pt x="5110" y="852"/>
                </a:lnTo>
                <a:lnTo>
                  <a:pt x="5402" y="754"/>
                </a:lnTo>
                <a:lnTo>
                  <a:pt x="5718" y="681"/>
                </a:lnTo>
                <a:lnTo>
                  <a:pt x="6035" y="633"/>
                </a:lnTo>
                <a:lnTo>
                  <a:pt x="6400" y="608"/>
                </a:lnTo>
                <a:lnTo>
                  <a:pt x="6789" y="584"/>
                </a:lnTo>
                <a:close/>
                <a:moveTo>
                  <a:pt x="11704" y="10998"/>
                </a:moveTo>
                <a:lnTo>
                  <a:pt x="11923" y="11315"/>
                </a:lnTo>
                <a:lnTo>
                  <a:pt x="11874" y="11339"/>
                </a:lnTo>
                <a:lnTo>
                  <a:pt x="11850" y="11363"/>
                </a:lnTo>
                <a:lnTo>
                  <a:pt x="11607" y="11607"/>
                </a:lnTo>
                <a:lnTo>
                  <a:pt x="11339" y="11826"/>
                </a:lnTo>
                <a:lnTo>
                  <a:pt x="11071" y="11996"/>
                </a:lnTo>
                <a:lnTo>
                  <a:pt x="10950" y="12093"/>
                </a:lnTo>
                <a:lnTo>
                  <a:pt x="10925" y="12166"/>
                </a:lnTo>
                <a:lnTo>
                  <a:pt x="10901" y="12239"/>
                </a:lnTo>
                <a:lnTo>
                  <a:pt x="10901" y="12264"/>
                </a:lnTo>
                <a:lnTo>
                  <a:pt x="10974" y="12288"/>
                </a:lnTo>
                <a:lnTo>
                  <a:pt x="11047" y="12288"/>
                </a:lnTo>
                <a:lnTo>
                  <a:pt x="11217" y="12264"/>
                </a:lnTo>
                <a:lnTo>
                  <a:pt x="11363" y="12191"/>
                </a:lnTo>
                <a:lnTo>
                  <a:pt x="11509" y="12093"/>
                </a:lnTo>
                <a:lnTo>
                  <a:pt x="11826" y="11899"/>
                </a:lnTo>
                <a:lnTo>
                  <a:pt x="11972" y="11777"/>
                </a:lnTo>
                <a:lnTo>
                  <a:pt x="11850" y="11899"/>
                </a:lnTo>
                <a:lnTo>
                  <a:pt x="11728" y="11996"/>
                </a:lnTo>
                <a:lnTo>
                  <a:pt x="11485" y="12191"/>
                </a:lnTo>
                <a:lnTo>
                  <a:pt x="11363" y="12288"/>
                </a:lnTo>
                <a:lnTo>
                  <a:pt x="11339" y="12361"/>
                </a:lnTo>
                <a:lnTo>
                  <a:pt x="11339" y="12434"/>
                </a:lnTo>
                <a:lnTo>
                  <a:pt x="11363" y="12483"/>
                </a:lnTo>
                <a:lnTo>
                  <a:pt x="11412" y="12531"/>
                </a:lnTo>
                <a:lnTo>
                  <a:pt x="11485" y="12556"/>
                </a:lnTo>
                <a:lnTo>
                  <a:pt x="11558" y="12531"/>
                </a:lnTo>
                <a:lnTo>
                  <a:pt x="11728" y="12483"/>
                </a:lnTo>
                <a:lnTo>
                  <a:pt x="11874" y="12385"/>
                </a:lnTo>
                <a:lnTo>
                  <a:pt x="12020" y="12288"/>
                </a:lnTo>
                <a:lnTo>
                  <a:pt x="12239" y="12118"/>
                </a:lnTo>
                <a:lnTo>
                  <a:pt x="12361" y="12020"/>
                </a:lnTo>
                <a:lnTo>
                  <a:pt x="12434" y="11899"/>
                </a:lnTo>
                <a:lnTo>
                  <a:pt x="12507" y="11947"/>
                </a:lnTo>
                <a:lnTo>
                  <a:pt x="12288" y="12142"/>
                </a:lnTo>
                <a:lnTo>
                  <a:pt x="12069" y="12337"/>
                </a:lnTo>
                <a:lnTo>
                  <a:pt x="11826" y="12556"/>
                </a:lnTo>
                <a:lnTo>
                  <a:pt x="11728" y="12677"/>
                </a:lnTo>
                <a:lnTo>
                  <a:pt x="11655" y="12823"/>
                </a:lnTo>
                <a:lnTo>
                  <a:pt x="11631" y="12896"/>
                </a:lnTo>
                <a:lnTo>
                  <a:pt x="11680" y="12969"/>
                </a:lnTo>
                <a:lnTo>
                  <a:pt x="11753" y="12994"/>
                </a:lnTo>
                <a:lnTo>
                  <a:pt x="11826" y="12994"/>
                </a:lnTo>
                <a:lnTo>
                  <a:pt x="11972" y="12945"/>
                </a:lnTo>
                <a:lnTo>
                  <a:pt x="12118" y="12848"/>
                </a:lnTo>
                <a:lnTo>
                  <a:pt x="12385" y="12629"/>
                </a:lnTo>
                <a:lnTo>
                  <a:pt x="12604" y="12458"/>
                </a:lnTo>
                <a:lnTo>
                  <a:pt x="12823" y="12264"/>
                </a:lnTo>
                <a:lnTo>
                  <a:pt x="12872" y="12312"/>
                </a:lnTo>
                <a:lnTo>
                  <a:pt x="12604" y="12702"/>
                </a:lnTo>
                <a:lnTo>
                  <a:pt x="12483" y="12848"/>
                </a:lnTo>
                <a:lnTo>
                  <a:pt x="12361" y="12969"/>
                </a:lnTo>
                <a:lnTo>
                  <a:pt x="12215" y="13067"/>
                </a:lnTo>
                <a:lnTo>
                  <a:pt x="12093" y="13213"/>
                </a:lnTo>
                <a:lnTo>
                  <a:pt x="12093" y="13261"/>
                </a:lnTo>
                <a:lnTo>
                  <a:pt x="12093" y="13310"/>
                </a:lnTo>
                <a:lnTo>
                  <a:pt x="12118" y="13334"/>
                </a:lnTo>
                <a:lnTo>
                  <a:pt x="12166" y="13359"/>
                </a:lnTo>
                <a:lnTo>
                  <a:pt x="12312" y="13359"/>
                </a:lnTo>
                <a:lnTo>
                  <a:pt x="12458" y="13334"/>
                </a:lnTo>
                <a:lnTo>
                  <a:pt x="12604" y="13261"/>
                </a:lnTo>
                <a:lnTo>
                  <a:pt x="12750" y="13140"/>
                </a:lnTo>
                <a:lnTo>
                  <a:pt x="12896" y="13042"/>
                </a:lnTo>
                <a:lnTo>
                  <a:pt x="12994" y="12896"/>
                </a:lnTo>
                <a:lnTo>
                  <a:pt x="13115" y="12750"/>
                </a:lnTo>
                <a:lnTo>
                  <a:pt x="13188" y="12604"/>
                </a:lnTo>
                <a:lnTo>
                  <a:pt x="13505" y="12872"/>
                </a:lnTo>
                <a:lnTo>
                  <a:pt x="13407" y="12945"/>
                </a:lnTo>
                <a:lnTo>
                  <a:pt x="13310" y="13018"/>
                </a:lnTo>
                <a:lnTo>
                  <a:pt x="13115" y="13213"/>
                </a:lnTo>
                <a:lnTo>
                  <a:pt x="12896" y="13359"/>
                </a:lnTo>
                <a:lnTo>
                  <a:pt x="12677" y="13529"/>
                </a:lnTo>
                <a:lnTo>
                  <a:pt x="12653" y="13553"/>
                </a:lnTo>
                <a:lnTo>
                  <a:pt x="12629" y="13602"/>
                </a:lnTo>
                <a:lnTo>
                  <a:pt x="12653" y="13651"/>
                </a:lnTo>
                <a:lnTo>
                  <a:pt x="12677" y="13699"/>
                </a:lnTo>
                <a:lnTo>
                  <a:pt x="12750" y="13724"/>
                </a:lnTo>
                <a:lnTo>
                  <a:pt x="12848" y="13748"/>
                </a:lnTo>
                <a:lnTo>
                  <a:pt x="12921" y="13748"/>
                </a:lnTo>
                <a:lnTo>
                  <a:pt x="12994" y="13724"/>
                </a:lnTo>
                <a:lnTo>
                  <a:pt x="13140" y="13651"/>
                </a:lnTo>
                <a:lnTo>
                  <a:pt x="13286" y="13578"/>
                </a:lnTo>
                <a:lnTo>
                  <a:pt x="13407" y="13480"/>
                </a:lnTo>
                <a:lnTo>
                  <a:pt x="13553" y="13383"/>
                </a:lnTo>
                <a:lnTo>
                  <a:pt x="13675" y="13237"/>
                </a:lnTo>
                <a:lnTo>
                  <a:pt x="13724" y="13164"/>
                </a:lnTo>
                <a:lnTo>
                  <a:pt x="13748" y="13091"/>
                </a:lnTo>
                <a:lnTo>
                  <a:pt x="13943" y="13286"/>
                </a:lnTo>
                <a:lnTo>
                  <a:pt x="13918" y="13286"/>
                </a:lnTo>
                <a:lnTo>
                  <a:pt x="13772" y="13383"/>
                </a:lnTo>
                <a:lnTo>
                  <a:pt x="13675" y="13505"/>
                </a:lnTo>
                <a:lnTo>
                  <a:pt x="13456" y="13748"/>
                </a:lnTo>
                <a:lnTo>
                  <a:pt x="13237" y="13967"/>
                </a:lnTo>
                <a:lnTo>
                  <a:pt x="13140" y="14064"/>
                </a:lnTo>
                <a:lnTo>
                  <a:pt x="13067" y="14210"/>
                </a:lnTo>
                <a:lnTo>
                  <a:pt x="13042" y="14235"/>
                </a:lnTo>
                <a:lnTo>
                  <a:pt x="13067" y="14259"/>
                </a:lnTo>
                <a:lnTo>
                  <a:pt x="13067" y="14308"/>
                </a:lnTo>
                <a:lnTo>
                  <a:pt x="13115" y="14308"/>
                </a:lnTo>
                <a:lnTo>
                  <a:pt x="13261" y="14259"/>
                </a:lnTo>
                <a:lnTo>
                  <a:pt x="13407" y="14210"/>
                </a:lnTo>
                <a:lnTo>
                  <a:pt x="13651" y="14040"/>
                </a:lnTo>
                <a:lnTo>
                  <a:pt x="13797" y="13918"/>
                </a:lnTo>
                <a:lnTo>
                  <a:pt x="13943" y="13797"/>
                </a:lnTo>
                <a:lnTo>
                  <a:pt x="14064" y="13626"/>
                </a:lnTo>
                <a:lnTo>
                  <a:pt x="14137" y="13480"/>
                </a:lnTo>
                <a:lnTo>
                  <a:pt x="14332" y="13675"/>
                </a:lnTo>
                <a:lnTo>
                  <a:pt x="14186" y="13918"/>
                </a:lnTo>
                <a:lnTo>
                  <a:pt x="14089" y="14040"/>
                </a:lnTo>
                <a:lnTo>
                  <a:pt x="13991" y="14137"/>
                </a:lnTo>
                <a:lnTo>
                  <a:pt x="13870" y="14235"/>
                </a:lnTo>
                <a:lnTo>
                  <a:pt x="13748" y="14308"/>
                </a:lnTo>
                <a:lnTo>
                  <a:pt x="13626" y="14381"/>
                </a:lnTo>
                <a:lnTo>
                  <a:pt x="13505" y="14454"/>
                </a:lnTo>
                <a:lnTo>
                  <a:pt x="13505" y="14502"/>
                </a:lnTo>
                <a:lnTo>
                  <a:pt x="13480" y="14527"/>
                </a:lnTo>
                <a:lnTo>
                  <a:pt x="13505" y="14600"/>
                </a:lnTo>
                <a:lnTo>
                  <a:pt x="13602" y="14648"/>
                </a:lnTo>
                <a:lnTo>
                  <a:pt x="13675" y="14673"/>
                </a:lnTo>
                <a:lnTo>
                  <a:pt x="13772" y="14673"/>
                </a:lnTo>
                <a:lnTo>
                  <a:pt x="13894" y="14648"/>
                </a:lnTo>
                <a:lnTo>
                  <a:pt x="14089" y="14551"/>
                </a:lnTo>
                <a:lnTo>
                  <a:pt x="14235" y="14454"/>
                </a:lnTo>
                <a:lnTo>
                  <a:pt x="14356" y="14356"/>
                </a:lnTo>
                <a:lnTo>
                  <a:pt x="14454" y="14235"/>
                </a:lnTo>
                <a:lnTo>
                  <a:pt x="14575" y="14113"/>
                </a:lnTo>
                <a:lnTo>
                  <a:pt x="14648" y="13967"/>
                </a:lnTo>
                <a:lnTo>
                  <a:pt x="14867" y="14210"/>
                </a:lnTo>
                <a:lnTo>
                  <a:pt x="14843" y="14210"/>
                </a:lnTo>
                <a:lnTo>
                  <a:pt x="14721" y="14259"/>
                </a:lnTo>
                <a:lnTo>
                  <a:pt x="14624" y="14332"/>
                </a:lnTo>
                <a:lnTo>
                  <a:pt x="14454" y="14527"/>
                </a:lnTo>
                <a:lnTo>
                  <a:pt x="14235" y="14746"/>
                </a:lnTo>
                <a:lnTo>
                  <a:pt x="14113" y="14867"/>
                </a:lnTo>
                <a:lnTo>
                  <a:pt x="13991" y="14940"/>
                </a:lnTo>
                <a:lnTo>
                  <a:pt x="13967" y="14989"/>
                </a:lnTo>
                <a:lnTo>
                  <a:pt x="13967" y="15038"/>
                </a:lnTo>
                <a:lnTo>
                  <a:pt x="14016" y="15086"/>
                </a:lnTo>
                <a:lnTo>
                  <a:pt x="14064" y="15086"/>
                </a:lnTo>
                <a:lnTo>
                  <a:pt x="14356" y="15013"/>
                </a:lnTo>
                <a:lnTo>
                  <a:pt x="14478" y="14940"/>
                </a:lnTo>
                <a:lnTo>
                  <a:pt x="14624" y="14867"/>
                </a:lnTo>
                <a:lnTo>
                  <a:pt x="14867" y="14648"/>
                </a:lnTo>
                <a:lnTo>
                  <a:pt x="14965" y="14527"/>
                </a:lnTo>
                <a:lnTo>
                  <a:pt x="15038" y="14405"/>
                </a:lnTo>
                <a:lnTo>
                  <a:pt x="15038" y="14381"/>
                </a:lnTo>
                <a:lnTo>
                  <a:pt x="15330" y="14673"/>
                </a:lnTo>
                <a:lnTo>
                  <a:pt x="15111" y="14867"/>
                </a:lnTo>
                <a:lnTo>
                  <a:pt x="14892" y="15062"/>
                </a:lnTo>
                <a:lnTo>
                  <a:pt x="14648" y="15232"/>
                </a:lnTo>
                <a:lnTo>
                  <a:pt x="14527" y="15330"/>
                </a:lnTo>
                <a:lnTo>
                  <a:pt x="14429" y="15427"/>
                </a:lnTo>
                <a:lnTo>
                  <a:pt x="14405" y="15451"/>
                </a:lnTo>
                <a:lnTo>
                  <a:pt x="14405" y="15500"/>
                </a:lnTo>
                <a:lnTo>
                  <a:pt x="14429" y="15524"/>
                </a:lnTo>
                <a:lnTo>
                  <a:pt x="14454" y="15549"/>
                </a:lnTo>
                <a:lnTo>
                  <a:pt x="14624" y="15573"/>
                </a:lnTo>
                <a:lnTo>
                  <a:pt x="14770" y="15549"/>
                </a:lnTo>
                <a:lnTo>
                  <a:pt x="14940" y="15476"/>
                </a:lnTo>
                <a:lnTo>
                  <a:pt x="15086" y="15378"/>
                </a:lnTo>
                <a:lnTo>
                  <a:pt x="15232" y="15281"/>
                </a:lnTo>
                <a:lnTo>
                  <a:pt x="15354" y="15159"/>
                </a:lnTo>
                <a:lnTo>
                  <a:pt x="15573" y="14916"/>
                </a:lnTo>
                <a:lnTo>
                  <a:pt x="15743" y="15111"/>
                </a:lnTo>
                <a:lnTo>
                  <a:pt x="15476" y="15378"/>
                </a:lnTo>
                <a:lnTo>
                  <a:pt x="15330" y="15476"/>
                </a:lnTo>
                <a:lnTo>
                  <a:pt x="15184" y="15573"/>
                </a:lnTo>
                <a:lnTo>
                  <a:pt x="15038" y="15670"/>
                </a:lnTo>
                <a:lnTo>
                  <a:pt x="14892" y="15792"/>
                </a:lnTo>
                <a:lnTo>
                  <a:pt x="14843" y="15840"/>
                </a:lnTo>
                <a:lnTo>
                  <a:pt x="14867" y="15913"/>
                </a:lnTo>
                <a:lnTo>
                  <a:pt x="14892" y="15986"/>
                </a:lnTo>
                <a:lnTo>
                  <a:pt x="14940" y="16011"/>
                </a:lnTo>
                <a:lnTo>
                  <a:pt x="15038" y="16035"/>
                </a:lnTo>
                <a:lnTo>
                  <a:pt x="15159" y="16011"/>
                </a:lnTo>
                <a:lnTo>
                  <a:pt x="15354" y="15962"/>
                </a:lnTo>
                <a:lnTo>
                  <a:pt x="15524" y="15865"/>
                </a:lnTo>
                <a:lnTo>
                  <a:pt x="15695" y="15767"/>
                </a:lnTo>
                <a:lnTo>
                  <a:pt x="15889" y="15597"/>
                </a:lnTo>
                <a:lnTo>
                  <a:pt x="16060" y="15427"/>
                </a:lnTo>
                <a:lnTo>
                  <a:pt x="16352" y="15694"/>
                </a:lnTo>
                <a:lnTo>
                  <a:pt x="16181" y="15865"/>
                </a:lnTo>
                <a:lnTo>
                  <a:pt x="16011" y="16011"/>
                </a:lnTo>
                <a:lnTo>
                  <a:pt x="15743" y="16157"/>
                </a:lnTo>
                <a:lnTo>
                  <a:pt x="15500" y="16303"/>
                </a:lnTo>
                <a:lnTo>
                  <a:pt x="15451" y="16327"/>
                </a:lnTo>
                <a:lnTo>
                  <a:pt x="15451" y="16376"/>
                </a:lnTo>
                <a:lnTo>
                  <a:pt x="15476" y="16400"/>
                </a:lnTo>
                <a:lnTo>
                  <a:pt x="15524" y="16424"/>
                </a:lnTo>
                <a:lnTo>
                  <a:pt x="15719" y="16424"/>
                </a:lnTo>
                <a:lnTo>
                  <a:pt x="15889" y="16449"/>
                </a:lnTo>
                <a:lnTo>
                  <a:pt x="16084" y="16400"/>
                </a:lnTo>
                <a:lnTo>
                  <a:pt x="16254" y="16351"/>
                </a:lnTo>
                <a:lnTo>
                  <a:pt x="16400" y="16254"/>
                </a:lnTo>
                <a:lnTo>
                  <a:pt x="16522" y="16157"/>
                </a:lnTo>
                <a:lnTo>
                  <a:pt x="16498" y="16254"/>
                </a:lnTo>
                <a:lnTo>
                  <a:pt x="16400" y="16376"/>
                </a:lnTo>
                <a:lnTo>
                  <a:pt x="16279" y="16473"/>
                </a:lnTo>
                <a:lnTo>
                  <a:pt x="16133" y="16546"/>
                </a:lnTo>
                <a:lnTo>
                  <a:pt x="15987" y="16619"/>
                </a:lnTo>
                <a:lnTo>
                  <a:pt x="15768" y="16668"/>
                </a:lnTo>
                <a:lnTo>
                  <a:pt x="15451" y="16765"/>
                </a:lnTo>
                <a:lnTo>
                  <a:pt x="15427" y="16692"/>
                </a:lnTo>
                <a:lnTo>
                  <a:pt x="15354" y="16643"/>
                </a:lnTo>
                <a:lnTo>
                  <a:pt x="15208" y="16546"/>
                </a:lnTo>
                <a:lnTo>
                  <a:pt x="15062" y="16400"/>
                </a:lnTo>
                <a:lnTo>
                  <a:pt x="14770" y="16132"/>
                </a:lnTo>
                <a:lnTo>
                  <a:pt x="14016" y="15524"/>
                </a:lnTo>
                <a:lnTo>
                  <a:pt x="13626" y="15159"/>
                </a:lnTo>
                <a:lnTo>
                  <a:pt x="13261" y="14770"/>
                </a:lnTo>
                <a:lnTo>
                  <a:pt x="12556" y="14016"/>
                </a:lnTo>
                <a:lnTo>
                  <a:pt x="12312" y="13772"/>
                </a:lnTo>
                <a:lnTo>
                  <a:pt x="12045" y="13553"/>
                </a:lnTo>
                <a:lnTo>
                  <a:pt x="11485" y="13140"/>
                </a:lnTo>
                <a:lnTo>
                  <a:pt x="11217" y="12921"/>
                </a:lnTo>
                <a:lnTo>
                  <a:pt x="10950" y="12677"/>
                </a:lnTo>
                <a:lnTo>
                  <a:pt x="10707" y="12434"/>
                </a:lnTo>
                <a:lnTo>
                  <a:pt x="10512" y="12166"/>
                </a:lnTo>
                <a:lnTo>
                  <a:pt x="10828" y="11899"/>
                </a:lnTo>
                <a:lnTo>
                  <a:pt x="11144" y="11607"/>
                </a:lnTo>
                <a:lnTo>
                  <a:pt x="11436" y="11315"/>
                </a:lnTo>
                <a:lnTo>
                  <a:pt x="11704" y="10998"/>
                </a:lnTo>
                <a:close/>
                <a:moveTo>
                  <a:pt x="6400" y="0"/>
                </a:moveTo>
                <a:lnTo>
                  <a:pt x="5791" y="73"/>
                </a:lnTo>
                <a:lnTo>
                  <a:pt x="5183" y="170"/>
                </a:lnTo>
                <a:lnTo>
                  <a:pt x="4891" y="243"/>
                </a:lnTo>
                <a:lnTo>
                  <a:pt x="4599" y="341"/>
                </a:lnTo>
                <a:lnTo>
                  <a:pt x="4258" y="462"/>
                </a:lnTo>
                <a:lnTo>
                  <a:pt x="3918" y="633"/>
                </a:lnTo>
                <a:lnTo>
                  <a:pt x="3601" y="827"/>
                </a:lnTo>
                <a:lnTo>
                  <a:pt x="3285" y="1022"/>
                </a:lnTo>
                <a:lnTo>
                  <a:pt x="2969" y="1241"/>
                </a:lnTo>
                <a:lnTo>
                  <a:pt x="2677" y="1484"/>
                </a:lnTo>
                <a:lnTo>
                  <a:pt x="2117" y="1971"/>
                </a:lnTo>
                <a:lnTo>
                  <a:pt x="1850" y="2239"/>
                </a:lnTo>
                <a:lnTo>
                  <a:pt x="1606" y="2506"/>
                </a:lnTo>
                <a:lnTo>
                  <a:pt x="1363" y="2798"/>
                </a:lnTo>
                <a:lnTo>
                  <a:pt x="1168" y="3066"/>
                </a:lnTo>
                <a:lnTo>
                  <a:pt x="949" y="3382"/>
                </a:lnTo>
                <a:lnTo>
                  <a:pt x="779" y="3699"/>
                </a:lnTo>
                <a:lnTo>
                  <a:pt x="609" y="4015"/>
                </a:lnTo>
                <a:lnTo>
                  <a:pt x="463" y="4331"/>
                </a:lnTo>
                <a:lnTo>
                  <a:pt x="341" y="4672"/>
                </a:lnTo>
                <a:lnTo>
                  <a:pt x="244" y="5013"/>
                </a:lnTo>
                <a:lnTo>
                  <a:pt x="146" y="5353"/>
                </a:lnTo>
                <a:lnTo>
                  <a:pt x="73" y="5718"/>
                </a:lnTo>
                <a:lnTo>
                  <a:pt x="25" y="6083"/>
                </a:lnTo>
                <a:lnTo>
                  <a:pt x="0" y="6448"/>
                </a:lnTo>
                <a:lnTo>
                  <a:pt x="0" y="6813"/>
                </a:lnTo>
                <a:lnTo>
                  <a:pt x="0" y="7203"/>
                </a:lnTo>
                <a:lnTo>
                  <a:pt x="25" y="7592"/>
                </a:lnTo>
                <a:lnTo>
                  <a:pt x="98" y="7957"/>
                </a:lnTo>
                <a:lnTo>
                  <a:pt x="171" y="8346"/>
                </a:lnTo>
                <a:lnTo>
                  <a:pt x="268" y="8711"/>
                </a:lnTo>
                <a:lnTo>
                  <a:pt x="390" y="9076"/>
                </a:lnTo>
                <a:lnTo>
                  <a:pt x="560" y="9441"/>
                </a:lnTo>
                <a:lnTo>
                  <a:pt x="730" y="9782"/>
                </a:lnTo>
                <a:lnTo>
                  <a:pt x="925" y="10122"/>
                </a:lnTo>
                <a:lnTo>
                  <a:pt x="1168" y="10463"/>
                </a:lnTo>
                <a:lnTo>
                  <a:pt x="1436" y="10804"/>
                </a:lnTo>
                <a:lnTo>
                  <a:pt x="1704" y="11096"/>
                </a:lnTo>
                <a:lnTo>
                  <a:pt x="1996" y="11363"/>
                </a:lnTo>
                <a:lnTo>
                  <a:pt x="2312" y="11631"/>
                </a:lnTo>
                <a:lnTo>
                  <a:pt x="2628" y="11874"/>
                </a:lnTo>
                <a:lnTo>
                  <a:pt x="2969" y="12093"/>
                </a:lnTo>
                <a:lnTo>
                  <a:pt x="3334" y="12312"/>
                </a:lnTo>
                <a:lnTo>
                  <a:pt x="3747" y="12531"/>
                </a:lnTo>
                <a:lnTo>
                  <a:pt x="4161" y="12726"/>
                </a:lnTo>
                <a:lnTo>
                  <a:pt x="4599" y="12896"/>
                </a:lnTo>
                <a:lnTo>
                  <a:pt x="5037" y="13042"/>
                </a:lnTo>
                <a:lnTo>
                  <a:pt x="5499" y="13164"/>
                </a:lnTo>
                <a:lnTo>
                  <a:pt x="5937" y="13261"/>
                </a:lnTo>
                <a:lnTo>
                  <a:pt x="6400" y="13334"/>
                </a:lnTo>
                <a:lnTo>
                  <a:pt x="6862" y="13383"/>
                </a:lnTo>
                <a:lnTo>
                  <a:pt x="7324" y="13383"/>
                </a:lnTo>
                <a:lnTo>
                  <a:pt x="7787" y="13334"/>
                </a:lnTo>
                <a:lnTo>
                  <a:pt x="8225" y="13261"/>
                </a:lnTo>
                <a:lnTo>
                  <a:pt x="8638" y="13140"/>
                </a:lnTo>
                <a:lnTo>
                  <a:pt x="9076" y="12994"/>
                </a:lnTo>
                <a:lnTo>
                  <a:pt x="9466" y="12799"/>
                </a:lnTo>
                <a:lnTo>
                  <a:pt x="9879" y="12580"/>
                </a:lnTo>
                <a:lnTo>
                  <a:pt x="10269" y="12337"/>
                </a:lnTo>
                <a:lnTo>
                  <a:pt x="10293" y="12458"/>
                </a:lnTo>
                <a:lnTo>
                  <a:pt x="10317" y="12580"/>
                </a:lnTo>
                <a:lnTo>
                  <a:pt x="10390" y="12677"/>
                </a:lnTo>
                <a:lnTo>
                  <a:pt x="10463" y="12775"/>
                </a:lnTo>
                <a:lnTo>
                  <a:pt x="10658" y="12969"/>
                </a:lnTo>
                <a:lnTo>
                  <a:pt x="10828" y="13140"/>
                </a:lnTo>
                <a:lnTo>
                  <a:pt x="11120" y="13383"/>
                </a:lnTo>
                <a:lnTo>
                  <a:pt x="11412" y="13602"/>
                </a:lnTo>
                <a:lnTo>
                  <a:pt x="11704" y="13845"/>
                </a:lnTo>
                <a:lnTo>
                  <a:pt x="11972" y="14089"/>
                </a:lnTo>
                <a:lnTo>
                  <a:pt x="12385" y="14502"/>
                </a:lnTo>
                <a:lnTo>
                  <a:pt x="12775" y="14916"/>
                </a:lnTo>
                <a:lnTo>
                  <a:pt x="13164" y="15330"/>
                </a:lnTo>
                <a:lnTo>
                  <a:pt x="13553" y="15743"/>
                </a:lnTo>
                <a:lnTo>
                  <a:pt x="13772" y="15938"/>
                </a:lnTo>
                <a:lnTo>
                  <a:pt x="13991" y="16132"/>
                </a:lnTo>
                <a:lnTo>
                  <a:pt x="14429" y="16473"/>
                </a:lnTo>
                <a:lnTo>
                  <a:pt x="14770" y="16789"/>
                </a:lnTo>
                <a:lnTo>
                  <a:pt x="14916" y="16935"/>
                </a:lnTo>
                <a:lnTo>
                  <a:pt x="15111" y="17081"/>
                </a:lnTo>
                <a:lnTo>
                  <a:pt x="15184" y="17106"/>
                </a:lnTo>
                <a:lnTo>
                  <a:pt x="15232" y="17154"/>
                </a:lnTo>
                <a:lnTo>
                  <a:pt x="15305" y="17179"/>
                </a:lnTo>
                <a:lnTo>
                  <a:pt x="15451" y="17227"/>
                </a:lnTo>
                <a:lnTo>
                  <a:pt x="15646" y="17203"/>
                </a:lnTo>
                <a:lnTo>
                  <a:pt x="15841" y="17179"/>
                </a:lnTo>
                <a:lnTo>
                  <a:pt x="16035" y="17106"/>
                </a:lnTo>
                <a:lnTo>
                  <a:pt x="16230" y="17033"/>
                </a:lnTo>
                <a:lnTo>
                  <a:pt x="16498" y="16911"/>
                </a:lnTo>
                <a:lnTo>
                  <a:pt x="16644" y="16814"/>
                </a:lnTo>
                <a:lnTo>
                  <a:pt x="16790" y="16668"/>
                </a:lnTo>
                <a:lnTo>
                  <a:pt x="16911" y="16497"/>
                </a:lnTo>
                <a:lnTo>
                  <a:pt x="17009" y="16327"/>
                </a:lnTo>
                <a:lnTo>
                  <a:pt x="17057" y="16132"/>
                </a:lnTo>
                <a:lnTo>
                  <a:pt x="17082" y="15938"/>
                </a:lnTo>
                <a:lnTo>
                  <a:pt x="17057" y="15840"/>
                </a:lnTo>
                <a:lnTo>
                  <a:pt x="17033" y="15767"/>
                </a:lnTo>
                <a:lnTo>
                  <a:pt x="17009" y="15670"/>
                </a:lnTo>
                <a:lnTo>
                  <a:pt x="16936" y="15597"/>
                </a:lnTo>
                <a:lnTo>
                  <a:pt x="16887" y="15549"/>
                </a:lnTo>
                <a:lnTo>
                  <a:pt x="15500" y="14137"/>
                </a:lnTo>
                <a:lnTo>
                  <a:pt x="14819" y="13432"/>
                </a:lnTo>
                <a:lnTo>
                  <a:pt x="14089" y="12750"/>
                </a:lnTo>
                <a:lnTo>
                  <a:pt x="13772" y="12458"/>
                </a:lnTo>
                <a:lnTo>
                  <a:pt x="13432" y="12166"/>
                </a:lnTo>
                <a:lnTo>
                  <a:pt x="13091" y="11899"/>
                </a:lnTo>
                <a:lnTo>
                  <a:pt x="12775" y="11582"/>
                </a:lnTo>
                <a:lnTo>
                  <a:pt x="12580" y="11363"/>
                </a:lnTo>
                <a:lnTo>
                  <a:pt x="12385" y="11120"/>
                </a:lnTo>
                <a:lnTo>
                  <a:pt x="12166" y="10901"/>
                </a:lnTo>
                <a:lnTo>
                  <a:pt x="12045" y="10804"/>
                </a:lnTo>
                <a:lnTo>
                  <a:pt x="11923" y="10706"/>
                </a:lnTo>
                <a:lnTo>
                  <a:pt x="12191" y="10317"/>
                </a:lnTo>
                <a:lnTo>
                  <a:pt x="12434" y="9928"/>
                </a:lnTo>
                <a:lnTo>
                  <a:pt x="12629" y="9490"/>
                </a:lnTo>
                <a:lnTo>
                  <a:pt x="12823" y="9076"/>
                </a:lnTo>
                <a:lnTo>
                  <a:pt x="12969" y="8614"/>
                </a:lnTo>
                <a:lnTo>
                  <a:pt x="13091" y="8176"/>
                </a:lnTo>
                <a:lnTo>
                  <a:pt x="13188" y="7713"/>
                </a:lnTo>
                <a:lnTo>
                  <a:pt x="13261" y="7251"/>
                </a:lnTo>
                <a:lnTo>
                  <a:pt x="13310" y="6765"/>
                </a:lnTo>
                <a:lnTo>
                  <a:pt x="13310" y="6302"/>
                </a:lnTo>
                <a:lnTo>
                  <a:pt x="13286" y="5840"/>
                </a:lnTo>
                <a:lnTo>
                  <a:pt x="13237" y="5378"/>
                </a:lnTo>
                <a:lnTo>
                  <a:pt x="13164" y="4891"/>
                </a:lnTo>
                <a:lnTo>
                  <a:pt x="13042" y="4453"/>
                </a:lnTo>
                <a:lnTo>
                  <a:pt x="12896" y="3991"/>
                </a:lnTo>
                <a:lnTo>
                  <a:pt x="12702" y="3553"/>
                </a:lnTo>
                <a:lnTo>
                  <a:pt x="12580" y="3285"/>
                </a:lnTo>
                <a:lnTo>
                  <a:pt x="12434" y="3042"/>
                </a:lnTo>
                <a:lnTo>
                  <a:pt x="12288" y="2798"/>
                </a:lnTo>
                <a:lnTo>
                  <a:pt x="12118" y="2579"/>
                </a:lnTo>
                <a:lnTo>
                  <a:pt x="11753" y="2141"/>
                </a:lnTo>
                <a:lnTo>
                  <a:pt x="11339" y="1728"/>
                </a:lnTo>
                <a:lnTo>
                  <a:pt x="10901" y="1363"/>
                </a:lnTo>
                <a:lnTo>
                  <a:pt x="10415" y="1046"/>
                </a:lnTo>
                <a:lnTo>
                  <a:pt x="9904" y="754"/>
                </a:lnTo>
                <a:lnTo>
                  <a:pt x="9368" y="511"/>
                </a:lnTo>
                <a:lnTo>
                  <a:pt x="8784" y="316"/>
                </a:lnTo>
                <a:lnTo>
                  <a:pt x="8225" y="170"/>
                </a:lnTo>
                <a:lnTo>
                  <a:pt x="7616" y="73"/>
                </a:lnTo>
                <a:lnTo>
                  <a:pt x="7008" y="0"/>
                </a:lnTo>
                <a:close/>
              </a:path>
            </a:pathLst>
          </a:custGeom>
          <a:solidFill>
            <a:schemeClr val="dk1"/>
          </a:solidFill>
          <a:ln>
            <a:noFill/>
          </a:ln>
        </p:spPr>
        <p:txBody>
          <a:bodyPr spcFirstLastPara="1" wrap="square" lIns="99044" tIns="99044" rIns="99044" bIns="99044" anchor="ctr" anchorCtr="0">
            <a:noAutofit/>
          </a:bodyPr>
          <a:lstStyle/>
          <a:p>
            <a:pPr marL="0" marR="0" lvl="0" indent="0" algn="l" defTabSz="990570" rtl="0" eaLnBrk="1" fontAlgn="auto" latinLnBrk="0" hangingPunct="1">
              <a:lnSpc>
                <a:spcPct val="100000"/>
              </a:lnSpc>
              <a:spcBef>
                <a:spcPts val="0"/>
              </a:spcBef>
              <a:spcAft>
                <a:spcPts val="0"/>
              </a:spcAft>
              <a:buClr>
                <a:srgbClr val="000000"/>
              </a:buClr>
              <a:buSzTx/>
              <a:buFontTx/>
              <a:buNone/>
              <a:tabLst/>
              <a:defRPr/>
            </a:pPr>
            <a:endParaRPr kumimoji="0" sz="1517"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39940" name="Picture 4" descr="Chữ tín còn quý hơn vàng - Xã hội - cgvdt.vn">
            <a:extLst>
              <a:ext uri="{FF2B5EF4-FFF2-40B4-BE49-F238E27FC236}">
                <a16:creationId xmlns:a16="http://schemas.microsoft.com/office/drawing/2014/main" id="{3AD43EEF-4DCF-93AE-1FB5-690BACB4559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71494">
            <a:off x="7329778" y="700312"/>
            <a:ext cx="3817371" cy="3739131"/>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Lịch sử rùng rợn phía sau lời hứa ngoắc ngón tay Yubikiri Genman | KILALA">
            <a:extLst>
              <a:ext uri="{FF2B5EF4-FFF2-40B4-BE49-F238E27FC236}">
                <a16:creationId xmlns:a16="http://schemas.microsoft.com/office/drawing/2014/main" id="{4042D5C2-2A6D-B49E-8E30-11EEEFC8D3D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622323"/>
            <a:ext cx="4587770" cy="3937819"/>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Hình ảnh Hươu Cao Cổ Phát Hiện Phim Hoạt Hình Phim Hoạt Hình Dễ Thương PNG  , Cao, Hươu, Hoạt PNG và Vector với nền trong suốt để tải xuống miễn phí">
            <a:extLst>
              <a:ext uri="{FF2B5EF4-FFF2-40B4-BE49-F238E27FC236}">
                <a16:creationId xmlns:a16="http://schemas.microsoft.com/office/drawing/2014/main" id="{392A1A73-8EB0-4B01-FAB2-AE6B706B855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315200" y="0"/>
            <a:ext cx="4876800" cy="3524865"/>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Vượn Linh Trưởng, Con Khỉ Hoạ - Khỉ png tải về - Miễn phí trong suốt Hành  Vi Con Người png Tải về.">
            <a:extLst>
              <a:ext uri="{FF2B5EF4-FFF2-40B4-BE49-F238E27FC236}">
                <a16:creationId xmlns:a16="http://schemas.microsoft.com/office/drawing/2014/main" id="{2C8F2F23-C036-3233-A501-6920D5C4E7F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193274" y="3173306"/>
            <a:ext cx="4876800" cy="3684693"/>
          </a:xfrm>
          <a:prstGeom prst="rect">
            <a:avLst/>
          </a:prstGeom>
          <a:noFill/>
          <a:extLst>
            <a:ext uri="{909E8E84-426E-40DD-AFC4-6F175D3DCCD1}">
              <a14:hiddenFill xmlns:a14="http://schemas.microsoft.com/office/drawing/2010/main">
                <a:solidFill>
                  <a:srgbClr val="FFFFFF"/>
                </a:solidFill>
              </a14:hiddenFill>
            </a:ext>
          </a:extLst>
        </p:spPr>
      </p:pic>
      <p:pic>
        <p:nvPicPr>
          <p:cNvPr id="1032" name="Picture 8" descr="Hình ảnh Dấu Cộng PNG, Vector, PSD, và biểu tượng để tải về miễn phí |  pngtree">
            <a:extLst>
              <a:ext uri="{FF2B5EF4-FFF2-40B4-BE49-F238E27FC236}">
                <a16:creationId xmlns:a16="http://schemas.microsoft.com/office/drawing/2014/main" id="{10D0ABD9-8324-D825-7859-33E9BA0B2AD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587770" y="2011680"/>
            <a:ext cx="2898476" cy="3010486"/>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Rounded Corners 4">
            <a:extLst>
              <a:ext uri="{FF2B5EF4-FFF2-40B4-BE49-F238E27FC236}">
                <a16:creationId xmlns:a16="http://schemas.microsoft.com/office/drawing/2014/main" id="{1CFC1DE5-E813-94C7-5999-2E7212458560}"/>
              </a:ext>
            </a:extLst>
          </p:cNvPr>
          <p:cNvSpPr/>
          <p:nvPr/>
        </p:nvSpPr>
        <p:spPr>
          <a:xfrm>
            <a:off x="1899138" y="5949499"/>
            <a:ext cx="5587108" cy="628188"/>
          </a:xfrm>
          <a:prstGeom prst="roundRect">
            <a:avLst/>
          </a:prstGeom>
          <a:solidFill>
            <a:srgbClr val="00206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b="1" dirty="0">
                <a:latin typeface="Times New Roman" panose="02020603050405020304" pitchFamily="18" charset="0"/>
                <a:cs typeface="Times New Roman" panose="02020603050405020304" pitchFamily="18" charset="0"/>
              </a:rPr>
              <a:t>HỨA HƯƠU, HỨA VƯỢN</a:t>
            </a:r>
          </a:p>
        </p:txBody>
      </p:sp>
    </p:spTree>
    <p:extLst>
      <p:ext uri="{BB962C8B-B14F-4D97-AF65-F5344CB8AC3E}">
        <p14:creationId xmlns:p14="http://schemas.microsoft.com/office/powerpoint/2010/main" val="1202437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subTnLst>
                                    <p:audio>
                                      <p:cMediaNode>
                                        <p:cTn display="0" masterRel="sameClick">
                                          <p:stCondLst>
                                            <p:cond evt="begin" delay="0">
                                              <p:tn val="5"/>
                                            </p:cond>
                                          </p:stCondLst>
                                          <p:endCondLst>
                                            <p:cond evt="onStopAudio" delay="0">
                                              <p:tgtEl>
                                                <p:sldTgt/>
                                              </p:tgtEl>
                                            </p:cond>
                                          </p:endCondLst>
                                        </p:cTn>
                                        <p:tgtEl>
                                          <p:sndTgt r:embed="rId2" name="applause.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a:blip r:embed="rId5">
            <a:alphaModFix/>
          </a:blip>
          <a:stretch>
            <a:fillRect/>
          </a:stretch>
        </a:blipFill>
        <a:effectLst/>
      </p:bgPr>
    </p:bg>
    <p:spTree>
      <p:nvGrpSpPr>
        <p:cNvPr id="1" name="Shape 128"/>
        <p:cNvGrpSpPr/>
        <p:nvPr/>
      </p:nvGrpSpPr>
      <p:grpSpPr>
        <a:xfrm>
          <a:off x="0" y="0"/>
          <a:ext cx="0" cy="0"/>
          <a:chOff x="0" y="0"/>
          <a:chExt cx="0" cy="0"/>
        </a:xfrm>
      </p:grpSpPr>
      <p:sp>
        <p:nvSpPr>
          <p:cNvPr id="130" name="Google Shape;130;p22"/>
          <p:cNvSpPr txBox="1">
            <a:spLocks noGrp="1"/>
          </p:cNvSpPr>
          <p:nvPr>
            <p:ph type="sldNum" idx="12"/>
          </p:nvPr>
        </p:nvSpPr>
        <p:spPr>
          <a:xfrm>
            <a:off x="10454576" y="5886000"/>
            <a:ext cx="594425" cy="328900"/>
          </a:xfrm>
          <a:prstGeom prst="rect">
            <a:avLst/>
          </a:prstGeom>
        </p:spPr>
        <p:txBody>
          <a:bodyPr spcFirstLastPara="1" wrap="square" lIns="99044" tIns="99044" rIns="99044" bIns="99044" anchor="t" anchorCtr="0">
            <a:noAutofit/>
          </a:bodyPr>
          <a:lstStyle/>
          <a:p>
            <a:pPr marL="0" marR="0" lvl="0" indent="0" algn="r" defTabSz="990570" rtl="0" eaLnBrk="1" fontAlgn="auto" latinLnBrk="0" hangingPunct="1">
              <a:lnSpc>
                <a:spcPct val="100000"/>
              </a:lnSpc>
              <a:spcBef>
                <a:spcPts val="0"/>
              </a:spcBef>
              <a:spcAft>
                <a:spcPts val="0"/>
              </a:spcAft>
              <a:buClr>
                <a:srgbClr val="000000"/>
              </a:buClr>
              <a:buSzTx/>
              <a:buFontTx/>
              <a:buNone/>
              <a:tabLst/>
              <a:defRPr/>
            </a:pPr>
            <a:fld id="{00000000-1234-1234-1234-123412341234}" type="slidenum">
              <a:rPr kumimoji="0" lang="en" sz="1192" b="0" i="0" u="none" strike="noStrike" kern="0" cap="none" spc="0" normalizeH="0" baseline="0" noProof="0">
                <a:ln>
                  <a:noFill/>
                </a:ln>
                <a:solidFill>
                  <a:srgbClr val="FFFFFF"/>
                </a:solidFill>
                <a:effectLst/>
                <a:uLnTx/>
                <a:uFillTx/>
                <a:latin typeface="Sniglet"/>
                <a:sym typeface="Sniglet"/>
              </a:rPr>
              <a:pPr marL="0" marR="0" lvl="0" indent="0" algn="r" defTabSz="990570" rtl="0" eaLnBrk="1" fontAlgn="auto" latinLnBrk="0" hangingPunct="1">
                <a:lnSpc>
                  <a:spcPct val="100000"/>
                </a:lnSpc>
                <a:spcBef>
                  <a:spcPts val="0"/>
                </a:spcBef>
                <a:spcAft>
                  <a:spcPts val="0"/>
                </a:spcAft>
                <a:buClr>
                  <a:srgbClr val="000000"/>
                </a:buClr>
                <a:buSzTx/>
                <a:buFontTx/>
                <a:buNone/>
                <a:tabLst/>
                <a:defRPr/>
              </a:pPr>
              <a:t>30</a:t>
            </a:fld>
            <a:endParaRPr kumimoji="0" sz="1192" b="0" i="0" u="none" strike="noStrike" kern="0" cap="none" spc="0" normalizeH="0" baseline="0" noProof="0">
              <a:ln>
                <a:noFill/>
              </a:ln>
              <a:solidFill>
                <a:srgbClr val="FFFFFF"/>
              </a:solidFill>
              <a:effectLst/>
              <a:uLnTx/>
              <a:uFillTx/>
              <a:latin typeface="Sniglet"/>
              <a:sym typeface="Sniglet"/>
            </a:endParaRPr>
          </a:p>
        </p:txBody>
      </p:sp>
      <p:pic>
        <p:nvPicPr>
          <p:cNvPr id="2" name="31. Kể chuyện BÁC HỒ - CHIẾC VÒNG BẠC">
            <a:hlinkClick r:id="" action="ppaction://media"/>
            <a:extLst>
              <a:ext uri="{FF2B5EF4-FFF2-40B4-BE49-F238E27FC236}">
                <a16:creationId xmlns:a16="http://schemas.microsoft.com/office/drawing/2014/main" id="{42282413-A753-8222-FE93-65D36588D0EF}"/>
              </a:ext>
            </a:extLst>
          </p:cNvPr>
          <p:cNvPicPr>
            <a:picLocks noChangeAspect="1"/>
          </p:cNvPicPr>
          <p:nvPr>
            <a:videoFile r:link="rId2"/>
            <p:extLst>
              <p:ext uri="{DAA4B4D4-6D71-4841-9C94-3DE7FCFB9230}">
                <p14:media xmlns:p14="http://schemas.microsoft.com/office/powerpoint/2010/main" r:embed="rId1"/>
              </p:ext>
            </p:extLst>
          </p:nvPr>
        </p:nvPicPr>
        <p:blipFill>
          <a:blip r:embed="rId6"/>
          <a:stretch>
            <a:fillRect/>
          </a:stretch>
        </p:blipFill>
        <p:spPr>
          <a:xfrm>
            <a:off x="796413" y="516193"/>
            <a:ext cx="10604090" cy="5987845"/>
          </a:xfrm>
          <a:prstGeom prst="rect">
            <a:avLst/>
          </a:prstGeom>
        </p:spPr>
      </p:pic>
      <p:pic>
        <p:nvPicPr>
          <p:cNvPr id="3" name="Picture 2">
            <a:extLst>
              <a:ext uri="{FF2B5EF4-FFF2-40B4-BE49-F238E27FC236}">
                <a16:creationId xmlns:a16="http://schemas.microsoft.com/office/drawing/2014/main" id="{8ED7904D-96F3-0665-72DB-AB9556BA3FB8}"/>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8691" y="-58295"/>
            <a:ext cx="1261144" cy="1211234"/>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38019"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
                </p:tgtEl>
              </p:cMediaNode>
            </p:video>
            <p:seq concurrent="1" nextAc="seek">
              <p:cTn id="8" restart="whenNotActive" fill="hold" evtFilter="cancelBubble" nodeType="interactiveSeq">
                <p:stCondLst>
                  <p:cond evt="onClick" delay="0">
                    <p:tgtEl>
                      <p:spTgt spid="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2"/>
                                        </p:tgtEl>
                                      </p:cBhvr>
                                    </p:cmd>
                                  </p:childTnLst>
                                </p:cTn>
                              </p:par>
                            </p:childTnLst>
                          </p:cTn>
                        </p:par>
                      </p:childTnLst>
                    </p:cTn>
                  </p:par>
                </p:childTnLst>
              </p:cTn>
              <p:nextCondLst>
                <p:cond evt="onClick" delay="0">
                  <p:tgtEl>
                    <p:spTgt spid="2"/>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129455" y="1"/>
            <a:ext cx="9209314" cy="6857999"/>
            <a:chOff x="114868" y="-346472"/>
            <a:chExt cx="7805125" cy="7426902"/>
          </a:xfrm>
        </p:grpSpPr>
        <p:pic>
          <p:nvPicPr>
            <p:cNvPr id="6" name="Google Shape;154;p8"/>
            <p:cNvPicPr preferRelativeResize="0"/>
            <p:nvPr/>
          </p:nvPicPr>
          <p:blipFill rotWithShape="1">
            <a:blip r:embed="rId2">
              <a:alphaModFix/>
            </a:blip>
            <a:srcRect l="16992" t="-937" r="50159" b="17086"/>
            <a:stretch/>
          </p:blipFill>
          <p:spPr>
            <a:xfrm>
              <a:off x="114868" y="-346472"/>
              <a:ext cx="7805125" cy="6999519"/>
            </a:xfrm>
            <a:prstGeom prst="rect">
              <a:avLst/>
            </a:prstGeom>
            <a:noFill/>
            <a:ln>
              <a:noFill/>
            </a:ln>
          </p:spPr>
        </p:pic>
        <p:pic>
          <p:nvPicPr>
            <p:cNvPr id="7" name="Google Shape;155;p8"/>
            <p:cNvPicPr preferRelativeResize="0"/>
            <p:nvPr/>
          </p:nvPicPr>
          <p:blipFill rotWithShape="1">
            <a:blip r:embed="rId3">
              <a:alphaModFix/>
            </a:blip>
            <a:srcRect/>
            <a:stretch/>
          </p:blipFill>
          <p:spPr>
            <a:xfrm>
              <a:off x="3068240" y="4750073"/>
              <a:ext cx="2072846" cy="2330357"/>
            </a:xfrm>
            <a:prstGeom prst="rect">
              <a:avLst/>
            </a:prstGeom>
            <a:noFill/>
            <a:ln>
              <a:noFill/>
            </a:ln>
          </p:spPr>
        </p:pic>
      </p:grpSp>
      <p:sp>
        <p:nvSpPr>
          <p:cNvPr id="8" name="Rectangle 7"/>
          <p:cNvSpPr/>
          <p:nvPr/>
        </p:nvSpPr>
        <p:spPr>
          <a:xfrm>
            <a:off x="210148" y="2224122"/>
            <a:ext cx="7252571" cy="560474"/>
          </a:xfrm>
          <a:prstGeom prst="rect">
            <a:avLst/>
          </a:prstGeom>
        </p:spPr>
        <p:txBody>
          <a:bodyPr wrap="square">
            <a:spAutoFit/>
          </a:bodyPr>
          <a:lstStyle/>
          <a:p>
            <a:pPr marL="0" marR="0" lvl="0" indent="0" algn="ctr" defTabSz="457200" rtl="0" eaLnBrk="1" fontAlgn="auto" latinLnBrk="0" hangingPunct="1">
              <a:lnSpc>
                <a:spcPct val="110000"/>
              </a:lnSpc>
              <a:spcBef>
                <a:spcPts val="0"/>
              </a:spcBef>
              <a:spcAft>
                <a:spcPts val="400"/>
              </a:spcAft>
              <a:buClr>
                <a:srgbClr val="000000"/>
              </a:buClr>
              <a:buSzPts val="1200"/>
              <a:buFontTx/>
              <a:buNone/>
              <a:tabLst>
                <a:tab pos="373380" algn="l"/>
              </a:tabLst>
              <a:defRPr/>
            </a:pPr>
            <a:r>
              <a:rPr kumimoji="0" lang="en-US" sz="3000" b="1" i="0" u="none" strike="noStrike" kern="1200" cap="none" spc="0" normalizeH="0" baseline="0" noProof="0" dirty="0">
                <a:ln>
                  <a:noFill/>
                </a:ln>
                <a:solidFill>
                  <a:srgbClr val="002060"/>
                </a:solidFill>
                <a:effectLst/>
                <a:uLnTx/>
                <a:uFillTx/>
                <a:latin typeface="SVN-Comic Sans MS" panose="02040603050506020204" pitchFamily="18" charset="0"/>
                <a:ea typeface="Arial" panose="020B0604020202020204" pitchFamily="34" charset="0"/>
                <a:cs typeface="Times New Roman" panose="02020603050405020304" pitchFamily="18" charset="0"/>
              </a:rPr>
              <a:t>PHÓNG VIÊN NHÍ</a:t>
            </a:r>
          </a:p>
        </p:txBody>
      </p:sp>
      <p:pic>
        <p:nvPicPr>
          <p:cNvPr id="9" name="Shape 95"/>
          <p:cNvPicPr/>
          <p:nvPr/>
        </p:nvPicPr>
        <p:blipFill>
          <a:blip r:embed="rId4"/>
          <a:stretch/>
        </p:blipFill>
        <p:spPr>
          <a:xfrm>
            <a:off x="8755266" y="1040525"/>
            <a:ext cx="3436733" cy="2794357"/>
          </a:xfrm>
          <a:prstGeom prst="rect">
            <a:avLst/>
          </a:prstGeom>
        </p:spPr>
      </p:pic>
      <p:sp>
        <p:nvSpPr>
          <p:cNvPr id="11" name="Rectangle: Rounded Corners 1">
            <a:extLst>
              <a:ext uri="{FF2B5EF4-FFF2-40B4-BE49-F238E27FC236}">
                <a16:creationId xmlns:a16="http://schemas.microsoft.com/office/drawing/2014/main" id="{49368C2B-08BB-4567-BA27-2402FAA3C31F}"/>
              </a:ext>
            </a:extLst>
          </p:cNvPr>
          <p:cNvSpPr/>
          <p:nvPr/>
        </p:nvSpPr>
        <p:spPr>
          <a:xfrm>
            <a:off x="2803509" y="185660"/>
            <a:ext cx="3743198" cy="983352"/>
          </a:xfrm>
          <a:prstGeom prst="roundRect">
            <a:avLst/>
          </a:prstGeom>
          <a:solidFill>
            <a:schemeClr val="accent2">
              <a:lumMod val="20000"/>
              <a:lumOff val="80000"/>
            </a:schemeClr>
          </a:solidFill>
          <a:effectLst>
            <a:glow rad="139700">
              <a:schemeClr val="accent2">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165100" algn="just" defTabSz="914400" rtl="0" eaLnBrk="1" fontAlgn="auto" latinLnBrk="0" hangingPunct="1">
              <a:lnSpc>
                <a:spcPct val="130000"/>
              </a:lnSpc>
              <a:spcBef>
                <a:spcPts val="0"/>
              </a:spcBef>
              <a:spcAft>
                <a:spcPts val="200"/>
              </a:spcAft>
              <a:buClrTx/>
              <a:buSzTx/>
              <a:buFontTx/>
              <a:buNone/>
              <a:tabLst/>
              <a:defRPr/>
            </a:pPr>
            <a:endParaRPr kumimoji="0" lang="en-US" sz="3200" b="1" i="0" u="none" strike="noStrike" kern="1200" cap="none" spc="0" normalizeH="0" baseline="0" noProof="0" dirty="0">
              <a:ln>
                <a:noFill/>
              </a:ln>
              <a:solidFill>
                <a:srgbClr val="FF0000"/>
              </a:solidFill>
              <a:effectLst/>
              <a:uLnTx/>
              <a:uFillTx/>
              <a:latin typeface="UTM Avo" panose="02040603050506020204" pitchFamily="18" charset="0"/>
              <a:ea typeface="Times New Roman" panose="02020603050405020304" pitchFamily="18" charset="0"/>
              <a:cs typeface="+mn-cs"/>
            </a:endParaRPr>
          </a:p>
          <a:p>
            <a:pPr marL="0" marR="0" lvl="0" indent="165100" algn="just" defTabSz="914400" rtl="0" eaLnBrk="1" fontAlgn="auto" latinLnBrk="0" hangingPunct="1">
              <a:lnSpc>
                <a:spcPct val="130000"/>
              </a:lnSpc>
              <a:spcBef>
                <a:spcPts val="0"/>
              </a:spcBef>
              <a:spcAft>
                <a:spcPts val="200"/>
              </a:spcAft>
              <a:buClrTx/>
              <a:buSzTx/>
              <a:buFontTx/>
              <a:buNone/>
              <a:tabLst/>
              <a:defRPr/>
            </a:pPr>
            <a:r>
              <a:rPr kumimoji="0" lang="en-US" sz="3200" b="1" i="0" u="none" strike="noStrike" kern="1200" cap="none" spc="0" normalizeH="0" baseline="0" noProof="0" dirty="0">
                <a:ln>
                  <a:noFill/>
                </a:ln>
                <a:solidFill>
                  <a:srgbClr val="FF0000"/>
                </a:solidFill>
                <a:effectLst/>
                <a:uLnTx/>
                <a:uFillTx/>
                <a:latin typeface="UTM Avo" panose="02040603050506020204" pitchFamily="18" charset="0"/>
                <a:ea typeface="Times New Roman" panose="02020603050405020304" pitchFamily="18" charset="0"/>
                <a:cs typeface="+mn-cs"/>
              </a:rPr>
              <a:t> </a:t>
            </a:r>
            <a:r>
              <a:rPr kumimoji="0" lang="en-US" sz="3600" b="1" i="0" u="none" strike="noStrike" kern="1200" cap="none" spc="0" normalizeH="0" baseline="0" noProof="0" dirty="0" err="1">
                <a:ln>
                  <a:noFill/>
                </a:ln>
                <a:solidFill>
                  <a:srgbClr val="FF0000"/>
                </a:solidFill>
                <a:effectLst/>
                <a:uLnTx/>
                <a:uFillTx/>
                <a:latin typeface="UTM Avo" panose="02040603050506020204" pitchFamily="18" charset="0"/>
                <a:ea typeface="Times New Roman" panose="02020603050405020304" pitchFamily="18" charset="0"/>
                <a:cs typeface="Times New Roman" panose="02020603050405020304" pitchFamily="18" charset="0"/>
              </a:rPr>
              <a:t>Góc</a:t>
            </a:r>
            <a:r>
              <a:rPr kumimoji="0" lang="en-US" sz="3600" b="1" i="0" u="none" strike="noStrike" kern="1200" cap="none" spc="0" normalizeH="0" baseline="0" noProof="0" dirty="0">
                <a:ln>
                  <a:noFill/>
                </a:ln>
                <a:solidFill>
                  <a:srgbClr val="FF0000"/>
                </a:solidFill>
                <a:effectLst/>
                <a:uLnTx/>
                <a:uFillTx/>
                <a:latin typeface="UTM Avo" panose="02040603050506020204" pitchFamily="18" charset="0"/>
                <a:ea typeface="Times New Roman" panose="02020603050405020304" pitchFamily="18" charset="0"/>
                <a:cs typeface="Times New Roman" panose="02020603050405020304" pitchFamily="18" charset="0"/>
              </a:rPr>
              <a:t> c</a:t>
            </a:r>
            <a:r>
              <a:rPr kumimoji="0" lang="en-US" sz="3600" b="1" i="0" u="none" strike="noStrike" kern="1200" cap="none" spc="0" normalizeH="0" baseline="0" noProof="0" dirty="0">
                <a:ln>
                  <a:noFill/>
                </a:ln>
                <a:solidFill>
                  <a:srgbClr val="FF0000"/>
                </a:solidFill>
                <a:effectLst/>
                <a:uLnTx/>
                <a:uFillTx/>
                <a:latin typeface="UTM Avo" panose="02040603050506020204" pitchFamily="18" charset="0"/>
                <a:ea typeface="Arial" panose="020B0604020202020204" pitchFamily="34" charset="0"/>
                <a:cs typeface="Times New Roman" panose="02020603050405020304" pitchFamily="18" charset="0"/>
              </a:rPr>
              <a:t>hia </a:t>
            </a:r>
            <a:r>
              <a:rPr kumimoji="0" lang="en-US" sz="3600" b="1" i="0" u="none" strike="noStrike" kern="1200" cap="none" spc="0" normalizeH="0" baseline="0" noProof="0" dirty="0" err="1">
                <a:ln>
                  <a:noFill/>
                </a:ln>
                <a:solidFill>
                  <a:srgbClr val="FF0000"/>
                </a:solidFill>
                <a:effectLst/>
                <a:uLnTx/>
                <a:uFillTx/>
                <a:latin typeface="UTM Avo" panose="02040603050506020204" pitchFamily="18" charset="0"/>
                <a:ea typeface="Arial" panose="020B0604020202020204" pitchFamily="34" charset="0"/>
                <a:cs typeface="Times New Roman" panose="02020603050405020304" pitchFamily="18" charset="0"/>
              </a:rPr>
              <a:t>sẻ</a:t>
            </a:r>
            <a:endParaRPr kumimoji="0" lang="en-US" sz="3600" b="1" i="0" u="none" strike="noStrike" kern="1200" cap="none" spc="0" normalizeH="0" baseline="0" noProof="0" dirty="0">
              <a:ln>
                <a:noFill/>
              </a:ln>
              <a:solidFill>
                <a:srgbClr val="FF0000"/>
              </a:solidFill>
              <a:effectLst/>
              <a:uLnTx/>
              <a:uFillTx/>
              <a:latin typeface="UTM Avo" panose="02040603050506020204" pitchFamily="18" charset="0"/>
              <a:ea typeface="Arial" panose="020B0604020202020204" pitchFamily="34" charset="0"/>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srgbClr val="FF0000"/>
              </a:solidFill>
              <a:effectLst/>
              <a:uLnTx/>
              <a:uFillTx/>
              <a:latin typeface="UTM Avo" panose="02040603050506020204" pitchFamily="18" charset="0"/>
              <a:ea typeface="Times New Roman" panose="02020603050405020304" pitchFamily="18" charset="0"/>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UTM Avo" panose="02040603050506020204" pitchFamily="18" charset="0"/>
                <a:ea typeface="Times New Roman" panose="02020603050405020304" pitchFamily="18" charset="0"/>
                <a:cs typeface="+mn-cs"/>
              </a:rPr>
              <a:t> </a:t>
            </a:r>
          </a:p>
        </p:txBody>
      </p:sp>
      <p:sp>
        <p:nvSpPr>
          <p:cNvPr id="10" name="Rectangle 9">
            <a:extLst>
              <a:ext uri="{FF2B5EF4-FFF2-40B4-BE49-F238E27FC236}">
                <a16:creationId xmlns:a16="http://schemas.microsoft.com/office/drawing/2014/main" id="{85A963F7-C29E-425E-82EE-31688C547989}"/>
              </a:ext>
            </a:extLst>
          </p:cNvPr>
          <p:cNvSpPr/>
          <p:nvPr/>
        </p:nvSpPr>
        <p:spPr>
          <a:xfrm>
            <a:off x="1404842" y="2864298"/>
            <a:ext cx="5473556" cy="1841851"/>
          </a:xfrm>
          <a:prstGeom prst="rect">
            <a:avLst/>
          </a:prstGeom>
        </p:spPr>
        <p:txBody>
          <a:bodyPr wrap="square">
            <a:spAutoFit/>
          </a:bodyPr>
          <a:lstStyle/>
          <a:p>
            <a:pPr marL="0" marR="0" lvl="0" indent="0" algn="just" defTabSz="457200" rtl="0" eaLnBrk="1" fontAlgn="auto" latinLnBrk="0" hangingPunct="1">
              <a:lnSpc>
                <a:spcPct val="110000"/>
              </a:lnSpc>
              <a:spcBef>
                <a:spcPts val="0"/>
              </a:spcBef>
              <a:spcAft>
                <a:spcPts val="400"/>
              </a:spcAft>
              <a:buClr>
                <a:srgbClr val="000000"/>
              </a:buClr>
              <a:buSzPts val="1200"/>
              <a:buFontTx/>
              <a:buNone/>
              <a:tabLst>
                <a:tab pos="373380" algn="l"/>
              </a:tabLst>
              <a:defRPr/>
            </a:pPr>
            <a:r>
              <a:rPr kumimoji="0" lang="en-US" sz="2400" b="0" i="0" u="none" strike="noStrike" kern="1200" cap="none" spc="0" normalizeH="0" baseline="0" noProof="0" dirty="0">
                <a:ln>
                  <a:noFill/>
                </a:ln>
                <a:solidFill>
                  <a:srgbClr val="002060"/>
                </a:solidFill>
                <a:effectLst/>
                <a:uLnTx/>
                <a:uFillTx/>
                <a:latin typeface="Times New Roman" panose="02020603050405020304" pitchFamily="18" charset="0"/>
                <a:ea typeface="Arial" panose="020B0604020202020204" pitchFamily="34" charset="0"/>
                <a:cs typeface="Times New Roman" panose="02020603050405020304" pitchFamily="18" charset="0"/>
              </a:rPr>
              <a:t>Em </a:t>
            </a:r>
            <a:r>
              <a:rPr kumimoji="0" lang="en-US" sz="2400" b="0" i="0" u="none" strike="noStrike" kern="1200" cap="none" spc="0" normalizeH="0" baseline="0" noProof="0" dirty="0" err="1">
                <a:ln>
                  <a:noFill/>
                </a:ln>
                <a:solidFill>
                  <a:srgbClr val="002060"/>
                </a:solidFill>
                <a:effectLst/>
                <a:uLnTx/>
                <a:uFillTx/>
                <a:latin typeface="Times New Roman" panose="02020603050405020304" pitchFamily="18" charset="0"/>
                <a:ea typeface="Arial" panose="020B0604020202020204" pitchFamily="34" charset="0"/>
                <a:cs typeface="Times New Roman" panose="02020603050405020304" pitchFamily="18" charset="0"/>
              </a:rPr>
              <a:t>hãy</a:t>
            </a:r>
            <a:r>
              <a:rPr kumimoji="0" lang="en-US" sz="2400" b="0" i="0" u="none" strike="noStrike" kern="1200" cap="none" spc="0" normalizeH="0" baseline="0" noProof="0" dirty="0">
                <a:ln>
                  <a:noFill/>
                </a:ln>
                <a:solidFill>
                  <a:srgbClr val="002060"/>
                </a:solidFill>
                <a:effectLst/>
                <a:uLnTx/>
                <a:uFillTx/>
                <a:latin typeface="Times New Roman" panose="02020603050405020304" pitchFamily="18" charset="0"/>
                <a:ea typeface="Arial" panose="020B0604020202020204" pitchFamily="34" charset="0"/>
                <a:cs typeface="Times New Roman" panose="02020603050405020304" pitchFamily="18" charset="0"/>
              </a:rPr>
              <a:t> chia </a:t>
            </a:r>
            <a:r>
              <a:rPr kumimoji="0" lang="en-US" sz="2400" b="0" i="0" u="none" strike="noStrike" kern="1200" cap="none" spc="0" normalizeH="0" baseline="0" noProof="0" dirty="0" err="1">
                <a:ln>
                  <a:noFill/>
                </a:ln>
                <a:solidFill>
                  <a:srgbClr val="002060"/>
                </a:solidFill>
                <a:effectLst/>
                <a:uLnTx/>
                <a:uFillTx/>
                <a:latin typeface="Times New Roman" panose="02020603050405020304" pitchFamily="18" charset="0"/>
                <a:ea typeface="Arial" panose="020B0604020202020204" pitchFamily="34" charset="0"/>
                <a:cs typeface="Times New Roman" panose="02020603050405020304" pitchFamily="18" charset="0"/>
              </a:rPr>
              <a:t>sẻ</a:t>
            </a:r>
            <a:endParaRPr kumimoji="0" lang="en-US" sz="2400" b="0" i="0" u="none" strike="noStrike" kern="1200" cap="none" spc="0" normalizeH="0" baseline="0" noProof="0" dirty="0">
              <a:ln>
                <a:noFill/>
              </a:ln>
              <a:solidFill>
                <a:srgbClr val="002060"/>
              </a:solidFill>
              <a:effectLst/>
              <a:uLnTx/>
              <a:uFillTx/>
              <a:latin typeface="Times New Roman" panose="02020603050405020304" pitchFamily="18" charset="0"/>
              <a:ea typeface="Arial" panose="020B0604020202020204" pitchFamily="34" charset="0"/>
              <a:cs typeface="Times New Roman" panose="02020603050405020304" pitchFamily="18" charset="0"/>
            </a:endParaRPr>
          </a:p>
          <a:p>
            <a:pPr marL="571500" marR="0" lvl="0" indent="-571500" algn="just" defTabSz="457200" rtl="0" eaLnBrk="1" fontAlgn="auto" latinLnBrk="0" hangingPunct="1">
              <a:lnSpc>
                <a:spcPct val="110000"/>
              </a:lnSpc>
              <a:spcBef>
                <a:spcPts val="0"/>
              </a:spcBef>
              <a:spcAft>
                <a:spcPts val="400"/>
              </a:spcAft>
              <a:buClr>
                <a:srgbClr val="000000"/>
              </a:buClr>
              <a:buSzPts val="1200"/>
              <a:buFont typeface="Wingdings" panose="05000000000000000000" pitchFamily="2" charset="2"/>
              <a:buChar char="q"/>
              <a:tabLst>
                <a:tab pos="373380" algn="l"/>
              </a:tabLst>
              <a:defRPr/>
            </a:pPr>
            <a:r>
              <a:rPr kumimoji="0" lang="en-US" sz="2400" b="0" i="0" u="none" strike="noStrike" kern="1200" cap="none" spc="0" normalizeH="0" baseline="0" noProof="0" dirty="0">
                <a:ln>
                  <a:noFill/>
                </a:ln>
                <a:solidFill>
                  <a:srgbClr val="002060"/>
                </a:solidFill>
                <a:effectLst/>
                <a:uLnTx/>
                <a:uFillTx/>
                <a:latin typeface="Times New Roman" panose="02020603050405020304" pitchFamily="18" charset="0"/>
                <a:ea typeface="Arial" panose="020B0604020202020204" pitchFamily="34" charset="0"/>
                <a:cs typeface="Times New Roman" panose="02020603050405020304" pitchFamily="18" charset="0"/>
              </a:rPr>
              <a:t>3 </a:t>
            </a:r>
            <a:r>
              <a:rPr kumimoji="0" lang="en-US" sz="2400" b="0" i="0" u="none" strike="noStrike" kern="1200" cap="none" spc="0" normalizeH="0" baseline="0" noProof="0" dirty="0" err="1">
                <a:ln>
                  <a:noFill/>
                </a:ln>
                <a:solidFill>
                  <a:srgbClr val="002060"/>
                </a:solidFill>
                <a:effectLst/>
                <a:uLnTx/>
                <a:uFillTx/>
                <a:latin typeface="Times New Roman" panose="02020603050405020304" pitchFamily="18" charset="0"/>
                <a:ea typeface="Arial" panose="020B0604020202020204" pitchFamily="34" charset="0"/>
                <a:cs typeface="Times New Roman" panose="02020603050405020304" pitchFamily="18" charset="0"/>
              </a:rPr>
              <a:t>biểu</a:t>
            </a:r>
            <a:r>
              <a:rPr kumimoji="0" lang="en-US" sz="2400" b="0" i="0" u="none" strike="noStrike" kern="1200" cap="none" spc="0" normalizeH="0" baseline="0" noProof="0" dirty="0">
                <a:ln>
                  <a:noFill/>
                </a:ln>
                <a:solidFill>
                  <a:srgbClr val="002060"/>
                </a:solidFill>
                <a:effectLst/>
                <a:uLnTx/>
                <a:uFillTx/>
                <a:latin typeface="Times New Roman" panose="02020603050405020304" pitchFamily="18" charset="0"/>
                <a:ea typeface="Arial" panose="020B0604020202020204" pitchFamily="34" charset="0"/>
                <a:cs typeface="Times New Roman" panose="02020603050405020304" pitchFamily="18" charset="0"/>
              </a:rPr>
              <a:t> </a:t>
            </a:r>
            <a:r>
              <a:rPr kumimoji="0" lang="en-US" sz="2400" b="0" i="0" u="none" strike="noStrike" kern="1200" cap="none" spc="0" normalizeH="0" baseline="0" noProof="0" dirty="0" err="1">
                <a:ln>
                  <a:noFill/>
                </a:ln>
                <a:solidFill>
                  <a:srgbClr val="002060"/>
                </a:solidFill>
                <a:effectLst/>
                <a:uLnTx/>
                <a:uFillTx/>
                <a:latin typeface="Times New Roman" panose="02020603050405020304" pitchFamily="18" charset="0"/>
                <a:ea typeface="Arial" panose="020B0604020202020204" pitchFamily="34" charset="0"/>
                <a:cs typeface="Times New Roman" panose="02020603050405020304" pitchFamily="18" charset="0"/>
              </a:rPr>
              <a:t>hiện</a:t>
            </a:r>
            <a:r>
              <a:rPr kumimoji="0" lang="en-US" sz="2400" b="0" i="0" u="none" strike="noStrike" kern="1200" cap="none" spc="0" normalizeH="0" baseline="0" noProof="0" dirty="0">
                <a:ln>
                  <a:noFill/>
                </a:ln>
                <a:solidFill>
                  <a:srgbClr val="002060"/>
                </a:solidFill>
                <a:effectLst/>
                <a:uLnTx/>
                <a:uFillTx/>
                <a:latin typeface="Times New Roman" panose="02020603050405020304" pitchFamily="18" charset="0"/>
                <a:ea typeface="Arial" panose="020B0604020202020204" pitchFamily="34" charset="0"/>
                <a:cs typeface="Times New Roman" panose="02020603050405020304" pitchFamily="18" charset="0"/>
              </a:rPr>
              <a:t> </a:t>
            </a:r>
            <a:r>
              <a:rPr kumimoji="0" lang="en-US" sz="2400" b="0" i="0" u="none" strike="noStrike" kern="1200" cap="none" spc="0" normalizeH="0" baseline="0" noProof="0" dirty="0" err="1">
                <a:ln>
                  <a:noFill/>
                </a:ln>
                <a:solidFill>
                  <a:srgbClr val="002060"/>
                </a:solidFill>
                <a:effectLst/>
                <a:uLnTx/>
                <a:uFillTx/>
                <a:latin typeface="Times New Roman" panose="02020603050405020304" pitchFamily="18" charset="0"/>
                <a:ea typeface="Arial" panose="020B0604020202020204" pitchFamily="34" charset="0"/>
                <a:cs typeface="Times New Roman" panose="02020603050405020304" pitchFamily="18" charset="0"/>
              </a:rPr>
              <a:t>giữ</a:t>
            </a:r>
            <a:r>
              <a:rPr kumimoji="0" lang="en-US" sz="2400" b="0" i="0" u="none" strike="noStrike" kern="1200" cap="none" spc="0" normalizeH="0" noProof="0" dirty="0">
                <a:ln>
                  <a:noFill/>
                </a:ln>
                <a:solidFill>
                  <a:srgbClr val="002060"/>
                </a:solidFill>
                <a:effectLst/>
                <a:uLnTx/>
                <a:uFillTx/>
                <a:latin typeface="Times New Roman" panose="02020603050405020304" pitchFamily="18" charset="0"/>
                <a:ea typeface="Arial" panose="020B0604020202020204" pitchFamily="34" charset="0"/>
                <a:cs typeface="Times New Roman" panose="02020603050405020304" pitchFamily="18" charset="0"/>
              </a:rPr>
              <a:t> </a:t>
            </a:r>
            <a:r>
              <a:rPr kumimoji="0" lang="en-US" sz="2400" b="0" i="0" u="none" strike="noStrike" kern="1200" cap="none" spc="0" normalizeH="0" noProof="0" dirty="0" err="1">
                <a:ln>
                  <a:noFill/>
                </a:ln>
                <a:solidFill>
                  <a:srgbClr val="002060"/>
                </a:solidFill>
                <a:effectLst/>
                <a:uLnTx/>
                <a:uFillTx/>
                <a:latin typeface="Times New Roman" panose="02020603050405020304" pitchFamily="18" charset="0"/>
                <a:ea typeface="Arial" panose="020B0604020202020204" pitchFamily="34" charset="0"/>
                <a:cs typeface="Times New Roman" panose="02020603050405020304" pitchFamily="18" charset="0"/>
              </a:rPr>
              <a:t>chữ</a:t>
            </a:r>
            <a:r>
              <a:rPr kumimoji="0" lang="en-US" sz="2400" b="0" i="0" u="none" strike="noStrike" kern="1200" cap="none" spc="0" normalizeH="0" noProof="0" dirty="0">
                <a:ln>
                  <a:noFill/>
                </a:ln>
                <a:solidFill>
                  <a:srgbClr val="002060"/>
                </a:solidFill>
                <a:effectLst/>
                <a:uLnTx/>
                <a:uFillTx/>
                <a:latin typeface="Times New Roman" panose="02020603050405020304" pitchFamily="18" charset="0"/>
                <a:ea typeface="Arial" panose="020B0604020202020204" pitchFamily="34" charset="0"/>
                <a:cs typeface="Times New Roman" panose="02020603050405020304" pitchFamily="18" charset="0"/>
              </a:rPr>
              <a:t> </a:t>
            </a:r>
            <a:r>
              <a:rPr kumimoji="0" lang="en-US" sz="2400" b="0" i="0" u="none" strike="noStrike" kern="1200" cap="none" spc="0" normalizeH="0" noProof="0" dirty="0" err="1">
                <a:ln>
                  <a:noFill/>
                </a:ln>
                <a:solidFill>
                  <a:srgbClr val="002060"/>
                </a:solidFill>
                <a:effectLst/>
                <a:uLnTx/>
                <a:uFillTx/>
                <a:latin typeface="Times New Roman" panose="02020603050405020304" pitchFamily="18" charset="0"/>
                <a:ea typeface="Arial" panose="020B0604020202020204" pitchFamily="34" charset="0"/>
                <a:cs typeface="Times New Roman" panose="02020603050405020304" pitchFamily="18" charset="0"/>
              </a:rPr>
              <a:t>tín</a:t>
            </a:r>
            <a:r>
              <a:rPr lang="en-US" sz="2400" dirty="0">
                <a:solidFill>
                  <a:srgbClr val="002060"/>
                </a:solidFill>
                <a:latin typeface="Times New Roman" panose="02020603050405020304" pitchFamily="18" charset="0"/>
                <a:ea typeface="Arial" panose="020B0604020202020204" pitchFamily="34" charset="0"/>
                <a:cs typeface="Times New Roman" panose="02020603050405020304" pitchFamily="18" charset="0"/>
              </a:rPr>
              <a:t> </a:t>
            </a:r>
            <a:r>
              <a:rPr kumimoji="0" lang="en-US" sz="2400" b="0" i="0" u="none" strike="noStrike" kern="1200" cap="none" spc="0" normalizeH="0" baseline="0" noProof="0" dirty="0" err="1">
                <a:ln>
                  <a:noFill/>
                </a:ln>
                <a:solidFill>
                  <a:srgbClr val="002060"/>
                </a:solidFill>
                <a:effectLst/>
                <a:uLnTx/>
                <a:uFillTx/>
                <a:latin typeface="Times New Roman" panose="02020603050405020304" pitchFamily="18" charset="0"/>
                <a:ea typeface="Arial" panose="020B0604020202020204" pitchFamily="34" charset="0"/>
                <a:cs typeface="Times New Roman" panose="02020603050405020304" pitchFamily="18" charset="0"/>
              </a:rPr>
              <a:t>đã</a:t>
            </a:r>
            <a:r>
              <a:rPr kumimoji="0" lang="en-US" sz="2400" b="0" i="0" u="none" strike="noStrike" kern="1200" cap="none" spc="0" normalizeH="0" baseline="0" noProof="0" dirty="0">
                <a:ln>
                  <a:noFill/>
                </a:ln>
                <a:solidFill>
                  <a:srgbClr val="002060"/>
                </a:solidFill>
                <a:effectLst/>
                <a:uLnTx/>
                <a:uFillTx/>
                <a:latin typeface="Times New Roman" panose="02020603050405020304" pitchFamily="18" charset="0"/>
                <a:ea typeface="Arial" panose="020B0604020202020204" pitchFamily="34" charset="0"/>
                <a:cs typeface="Times New Roman" panose="02020603050405020304" pitchFamily="18" charset="0"/>
              </a:rPr>
              <a:t> </a:t>
            </a:r>
            <a:r>
              <a:rPr kumimoji="0" lang="en-US" sz="2400" b="0" i="0" u="none" strike="noStrike" kern="1200" cap="none" spc="0" normalizeH="0" baseline="0" noProof="0" dirty="0" err="1">
                <a:ln>
                  <a:noFill/>
                </a:ln>
                <a:solidFill>
                  <a:srgbClr val="002060"/>
                </a:solidFill>
                <a:effectLst/>
                <a:uLnTx/>
                <a:uFillTx/>
                <a:latin typeface="Times New Roman" panose="02020603050405020304" pitchFamily="18" charset="0"/>
                <a:ea typeface="Arial" panose="020B0604020202020204" pitchFamily="34" charset="0"/>
                <a:cs typeface="Times New Roman" panose="02020603050405020304" pitchFamily="18" charset="0"/>
              </a:rPr>
              <a:t>làm</a:t>
            </a:r>
            <a:r>
              <a:rPr kumimoji="0" lang="en-US" sz="2400" b="0" i="0" u="none" strike="noStrike" kern="1200" cap="none" spc="0" normalizeH="0" baseline="0" noProof="0" dirty="0">
                <a:ln>
                  <a:noFill/>
                </a:ln>
                <a:solidFill>
                  <a:srgbClr val="002060"/>
                </a:solidFill>
                <a:effectLst/>
                <a:uLnTx/>
                <a:uFillTx/>
                <a:latin typeface="Times New Roman" panose="02020603050405020304" pitchFamily="18" charset="0"/>
                <a:ea typeface="Arial" panose="020B0604020202020204" pitchFamily="34" charset="0"/>
                <a:cs typeface="Times New Roman" panose="02020603050405020304" pitchFamily="18" charset="0"/>
              </a:rPr>
              <a:t> </a:t>
            </a:r>
            <a:r>
              <a:rPr kumimoji="0" lang="en-US" sz="2400" b="0" i="0" u="none" strike="noStrike" kern="1200" cap="none" spc="0" normalizeH="0" baseline="0" noProof="0" dirty="0" err="1">
                <a:ln>
                  <a:noFill/>
                </a:ln>
                <a:solidFill>
                  <a:srgbClr val="002060"/>
                </a:solidFill>
                <a:effectLst/>
                <a:uLnTx/>
                <a:uFillTx/>
                <a:latin typeface="Times New Roman" panose="02020603050405020304" pitchFamily="18" charset="0"/>
                <a:ea typeface="Arial" panose="020B0604020202020204" pitchFamily="34" charset="0"/>
                <a:cs typeface="Times New Roman" panose="02020603050405020304" pitchFamily="18" charset="0"/>
              </a:rPr>
              <a:t>được</a:t>
            </a:r>
            <a:r>
              <a:rPr kumimoji="0" lang="en-US" sz="2400" b="0" i="0" u="none" strike="noStrike" kern="1200" cap="none" spc="0" normalizeH="0" baseline="0" noProof="0" dirty="0">
                <a:ln>
                  <a:noFill/>
                </a:ln>
                <a:solidFill>
                  <a:srgbClr val="002060"/>
                </a:solidFill>
                <a:effectLst/>
                <a:uLnTx/>
                <a:uFillTx/>
                <a:latin typeface="Times New Roman" panose="02020603050405020304" pitchFamily="18" charset="0"/>
                <a:ea typeface="Arial" panose="020B0604020202020204" pitchFamily="34" charset="0"/>
                <a:cs typeface="Times New Roman" panose="02020603050405020304" pitchFamily="18" charset="0"/>
              </a:rPr>
              <a:t>.</a:t>
            </a:r>
          </a:p>
          <a:p>
            <a:pPr marL="571500" marR="0" lvl="0" indent="-571500" algn="just" defTabSz="457200" rtl="0" eaLnBrk="1" fontAlgn="auto" latinLnBrk="0" hangingPunct="1">
              <a:lnSpc>
                <a:spcPct val="110000"/>
              </a:lnSpc>
              <a:spcBef>
                <a:spcPts val="0"/>
              </a:spcBef>
              <a:spcAft>
                <a:spcPts val="400"/>
              </a:spcAft>
              <a:buClr>
                <a:srgbClr val="000000"/>
              </a:buClr>
              <a:buSzPts val="1200"/>
              <a:buFont typeface="Wingdings" panose="05000000000000000000" pitchFamily="2" charset="2"/>
              <a:buChar char="q"/>
              <a:tabLst>
                <a:tab pos="373380" algn="l"/>
              </a:tabLst>
              <a:defRPr/>
            </a:pPr>
            <a:r>
              <a:rPr kumimoji="0" lang="en-US" sz="2400" b="0" i="0" u="none" strike="noStrike" kern="1200" cap="none" spc="0" normalizeH="0" baseline="0" noProof="0" dirty="0">
                <a:ln>
                  <a:noFill/>
                </a:ln>
                <a:solidFill>
                  <a:srgbClr val="002060"/>
                </a:solidFill>
                <a:effectLst/>
                <a:uLnTx/>
                <a:uFillTx/>
                <a:latin typeface="Times New Roman" panose="02020603050405020304" pitchFamily="18" charset="0"/>
                <a:ea typeface="Arial" panose="020B0604020202020204" pitchFamily="34" charset="0"/>
                <a:cs typeface="Times New Roman" panose="02020603050405020304" pitchFamily="18" charset="0"/>
              </a:rPr>
              <a:t>2 </a:t>
            </a:r>
            <a:r>
              <a:rPr kumimoji="0" lang="en-US" sz="2400" b="0" i="0" u="none" strike="noStrike" kern="1200" cap="none" spc="0" normalizeH="0" baseline="0" noProof="0" dirty="0" err="1">
                <a:ln>
                  <a:noFill/>
                </a:ln>
                <a:solidFill>
                  <a:srgbClr val="002060"/>
                </a:solidFill>
                <a:effectLst/>
                <a:uLnTx/>
                <a:uFillTx/>
                <a:latin typeface="Times New Roman" panose="02020603050405020304" pitchFamily="18" charset="0"/>
                <a:ea typeface="Arial" panose="020B0604020202020204" pitchFamily="34" charset="0"/>
                <a:cs typeface="Times New Roman" panose="02020603050405020304" pitchFamily="18" charset="0"/>
              </a:rPr>
              <a:t>biểu</a:t>
            </a:r>
            <a:r>
              <a:rPr kumimoji="0" lang="en-US" sz="2400" b="0" i="0" u="none" strike="noStrike" kern="1200" cap="none" spc="0" normalizeH="0" baseline="0" noProof="0" dirty="0">
                <a:ln>
                  <a:noFill/>
                </a:ln>
                <a:solidFill>
                  <a:srgbClr val="002060"/>
                </a:solidFill>
                <a:effectLst/>
                <a:uLnTx/>
                <a:uFillTx/>
                <a:latin typeface="Times New Roman" panose="02020603050405020304" pitchFamily="18" charset="0"/>
                <a:ea typeface="Arial" panose="020B0604020202020204" pitchFamily="34" charset="0"/>
                <a:cs typeface="Times New Roman" panose="02020603050405020304" pitchFamily="18" charset="0"/>
              </a:rPr>
              <a:t> </a:t>
            </a:r>
            <a:r>
              <a:rPr kumimoji="0" lang="en-US" sz="2400" b="0" i="0" u="none" strike="noStrike" kern="1200" cap="none" spc="0" normalizeH="0" baseline="0" noProof="0" dirty="0" err="1">
                <a:ln>
                  <a:noFill/>
                </a:ln>
                <a:solidFill>
                  <a:srgbClr val="002060"/>
                </a:solidFill>
                <a:effectLst/>
                <a:uLnTx/>
                <a:uFillTx/>
                <a:latin typeface="Times New Roman" panose="02020603050405020304" pitchFamily="18" charset="0"/>
                <a:ea typeface="Arial" panose="020B0604020202020204" pitchFamily="34" charset="0"/>
                <a:cs typeface="Times New Roman" panose="02020603050405020304" pitchFamily="18" charset="0"/>
              </a:rPr>
              <a:t>hiện</a:t>
            </a:r>
            <a:r>
              <a:rPr kumimoji="0" lang="en-US" sz="2400" b="0" i="0" u="none" strike="noStrike" kern="1200" cap="none" spc="0" normalizeH="0" baseline="0" noProof="0" dirty="0">
                <a:ln>
                  <a:noFill/>
                </a:ln>
                <a:solidFill>
                  <a:srgbClr val="002060"/>
                </a:solidFill>
                <a:effectLst/>
                <a:uLnTx/>
                <a:uFillTx/>
                <a:latin typeface="Times New Roman" panose="02020603050405020304" pitchFamily="18" charset="0"/>
                <a:ea typeface="Arial" panose="020B0604020202020204" pitchFamily="34" charset="0"/>
                <a:cs typeface="Times New Roman" panose="02020603050405020304" pitchFamily="18" charset="0"/>
              </a:rPr>
              <a:t> </a:t>
            </a:r>
            <a:r>
              <a:rPr kumimoji="0" lang="en-US" sz="2400" b="0" i="0" u="none" strike="noStrike" kern="1200" cap="none" spc="0" normalizeH="0" baseline="0" noProof="0" dirty="0" err="1">
                <a:ln>
                  <a:noFill/>
                </a:ln>
                <a:solidFill>
                  <a:srgbClr val="002060"/>
                </a:solidFill>
                <a:effectLst/>
                <a:uLnTx/>
                <a:uFillTx/>
                <a:latin typeface="Times New Roman" panose="02020603050405020304" pitchFamily="18" charset="0"/>
                <a:ea typeface="Arial" panose="020B0604020202020204" pitchFamily="34" charset="0"/>
                <a:cs typeface="Times New Roman" panose="02020603050405020304" pitchFamily="18" charset="0"/>
              </a:rPr>
              <a:t>chưa</a:t>
            </a:r>
            <a:r>
              <a:rPr kumimoji="0" lang="en-US" sz="2400" b="0" i="0" u="none" strike="noStrike" kern="1200" cap="none" spc="0" normalizeH="0" noProof="0" dirty="0">
                <a:ln>
                  <a:noFill/>
                </a:ln>
                <a:solidFill>
                  <a:srgbClr val="002060"/>
                </a:solidFill>
                <a:effectLst/>
                <a:uLnTx/>
                <a:uFillTx/>
                <a:latin typeface="Times New Roman" panose="02020603050405020304" pitchFamily="18" charset="0"/>
                <a:ea typeface="Arial" panose="020B0604020202020204" pitchFamily="34" charset="0"/>
                <a:cs typeface="Times New Roman" panose="02020603050405020304" pitchFamily="18" charset="0"/>
              </a:rPr>
              <a:t> </a:t>
            </a:r>
            <a:r>
              <a:rPr kumimoji="0" lang="en-US" sz="2400" b="0" i="0" u="none" strike="noStrike" kern="1200" cap="none" spc="0" normalizeH="0" noProof="0" dirty="0" err="1">
                <a:ln>
                  <a:noFill/>
                </a:ln>
                <a:solidFill>
                  <a:srgbClr val="002060"/>
                </a:solidFill>
                <a:effectLst/>
                <a:uLnTx/>
                <a:uFillTx/>
                <a:latin typeface="Times New Roman" panose="02020603050405020304" pitchFamily="18" charset="0"/>
                <a:ea typeface="Arial" panose="020B0604020202020204" pitchFamily="34" charset="0"/>
                <a:cs typeface="Times New Roman" panose="02020603050405020304" pitchFamily="18" charset="0"/>
              </a:rPr>
              <a:t>giữ</a:t>
            </a:r>
            <a:r>
              <a:rPr kumimoji="0" lang="en-US" sz="2400" b="0" i="0" u="none" strike="noStrike" kern="1200" cap="none" spc="0" normalizeH="0" noProof="0" dirty="0">
                <a:ln>
                  <a:noFill/>
                </a:ln>
                <a:solidFill>
                  <a:srgbClr val="002060"/>
                </a:solidFill>
                <a:effectLst/>
                <a:uLnTx/>
                <a:uFillTx/>
                <a:latin typeface="Times New Roman" panose="02020603050405020304" pitchFamily="18" charset="0"/>
                <a:ea typeface="Arial" panose="020B0604020202020204" pitchFamily="34" charset="0"/>
                <a:cs typeface="Times New Roman" panose="02020603050405020304" pitchFamily="18" charset="0"/>
              </a:rPr>
              <a:t> </a:t>
            </a:r>
            <a:r>
              <a:rPr kumimoji="0" lang="en-US" sz="2400" b="0" i="0" u="none" strike="noStrike" kern="1200" cap="none" spc="0" normalizeH="0" noProof="0" dirty="0" err="1">
                <a:ln>
                  <a:noFill/>
                </a:ln>
                <a:solidFill>
                  <a:srgbClr val="002060"/>
                </a:solidFill>
                <a:effectLst/>
                <a:uLnTx/>
                <a:uFillTx/>
                <a:latin typeface="Times New Roman" panose="02020603050405020304" pitchFamily="18" charset="0"/>
                <a:ea typeface="Arial" panose="020B0604020202020204" pitchFamily="34" charset="0"/>
                <a:cs typeface="Times New Roman" panose="02020603050405020304" pitchFamily="18" charset="0"/>
              </a:rPr>
              <a:t>chữ</a:t>
            </a:r>
            <a:r>
              <a:rPr kumimoji="0" lang="en-US" sz="2400" b="0" i="0" u="none" strike="noStrike" kern="1200" cap="none" spc="0" normalizeH="0" noProof="0" dirty="0">
                <a:ln>
                  <a:noFill/>
                </a:ln>
                <a:solidFill>
                  <a:srgbClr val="002060"/>
                </a:solidFill>
                <a:effectLst/>
                <a:uLnTx/>
                <a:uFillTx/>
                <a:latin typeface="Times New Roman" panose="02020603050405020304" pitchFamily="18" charset="0"/>
                <a:ea typeface="Arial" panose="020B0604020202020204" pitchFamily="34" charset="0"/>
                <a:cs typeface="Times New Roman" panose="02020603050405020304" pitchFamily="18" charset="0"/>
              </a:rPr>
              <a:t> </a:t>
            </a:r>
            <a:r>
              <a:rPr kumimoji="0" lang="en-US" sz="2400" b="0" i="0" u="none" strike="noStrike" kern="1200" cap="none" spc="0" normalizeH="0" noProof="0" dirty="0" err="1">
                <a:ln>
                  <a:noFill/>
                </a:ln>
                <a:solidFill>
                  <a:srgbClr val="002060"/>
                </a:solidFill>
                <a:effectLst/>
                <a:uLnTx/>
                <a:uFillTx/>
                <a:latin typeface="Times New Roman" panose="02020603050405020304" pitchFamily="18" charset="0"/>
                <a:ea typeface="Arial" panose="020B0604020202020204" pitchFamily="34" charset="0"/>
                <a:cs typeface="Times New Roman" panose="02020603050405020304" pitchFamily="18" charset="0"/>
              </a:rPr>
              <a:t>tín</a:t>
            </a:r>
            <a:r>
              <a:rPr kumimoji="0" lang="en-US" sz="2400" b="0" i="0" u="none" strike="noStrike" kern="1200" cap="none" spc="0" normalizeH="0" baseline="0" noProof="0" dirty="0">
                <a:ln>
                  <a:noFill/>
                </a:ln>
                <a:solidFill>
                  <a:srgbClr val="002060"/>
                </a:solidFill>
                <a:effectLst/>
                <a:uLnTx/>
                <a:uFillTx/>
                <a:latin typeface="Times New Roman" panose="02020603050405020304" pitchFamily="18" charset="0"/>
                <a:ea typeface="Arial" panose="020B0604020202020204" pitchFamily="34" charset="0"/>
                <a:cs typeface="Times New Roman" panose="02020603050405020304" pitchFamily="18" charset="0"/>
              </a:rPr>
              <a:t>.</a:t>
            </a:r>
          </a:p>
          <a:p>
            <a:pPr marL="571500" marR="0" lvl="0" indent="-571500" algn="just" defTabSz="457200" rtl="0" eaLnBrk="1" fontAlgn="auto" latinLnBrk="0" hangingPunct="1">
              <a:lnSpc>
                <a:spcPct val="110000"/>
              </a:lnSpc>
              <a:spcBef>
                <a:spcPts val="0"/>
              </a:spcBef>
              <a:spcAft>
                <a:spcPts val="400"/>
              </a:spcAft>
              <a:buClr>
                <a:srgbClr val="000000"/>
              </a:buClr>
              <a:buSzPts val="1200"/>
              <a:buFont typeface="Wingdings" panose="05000000000000000000" pitchFamily="2" charset="2"/>
              <a:buChar char="q"/>
              <a:tabLst>
                <a:tab pos="373380" algn="l"/>
              </a:tabLst>
              <a:defRPr/>
            </a:pPr>
            <a:r>
              <a:rPr kumimoji="0" lang="en-US" sz="2400" b="0" i="0" u="none" strike="noStrike" kern="1200" cap="none" spc="0" normalizeH="0" baseline="0" noProof="0" dirty="0">
                <a:ln>
                  <a:noFill/>
                </a:ln>
                <a:solidFill>
                  <a:srgbClr val="002060"/>
                </a:solidFill>
                <a:effectLst/>
                <a:uLnTx/>
                <a:uFillTx/>
                <a:latin typeface="Times New Roman" panose="02020603050405020304" pitchFamily="18" charset="0"/>
                <a:ea typeface="Arial" panose="020B0604020202020204" pitchFamily="34" charset="0"/>
                <a:cs typeface="Times New Roman" panose="02020603050405020304" pitchFamily="18" charset="0"/>
              </a:rPr>
              <a:t>1 </a:t>
            </a:r>
            <a:r>
              <a:rPr kumimoji="0" lang="en-US" sz="2400" b="0" i="0" u="none" strike="noStrike" kern="1200" cap="none" spc="0" normalizeH="0" baseline="0" noProof="0" dirty="0" err="1">
                <a:ln>
                  <a:noFill/>
                </a:ln>
                <a:solidFill>
                  <a:srgbClr val="002060"/>
                </a:solidFill>
                <a:effectLst/>
                <a:uLnTx/>
                <a:uFillTx/>
                <a:latin typeface="Times New Roman" panose="02020603050405020304" pitchFamily="18" charset="0"/>
                <a:ea typeface="Arial" panose="020B0604020202020204" pitchFamily="34" charset="0"/>
                <a:cs typeface="Times New Roman" panose="02020603050405020304" pitchFamily="18" charset="0"/>
              </a:rPr>
              <a:t>bài</a:t>
            </a:r>
            <a:r>
              <a:rPr kumimoji="0" lang="en-US" sz="2400" b="0" i="0" u="none" strike="noStrike" kern="1200" cap="none" spc="0" normalizeH="0" baseline="0" noProof="0" dirty="0">
                <a:ln>
                  <a:noFill/>
                </a:ln>
                <a:solidFill>
                  <a:srgbClr val="002060"/>
                </a:solidFill>
                <a:effectLst/>
                <a:uLnTx/>
                <a:uFillTx/>
                <a:latin typeface="Times New Roman" panose="02020603050405020304" pitchFamily="18" charset="0"/>
                <a:ea typeface="Arial" panose="020B0604020202020204" pitchFamily="34" charset="0"/>
                <a:cs typeface="Times New Roman" panose="02020603050405020304" pitchFamily="18" charset="0"/>
              </a:rPr>
              <a:t> </a:t>
            </a:r>
            <a:r>
              <a:rPr kumimoji="0" lang="en-US" sz="2400" b="0" i="0" u="none" strike="noStrike" kern="1200" cap="none" spc="0" normalizeH="0" baseline="0" noProof="0" dirty="0" err="1">
                <a:ln>
                  <a:noFill/>
                </a:ln>
                <a:solidFill>
                  <a:srgbClr val="002060"/>
                </a:solidFill>
                <a:effectLst/>
                <a:uLnTx/>
                <a:uFillTx/>
                <a:latin typeface="Times New Roman" panose="02020603050405020304" pitchFamily="18" charset="0"/>
                <a:ea typeface="Arial" panose="020B0604020202020204" pitchFamily="34" charset="0"/>
                <a:cs typeface="Times New Roman" panose="02020603050405020304" pitchFamily="18" charset="0"/>
              </a:rPr>
              <a:t>học</a:t>
            </a:r>
            <a:r>
              <a:rPr kumimoji="0" lang="en-US" sz="2400" b="0" i="0" u="none" strike="noStrike" kern="1200" cap="none" spc="0" normalizeH="0" baseline="0" noProof="0" dirty="0">
                <a:ln>
                  <a:noFill/>
                </a:ln>
                <a:solidFill>
                  <a:srgbClr val="002060"/>
                </a:solidFill>
                <a:effectLst/>
                <a:uLnTx/>
                <a:uFillTx/>
                <a:latin typeface="Times New Roman" panose="02020603050405020304" pitchFamily="18" charset="0"/>
                <a:ea typeface="Arial" panose="020B0604020202020204" pitchFamily="34" charset="0"/>
                <a:cs typeface="Times New Roman" panose="02020603050405020304" pitchFamily="18" charset="0"/>
              </a:rPr>
              <a:t> </a:t>
            </a:r>
            <a:r>
              <a:rPr kumimoji="0" lang="en-US" sz="2400" b="0" i="0" u="none" strike="noStrike" kern="1200" cap="none" spc="0" normalizeH="0" baseline="0" noProof="0" dirty="0" err="1">
                <a:ln>
                  <a:noFill/>
                </a:ln>
                <a:solidFill>
                  <a:srgbClr val="002060"/>
                </a:solidFill>
                <a:effectLst/>
                <a:uLnTx/>
                <a:uFillTx/>
                <a:latin typeface="Times New Roman" panose="02020603050405020304" pitchFamily="18" charset="0"/>
                <a:ea typeface="Arial" panose="020B0604020202020204" pitchFamily="34" charset="0"/>
                <a:cs typeface="Times New Roman" panose="02020603050405020304" pitchFamily="18" charset="0"/>
              </a:rPr>
              <a:t>rút</a:t>
            </a:r>
            <a:r>
              <a:rPr kumimoji="0" lang="en-US" sz="2400" b="0" i="0" u="none" strike="noStrike" kern="1200" cap="none" spc="0" normalizeH="0" baseline="0" noProof="0" dirty="0">
                <a:ln>
                  <a:noFill/>
                </a:ln>
                <a:solidFill>
                  <a:srgbClr val="002060"/>
                </a:solidFill>
                <a:effectLst/>
                <a:uLnTx/>
                <a:uFillTx/>
                <a:latin typeface="Times New Roman" panose="02020603050405020304" pitchFamily="18" charset="0"/>
                <a:ea typeface="Arial" panose="020B0604020202020204" pitchFamily="34" charset="0"/>
                <a:cs typeface="Times New Roman" panose="02020603050405020304" pitchFamily="18" charset="0"/>
              </a:rPr>
              <a:t> ra.</a:t>
            </a:r>
          </a:p>
        </p:txBody>
      </p:sp>
    </p:spTree>
    <p:extLst>
      <p:ext uri="{BB962C8B-B14F-4D97-AF65-F5344CB8AC3E}">
        <p14:creationId xmlns:p14="http://schemas.microsoft.com/office/powerpoint/2010/main" val="4278956632"/>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inVertical)">
                                      <p:cBhvr>
                                        <p:cTn id="7" dur="500"/>
                                        <p:tgtEl>
                                          <p:spTgt spid="11"/>
                                        </p:tgtEl>
                                      </p:cBhvr>
                                    </p:animEffect>
                                  </p:childTnLst>
                                </p:cTn>
                              </p:par>
                              <p:par>
                                <p:cTn id="8" presetID="16" presetClass="entr" presetSubtype="2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par>
                                <p:cTn id="11" presetID="16" presetClass="entr" presetSubtype="21" fill="hold"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barn(inVertical)">
                                      <p:cBhvr>
                                        <p:cTn id="13" dur="500"/>
                                        <p:tgtEl>
                                          <p:spTgt spid="9"/>
                                        </p:tgtEl>
                                      </p:cBhvr>
                                    </p:animEffec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8"/>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1" grpId="0" animBg="1"/>
      <p:bldP spid="10"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841"/>
        <p:cNvGrpSpPr/>
        <p:nvPr/>
      </p:nvGrpSpPr>
      <p:grpSpPr>
        <a:xfrm>
          <a:off x="0" y="0"/>
          <a:ext cx="0" cy="0"/>
          <a:chOff x="0" y="0"/>
          <a:chExt cx="0" cy="0"/>
        </a:xfrm>
      </p:grpSpPr>
      <p:sp>
        <p:nvSpPr>
          <p:cNvPr id="842" name="Google Shape;842;p24"/>
          <p:cNvSpPr txBox="1">
            <a:spLocks noGrp="1"/>
          </p:cNvSpPr>
          <p:nvPr>
            <p:ph type="title"/>
          </p:nvPr>
        </p:nvSpPr>
        <p:spPr>
          <a:xfrm>
            <a:off x="541770" y="351505"/>
            <a:ext cx="4594800" cy="614000"/>
          </a:xfrm>
          <a:prstGeom prst="rect">
            <a:avLst/>
          </a:prstGeom>
        </p:spPr>
        <p:txBody>
          <a:bodyPr spcFirstLastPara="1" wrap="square" lIns="0" tIns="0" rIns="0" bIns="0" anchor="b" anchorCtr="0">
            <a:noAutofit/>
          </a:bodyPr>
          <a:lstStyle/>
          <a:p>
            <a:r>
              <a:rPr lang="en" sz="4000" dirty="0">
                <a:solidFill>
                  <a:srgbClr val="002060"/>
                </a:solidFill>
                <a:latin typeface="UTM Cookies" panose="02040603050506020204" pitchFamily="18" charset="0"/>
              </a:rPr>
              <a:t>HOẠT ĐỘNG DỰ ÁN</a:t>
            </a:r>
            <a:endParaRPr sz="4000" dirty="0">
              <a:solidFill>
                <a:srgbClr val="002060"/>
              </a:solidFill>
              <a:latin typeface="UTM Cookies" panose="02040603050506020204" pitchFamily="18" charset="0"/>
            </a:endParaRPr>
          </a:p>
        </p:txBody>
      </p:sp>
      <p:pic>
        <p:nvPicPr>
          <p:cNvPr id="7" name="Google Shape;164;p9">
            <a:extLst>
              <a:ext uri="{FF2B5EF4-FFF2-40B4-BE49-F238E27FC236}">
                <a16:creationId xmlns:a16="http://schemas.microsoft.com/office/drawing/2014/main" id="{106B6EDD-A4E8-4C53-B1C1-C294E5751BBB}"/>
              </a:ext>
            </a:extLst>
          </p:cNvPr>
          <p:cNvPicPr preferRelativeResize="0"/>
          <p:nvPr/>
        </p:nvPicPr>
        <p:blipFill rotWithShape="1">
          <a:blip r:embed="rId4">
            <a:alphaModFix/>
          </a:blip>
          <a:srcRect l="15285" t="10430" r="46645" b="11190"/>
          <a:stretch/>
        </p:blipFill>
        <p:spPr>
          <a:xfrm>
            <a:off x="-551747" y="2452768"/>
            <a:ext cx="6663096" cy="4477417"/>
          </a:xfrm>
          <a:prstGeom prst="rect">
            <a:avLst/>
          </a:prstGeom>
          <a:noFill/>
          <a:ln>
            <a:noFill/>
          </a:ln>
        </p:spPr>
      </p:pic>
      <p:sp>
        <p:nvSpPr>
          <p:cNvPr id="8" name="TextBox 7">
            <a:extLst>
              <a:ext uri="{FF2B5EF4-FFF2-40B4-BE49-F238E27FC236}">
                <a16:creationId xmlns:a16="http://schemas.microsoft.com/office/drawing/2014/main" id="{C3E1531D-47D1-4762-A845-189BDE03018B}"/>
              </a:ext>
            </a:extLst>
          </p:cNvPr>
          <p:cNvSpPr txBox="1"/>
          <p:nvPr/>
        </p:nvSpPr>
        <p:spPr>
          <a:xfrm>
            <a:off x="656639" y="3783535"/>
            <a:ext cx="4479931" cy="1815882"/>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600"/>
              </a:spcBef>
              <a:spcAft>
                <a:spcPts val="0"/>
              </a:spcAft>
              <a:buClrTx/>
              <a:buSzTx/>
              <a:buFontTx/>
              <a:buNone/>
              <a:tabLst/>
              <a:defRPr/>
            </a:pPr>
            <a:r>
              <a:rPr kumimoji="0" lang="vi-VN" sz="2800" b="0" i="1" u="none" strike="noStrike" kern="1200" cap="none" spc="0" normalizeH="0" baseline="0" noProof="0" dirty="0">
                <a:ln>
                  <a:noFill/>
                </a:ln>
                <a:solidFill>
                  <a:srgbClr val="21355A"/>
                </a:solidFill>
                <a:effectLst/>
                <a:uLnTx/>
                <a:uFillTx/>
                <a:latin typeface="Cambria" panose="02040503050406030204" pitchFamily="18" charset="0"/>
                <a:ea typeface="Cambria" panose="02040503050406030204" pitchFamily="18" charset="0"/>
                <a:cs typeface="+mn-cs"/>
              </a:rPr>
              <a:t>Em </a:t>
            </a:r>
            <a:r>
              <a:rPr kumimoji="0" lang="en-US" sz="2800" b="0" i="1" u="none" strike="noStrike" kern="1200" cap="none" spc="0" normalizeH="0" baseline="0" noProof="0" dirty="0" err="1">
                <a:ln>
                  <a:noFill/>
                </a:ln>
                <a:solidFill>
                  <a:srgbClr val="21355A"/>
                </a:solidFill>
                <a:effectLst/>
                <a:uLnTx/>
                <a:uFillTx/>
                <a:latin typeface="Cambria" panose="02040503050406030204" pitchFamily="18" charset="0"/>
                <a:ea typeface="Cambria" panose="02040503050406030204" pitchFamily="18" charset="0"/>
                <a:cs typeface="+mn-cs"/>
              </a:rPr>
              <a:t>hãy</a:t>
            </a:r>
            <a:r>
              <a:rPr kumimoji="0" lang="en-US" sz="2800" b="0" i="1" u="none" strike="noStrike" kern="1200" cap="none" spc="0" normalizeH="0" baseline="0" noProof="0" dirty="0">
                <a:ln>
                  <a:noFill/>
                </a:ln>
                <a:solidFill>
                  <a:srgbClr val="21355A"/>
                </a:solidFill>
                <a:effectLst/>
                <a:uLnTx/>
                <a:uFillTx/>
                <a:latin typeface="Cambria" panose="02040503050406030204" pitchFamily="18" charset="0"/>
                <a:ea typeface="Cambria" panose="02040503050406030204" pitchFamily="18" charset="0"/>
                <a:cs typeface="+mn-cs"/>
              </a:rPr>
              <a:t> </a:t>
            </a:r>
            <a:r>
              <a:rPr kumimoji="0" lang="en-US" sz="2800" b="0" i="1" u="none" strike="noStrike" kern="1200" cap="none" spc="0" normalizeH="0" baseline="0" noProof="0" dirty="0" err="1">
                <a:ln>
                  <a:noFill/>
                </a:ln>
                <a:solidFill>
                  <a:srgbClr val="21355A"/>
                </a:solidFill>
                <a:effectLst/>
                <a:uLnTx/>
                <a:uFillTx/>
                <a:latin typeface="Cambria" panose="02040503050406030204" pitchFamily="18" charset="0"/>
                <a:ea typeface="Cambria" panose="02040503050406030204" pitchFamily="18" charset="0"/>
                <a:cs typeface="+mn-cs"/>
              </a:rPr>
              <a:t>xây</a:t>
            </a:r>
            <a:r>
              <a:rPr kumimoji="0" lang="en-US" sz="2800" b="0" i="1" u="none" strike="noStrike" kern="1200" cap="none" spc="0" normalizeH="0" baseline="0" noProof="0" dirty="0">
                <a:ln>
                  <a:noFill/>
                </a:ln>
                <a:solidFill>
                  <a:srgbClr val="21355A"/>
                </a:solidFill>
                <a:effectLst/>
                <a:uLnTx/>
                <a:uFillTx/>
                <a:latin typeface="Cambria" panose="02040503050406030204" pitchFamily="18" charset="0"/>
                <a:ea typeface="Cambria" panose="02040503050406030204" pitchFamily="18" charset="0"/>
                <a:cs typeface="+mn-cs"/>
              </a:rPr>
              <a:t> </a:t>
            </a:r>
            <a:r>
              <a:rPr kumimoji="0" lang="en-US" sz="2800" b="0" i="1" u="none" strike="noStrike" kern="1200" cap="none" spc="0" normalizeH="0" baseline="0" noProof="0" dirty="0" err="1">
                <a:ln>
                  <a:noFill/>
                </a:ln>
                <a:solidFill>
                  <a:srgbClr val="21355A"/>
                </a:solidFill>
                <a:effectLst/>
                <a:uLnTx/>
                <a:uFillTx/>
                <a:latin typeface="Cambria" panose="02040503050406030204" pitchFamily="18" charset="0"/>
                <a:ea typeface="Cambria" panose="02040503050406030204" pitchFamily="18" charset="0"/>
                <a:cs typeface="+mn-cs"/>
              </a:rPr>
              <a:t>dựng</a:t>
            </a:r>
            <a:r>
              <a:rPr kumimoji="0" lang="en-US" sz="2800" b="0" i="1" u="none" strike="noStrike" kern="1200" cap="none" spc="0" normalizeH="0" baseline="0" noProof="0" dirty="0">
                <a:ln>
                  <a:noFill/>
                </a:ln>
                <a:solidFill>
                  <a:srgbClr val="21355A"/>
                </a:solidFill>
                <a:effectLst/>
                <a:uLnTx/>
                <a:uFillTx/>
                <a:latin typeface="Cambria" panose="02040503050406030204" pitchFamily="18" charset="0"/>
                <a:ea typeface="Cambria" panose="02040503050406030204" pitchFamily="18" charset="0"/>
                <a:cs typeface="+mn-cs"/>
              </a:rPr>
              <a:t> </a:t>
            </a:r>
            <a:r>
              <a:rPr kumimoji="0" lang="en-US" sz="2800" b="0" i="1" u="none" strike="noStrike" kern="1200" cap="none" spc="0" normalizeH="0" baseline="0" noProof="0" dirty="0" err="1">
                <a:ln>
                  <a:noFill/>
                </a:ln>
                <a:solidFill>
                  <a:srgbClr val="21355A"/>
                </a:solidFill>
                <a:effectLst/>
                <a:uLnTx/>
                <a:uFillTx/>
                <a:latin typeface="Cambria" panose="02040503050406030204" pitchFamily="18" charset="0"/>
                <a:ea typeface="Cambria" panose="02040503050406030204" pitchFamily="18" charset="0"/>
                <a:cs typeface="+mn-cs"/>
              </a:rPr>
              <a:t>và</a:t>
            </a:r>
            <a:r>
              <a:rPr kumimoji="0" lang="en-US" sz="2800" b="0" i="1" u="none" strike="noStrike" kern="1200" cap="none" spc="0" normalizeH="0" baseline="0" noProof="0" dirty="0">
                <a:ln>
                  <a:noFill/>
                </a:ln>
                <a:solidFill>
                  <a:srgbClr val="21355A"/>
                </a:solidFill>
                <a:effectLst/>
                <a:uLnTx/>
                <a:uFillTx/>
                <a:latin typeface="Cambria" panose="02040503050406030204" pitchFamily="18" charset="0"/>
                <a:ea typeface="Cambria" panose="02040503050406030204" pitchFamily="18" charset="0"/>
                <a:cs typeface="+mn-cs"/>
              </a:rPr>
              <a:t> </a:t>
            </a:r>
            <a:r>
              <a:rPr kumimoji="0" lang="en-US" sz="2800" b="0" i="1" u="none" strike="noStrike" kern="1200" cap="none" spc="0" normalizeH="0" baseline="0" noProof="0" dirty="0" err="1">
                <a:ln>
                  <a:noFill/>
                </a:ln>
                <a:solidFill>
                  <a:srgbClr val="21355A"/>
                </a:solidFill>
                <a:effectLst/>
                <a:uLnTx/>
                <a:uFillTx/>
                <a:latin typeface="Cambria" panose="02040503050406030204" pitchFamily="18" charset="0"/>
                <a:ea typeface="Cambria" panose="02040503050406030204" pitchFamily="18" charset="0"/>
                <a:cs typeface="+mn-cs"/>
              </a:rPr>
              <a:t>thực</a:t>
            </a:r>
            <a:r>
              <a:rPr kumimoji="0" lang="en-US" sz="2800" b="0" i="1" u="none" strike="noStrike" kern="1200" cap="none" spc="0" normalizeH="0" baseline="0" noProof="0" dirty="0">
                <a:ln>
                  <a:noFill/>
                </a:ln>
                <a:solidFill>
                  <a:srgbClr val="21355A"/>
                </a:solidFill>
                <a:effectLst/>
                <a:uLnTx/>
                <a:uFillTx/>
                <a:latin typeface="Cambria" panose="02040503050406030204" pitchFamily="18" charset="0"/>
                <a:ea typeface="Cambria" panose="02040503050406030204" pitchFamily="18" charset="0"/>
                <a:cs typeface="+mn-cs"/>
              </a:rPr>
              <a:t> </a:t>
            </a:r>
            <a:r>
              <a:rPr kumimoji="0" lang="en-US" sz="2800" b="0" i="1" u="none" strike="noStrike" kern="1200" cap="none" spc="0" normalizeH="0" baseline="0" noProof="0" dirty="0" err="1">
                <a:ln>
                  <a:noFill/>
                </a:ln>
                <a:solidFill>
                  <a:srgbClr val="21355A"/>
                </a:solidFill>
                <a:effectLst/>
                <a:uLnTx/>
                <a:uFillTx/>
                <a:latin typeface="Cambria" panose="02040503050406030204" pitchFamily="18" charset="0"/>
                <a:ea typeface="Cambria" panose="02040503050406030204" pitchFamily="18" charset="0"/>
                <a:cs typeface="+mn-cs"/>
              </a:rPr>
              <a:t>hiện</a:t>
            </a:r>
            <a:r>
              <a:rPr kumimoji="0" lang="en-US" sz="2800" b="0" i="1" u="none" strike="noStrike" kern="1200" cap="none" spc="0" normalizeH="0" baseline="0" noProof="0" dirty="0">
                <a:ln>
                  <a:noFill/>
                </a:ln>
                <a:solidFill>
                  <a:srgbClr val="21355A"/>
                </a:solidFill>
                <a:effectLst/>
                <a:uLnTx/>
                <a:uFillTx/>
                <a:latin typeface="Cambria" panose="02040503050406030204" pitchFamily="18" charset="0"/>
                <a:ea typeface="Cambria" panose="02040503050406030204" pitchFamily="18" charset="0"/>
                <a:cs typeface="+mn-cs"/>
              </a:rPr>
              <a:t> </a:t>
            </a:r>
            <a:r>
              <a:rPr kumimoji="0" lang="en-US" sz="2800" b="0" i="1" u="none" strike="noStrike" kern="1200" cap="none" spc="0" normalizeH="0" baseline="0" noProof="0" dirty="0" err="1">
                <a:ln>
                  <a:noFill/>
                </a:ln>
                <a:solidFill>
                  <a:srgbClr val="21355A"/>
                </a:solidFill>
                <a:effectLst/>
                <a:uLnTx/>
                <a:uFillTx/>
                <a:latin typeface="Cambria" panose="02040503050406030204" pitchFamily="18" charset="0"/>
                <a:ea typeface="Cambria" panose="02040503050406030204" pitchFamily="18" charset="0"/>
                <a:cs typeface="+mn-cs"/>
              </a:rPr>
              <a:t>kế</a:t>
            </a:r>
            <a:r>
              <a:rPr kumimoji="0" lang="en-US" sz="2800" b="0" i="1" u="none" strike="noStrike" kern="1200" cap="none" spc="0" normalizeH="0" baseline="0" noProof="0" dirty="0">
                <a:ln>
                  <a:noFill/>
                </a:ln>
                <a:solidFill>
                  <a:srgbClr val="21355A"/>
                </a:solidFill>
                <a:effectLst/>
                <a:uLnTx/>
                <a:uFillTx/>
                <a:latin typeface="Cambria" panose="02040503050406030204" pitchFamily="18" charset="0"/>
                <a:ea typeface="Cambria" panose="02040503050406030204" pitchFamily="18" charset="0"/>
                <a:cs typeface="+mn-cs"/>
              </a:rPr>
              <a:t> </a:t>
            </a:r>
            <a:r>
              <a:rPr kumimoji="0" lang="en-US" sz="2800" b="0" i="1" u="none" strike="noStrike" kern="1200" cap="none" spc="0" normalizeH="0" baseline="0" noProof="0" dirty="0" err="1">
                <a:ln>
                  <a:noFill/>
                </a:ln>
                <a:solidFill>
                  <a:srgbClr val="21355A"/>
                </a:solidFill>
                <a:effectLst/>
                <a:uLnTx/>
                <a:uFillTx/>
                <a:latin typeface="Cambria" panose="02040503050406030204" pitchFamily="18" charset="0"/>
                <a:ea typeface="Cambria" panose="02040503050406030204" pitchFamily="18" charset="0"/>
                <a:cs typeface="+mn-cs"/>
              </a:rPr>
              <a:t>hoạch</a:t>
            </a:r>
            <a:r>
              <a:rPr kumimoji="0" lang="en-US" sz="2800" b="0" i="1" u="none" strike="noStrike" kern="1200" cap="none" spc="0" normalizeH="0" baseline="0" noProof="0" dirty="0">
                <a:ln>
                  <a:noFill/>
                </a:ln>
                <a:solidFill>
                  <a:srgbClr val="21355A"/>
                </a:solidFill>
                <a:effectLst/>
                <a:uLnTx/>
                <a:uFillTx/>
                <a:latin typeface="Cambria" panose="02040503050406030204" pitchFamily="18" charset="0"/>
                <a:ea typeface="Cambria" panose="02040503050406030204" pitchFamily="18" charset="0"/>
                <a:cs typeface="+mn-cs"/>
              </a:rPr>
              <a:t> </a:t>
            </a:r>
            <a:r>
              <a:rPr kumimoji="0" lang="en-US" sz="2800" b="0" i="1" u="none" strike="noStrike" kern="1200" cap="none" spc="0" normalizeH="0" baseline="0" noProof="0" dirty="0" err="1">
                <a:ln>
                  <a:noFill/>
                </a:ln>
                <a:solidFill>
                  <a:srgbClr val="21355A"/>
                </a:solidFill>
                <a:effectLst/>
                <a:uLnTx/>
                <a:uFillTx/>
                <a:latin typeface="Cambria" panose="02040503050406030204" pitchFamily="18" charset="0"/>
                <a:ea typeface="Cambria" panose="02040503050406030204" pitchFamily="18" charset="0"/>
                <a:cs typeface="+mn-cs"/>
              </a:rPr>
              <a:t>khắc</a:t>
            </a:r>
            <a:r>
              <a:rPr kumimoji="0" lang="en-US" sz="2800" b="0" i="1" u="none" strike="noStrike" kern="1200" cap="none" spc="0" normalizeH="0" baseline="0" noProof="0" dirty="0">
                <a:ln>
                  <a:noFill/>
                </a:ln>
                <a:solidFill>
                  <a:srgbClr val="21355A"/>
                </a:solidFill>
                <a:effectLst/>
                <a:uLnTx/>
                <a:uFillTx/>
                <a:latin typeface="Cambria" panose="02040503050406030204" pitchFamily="18" charset="0"/>
                <a:ea typeface="Cambria" panose="02040503050406030204" pitchFamily="18" charset="0"/>
                <a:cs typeface="+mn-cs"/>
              </a:rPr>
              <a:t> </a:t>
            </a:r>
            <a:r>
              <a:rPr kumimoji="0" lang="en-US" sz="2800" b="0" i="1" u="none" strike="noStrike" kern="1200" cap="none" spc="0" normalizeH="0" baseline="0" noProof="0" dirty="0" err="1">
                <a:ln>
                  <a:noFill/>
                </a:ln>
                <a:solidFill>
                  <a:srgbClr val="21355A"/>
                </a:solidFill>
                <a:effectLst/>
                <a:uLnTx/>
                <a:uFillTx/>
                <a:latin typeface="Cambria" panose="02040503050406030204" pitchFamily="18" charset="0"/>
                <a:ea typeface="Cambria" panose="02040503050406030204" pitchFamily="18" charset="0"/>
                <a:cs typeface="+mn-cs"/>
              </a:rPr>
              <a:t>phục</a:t>
            </a:r>
            <a:r>
              <a:rPr kumimoji="0" lang="en-US" sz="2800" b="0" i="1" u="none" strike="noStrike" kern="1200" cap="none" spc="0" normalizeH="0" baseline="0" noProof="0" dirty="0">
                <a:ln>
                  <a:noFill/>
                </a:ln>
                <a:solidFill>
                  <a:srgbClr val="21355A"/>
                </a:solidFill>
                <a:effectLst/>
                <a:uLnTx/>
                <a:uFillTx/>
                <a:latin typeface="Cambria" panose="02040503050406030204" pitchFamily="18" charset="0"/>
                <a:ea typeface="Cambria" panose="02040503050406030204" pitchFamily="18" charset="0"/>
                <a:cs typeface="+mn-cs"/>
              </a:rPr>
              <a:t> </a:t>
            </a:r>
            <a:r>
              <a:rPr kumimoji="0" lang="en-US" sz="2800" b="0" i="1" u="none" strike="noStrike" kern="1200" cap="none" spc="0" normalizeH="0" baseline="0" noProof="0" dirty="0" err="1">
                <a:ln>
                  <a:noFill/>
                </a:ln>
                <a:solidFill>
                  <a:srgbClr val="21355A"/>
                </a:solidFill>
                <a:effectLst/>
                <a:uLnTx/>
                <a:uFillTx/>
                <a:latin typeface="Cambria" panose="02040503050406030204" pitchFamily="18" charset="0"/>
                <a:ea typeface="Cambria" panose="02040503050406030204" pitchFamily="18" charset="0"/>
                <a:cs typeface="+mn-cs"/>
              </a:rPr>
              <a:t>những</a:t>
            </a:r>
            <a:r>
              <a:rPr kumimoji="0" lang="en-US" sz="2800" b="0" i="1" u="none" strike="noStrike" kern="1200" cap="none" spc="0" normalizeH="0" baseline="0" noProof="0" dirty="0">
                <a:ln>
                  <a:noFill/>
                </a:ln>
                <a:solidFill>
                  <a:srgbClr val="21355A"/>
                </a:solidFill>
                <a:effectLst/>
                <a:uLnTx/>
                <a:uFillTx/>
                <a:latin typeface="Cambria" panose="02040503050406030204" pitchFamily="18" charset="0"/>
                <a:ea typeface="Cambria" panose="02040503050406030204" pitchFamily="18" charset="0"/>
                <a:cs typeface="+mn-cs"/>
              </a:rPr>
              <a:t> </a:t>
            </a:r>
            <a:r>
              <a:rPr kumimoji="0" lang="en-US" sz="2800" b="0" i="1" u="none" strike="noStrike" kern="1200" cap="none" spc="0" normalizeH="0" baseline="0" noProof="0" dirty="0" err="1">
                <a:ln>
                  <a:noFill/>
                </a:ln>
                <a:solidFill>
                  <a:srgbClr val="21355A"/>
                </a:solidFill>
                <a:effectLst/>
                <a:uLnTx/>
                <a:uFillTx/>
                <a:latin typeface="Cambria" panose="02040503050406030204" pitchFamily="18" charset="0"/>
                <a:ea typeface="Cambria" panose="02040503050406030204" pitchFamily="18" charset="0"/>
                <a:cs typeface="+mn-cs"/>
              </a:rPr>
              <a:t>biểu</a:t>
            </a:r>
            <a:r>
              <a:rPr kumimoji="0" lang="en-US" sz="2800" b="0" i="1" u="none" strike="noStrike" kern="1200" cap="none" spc="0" normalizeH="0" baseline="0" noProof="0" dirty="0">
                <a:ln>
                  <a:noFill/>
                </a:ln>
                <a:solidFill>
                  <a:srgbClr val="21355A"/>
                </a:solidFill>
                <a:effectLst/>
                <a:uLnTx/>
                <a:uFillTx/>
                <a:latin typeface="Cambria" panose="02040503050406030204" pitchFamily="18" charset="0"/>
                <a:ea typeface="Cambria" panose="02040503050406030204" pitchFamily="18" charset="0"/>
                <a:cs typeface="+mn-cs"/>
              </a:rPr>
              <a:t> </a:t>
            </a:r>
            <a:r>
              <a:rPr kumimoji="0" lang="en-US" sz="2800" b="0" i="1" u="none" strike="noStrike" kern="1200" cap="none" spc="0" normalizeH="0" baseline="0" noProof="0" dirty="0" err="1">
                <a:ln>
                  <a:noFill/>
                </a:ln>
                <a:solidFill>
                  <a:srgbClr val="21355A"/>
                </a:solidFill>
                <a:effectLst/>
                <a:uLnTx/>
                <a:uFillTx/>
                <a:latin typeface="Cambria" panose="02040503050406030204" pitchFamily="18" charset="0"/>
                <a:ea typeface="Cambria" panose="02040503050406030204" pitchFamily="18" charset="0"/>
                <a:cs typeface="+mn-cs"/>
              </a:rPr>
              <a:t>hiện</a:t>
            </a:r>
            <a:r>
              <a:rPr kumimoji="0" lang="en-US" sz="2800" b="0" i="1" u="none" strike="noStrike" kern="1200" cap="none" spc="0" normalizeH="0" baseline="0" noProof="0" dirty="0">
                <a:ln>
                  <a:noFill/>
                </a:ln>
                <a:solidFill>
                  <a:srgbClr val="21355A"/>
                </a:solidFill>
                <a:effectLst/>
                <a:uLnTx/>
                <a:uFillTx/>
                <a:latin typeface="Cambria" panose="02040503050406030204" pitchFamily="18" charset="0"/>
                <a:ea typeface="Cambria" panose="02040503050406030204" pitchFamily="18" charset="0"/>
                <a:cs typeface="+mn-cs"/>
              </a:rPr>
              <a:t> </a:t>
            </a:r>
            <a:r>
              <a:rPr lang="en-US" sz="2800" i="1" dirty="0" err="1">
                <a:solidFill>
                  <a:srgbClr val="21355A"/>
                </a:solidFill>
                <a:latin typeface="Cambria" panose="02040503050406030204" pitchFamily="18" charset="0"/>
                <a:ea typeface="Cambria" panose="02040503050406030204" pitchFamily="18" charset="0"/>
              </a:rPr>
              <a:t>chưa</a:t>
            </a:r>
            <a:r>
              <a:rPr lang="en-US" sz="2800" i="1" dirty="0">
                <a:solidFill>
                  <a:srgbClr val="21355A"/>
                </a:solidFill>
                <a:latin typeface="Cambria" panose="02040503050406030204" pitchFamily="18" charset="0"/>
                <a:ea typeface="Cambria" panose="02040503050406030204" pitchFamily="18" charset="0"/>
              </a:rPr>
              <a:t> </a:t>
            </a:r>
            <a:r>
              <a:rPr lang="en-US" sz="2800" i="1" dirty="0" err="1">
                <a:solidFill>
                  <a:srgbClr val="21355A"/>
                </a:solidFill>
                <a:latin typeface="Cambria" panose="02040503050406030204" pitchFamily="18" charset="0"/>
                <a:ea typeface="Cambria" panose="02040503050406030204" pitchFamily="18" charset="0"/>
              </a:rPr>
              <a:t>giữ</a:t>
            </a:r>
            <a:r>
              <a:rPr lang="en-US" sz="2800" i="1" dirty="0">
                <a:solidFill>
                  <a:srgbClr val="21355A"/>
                </a:solidFill>
                <a:latin typeface="Cambria" panose="02040503050406030204" pitchFamily="18" charset="0"/>
                <a:ea typeface="Cambria" panose="02040503050406030204" pitchFamily="18" charset="0"/>
              </a:rPr>
              <a:t> </a:t>
            </a:r>
            <a:r>
              <a:rPr lang="en-US" sz="2800" i="1" dirty="0" err="1">
                <a:solidFill>
                  <a:srgbClr val="21355A"/>
                </a:solidFill>
                <a:latin typeface="Cambria" panose="02040503050406030204" pitchFamily="18" charset="0"/>
                <a:ea typeface="Cambria" panose="02040503050406030204" pitchFamily="18" charset="0"/>
              </a:rPr>
              <a:t>chữ</a:t>
            </a:r>
            <a:r>
              <a:rPr lang="en-US" sz="2800" i="1" dirty="0">
                <a:solidFill>
                  <a:srgbClr val="21355A"/>
                </a:solidFill>
                <a:latin typeface="Cambria" panose="02040503050406030204" pitchFamily="18" charset="0"/>
                <a:ea typeface="Cambria" panose="02040503050406030204" pitchFamily="18" charset="0"/>
              </a:rPr>
              <a:t> </a:t>
            </a:r>
            <a:r>
              <a:rPr lang="en-US" sz="2800" i="1" dirty="0" err="1">
                <a:solidFill>
                  <a:srgbClr val="21355A"/>
                </a:solidFill>
                <a:latin typeface="Cambria" panose="02040503050406030204" pitchFamily="18" charset="0"/>
                <a:ea typeface="Cambria" panose="02040503050406030204" pitchFamily="18" charset="0"/>
              </a:rPr>
              <a:t>tín</a:t>
            </a:r>
            <a:r>
              <a:rPr kumimoji="0" lang="en-US" sz="2800" b="0" i="1" u="none" strike="noStrike" kern="1200" cap="none" spc="0" normalizeH="0" baseline="0" noProof="0" dirty="0">
                <a:ln>
                  <a:noFill/>
                </a:ln>
                <a:solidFill>
                  <a:srgbClr val="21355A"/>
                </a:solidFill>
                <a:effectLst/>
                <a:uLnTx/>
                <a:uFillTx/>
                <a:latin typeface="Cambria" panose="02040503050406030204" pitchFamily="18" charset="0"/>
                <a:ea typeface="Cambria" panose="02040503050406030204" pitchFamily="18" charset="0"/>
                <a:cs typeface="+mn-cs"/>
              </a:rPr>
              <a:t> </a:t>
            </a:r>
            <a:r>
              <a:rPr kumimoji="0" lang="en-US" sz="2800" b="0" i="1" u="none" strike="noStrike" kern="1200" cap="none" spc="0" normalizeH="0" baseline="0" noProof="0" dirty="0" err="1">
                <a:ln>
                  <a:noFill/>
                </a:ln>
                <a:solidFill>
                  <a:srgbClr val="21355A"/>
                </a:solidFill>
                <a:effectLst/>
                <a:uLnTx/>
                <a:uFillTx/>
                <a:latin typeface="Cambria" panose="02040503050406030204" pitchFamily="18" charset="0"/>
                <a:ea typeface="Cambria" panose="02040503050406030204" pitchFamily="18" charset="0"/>
                <a:cs typeface="+mn-cs"/>
              </a:rPr>
              <a:t>của</a:t>
            </a:r>
            <a:r>
              <a:rPr kumimoji="0" lang="en-US" sz="2800" b="0" i="1" u="none" strike="noStrike" kern="1200" cap="none" spc="0" normalizeH="0" baseline="0" noProof="0" dirty="0">
                <a:ln>
                  <a:noFill/>
                </a:ln>
                <a:solidFill>
                  <a:srgbClr val="21355A"/>
                </a:solidFill>
                <a:effectLst/>
                <a:uLnTx/>
                <a:uFillTx/>
                <a:latin typeface="Cambria" panose="02040503050406030204" pitchFamily="18" charset="0"/>
                <a:ea typeface="Cambria" panose="02040503050406030204" pitchFamily="18" charset="0"/>
                <a:cs typeface="+mn-cs"/>
              </a:rPr>
              <a:t> </a:t>
            </a:r>
            <a:r>
              <a:rPr kumimoji="0" lang="en-US" sz="2800" b="0" i="1" u="none" strike="noStrike" kern="1200" cap="none" spc="0" normalizeH="0" baseline="0" noProof="0" dirty="0" err="1">
                <a:ln>
                  <a:noFill/>
                </a:ln>
                <a:solidFill>
                  <a:srgbClr val="21355A"/>
                </a:solidFill>
                <a:effectLst/>
                <a:uLnTx/>
                <a:uFillTx/>
                <a:latin typeface="Cambria" panose="02040503050406030204" pitchFamily="18" charset="0"/>
                <a:ea typeface="Cambria" panose="02040503050406030204" pitchFamily="18" charset="0"/>
                <a:cs typeface="+mn-cs"/>
              </a:rPr>
              <a:t>bản</a:t>
            </a:r>
            <a:r>
              <a:rPr kumimoji="0" lang="en-US" sz="2800" b="0" i="1" u="none" strike="noStrike" kern="1200" cap="none" spc="0" normalizeH="0" baseline="0" noProof="0" dirty="0">
                <a:ln>
                  <a:noFill/>
                </a:ln>
                <a:solidFill>
                  <a:srgbClr val="21355A"/>
                </a:solidFill>
                <a:effectLst/>
                <a:uLnTx/>
                <a:uFillTx/>
                <a:latin typeface="Cambria" panose="02040503050406030204" pitchFamily="18" charset="0"/>
                <a:ea typeface="Cambria" panose="02040503050406030204" pitchFamily="18" charset="0"/>
                <a:cs typeface="+mn-cs"/>
              </a:rPr>
              <a:t> </a:t>
            </a:r>
            <a:r>
              <a:rPr kumimoji="0" lang="en-US" sz="2800" b="0" i="1" u="none" strike="noStrike" kern="1200" cap="none" spc="0" normalizeH="0" baseline="0" noProof="0" dirty="0" err="1">
                <a:ln>
                  <a:noFill/>
                </a:ln>
                <a:solidFill>
                  <a:srgbClr val="21355A"/>
                </a:solidFill>
                <a:effectLst/>
                <a:uLnTx/>
                <a:uFillTx/>
                <a:latin typeface="Cambria" panose="02040503050406030204" pitchFamily="18" charset="0"/>
                <a:ea typeface="Cambria" panose="02040503050406030204" pitchFamily="18" charset="0"/>
                <a:cs typeface="+mn-cs"/>
              </a:rPr>
              <a:t>thân</a:t>
            </a:r>
            <a:r>
              <a:rPr kumimoji="0" lang="en-US" sz="2800" b="0" i="1" u="none" strike="noStrike" kern="1200" cap="none" spc="0" normalizeH="0" baseline="0" noProof="0" dirty="0">
                <a:ln>
                  <a:noFill/>
                </a:ln>
                <a:solidFill>
                  <a:srgbClr val="21355A"/>
                </a:solidFill>
                <a:effectLst/>
                <a:uLnTx/>
                <a:uFillTx/>
                <a:latin typeface="Cambria" panose="02040503050406030204" pitchFamily="18" charset="0"/>
                <a:ea typeface="Cambria" panose="02040503050406030204" pitchFamily="18" charset="0"/>
                <a:cs typeface="+mn-cs"/>
              </a:rPr>
              <a:t>.</a:t>
            </a:r>
          </a:p>
        </p:txBody>
      </p:sp>
      <p:pic>
        <p:nvPicPr>
          <p:cNvPr id="3" name="Picture 2">
            <a:extLst>
              <a:ext uri="{FF2B5EF4-FFF2-40B4-BE49-F238E27FC236}">
                <a16:creationId xmlns:a16="http://schemas.microsoft.com/office/drawing/2014/main" id="{86B8C4F7-3DEC-3359-27D1-65F1FF44EDC7}"/>
              </a:ext>
            </a:extLst>
          </p:cNvPr>
          <p:cNvPicPr>
            <a:picLocks noChangeAspect="1"/>
          </p:cNvPicPr>
          <p:nvPr/>
        </p:nvPicPr>
        <p:blipFill>
          <a:blip r:embed="rId5"/>
          <a:stretch>
            <a:fillRect/>
          </a:stretch>
        </p:blipFill>
        <p:spPr>
          <a:xfrm>
            <a:off x="5182437" y="0"/>
            <a:ext cx="6038336" cy="5004349"/>
          </a:xfrm>
          <a:prstGeom prst="rect">
            <a:avLst/>
          </a:prstGeom>
        </p:spPr>
      </p:pic>
      <p:graphicFrame>
        <p:nvGraphicFramePr>
          <p:cNvPr id="4" name="Table 3">
            <a:extLst>
              <a:ext uri="{FF2B5EF4-FFF2-40B4-BE49-F238E27FC236}">
                <a16:creationId xmlns:a16="http://schemas.microsoft.com/office/drawing/2014/main" id="{21F1C710-4C7F-4037-D5E8-C5F33997719D}"/>
              </a:ext>
            </a:extLst>
          </p:cNvPr>
          <p:cNvGraphicFramePr>
            <a:graphicFrameLocks noGrp="1"/>
          </p:cNvGraphicFramePr>
          <p:nvPr>
            <p:extLst>
              <p:ext uri="{D42A27DB-BD31-4B8C-83A1-F6EECF244321}">
                <p14:modId xmlns:p14="http://schemas.microsoft.com/office/powerpoint/2010/main" val="440690978"/>
              </p:ext>
            </p:extLst>
          </p:nvPr>
        </p:nvGraphicFramePr>
        <p:xfrm>
          <a:off x="5982346" y="1832110"/>
          <a:ext cx="4348082" cy="1951426"/>
        </p:xfrm>
        <a:graphic>
          <a:graphicData uri="http://schemas.openxmlformats.org/drawingml/2006/table">
            <a:tbl>
              <a:tblPr firstRow="1" bandRow="1">
                <a:tableStyleId>{93296810-A885-4BE3-A3E7-6D5BEEA58F35}</a:tableStyleId>
              </a:tblPr>
              <a:tblGrid>
                <a:gridCol w="2231756">
                  <a:extLst>
                    <a:ext uri="{9D8B030D-6E8A-4147-A177-3AD203B41FA5}">
                      <a16:colId xmlns:a16="http://schemas.microsoft.com/office/drawing/2014/main" val="1296957776"/>
                    </a:ext>
                  </a:extLst>
                </a:gridCol>
                <a:gridCol w="2116326">
                  <a:extLst>
                    <a:ext uri="{9D8B030D-6E8A-4147-A177-3AD203B41FA5}">
                      <a16:colId xmlns:a16="http://schemas.microsoft.com/office/drawing/2014/main" val="3152188069"/>
                    </a:ext>
                  </a:extLst>
                </a:gridCol>
              </a:tblGrid>
              <a:tr h="1037241">
                <a:tc>
                  <a:txBody>
                    <a:bodyPr/>
                    <a:lstStyle/>
                    <a:p>
                      <a:pPr algn="ctr"/>
                      <a:r>
                        <a:rPr lang="en-US" sz="2200" dirty="0" err="1">
                          <a:solidFill>
                            <a:schemeClr val="tx1"/>
                          </a:solidFill>
                          <a:latin typeface="Cambria" panose="02040503050406030204" pitchFamily="18" charset="0"/>
                          <a:ea typeface="Cambria" panose="02040503050406030204" pitchFamily="18" charset="0"/>
                        </a:rPr>
                        <a:t>Biểu</a:t>
                      </a:r>
                      <a:r>
                        <a:rPr lang="en-US" sz="2200" dirty="0">
                          <a:solidFill>
                            <a:schemeClr val="tx1"/>
                          </a:solidFill>
                          <a:latin typeface="Cambria" panose="02040503050406030204" pitchFamily="18" charset="0"/>
                          <a:ea typeface="Cambria" panose="02040503050406030204" pitchFamily="18" charset="0"/>
                        </a:rPr>
                        <a:t> </a:t>
                      </a:r>
                      <a:r>
                        <a:rPr lang="en-US" sz="2200" dirty="0" err="1">
                          <a:solidFill>
                            <a:schemeClr val="tx1"/>
                          </a:solidFill>
                          <a:latin typeface="Cambria" panose="02040503050406030204" pitchFamily="18" charset="0"/>
                          <a:ea typeface="Cambria" panose="02040503050406030204" pitchFamily="18" charset="0"/>
                        </a:rPr>
                        <a:t>hiện</a:t>
                      </a:r>
                      <a:r>
                        <a:rPr lang="en-US" sz="2200" dirty="0">
                          <a:solidFill>
                            <a:schemeClr val="tx1"/>
                          </a:solidFill>
                          <a:latin typeface="Cambria" panose="02040503050406030204" pitchFamily="18" charset="0"/>
                          <a:ea typeface="Cambria" panose="02040503050406030204" pitchFamily="18" charset="0"/>
                        </a:rPr>
                        <a:t> </a:t>
                      </a:r>
                      <a:r>
                        <a:rPr lang="en-US" sz="2200" dirty="0" err="1">
                          <a:solidFill>
                            <a:schemeClr val="tx1"/>
                          </a:solidFill>
                          <a:latin typeface="Cambria" panose="02040503050406030204" pitchFamily="18" charset="0"/>
                          <a:ea typeface="Cambria" panose="02040503050406030204" pitchFamily="18" charset="0"/>
                        </a:rPr>
                        <a:t>chưa</a:t>
                      </a:r>
                      <a:r>
                        <a:rPr lang="en-US" sz="2200" dirty="0">
                          <a:solidFill>
                            <a:schemeClr val="tx1"/>
                          </a:solidFill>
                          <a:latin typeface="Cambria" panose="02040503050406030204" pitchFamily="18" charset="0"/>
                          <a:ea typeface="Cambria" panose="02040503050406030204" pitchFamily="18" charset="0"/>
                        </a:rPr>
                        <a:t> </a:t>
                      </a:r>
                      <a:r>
                        <a:rPr lang="en-US" sz="2200" dirty="0" err="1">
                          <a:solidFill>
                            <a:schemeClr val="tx1"/>
                          </a:solidFill>
                          <a:latin typeface="Cambria" panose="02040503050406030204" pitchFamily="18" charset="0"/>
                          <a:ea typeface="Cambria" panose="02040503050406030204" pitchFamily="18" charset="0"/>
                        </a:rPr>
                        <a:t>giữ</a:t>
                      </a:r>
                      <a:r>
                        <a:rPr lang="en-US" sz="2200" dirty="0">
                          <a:solidFill>
                            <a:schemeClr val="tx1"/>
                          </a:solidFill>
                          <a:latin typeface="Cambria" panose="02040503050406030204" pitchFamily="18" charset="0"/>
                          <a:ea typeface="Cambria" panose="02040503050406030204" pitchFamily="18" charset="0"/>
                        </a:rPr>
                        <a:t> </a:t>
                      </a:r>
                      <a:r>
                        <a:rPr lang="en-US" sz="2200" dirty="0" err="1">
                          <a:solidFill>
                            <a:schemeClr val="tx1"/>
                          </a:solidFill>
                          <a:latin typeface="Cambria" panose="02040503050406030204" pitchFamily="18" charset="0"/>
                          <a:ea typeface="Cambria" panose="02040503050406030204" pitchFamily="18" charset="0"/>
                        </a:rPr>
                        <a:t>chữ</a:t>
                      </a:r>
                      <a:r>
                        <a:rPr lang="en-US" sz="2200" dirty="0">
                          <a:solidFill>
                            <a:schemeClr val="tx1"/>
                          </a:solidFill>
                          <a:latin typeface="Cambria" panose="02040503050406030204" pitchFamily="18" charset="0"/>
                          <a:ea typeface="Cambria" panose="02040503050406030204" pitchFamily="18" charset="0"/>
                        </a:rPr>
                        <a:t> </a:t>
                      </a:r>
                      <a:r>
                        <a:rPr lang="en-US" sz="2200" dirty="0" err="1">
                          <a:solidFill>
                            <a:schemeClr val="tx1"/>
                          </a:solidFill>
                          <a:latin typeface="Cambria" panose="02040503050406030204" pitchFamily="18" charset="0"/>
                          <a:ea typeface="Cambria" panose="02040503050406030204" pitchFamily="18" charset="0"/>
                        </a:rPr>
                        <a:t>tín</a:t>
                      </a:r>
                      <a:endParaRPr lang="en-US" sz="2200" dirty="0">
                        <a:solidFill>
                          <a:schemeClr val="tx1"/>
                        </a:solidFill>
                        <a:latin typeface="Cambria" panose="02040503050406030204" pitchFamily="18" charset="0"/>
                        <a:ea typeface="Cambria" panose="02040503050406030204" pitchFamily="18" charset="0"/>
                      </a:endParaRPr>
                    </a:p>
                  </a:txBody>
                  <a:tcPr>
                    <a:solidFill>
                      <a:schemeClr val="accent6">
                        <a:lumMod val="40000"/>
                        <a:lumOff val="60000"/>
                      </a:schemeClr>
                    </a:solidFill>
                  </a:tcPr>
                </a:tc>
                <a:tc>
                  <a:txBody>
                    <a:bodyPr/>
                    <a:lstStyle/>
                    <a:p>
                      <a:pPr algn="ctr"/>
                      <a:r>
                        <a:rPr lang="en-US" sz="2200" dirty="0" err="1">
                          <a:solidFill>
                            <a:schemeClr val="tx1"/>
                          </a:solidFill>
                          <a:latin typeface="Cambria" panose="02040503050406030204" pitchFamily="18" charset="0"/>
                          <a:ea typeface="Cambria" panose="02040503050406030204" pitchFamily="18" charset="0"/>
                        </a:rPr>
                        <a:t>Kế</a:t>
                      </a:r>
                      <a:r>
                        <a:rPr lang="en-US" sz="2200" dirty="0">
                          <a:solidFill>
                            <a:schemeClr val="tx1"/>
                          </a:solidFill>
                          <a:latin typeface="Cambria" panose="02040503050406030204" pitchFamily="18" charset="0"/>
                          <a:ea typeface="Cambria" panose="02040503050406030204" pitchFamily="18" charset="0"/>
                        </a:rPr>
                        <a:t> </a:t>
                      </a:r>
                      <a:r>
                        <a:rPr lang="en-US" sz="2200" dirty="0" err="1">
                          <a:solidFill>
                            <a:schemeClr val="tx1"/>
                          </a:solidFill>
                          <a:latin typeface="Cambria" panose="02040503050406030204" pitchFamily="18" charset="0"/>
                          <a:ea typeface="Cambria" panose="02040503050406030204" pitchFamily="18" charset="0"/>
                        </a:rPr>
                        <a:t>hoạch</a:t>
                      </a:r>
                      <a:r>
                        <a:rPr lang="en-US" sz="2200" dirty="0">
                          <a:solidFill>
                            <a:schemeClr val="tx1"/>
                          </a:solidFill>
                          <a:latin typeface="Cambria" panose="02040503050406030204" pitchFamily="18" charset="0"/>
                          <a:ea typeface="Cambria" panose="02040503050406030204" pitchFamily="18" charset="0"/>
                        </a:rPr>
                        <a:t> </a:t>
                      </a:r>
                    </a:p>
                    <a:p>
                      <a:pPr algn="ctr"/>
                      <a:r>
                        <a:rPr lang="en-US" sz="2200" dirty="0" err="1">
                          <a:solidFill>
                            <a:schemeClr val="tx1"/>
                          </a:solidFill>
                          <a:latin typeface="Cambria" panose="02040503050406030204" pitchFamily="18" charset="0"/>
                          <a:ea typeface="Cambria" panose="02040503050406030204" pitchFamily="18" charset="0"/>
                        </a:rPr>
                        <a:t>khắc</a:t>
                      </a:r>
                      <a:r>
                        <a:rPr lang="en-US" sz="2200" dirty="0">
                          <a:solidFill>
                            <a:schemeClr val="tx1"/>
                          </a:solidFill>
                          <a:latin typeface="Cambria" panose="02040503050406030204" pitchFamily="18" charset="0"/>
                          <a:ea typeface="Cambria" panose="02040503050406030204" pitchFamily="18" charset="0"/>
                        </a:rPr>
                        <a:t> </a:t>
                      </a:r>
                      <a:r>
                        <a:rPr lang="en-US" sz="2200" dirty="0" err="1">
                          <a:solidFill>
                            <a:schemeClr val="tx1"/>
                          </a:solidFill>
                          <a:latin typeface="Cambria" panose="02040503050406030204" pitchFamily="18" charset="0"/>
                          <a:ea typeface="Cambria" panose="02040503050406030204" pitchFamily="18" charset="0"/>
                        </a:rPr>
                        <a:t>phục</a:t>
                      </a:r>
                      <a:endParaRPr lang="en-US" sz="2200" dirty="0">
                        <a:solidFill>
                          <a:schemeClr val="tx1"/>
                        </a:solidFill>
                        <a:latin typeface="Cambria" panose="02040503050406030204" pitchFamily="18" charset="0"/>
                        <a:ea typeface="Cambria" panose="02040503050406030204" pitchFamily="18" charset="0"/>
                      </a:endParaRPr>
                    </a:p>
                  </a:txBody>
                  <a:tcPr>
                    <a:solidFill>
                      <a:schemeClr val="accent6">
                        <a:lumMod val="40000"/>
                        <a:lumOff val="60000"/>
                      </a:schemeClr>
                    </a:solidFill>
                  </a:tcPr>
                </a:tc>
                <a:extLst>
                  <a:ext uri="{0D108BD9-81ED-4DB2-BD59-A6C34878D82A}">
                    <a16:rowId xmlns:a16="http://schemas.microsoft.com/office/drawing/2014/main" val="1200433395"/>
                  </a:ext>
                </a:extLst>
              </a:tr>
              <a:tr h="914185">
                <a:tc>
                  <a:txBody>
                    <a:bodyPr/>
                    <a:lstStyle/>
                    <a:p>
                      <a:endParaRPr lang="en-US" dirty="0"/>
                    </a:p>
                  </a:txBody>
                  <a:tcPr>
                    <a:solidFill>
                      <a:schemeClr val="accent6">
                        <a:lumMod val="40000"/>
                        <a:lumOff val="60000"/>
                      </a:schemeClr>
                    </a:solidFill>
                  </a:tcPr>
                </a:tc>
                <a:tc>
                  <a:txBody>
                    <a:bodyPr/>
                    <a:lstStyle/>
                    <a:p>
                      <a:endParaRPr lang="en-US" dirty="0"/>
                    </a:p>
                  </a:txBody>
                  <a:tcPr>
                    <a:solidFill>
                      <a:schemeClr val="accent6">
                        <a:lumMod val="40000"/>
                        <a:lumOff val="60000"/>
                      </a:schemeClr>
                    </a:solidFill>
                  </a:tcPr>
                </a:tc>
                <a:extLst>
                  <a:ext uri="{0D108BD9-81ED-4DB2-BD59-A6C34878D82A}">
                    <a16:rowId xmlns:a16="http://schemas.microsoft.com/office/drawing/2014/main" val="3043218773"/>
                  </a:ext>
                </a:extLst>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500" fill="hold"/>
                                        <p:tgtEl>
                                          <p:spTgt spid="4"/>
                                        </p:tgtEl>
                                        <p:attrNameLst>
                                          <p:attrName>ppt_x</p:attrName>
                                        </p:attrNameLst>
                                      </p:cBhvr>
                                      <p:tavLst>
                                        <p:tav tm="0">
                                          <p:val>
                                            <p:strVal val="#ppt_x"/>
                                          </p:val>
                                        </p:tav>
                                        <p:tav tm="100000">
                                          <p:val>
                                            <p:strVal val="#ppt_x"/>
                                          </p:val>
                                        </p:tav>
                                      </p:tavLst>
                                    </p:anim>
                                    <p:anim calcmode="lin" valueType="num">
                                      <p:cBhvr additive="base">
                                        <p:cTn id="13"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6E7AD65-5305-3286-3BD7-74E3427E0852}"/>
              </a:ext>
            </a:extLst>
          </p:cNvPr>
          <p:cNvSpPr>
            <a:spLocks noGrp="1"/>
          </p:cNvSpPr>
          <p:nvPr>
            <p:ph type="title"/>
          </p:nvPr>
        </p:nvSpPr>
        <p:spPr/>
        <p:txBody>
          <a:bodyPr/>
          <a:lstStyle/>
          <a:p>
            <a:endParaRPr lang="en-US"/>
          </a:p>
        </p:txBody>
      </p:sp>
      <p:sp>
        <p:nvSpPr>
          <p:cNvPr id="3" name="Text Placeholder 2">
            <a:extLst>
              <a:ext uri="{FF2B5EF4-FFF2-40B4-BE49-F238E27FC236}">
                <a16:creationId xmlns:a16="http://schemas.microsoft.com/office/drawing/2014/main" id="{D7E4C9E8-1F8F-0565-B77F-07DC8FFCE56B}"/>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E6BD7AD7-73AA-87AE-37B0-8FA9A4CC3EBE}"/>
              </a:ext>
            </a:extLst>
          </p:cNvPr>
          <p:cNvSpPr>
            <a:spLocks noGrp="1"/>
          </p:cNvSpPr>
          <p:nvPr>
            <p:ph type="sldNum" idx="12"/>
          </p:nvPr>
        </p:nvSpPr>
        <p:spPr/>
        <p:txBody>
          <a:bodyPr/>
          <a:lstStyle/>
          <a:p>
            <a:fld id="{00000000-1234-1234-1234-123412341234}" type="slidenum">
              <a:rPr lang="en" smtClean="0"/>
              <a:pPr/>
              <a:t>33</a:t>
            </a:fld>
            <a:endParaRPr lang="en"/>
          </a:p>
        </p:txBody>
      </p:sp>
      <p:pic>
        <p:nvPicPr>
          <p:cNvPr id="5" name="Picture 4">
            <a:extLst>
              <a:ext uri="{FF2B5EF4-FFF2-40B4-BE49-F238E27FC236}">
                <a16:creationId xmlns:a16="http://schemas.microsoft.com/office/drawing/2014/main" id="{987C07CB-1118-E6EA-A3CC-6BBE7FAF9D6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0"/>
            <a:ext cx="10622280" cy="6857999"/>
          </a:xfrm>
          <a:prstGeom prst="rect">
            <a:avLst/>
          </a:prstGeom>
        </p:spPr>
      </p:pic>
    </p:spTree>
    <p:extLst>
      <p:ext uri="{BB962C8B-B14F-4D97-AF65-F5344CB8AC3E}">
        <p14:creationId xmlns:p14="http://schemas.microsoft.com/office/powerpoint/2010/main" val="3775669660"/>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4" name="Picture 2" descr="Kết quả hình ảnh cho see you soon background">
            <a:extLst>
              <a:ext uri="{FF2B5EF4-FFF2-40B4-BE49-F238E27FC236}">
                <a16:creationId xmlns:a16="http://schemas.microsoft.com/office/drawing/2014/main" id="{92270E16-6CF9-4DE9-A9D8-E580057A5F1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40565" y="516835"/>
            <a:ext cx="9409042" cy="564542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8844595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1CFC1DE5-E813-94C7-5999-2E7212458560}"/>
              </a:ext>
            </a:extLst>
          </p:cNvPr>
          <p:cNvSpPr/>
          <p:nvPr/>
        </p:nvSpPr>
        <p:spPr>
          <a:xfrm>
            <a:off x="2670776" y="5745061"/>
            <a:ext cx="7906044" cy="945167"/>
          </a:xfrm>
          <a:prstGeom prst="roundRect">
            <a:avLst/>
          </a:prstGeom>
          <a:solidFill>
            <a:srgbClr val="00206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Times New Roman" panose="02020603050405020304" pitchFamily="18" charset="0"/>
                <a:ea typeface="微软雅黑"/>
                <a:cs typeface="Times New Roman" panose="02020603050405020304" pitchFamily="18" charset="0"/>
              </a:rPr>
              <a:t>NÓI</a:t>
            </a:r>
            <a:r>
              <a:rPr kumimoji="0" lang="en-US" sz="2000" b="1" i="0" u="none" strike="noStrike" kern="1200" cap="none" spc="0" normalizeH="0" noProof="0" dirty="0">
                <a:ln>
                  <a:noFill/>
                </a:ln>
                <a:solidFill>
                  <a:prstClr val="white"/>
                </a:solidFill>
                <a:effectLst/>
                <a:uLnTx/>
                <a:uFillTx/>
                <a:latin typeface="Times New Roman" panose="02020603050405020304" pitchFamily="18" charset="0"/>
                <a:ea typeface="微软雅黑"/>
                <a:cs typeface="Times New Roman" panose="02020603050405020304" pitchFamily="18" charset="0"/>
              </a:rPr>
              <a:t> CHÍN THÌ NÊN LÀM MƯỜI</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2000" b="1" baseline="0" dirty="0">
                <a:solidFill>
                  <a:prstClr val="white"/>
                </a:solidFill>
                <a:latin typeface="Times New Roman" panose="02020603050405020304" pitchFamily="18" charset="0"/>
                <a:ea typeface="微软雅黑"/>
                <a:cs typeface="Times New Roman" panose="02020603050405020304" pitchFamily="18" charset="0"/>
              </a:rPr>
              <a:t>NÓI</a:t>
            </a:r>
            <a:r>
              <a:rPr lang="en-US" sz="2000" b="1" dirty="0">
                <a:solidFill>
                  <a:prstClr val="white"/>
                </a:solidFill>
                <a:latin typeface="Times New Roman" panose="02020603050405020304" pitchFamily="18" charset="0"/>
                <a:ea typeface="微软雅黑"/>
                <a:cs typeface="Times New Roman" panose="02020603050405020304" pitchFamily="18" charset="0"/>
              </a:rPr>
              <a:t> MƯỜI LÀM CHÍN, KẺ CƯỜI NGƯỜI CHÊ</a:t>
            </a:r>
            <a:endParaRPr kumimoji="0" lang="en-US" sz="2000" b="1" i="0" u="none" strike="noStrike" kern="1200" cap="none" spc="0" normalizeH="0" baseline="0" noProof="0" dirty="0">
              <a:ln>
                <a:noFill/>
              </a:ln>
              <a:solidFill>
                <a:prstClr val="white"/>
              </a:solidFill>
              <a:effectLst/>
              <a:uLnTx/>
              <a:uFillTx/>
              <a:latin typeface="Times New Roman" panose="02020603050405020304" pitchFamily="18" charset="0"/>
              <a:ea typeface="微软雅黑"/>
              <a:cs typeface="Times New Roman" panose="02020603050405020304" pitchFamily="18" charset="0"/>
            </a:endParaRPr>
          </a:p>
        </p:txBody>
      </p:sp>
      <p:pic>
        <p:nvPicPr>
          <p:cNvPr id="2052" name="Picture 4" descr="Hình ảnh Vàng Số 9 PNG , 9, Con Số, Số 9 PNG miễn phí tải tập tin  PSDComment và Vector">
            <a:extLst>
              <a:ext uri="{FF2B5EF4-FFF2-40B4-BE49-F238E27FC236}">
                <a16:creationId xmlns:a16="http://schemas.microsoft.com/office/drawing/2014/main" id="{C8993405-CC3C-E1AE-23B7-88B19974B2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47535" y="23316"/>
            <a:ext cx="3248465" cy="3248465"/>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1">
            <a:extLst>
              <a:ext uri="{FF2B5EF4-FFF2-40B4-BE49-F238E27FC236}">
                <a16:creationId xmlns:a16="http://schemas.microsoft.com/office/drawing/2014/main" id="{B5815E47-D772-E4B4-FBF9-783D1AFF0A68}"/>
              </a:ext>
            </a:extLst>
          </p:cNvPr>
          <p:cNvPicPr>
            <a:picLocks noChangeAspect="1"/>
          </p:cNvPicPr>
          <p:nvPr/>
        </p:nvPicPr>
        <p:blipFill>
          <a:blip r:embed="rId4"/>
          <a:stretch>
            <a:fillRect/>
          </a:stretch>
        </p:blipFill>
        <p:spPr>
          <a:xfrm>
            <a:off x="7951027" y="23316"/>
            <a:ext cx="4204420" cy="3464923"/>
          </a:xfrm>
          <a:prstGeom prst="rect">
            <a:avLst/>
          </a:prstGeom>
        </p:spPr>
      </p:pic>
      <p:pic>
        <p:nvPicPr>
          <p:cNvPr id="2054" name="Picture 6" descr="Hình ảnh To Nói To Nói Nói Chuyện PNG , To, Nói, Khá PNG và Vector với nền  trong suốt để tải xuống miễn phí">
            <a:extLst>
              <a:ext uri="{FF2B5EF4-FFF2-40B4-BE49-F238E27FC236}">
                <a16:creationId xmlns:a16="http://schemas.microsoft.com/office/drawing/2014/main" id="{2AAFBE95-504C-AE2B-EE4E-C116BCE1836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2280138"/>
            <a:ext cx="3336128" cy="3248465"/>
          </a:xfrm>
          <a:prstGeom prst="rect">
            <a:avLst/>
          </a:prstGeom>
          <a:noFill/>
          <a:extLst>
            <a:ext uri="{909E8E84-426E-40DD-AFC4-6F175D3DCCD1}">
              <a14:hiddenFill xmlns:a14="http://schemas.microsoft.com/office/drawing/2010/main">
                <a:solidFill>
                  <a:srgbClr val="FFFFFF"/>
                </a:solidFill>
              </a14:hiddenFill>
            </a:ext>
          </a:extLst>
        </p:spPr>
      </p:pic>
      <p:pic>
        <p:nvPicPr>
          <p:cNvPr id="2056" name="Picture 8" descr="Hình ảnh Các Cô Gái Chăm Chỉ Làm Việc Bằng Tay Hoạt Hình Thêm Công Việc PNG  , Phim Hoạt Hình để Trang Trí, Nữ Công Nhân Làm Việc Bằng Tay Hoạt">
            <a:extLst>
              <a:ext uri="{FF2B5EF4-FFF2-40B4-BE49-F238E27FC236}">
                <a16:creationId xmlns:a16="http://schemas.microsoft.com/office/drawing/2014/main" id="{54258522-C11D-4E5D-4340-7AA962021BEF}"/>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227162" y="2280138"/>
            <a:ext cx="3336128" cy="333612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476431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subTnLst>
                                    <p:audio>
                                      <p:cMediaNode>
                                        <p:cTn display="0" masterRel="sameClick">
                                          <p:stCondLst>
                                            <p:cond evt="begin" delay="0">
                                              <p:tn val="5"/>
                                            </p:cond>
                                          </p:stCondLst>
                                          <p:endCondLst>
                                            <p:cond evt="onStopAudio" delay="0">
                                              <p:tgtEl>
                                                <p:sldTgt/>
                                              </p:tgtEl>
                                            </p:cond>
                                          </p:endCondLst>
                                        </p:cTn>
                                        <p:tgtEl>
                                          <p:sndTgt r:embed="rId2" name="applause.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Cảnh giác với chiêu trò “Treo đầu dê, bán thịt chó ...">
            <a:extLst>
              <a:ext uri="{FF2B5EF4-FFF2-40B4-BE49-F238E27FC236}">
                <a16:creationId xmlns:a16="http://schemas.microsoft.com/office/drawing/2014/main" id="{5666829B-839B-5384-0F7B-A156E49733B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2991" y="270803"/>
            <a:ext cx="11226018" cy="6316393"/>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Rounded Corners 1">
            <a:extLst>
              <a:ext uri="{FF2B5EF4-FFF2-40B4-BE49-F238E27FC236}">
                <a16:creationId xmlns:a16="http://schemas.microsoft.com/office/drawing/2014/main" id="{8738A168-5B52-1345-E986-8730254CFB45}"/>
              </a:ext>
            </a:extLst>
          </p:cNvPr>
          <p:cNvSpPr/>
          <p:nvPr/>
        </p:nvSpPr>
        <p:spPr>
          <a:xfrm>
            <a:off x="3295486" y="5852160"/>
            <a:ext cx="5601027" cy="735036"/>
          </a:xfrm>
          <a:prstGeom prst="roundRect">
            <a:avLst/>
          </a:prstGeom>
          <a:solidFill>
            <a:srgbClr val="00206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Times New Roman" panose="02020603050405020304" pitchFamily="18" charset="0"/>
                <a:ea typeface="微软雅黑"/>
                <a:cs typeface="Times New Roman" panose="02020603050405020304" pitchFamily="18" charset="0"/>
              </a:rPr>
              <a:t>TREO ĐẦU</a:t>
            </a:r>
            <a:r>
              <a:rPr kumimoji="0" lang="en-US" sz="2000" b="1" i="0" u="none" strike="noStrike" kern="1200" cap="none" spc="0" normalizeH="0" noProof="0" dirty="0">
                <a:ln>
                  <a:noFill/>
                </a:ln>
                <a:solidFill>
                  <a:prstClr val="white"/>
                </a:solidFill>
                <a:effectLst/>
                <a:uLnTx/>
                <a:uFillTx/>
                <a:latin typeface="Times New Roman" panose="02020603050405020304" pitchFamily="18" charset="0"/>
                <a:ea typeface="微软雅黑"/>
                <a:cs typeface="Times New Roman" panose="02020603050405020304" pitchFamily="18" charset="0"/>
              </a:rPr>
              <a:t> DÊ, BÁN THỊT CHÓ</a:t>
            </a:r>
            <a:endParaRPr kumimoji="0" lang="en-US" sz="2000" b="1" i="0" u="none" strike="noStrike" kern="1200" cap="none" spc="0" normalizeH="0" baseline="0" noProof="0" dirty="0">
              <a:ln>
                <a:noFill/>
              </a:ln>
              <a:solidFill>
                <a:prstClr val="white"/>
              </a:solidFill>
              <a:effectLst/>
              <a:uLnTx/>
              <a:uFillTx/>
              <a:latin typeface="Times New Roman" panose="02020603050405020304" pitchFamily="18" charset="0"/>
              <a:ea typeface="微软雅黑"/>
              <a:cs typeface="Times New Roman" panose="02020603050405020304" pitchFamily="18" charset="0"/>
            </a:endParaRPr>
          </a:p>
        </p:txBody>
      </p:sp>
    </p:spTree>
    <p:extLst>
      <p:ext uri="{BB962C8B-B14F-4D97-AF65-F5344CB8AC3E}">
        <p14:creationId xmlns:p14="http://schemas.microsoft.com/office/powerpoint/2010/main" val="1726065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subTnLst>
                                    <p:audio>
                                      <p:cMediaNode>
                                        <p:cTn display="0" masterRel="sameClick">
                                          <p:stCondLst>
                                            <p:cond evt="begin" delay="0">
                                              <p:tn val="5"/>
                                            </p:cond>
                                          </p:stCondLst>
                                          <p:endCondLst>
                                            <p:cond evt="onStopAudio" delay="0">
                                              <p:tgtEl>
                                                <p:sldTgt/>
                                              </p:tgtEl>
                                            </p:cond>
                                          </p:endCondLst>
                                        </p:cTn>
                                        <p:tgtEl>
                                          <p:sndTgt r:embed="rId2" name="applause.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91"/>
        <p:cNvGrpSpPr/>
        <p:nvPr/>
      </p:nvGrpSpPr>
      <p:grpSpPr>
        <a:xfrm>
          <a:off x="0" y="0"/>
          <a:ext cx="0" cy="0"/>
          <a:chOff x="0" y="0"/>
          <a:chExt cx="0" cy="0"/>
        </a:xfrm>
      </p:grpSpPr>
      <p:sp>
        <p:nvSpPr>
          <p:cNvPr id="92" name="Google Shape;92;p19"/>
          <p:cNvSpPr/>
          <p:nvPr/>
        </p:nvSpPr>
        <p:spPr>
          <a:xfrm>
            <a:off x="5113995" y="829673"/>
            <a:ext cx="3344645" cy="2599327"/>
          </a:xfrm>
          <a:prstGeom prst="cloudCallout">
            <a:avLst>
              <a:gd name="adj1" fmla="val 56798"/>
              <a:gd name="adj2" fmla="val 53281"/>
            </a:avLst>
          </a:prstGeom>
          <a:solidFill>
            <a:srgbClr val="0072FF">
              <a:alpha val="17320"/>
            </a:srgbClr>
          </a:solidFill>
          <a:ln>
            <a:noFill/>
          </a:ln>
        </p:spPr>
        <p:txBody>
          <a:bodyPr spcFirstLastPara="1" wrap="square" lIns="99044" tIns="99044" rIns="99044" bIns="99044" anchor="ctr" anchorCtr="0">
            <a:noAutofit/>
          </a:bodyPr>
          <a:lstStyle/>
          <a:p>
            <a:pPr marL="0" marR="0" lvl="0" indent="0" algn="l" defTabSz="990570" rtl="0" eaLnBrk="1" fontAlgn="auto" latinLnBrk="0" hangingPunct="1">
              <a:lnSpc>
                <a:spcPct val="100000"/>
              </a:lnSpc>
              <a:spcBef>
                <a:spcPts val="0"/>
              </a:spcBef>
              <a:spcAft>
                <a:spcPts val="0"/>
              </a:spcAft>
              <a:buClr>
                <a:srgbClr val="000000"/>
              </a:buClr>
              <a:buSzTx/>
              <a:buFontTx/>
              <a:buNone/>
              <a:tabLst/>
              <a:defRPr/>
            </a:pPr>
            <a:endParaRPr kumimoji="0" sz="1517"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93" name="Google Shape;93;p19"/>
          <p:cNvSpPr txBox="1">
            <a:spLocks noGrp="1"/>
          </p:cNvSpPr>
          <p:nvPr>
            <p:ph type="ctrTitle" idx="4294967295"/>
          </p:nvPr>
        </p:nvSpPr>
        <p:spPr>
          <a:xfrm>
            <a:off x="1172894" y="3300323"/>
            <a:ext cx="5148393" cy="1152407"/>
          </a:xfrm>
          <a:prstGeom prst="rect">
            <a:avLst/>
          </a:prstGeom>
        </p:spPr>
        <p:txBody>
          <a:bodyPr spcFirstLastPara="1" wrap="square" lIns="0" tIns="0" rIns="0" bIns="0" anchor="t" anchorCtr="0">
            <a:noAutofit/>
          </a:bodyPr>
          <a:lstStyle/>
          <a:p>
            <a:pPr algn="ctr"/>
            <a:r>
              <a:rPr lang="en" sz="7800" dirty="0">
                <a:latin typeface="UTM Cookies" panose="02040603050506020204" pitchFamily="18" charset="0"/>
              </a:rPr>
              <a:t>KHÁM PHÁ</a:t>
            </a:r>
            <a:endParaRPr sz="7800" dirty="0">
              <a:latin typeface="UTM Cookies" panose="02040603050506020204" pitchFamily="18" charset="0"/>
            </a:endParaRPr>
          </a:p>
        </p:txBody>
      </p:sp>
      <p:sp>
        <p:nvSpPr>
          <p:cNvPr id="95" name="Google Shape;95;p19"/>
          <p:cNvSpPr/>
          <p:nvPr/>
        </p:nvSpPr>
        <p:spPr>
          <a:xfrm>
            <a:off x="6977584" y="1442565"/>
            <a:ext cx="1241057" cy="1257580"/>
          </a:xfrm>
          <a:custGeom>
            <a:avLst/>
            <a:gdLst/>
            <a:ahLst/>
            <a:cxnLst/>
            <a:rect l="l" t="t" r="r" b="b"/>
            <a:pathLst>
              <a:path w="16449" h="16668" extrusionOk="0">
                <a:moveTo>
                  <a:pt x="12288" y="1995"/>
                </a:moveTo>
                <a:lnTo>
                  <a:pt x="12093" y="2117"/>
                </a:lnTo>
                <a:lnTo>
                  <a:pt x="11923" y="2239"/>
                </a:lnTo>
                <a:lnTo>
                  <a:pt x="11655" y="2531"/>
                </a:lnTo>
                <a:lnTo>
                  <a:pt x="11461" y="2433"/>
                </a:lnTo>
                <a:lnTo>
                  <a:pt x="11874" y="2214"/>
                </a:lnTo>
                <a:lnTo>
                  <a:pt x="12288" y="1995"/>
                </a:lnTo>
                <a:close/>
                <a:moveTo>
                  <a:pt x="13261" y="2239"/>
                </a:moveTo>
                <a:lnTo>
                  <a:pt x="13359" y="2263"/>
                </a:lnTo>
                <a:lnTo>
                  <a:pt x="13456" y="2287"/>
                </a:lnTo>
                <a:lnTo>
                  <a:pt x="13529" y="2336"/>
                </a:lnTo>
                <a:lnTo>
                  <a:pt x="13578" y="2433"/>
                </a:lnTo>
                <a:lnTo>
                  <a:pt x="13626" y="2531"/>
                </a:lnTo>
                <a:lnTo>
                  <a:pt x="13675" y="2725"/>
                </a:lnTo>
                <a:lnTo>
                  <a:pt x="13651" y="2896"/>
                </a:lnTo>
                <a:lnTo>
                  <a:pt x="13626" y="3090"/>
                </a:lnTo>
                <a:lnTo>
                  <a:pt x="13578" y="3285"/>
                </a:lnTo>
                <a:lnTo>
                  <a:pt x="13480" y="3480"/>
                </a:lnTo>
                <a:lnTo>
                  <a:pt x="13383" y="3650"/>
                </a:lnTo>
                <a:lnTo>
                  <a:pt x="13188" y="4015"/>
                </a:lnTo>
                <a:lnTo>
                  <a:pt x="12969" y="3674"/>
                </a:lnTo>
                <a:lnTo>
                  <a:pt x="12702" y="3358"/>
                </a:lnTo>
                <a:lnTo>
                  <a:pt x="12410" y="3066"/>
                </a:lnTo>
                <a:lnTo>
                  <a:pt x="12093" y="2823"/>
                </a:lnTo>
                <a:lnTo>
                  <a:pt x="12288" y="2677"/>
                </a:lnTo>
                <a:lnTo>
                  <a:pt x="12483" y="2531"/>
                </a:lnTo>
                <a:lnTo>
                  <a:pt x="12726" y="2385"/>
                </a:lnTo>
                <a:lnTo>
                  <a:pt x="12945" y="2287"/>
                </a:lnTo>
                <a:lnTo>
                  <a:pt x="13164" y="2239"/>
                </a:lnTo>
                <a:close/>
                <a:moveTo>
                  <a:pt x="7981" y="3699"/>
                </a:moveTo>
                <a:lnTo>
                  <a:pt x="7981" y="3723"/>
                </a:lnTo>
                <a:lnTo>
                  <a:pt x="7932" y="3723"/>
                </a:lnTo>
                <a:lnTo>
                  <a:pt x="7908" y="3747"/>
                </a:lnTo>
                <a:lnTo>
                  <a:pt x="7835" y="3796"/>
                </a:lnTo>
                <a:lnTo>
                  <a:pt x="7786" y="3845"/>
                </a:lnTo>
                <a:lnTo>
                  <a:pt x="7738" y="3918"/>
                </a:lnTo>
                <a:lnTo>
                  <a:pt x="7689" y="3991"/>
                </a:lnTo>
                <a:lnTo>
                  <a:pt x="7689" y="4064"/>
                </a:lnTo>
                <a:lnTo>
                  <a:pt x="7689" y="4088"/>
                </a:lnTo>
                <a:lnTo>
                  <a:pt x="7689" y="4112"/>
                </a:lnTo>
                <a:lnTo>
                  <a:pt x="7689" y="4137"/>
                </a:lnTo>
                <a:lnTo>
                  <a:pt x="7689" y="4161"/>
                </a:lnTo>
                <a:lnTo>
                  <a:pt x="7689" y="4307"/>
                </a:lnTo>
                <a:lnTo>
                  <a:pt x="7738" y="4453"/>
                </a:lnTo>
                <a:lnTo>
                  <a:pt x="7786" y="4526"/>
                </a:lnTo>
                <a:lnTo>
                  <a:pt x="7859" y="4574"/>
                </a:lnTo>
                <a:lnTo>
                  <a:pt x="8030" y="4672"/>
                </a:lnTo>
                <a:lnTo>
                  <a:pt x="8176" y="4720"/>
                </a:lnTo>
                <a:lnTo>
                  <a:pt x="8297" y="4720"/>
                </a:lnTo>
                <a:lnTo>
                  <a:pt x="8395" y="4696"/>
                </a:lnTo>
                <a:lnTo>
                  <a:pt x="8492" y="4672"/>
                </a:lnTo>
                <a:lnTo>
                  <a:pt x="8589" y="4599"/>
                </a:lnTo>
                <a:lnTo>
                  <a:pt x="8662" y="4526"/>
                </a:lnTo>
                <a:lnTo>
                  <a:pt x="8711" y="4429"/>
                </a:lnTo>
                <a:lnTo>
                  <a:pt x="8711" y="4307"/>
                </a:lnTo>
                <a:lnTo>
                  <a:pt x="8711" y="4185"/>
                </a:lnTo>
                <a:lnTo>
                  <a:pt x="8662" y="4064"/>
                </a:lnTo>
                <a:lnTo>
                  <a:pt x="8614" y="3942"/>
                </a:lnTo>
                <a:lnTo>
                  <a:pt x="8541" y="3845"/>
                </a:lnTo>
                <a:lnTo>
                  <a:pt x="8468" y="3772"/>
                </a:lnTo>
                <a:lnTo>
                  <a:pt x="8370" y="3723"/>
                </a:lnTo>
                <a:lnTo>
                  <a:pt x="8273" y="3699"/>
                </a:lnTo>
                <a:close/>
                <a:moveTo>
                  <a:pt x="9830" y="3966"/>
                </a:moveTo>
                <a:lnTo>
                  <a:pt x="9709" y="3991"/>
                </a:lnTo>
                <a:lnTo>
                  <a:pt x="9611" y="4064"/>
                </a:lnTo>
                <a:lnTo>
                  <a:pt x="9538" y="4161"/>
                </a:lnTo>
                <a:lnTo>
                  <a:pt x="9514" y="4258"/>
                </a:lnTo>
                <a:lnTo>
                  <a:pt x="9490" y="4356"/>
                </a:lnTo>
                <a:lnTo>
                  <a:pt x="9514" y="4453"/>
                </a:lnTo>
                <a:lnTo>
                  <a:pt x="9563" y="4574"/>
                </a:lnTo>
                <a:lnTo>
                  <a:pt x="9636" y="4647"/>
                </a:lnTo>
                <a:lnTo>
                  <a:pt x="9757" y="4720"/>
                </a:lnTo>
                <a:lnTo>
                  <a:pt x="9879" y="4745"/>
                </a:lnTo>
                <a:lnTo>
                  <a:pt x="10025" y="4696"/>
                </a:lnTo>
                <a:lnTo>
                  <a:pt x="10098" y="4672"/>
                </a:lnTo>
                <a:lnTo>
                  <a:pt x="10147" y="4623"/>
                </a:lnTo>
                <a:lnTo>
                  <a:pt x="10244" y="4502"/>
                </a:lnTo>
                <a:lnTo>
                  <a:pt x="10268" y="4429"/>
                </a:lnTo>
                <a:lnTo>
                  <a:pt x="10268" y="4356"/>
                </a:lnTo>
                <a:lnTo>
                  <a:pt x="10244" y="4234"/>
                </a:lnTo>
                <a:lnTo>
                  <a:pt x="10220" y="4161"/>
                </a:lnTo>
                <a:lnTo>
                  <a:pt x="10147" y="4064"/>
                </a:lnTo>
                <a:lnTo>
                  <a:pt x="10074" y="4015"/>
                </a:lnTo>
                <a:lnTo>
                  <a:pt x="9952" y="3966"/>
                </a:lnTo>
                <a:close/>
                <a:moveTo>
                  <a:pt x="9125" y="5572"/>
                </a:moveTo>
                <a:lnTo>
                  <a:pt x="9003" y="5596"/>
                </a:lnTo>
                <a:lnTo>
                  <a:pt x="8881" y="5669"/>
                </a:lnTo>
                <a:lnTo>
                  <a:pt x="8808" y="5791"/>
                </a:lnTo>
                <a:lnTo>
                  <a:pt x="8784" y="5913"/>
                </a:lnTo>
                <a:lnTo>
                  <a:pt x="8808" y="6034"/>
                </a:lnTo>
                <a:lnTo>
                  <a:pt x="8881" y="6156"/>
                </a:lnTo>
                <a:lnTo>
                  <a:pt x="9003" y="6229"/>
                </a:lnTo>
                <a:lnTo>
                  <a:pt x="9125" y="6253"/>
                </a:lnTo>
                <a:lnTo>
                  <a:pt x="9246" y="6229"/>
                </a:lnTo>
                <a:lnTo>
                  <a:pt x="9368" y="6156"/>
                </a:lnTo>
                <a:lnTo>
                  <a:pt x="9441" y="6034"/>
                </a:lnTo>
                <a:lnTo>
                  <a:pt x="9465" y="5913"/>
                </a:lnTo>
                <a:lnTo>
                  <a:pt x="9441" y="5791"/>
                </a:lnTo>
                <a:lnTo>
                  <a:pt x="9368" y="5669"/>
                </a:lnTo>
                <a:lnTo>
                  <a:pt x="9246" y="5596"/>
                </a:lnTo>
                <a:lnTo>
                  <a:pt x="9125" y="5572"/>
                </a:lnTo>
                <a:close/>
                <a:moveTo>
                  <a:pt x="5013" y="9441"/>
                </a:moveTo>
                <a:lnTo>
                  <a:pt x="4842" y="9538"/>
                </a:lnTo>
                <a:lnTo>
                  <a:pt x="4672" y="9684"/>
                </a:lnTo>
                <a:lnTo>
                  <a:pt x="4502" y="9855"/>
                </a:lnTo>
                <a:lnTo>
                  <a:pt x="4356" y="10025"/>
                </a:lnTo>
                <a:lnTo>
                  <a:pt x="4112" y="10414"/>
                </a:lnTo>
                <a:lnTo>
                  <a:pt x="3918" y="10779"/>
                </a:lnTo>
                <a:lnTo>
                  <a:pt x="3723" y="11144"/>
                </a:lnTo>
                <a:lnTo>
                  <a:pt x="3650" y="11363"/>
                </a:lnTo>
                <a:lnTo>
                  <a:pt x="3553" y="11582"/>
                </a:lnTo>
                <a:lnTo>
                  <a:pt x="3504" y="11826"/>
                </a:lnTo>
                <a:lnTo>
                  <a:pt x="3480" y="12045"/>
                </a:lnTo>
                <a:lnTo>
                  <a:pt x="3480" y="12239"/>
                </a:lnTo>
                <a:lnTo>
                  <a:pt x="3528" y="12337"/>
                </a:lnTo>
                <a:lnTo>
                  <a:pt x="3577" y="12410"/>
                </a:lnTo>
                <a:lnTo>
                  <a:pt x="3601" y="12434"/>
                </a:lnTo>
                <a:lnTo>
                  <a:pt x="3626" y="12458"/>
                </a:lnTo>
                <a:lnTo>
                  <a:pt x="3650" y="12434"/>
                </a:lnTo>
                <a:lnTo>
                  <a:pt x="3674" y="12410"/>
                </a:lnTo>
                <a:lnTo>
                  <a:pt x="3747" y="12288"/>
                </a:lnTo>
                <a:lnTo>
                  <a:pt x="3772" y="12166"/>
                </a:lnTo>
                <a:lnTo>
                  <a:pt x="3820" y="11874"/>
                </a:lnTo>
                <a:lnTo>
                  <a:pt x="3869" y="11631"/>
                </a:lnTo>
                <a:lnTo>
                  <a:pt x="3966" y="11388"/>
                </a:lnTo>
                <a:lnTo>
                  <a:pt x="4137" y="10925"/>
                </a:lnTo>
                <a:lnTo>
                  <a:pt x="4331" y="10536"/>
                </a:lnTo>
                <a:lnTo>
                  <a:pt x="4575" y="10171"/>
                </a:lnTo>
                <a:lnTo>
                  <a:pt x="4818" y="9830"/>
                </a:lnTo>
                <a:lnTo>
                  <a:pt x="5061" y="9490"/>
                </a:lnTo>
                <a:lnTo>
                  <a:pt x="5061" y="9465"/>
                </a:lnTo>
                <a:lnTo>
                  <a:pt x="5061" y="9441"/>
                </a:lnTo>
                <a:close/>
                <a:moveTo>
                  <a:pt x="9003" y="2287"/>
                </a:moveTo>
                <a:lnTo>
                  <a:pt x="9319" y="2312"/>
                </a:lnTo>
                <a:lnTo>
                  <a:pt x="9611" y="2360"/>
                </a:lnTo>
                <a:lnTo>
                  <a:pt x="9928" y="2409"/>
                </a:lnTo>
                <a:lnTo>
                  <a:pt x="10220" y="2482"/>
                </a:lnTo>
                <a:lnTo>
                  <a:pt x="10512" y="2579"/>
                </a:lnTo>
                <a:lnTo>
                  <a:pt x="10804" y="2677"/>
                </a:lnTo>
                <a:lnTo>
                  <a:pt x="11071" y="2798"/>
                </a:lnTo>
                <a:lnTo>
                  <a:pt x="11339" y="2944"/>
                </a:lnTo>
                <a:lnTo>
                  <a:pt x="11582" y="3066"/>
                </a:lnTo>
                <a:lnTo>
                  <a:pt x="11826" y="3236"/>
                </a:lnTo>
                <a:lnTo>
                  <a:pt x="12020" y="3382"/>
                </a:lnTo>
                <a:lnTo>
                  <a:pt x="12215" y="3577"/>
                </a:lnTo>
                <a:lnTo>
                  <a:pt x="12580" y="3966"/>
                </a:lnTo>
                <a:lnTo>
                  <a:pt x="12921" y="4380"/>
                </a:lnTo>
                <a:lnTo>
                  <a:pt x="12410" y="5012"/>
                </a:lnTo>
                <a:lnTo>
                  <a:pt x="11874" y="5596"/>
                </a:lnTo>
                <a:lnTo>
                  <a:pt x="11339" y="6180"/>
                </a:lnTo>
                <a:lnTo>
                  <a:pt x="10804" y="6764"/>
                </a:lnTo>
                <a:lnTo>
                  <a:pt x="9684" y="7908"/>
                </a:lnTo>
                <a:lnTo>
                  <a:pt x="9149" y="8492"/>
                </a:lnTo>
                <a:lnTo>
                  <a:pt x="8614" y="9076"/>
                </a:lnTo>
                <a:lnTo>
                  <a:pt x="6667" y="11217"/>
                </a:lnTo>
                <a:lnTo>
                  <a:pt x="6302" y="11631"/>
                </a:lnTo>
                <a:lnTo>
                  <a:pt x="5889" y="12045"/>
                </a:lnTo>
                <a:lnTo>
                  <a:pt x="5499" y="12410"/>
                </a:lnTo>
                <a:lnTo>
                  <a:pt x="5061" y="12774"/>
                </a:lnTo>
                <a:lnTo>
                  <a:pt x="5061" y="12774"/>
                </a:lnTo>
                <a:lnTo>
                  <a:pt x="5110" y="12677"/>
                </a:lnTo>
                <a:lnTo>
                  <a:pt x="5329" y="12166"/>
                </a:lnTo>
                <a:lnTo>
                  <a:pt x="5572" y="11631"/>
                </a:lnTo>
                <a:lnTo>
                  <a:pt x="5597" y="11582"/>
                </a:lnTo>
                <a:lnTo>
                  <a:pt x="5548" y="11558"/>
                </a:lnTo>
                <a:lnTo>
                  <a:pt x="5499" y="11534"/>
                </a:lnTo>
                <a:lnTo>
                  <a:pt x="5475" y="11582"/>
                </a:lnTo>
                <a:lnTo>
                  <a:pt x="5183" y="11996"/>
                </a:lnTo>
                <a:lnTo>
                  <a:pt x="4915" y="12434"/>
                </a:lnTo>
                <a:lnTo>
                  <a:pt x="4745" y="12750"/>
                </a:lnTo>
                <a:lnTo>
                  <a:pt x="4648" y="12920"/>
                </a:lnTo>
                <a:lnTo>
                  <a:pt x="4599" y="13091"/>
                </a:lnTo>
                <a:lnTo>
                  <a:pt x="4477" y="13188"/>
                </a:lnTo>
                <a:lnTo>
                  <a:pt x="4404" y="13115"/>
                </a:lnTo>
                <a:lnTo>
                  <a:pt x="4258" y="13042"/>
                </a:lnTo>
                <a:lnTo>
                  <a:pt x="4331" y="12750"/>
                </a:lnTo>
                <a:lnTo>
                  <a:pt x="4404" y="12507"/>
                </a:lnTo>
                <a:lnTo>
                  <a:pt x="4526" y="12264"/>
                </a:lnTo>
                <a:lnTo>
                  <a:pt x="4769" y="11801"/>
                </a:lnTo>
                <a:lnTo>
                  <a:pt x="5232" y="11071"/>
                </a:lnTo>
                <a:lnTo>
                  <a:pt x="5694" y="10366"/>
                </a:lnTo>
                <a:lnTo>
                  <a:pt x="5718" y="10341"/>
                </a:lnTo>
                <a:lnTo>
                  <a:pt x="5694" y="10317"/>
                </a:lnTo>
                <a:lnTo>
                  <a:pt x="5670" y="10293"/>
                </a:lnTo>
                <a:lnTo>
                  <a:pt x="5645" y="10317"/>
                </a:lnTo>
                <a:lnTo>
                  <a:pt x="5037" y="11047"/>
                </a:lnTo>
                <a:lnTo>
                  <a:pt x="4745" y="11412"/>
                </a:lnTo>
                <a:lnTo>
                  <a:pt x="4477" y="11801"/>
                </a:lnTo>
                <a:lnTo>
                  <a:pt x="4331" y="12020"/>
                </a:lnTo>
                <a:lnTo>
                  <a:pt x="4185" y="12288"/>
                </a:lnTo>
                <a:lnTo>
                  <a:pt x="4064" y="12556"/>
                </a:lnTo>
                <a:lnTo>
                  <a:pt x="3966" y="12847"/>
                </a:lnTo>
                <a:lnTo>
                  <a:pt x="3674" y="12604"/>
                </a:lnTo>
                <a:lnTo>
                  <a:pt x="3407" y="12312"/>
                </a:lnTo>
                <a:lnTo>
                  <a:pt x="3188" y="11996"/>
                </a:lnTo>
                <a:lnTo>
                  <a:pt x="2969" y="11655"/>
                </a:lnTo>
                <a:lnTo>
                  <a:pt x="3066" y="11436"/>
                </a:lnTo>
                <a:lnTo>
                  <a:pt x="3139" y="11193"/>
                </a:lnTo>
                <a:lnTo>
                  <a:pt x="3236" y="10950"/>
                </a:lnTo>
                <a:lnTo>
                  <a:pt x="3358" y="10706"/>
                </a:lnTo>
                <a:lnTo>
                  <a:pt x="3626" y="10220"/>
                </a:lnTo>
                <a:lnTo>
                  <a:pt x="3869" y="9782"/>
                </a:lnTo>
                <a:lnTo>
                  <a:pt x="4161" y="9368"/>
                </a:lnTo>
                <a:lnTo>
                  <a:pt x="4453" y="8954"/>
                </a:lnTo>
                <a:lnTo>
                  <a:pt x="4769" y="8565"/>
                </a:lnTo>
                <a:lnTo>
                  <a:pt x="4794" y="8541"/>
                </a:lnTo>
                <a:lnTo>
                  <a:pt x="4769" y="8516"/>
                </a:lnTo>
                <a:lnTo>
                  <a:pt x="4745" y="8492"/>
                </a:lnTo>
                <a:lnTo>
                  <a:pt x="4721" y="8492"/>
                </a:lnTo>
                <a:lnTo>
                  <a:pt x="4331" y="8808"/>
                </a:lnTo>
                <a:lnTo>
                  <a:pt x="3991" y="9149"/>
                </a:lnTo>
                <a:lnTo>
                  <a:pt x="3699" y="9514"/>
                </a:lnTo>
                <a:lnTo>
                  <a:pt x="3407" y="9928"/>
                </a:lnTo>
                <a:lnTo>
                  <a:pt x="3236" y="10195"/>
                </a:lnTo>
                <a:lnTo>
                  <a:pt x="3042" y="10512"/>
                </a:lnTo>
                <a:lnTo>
                  <a:pt x="2871" y="10852"/>
                </a:lnTo>
                <a:lnTo>
                  <a:pt x="2798" y="11047"/>
                </a:lnTo>
                <a:lnTo>
                  <a:pt x="2750" y="11217"/>
                </a:lnTo>
                <a:lnTo>
                  <a:pt x="2579" y="10852"/>
                </a:lnTo>
                <a:lnTo>
                  <a:pt x="2458" y="10487"/>
                </a:lnTo>
                <a:lnTo>
                  <a:pt x="2579" y="10341"/>
                </a:lnTo>
                <a:lnTo>
                  <a:pt x="2652" y="10195"/>
                </a:lnTo>
                <a:lnTo>
                  <a:pt x="2798" y="9830"/>
                </a:lnTo>
                <a:lnTo>
                  <a:pt x="3236" y="8954"/>
                </a:lnTo>
                <a:lnTo>
                  <a:pt x="3455" y="8565"/>
                </a:lnTo>
                <a:lnTo>
                  <a:pt x="3699" y="8200"/>
                </a:lnTo>
                <a:lnTo>
                  <a:pt x="3966" y="7835"/>
                </a:lnTo>
                <a:lnTo>
                  <a:pt x="4185" y="7446"/>
                </a:lnTo>
                <a:lnTo>
                  <a:pt x="4210" y="7421"/>
                </a:lnTo>
                <a:lnTo>
                  <a:pt x="4185" y="7397"/>
                </a:lnTo>
                <a:lnTo>
                  <a:pt x="4161" y="7373"/>
                </a:lnTo>
                <a:lnTo>
                  <a:pt x="4137" y="7397"/>
                </a:lnTo>
                <a:lnTo>
                  <a:pt x="3966" y="7494"/>
                </a:lnTo>
                <a:lnTo>
                  <a:pt x="3820" y="7640"/>
                </a:lnTo>
                <a:lnTo>
                  <a:pt x="3674" y="7786"/>
                </a:lnTo>
                <a:lnTo>
                  <a:pt x="3528" y="7957"/>
                </a:lnTo>
                <a:lnTo>
                  <a:pt x="3285" y="8346"/>
                </a:lnTo>
                <a:lnTo>
                  <a:pt x="3066" y="8687"/>
                </a:lnTo>
                <a:lnTo>
                  <a:pt x="2798" y="9198"/>
                </a:lnTo>
                <a:lnTo>
                  <a:pt x="2555" y="9709"/>
                </a:lnTo>
                <a:lnTo>
                  <a:pt x="2458" y="9928"/>
                </a:lnTo>
                <a:lnTo>
                  <a:pt x="2360" y="10171"/>
                </a:lnTo>
                <a:lnTo>
                  <a:pt x="2239" y="9757"/>
                </a:lnTo>
                <a:lnTo>
                  <a:pt x="2166" y="9368"/>
                </a:lnTo>
                <a:lnTo>
                  <a:pt x="2239" y="9173"/>
                </a:lnTo>
                <a:lnTo>
                  <a:pt x="2385" y="8833"/>
                </a:lnTo>
                <a:lnTo>
                  <a:pt x="2555" y="8492"/>
                </a:lnTo>
                <a:lnTo>
                  <a:pt x="2725" y="8176"/>
                </a:lnTo>
                <a:lnTo>
                  <a:pt x="2920" y="7859"/>
                </a:lnTo>
                <a:lnTo>
                  <a:pt x="3309" y="7300"/>
                </a:lnTo>
                <a:lnTo>
                  <a:pt x="3528" y="7056"/>
                </a:lnTo>
                <a:lnTo>
                  <a:pt x="3747" y="6789"/>
                </a:lnTo>
                <a:lnTo>
                  <a:pt x="3893" y="6667"/>
                </a:lnTo>
                <a:lnTo>
                  <a:pt x="4088" y="6545"/>
                </a:lnTo>
                <a:lnTo>
                  <a:pt x="4234" y="6399"/>
                </a:lnTo>
                <a:lnTo>
                  <a:pt x="4380" y="6253"/>
                </a:lnTo>
                <a:lnTo>
                  <a:pt x="4356" y="6229"/>
                </a:lnTo>
                <a:lnTo>
                  <a:pt x="4283" y="6205"/>
                </a:lnTo>
                <a:lnTo>
                  <a:pt x="4185" y="6180"/>
                </a:lnTo>
                <a:lnTo>
                  <a:pt x="4064" y="6229"/>
                </a:lnTo>
                <a:lnTo>
                  <a:pt x="3942" y="6278"/>
                </a:lnTo>
                <a:lnTo>
                  <a:pt x="3820" y="6375"/>
                </a:lnTo>
                <a:lnTo>
                  <a:pt x="3699" y="6472"/>
                </a:lnTo>
                <a:lnTo>
                  <a:pt x="3455" y="6716"/>
                </a:lnTo>
                <a:lnTo>
                  <a:pt x="3236" y="6983"/>
                </a:lnTo>
                <a:lnTo>
                  <a:pt x="3017" y="7251"/>
                </a:lnTo>
                <a:lnTo>
                  <a:pt x="2750" y="7640"/>
                </a:lnTo>
                <a:lnTo>
                  <a:pt x="2579" y="7908"/>
                </a:lnTo>
                <a:lnTo>
                  <a:pt x="2409" y="8176"/>
                </a:lnTo>
                <a:lnTo>
                  <a:pt x="2239" y="8468"/>
                </a:lnTo>
                <a:lnTo>
                  <a:pt x="2093" y="8784"/>
                </a:lnTo>
                <a:lnTo>
                  <a:pt x="2093" y="8565"/>
                </a:lnTo>
                <a:lnTo>
                  <a:pt x="2093" y="8224"/>
                </a:lnTo>
                <a:lnTo>
                  <a:pt x="2239" y="7835"/>
                </a:lnTo>
                <a:lnTo>
                  <a:pt x="2385" y="7567"/>
                </a:lnTo>
                <a:lnTo>
                  <a:pt x="2506" y="7324"/>
                </a:lnTo>
                <a:lnTo>
                  <a:pt x="2823" y="6837"/>
                </a:lnTo>
                <a:lnTo>
                  <a:pt x="3139" y="6375"/>
                </a:lnTo>
                <a:lnTo>
                  <a:pt x="3309" y="6156"/>
                </a:lnTo>
                <a:lnTo>
                  <a:pt x="3504" y="5961"/>
                </a:lnTo>
                <a:lnTo>
                  <a:pt x="3723" y="5742"/>
                </a:lnTo>
                <a:lnTo>
                  <a:pt x="3942" y="5572"/>
                </a:lnTo>
                <a:lnTo>
                  <a:pt x="4161" y="5402"/>
                </a:lnTo>
                <a:lnTo>
                  <a:pt x="4404" y="5256"/>
                </a:lnTo>
                <a:lnTo>
                  <a:pt x="4429" y="5207"/>
                </a:lnTo>
                <a:lnTo>
                  <a:pt x="4429" y="5158"/>
                </a:lnTo>
                <a:lnTo>
                  <a:pt x="4380" y="5110"/>
                </a:lnTo>
                <a:lnTo>
                  <a:pt x="4331" y="5110"/>
                </a:lnTo>
                <a:lnTo>
                  <a:pt x="4088" y="5207"/>
                </a:lnTo>
                <a:lnTo>
                  <a:pt x="3845" y="5353"/>
                </a:lnTo>
                <a:lnTo>
                  <a:pt x="3626" y="5499"/>
                </a:lnTo>
                <a:lnTo>
                  <a:pt x="3431" y="5645"/>
                </a:lnTo>
                <a:lnTo>
                  <a:pt x="3236" y="5840"/>
                </a:lnTo>
                <a:lnTo>
                  <a:pt x="3042" y="6034"/>
                </a:lnTo>
                <a:lnTo>
                  <a:pt x="2701" y="6424"/>
                </a:lnTo>
                <a:lnTo>
                  <a:pt x="2409" y="6837"/>
                </a:lnTo>
                <a:lnTo>
                  <a:pt x="2166" y="7251"/>
                </a:lnTo>
                <a:lnTo>
                  <a:pt x="2239" y="6910"/>
                </a:lnTo>
                <a:lnTo>
                  <a:pt x="2312" y="6570"/>
                </a:lnTo>
                <a:lnTo>
                  <a:pt x="2409" y="6229"/>
                </a:lnTo>
                <a:lnTo>
                  <a:pt x="2531" y="5888"/>
                </a:lnTo>
                <a:lnTo>
                  <a:pt x="2774" y="5621"/>
                </a:lnTo>
                <a:lnTo>
                  <a:pt x="3042" y="5402"/>
                </a:lnTo>
                <a:lnTo>
                  <a:pt x="3626" y="4964"/>
                </a:lnTo>
                <a:lnTo>
                  <a:pt x="3650" y="4915"/>
                </a:lnTo>
                <a:lnTo>
                  <a:pt x="3650" y="4866"/>
                </a:lnTo>
                <a:lnTo>
                  <a:pt x="3626" y="4818"/>
                </a:lnTo>
                <a:lnTo>
                  <a:pt x="3407" y="4818"/>
                </a:lnTo>
                <a:lnTo>
                  <a:pt x="3261" y="4866"/>
                </a:lnTo>
                <a:lnTo>
                  <a:pt x="3090" y="4939"/>
                </a:lnTo>
                <a:lnTo>
                  <a:pt x="2944" y="5012"/>
                </a:lnTo>
                <a:lnTo>
                  <a:pt x="3236" y="4574"/>
                </a:lnTo>
                <a:lnTo>
                  <a:pt x="3577" y="4161"/>
                </a:lnTo>
                <a:lnTo>
                  <a:pt x="3747" y="3966"/>
                </a:lnTo>
                <a:lnTo>
                  <a:pt x="3942" y="3796"/>
                </a:lnTo>
                <a:lnTo>
                  <a:pt x="4137" y="3626"/>
                </a:lnTo>
                <a:lnTo>
                  <a:pt x="4356" y="3480"/>
                </a:lnTo>
                <a:lnTo>
                  <a:pt x="4623" y="3309"/>
                </a:lnTo>
                <a:lnTo>
                  <a:pt x="4867" y="3163"/>
                </a:lnTo>
                <a:lnTo>
                  <a:pt x="5426" y="2896"/>
                </a:lnTo>
                <a:lnTo>
                  <a:pt x="5986" y="2677"/>
                </a:lnTo>
                <a:lnTo>
                  <a:pt x="6594" y="2506"/>
                </a:lnTo>
                <a:lnTo>
                  <a:pt x="7178" y="2385"/>
                </a:lnTo>
                <a:lnTo>
                  <a:pt x="7786" y="2312"/>
                </a:lnTo>
                <a:lnTo>
                  <a:pt x="8419" y="2287"/>
                </a:lnTo>
                <a:close/>
                <a:moveTo>
                  <a:pt x="2506" y="11947"/>
                </a:moveTo>
                <a:lnTo>
                  <a:pt x="2798" y="12410"/>
                </a:lnTo>
                <a:lnTo>
                  <a:pt x="2969" y="12628"/>
                </a:lnTo>
                <a:lnTo>
                  <a:pt x="3139" y="12823"/>
                </a:lnTo>
                <a:lnTo>
                  <a:pt x="3334" y="12993"/>
                </a:lnTo>
                <a:lnTo>
                  <a:pt x="3528" y="13188"/>
                </a:lnTo>
                <a:lnTo>
                  <a:pt x="3723" y="13334"/>
                </a:lnTo>
                <a:lnTo>
                  <a:pt x="3918" y="13480"/>
                </a:lnTo>
                <a:lnTo>
                  <a:pt x="3528" y="13675"/>
                </a:lnTo>
                <a:lnTo>
                  <a:pt x="3309" y="13748"/>
                </a:lnTo>
                <a:lnTo>
                  <a:pt x="3090" y="13821"/>
                </a:lnTo>
                <a:lnTo>
                  <a:pt x="2871" y="13845"/>
                </a:lnTo>
                <a:lnTo>
                  <a:pt x="2677" y="13845"/>
                </a:lnTo>
                <a:lnTo>
                  <a:pt x="2506" y="13796"/>
                </a:lnTo>
                <a:lnTo>
                  <a:pt x="2409" y="13772"/>
                </a:lnTo>
                <a:lnTo>
                  <a:pt x="2336" y="13723"/>
                </a:lnTo>
                <a:lnTo>
                  <a:pt x="2239" y="13626"/>
                </a:lnTo>
                <a:lnTo>
                  <a:pt x="2190" y="13553"/>
                </a:lnTo>
                <a:lnTo>
                  <a:pt x="2141" y="13456"/>
                </a:lnTo>
                <a:lnTo>
                  <a:pt x="2117" y="13358"/>
                </a:lnTo>
                <a:lnTo>
                  <a:pt x="2117" y="13139"/>
                </a:lnTo>
                <a:lnTo>
                  <a:pt x="2166" y="12896"/>
                </a:lnTo>
                <a:lnTo>
                  <a:pt x="2239" y="12653"/>
                </a:lnTo>
                <a:lnTo>
                  <a:pt x="2336" y="12410"/>
                </a:lnTo>
                <a:lnTo>
                  <a:pt x="2506" y="11947"/>
                </a:lnTo>
                <a:close/>
                <a:moveTo>
                  <a:pt x="14064" y="6570"/>
                </a:moveTo>
                <a:lnTo>
                  <a:pt x="14113" y="6740"/>
                </a:lnTo>
                <a:lnTo>
                  <a:pt x="14162" y="6910"/>
                </a:lnTo>
                <a:lnTo>
                  <a:pt x="14210" y="7105"/>
                </a:lnTo>
                <a:lnTo>
                  <a:pt x="14235" y="7324"/>
                </a:lnTo>
                <a:lnTo>
                  <a:pt x="14235" y="7713"/>
                </a:lnTo>
                <a:lnTo>
                  <a:pt x="14235" y="8078"/>
                </a:lnTo>
                <a:lnTo>
                  <a:pt x="14235" y="8541"/>
                </a:lnTo>
                <a:lnTo>
                  <a:pt x="14210" y="9003"/>
                </a:lnTo>
                <a:lnTo>
                  <a:pt x="14162" y="9465"/>
                </a:lnTo>
                <a:lnTo>
                  <a:pt x="14064" y="9928"/>
                </a:lnTo>
                <a:lnTo>
                  <a:pt x="13943" y="10341"/>
                </a:lnTo>
                <a:lnTo>
                  <a:pt x="13797" y="10731"/>
                </a:lnTo>
                <a:lnTo>
                  <a:pt x="13602" y="11120"/>
                </a:lnTo>
                <a:lnTo>
                  <a:pt x="13383" y="11485"/>
                </a:lnTo>
                <a:lnTo>
                  <a:pt x="13140" y="11850"/>
                </a:lnTo>
                <a:lnTo>
                  <a:pt x="12848" y="12166"/>
                </a:lnTo>
                <a:lnTo>
                  <a:pt x="12556" y="12483"/>
                </a:lnTo>
                <a:lnTo>
                  <a:pt x="12239" y="12799"/>
                </a:lnTo>
                <a:lnTo>
                  <a:pt x="12191" y="12726"/>
                </a:lnTo>
                <a:lnTo>
                  <a:pt x="12142" y="12701"/>
                </a:lnTo>
                <a:lnTo>
                  <a:pt x="12020" y="12628"/>
                </a:lnTo>
                <a:lnTo>
                  <a:pt x="11972" y="12628"/>
                </a:lnTo>
                <a:lnTo>
                  <a:pt x="11947" y="12653"/>
                </a:lnTo>
                <a:lnTo>
                  <a:pt x="11947" y="12677"/>
                </a:lnTo>
                <a:lnTo>
                  <a:pt x="11947" y="12726"/>
                </a:lnTo>
                <a:lnTo>
                  <a:pt x="11996" y="12774"/>
                </a:lnTo>
                <a:lnTo>
                  <a:pt x="12020" y="12823"/>
                </a:lnTo>
                <a:lnTo>
                  <a:pt x="12045" y="12969"/>
                </a:lnTo>
                <a:lnTo>
                  <a:pt x="11680" y="13237"/>
                </a:lnTo>
                <a:lnTo>
                  <a:pt x="11582" y="13018"/>
                </a:lnTo>
                <a:lnTo>
                  <a:pt x="11558" y="12896"/>
                </a:lnTo>
                <a:lnTo>
                  <a:pt x="11534" y="12774"/>
                </a:lnTo>
                <a:lnTo>
                  <a:pt x="11509" y="12726"/>
                </a:lnTo>
                <a:lnTo>
                  <a:pt x="11461" y="12701"/>
                </a:lnTo>
                <a:lnTo>
                  <a:pt x="11412" y="12726"/>
                </a:lnTo>
                <a:lnTo>
                  <a:pt x="11388" y="12774"/>
                </a:lnTo>
                <a:lnTo>
                  <a:pt x="11363" y="13115"/>
                </a:lnTo>
                <a:lnTo>
                  <a:pt x="11363" y="13285"/>
                </a:lnTo>
                <a:lnTo>
                  <a:pt x="11388" y="13431"/>
                </a:lnTo>
                <a:lnTo>
                  <a:pt x="11266" y="13529"/>
                </a:lnTo>
                <a:lnTo>
                  <a:pt x="11096" y="13626"/>
                </a:lnTo>
                <a:lnTo>
                  <a:pt x="11023" y="13310"/>
                </a:lnTo>
                <a:lnTo>
                  <a:pt x="10925" y="12993"/>
                </a:lnTo>
                <a:lnTo>
                  <a:pt x="10877" y="12969"/>
                </a:lnTo>
                <a:lnTo>
                  <a:pt x="10828" y="12993"/>
                </a:lnTo>
                <a:lnTo>
                  <a:pt x="10779" y="13188"/>
                </a:lnTo>
                <a:lnTo>
                  <a:pt x="10779" y="13383"/>
                </a:lnTo>
                <a:lnTo>
                  <a:pt x="10804" y="13577"/>
                </a:lnTo>
                <a:lnTo>
                  <a:pt x="10852" y="13772"/>
                </a:lnTo>
                <a:lnTo>
                  <a:pt x="10487" y="13918"/>
                </a:lnTo>
                <a:lnTo>
                  <a:pt x="10487" y="13821"/>
                </a:lnTo>
                <a:lnTo>
                  <a:pt x="10463" y="13480"/>
                </a:lnTo>
                <a:lnTo>
                  <a:pt x="10439" y="13310"/>
                </a:lnTo>
                <a:lnTo>
                  <a:pt x="10414" y="13139"/>
                </a:lnTo>
                <a:lnTo>
                  <a:pt x="10390" y="13091"/>
                </a:lnTo>
                <a:lnTo>
                  <a:pt x="10293" y="13091"/>
                </a:lnTo>
                <a:lnTo>
                  <a:pt x="10268" y="13139"/>
                </a:lnTo>
                <a:lnTo>
                  <a:pt x="10195" y="13480"/>
                </a:lnTo>
                <a:lnTo>
                  <a:pt x="10195" y="13821"/>
                </a:lnTo>
                <a:lnTo>
                  <a:pt x="10171" y="14040"/>
                </a:lnTo>
                <a:lnTo>
                  <a:pt x="9782" y="14186"/>
                </a:lnTo>
                <a:lnTo>
                  <a:pt x="9806" y="13845"/>
                </a:lnTo>
                <a:lnTo>
                  <a:pt x="9879" y="13504"/>
                </a:lnTo>
                <a:lnTo>
                  <a:pt x="9928" y="13164"/>
                </a:lnTo>
                <a:lnTo>
                  <a:pt x="9952" y="12823"/>
                </a:lnTo>
                <a:lnTo>
                  <a:pt x="9952" y="12774"/>
                </a:lnTo>
                <a:lnTo>
                  <a:pt x="9928" y="12750"/>
                </a:lnTo>
                <a:lnTo>
                  <a:pt x="9879" y="12726"/>
                </a:lnTo>
                <a:lnTo>
                  <a:pt x="9806" y="12750"/>
                </a:lnTo>
                <a:lnTo>
                  <a:pt x="9757" y="12799"/>
                </a:lnTo>
                <a:lnTo>
                  <a:pt x="9636" y="13139"/>
                </a:lnTo>
                <a:lnTo>
                  <a:pt x="9490" y="13504"/>
                </a:lnTo>
                <a:lnTo>
                  <a:pt x="9417" y="13894"/>
                </a:lnTo>
                <a:lnTo>
                  <a:pt x="9392" y="14088"/>
                </a:lnTo>
                <a:lnTo>
                  <a:pt x="9368" y="14283"/>
                </a:lnTo>
                <a:lnTo>
                  <a:pt x="9125" y="14332"/>
                </a:lnTo>
                <a:lnTo>
                  <a:pt x="9125" y="14064"/>
                </a:lnTo>
                <a:lnTo>
                  <a:pt x="9149" y="13821"/>
                </a:lnTo>
                <a:lnTo>
                  <a:pt x="9173" y="13431"/>
                </a:lnTo>
                <a:lnTo>
                  <a:pt x="9222" y="13237"/>
                </a:lnTo>
                <a:lnTo>
                  <a:pt x="9246" y="13139"/>
                </a:lnTo>
                <a:lnTo>
                  <a:pt x="9295" y="13091"/>
                </a:lnTo>
                <a:lnTo>
                  <a:pt x="9295" y="13066"/>
                </a:lnTo>
                <a:lnTo>
                  <a:pt x="9295" y="13042"/>
                </a:lnTo>
                <a:lnTo>
                  <a:pt x="9246" y="13042"/>
                </a:lnTo>
                <a:lnTo>
                  <a:pt x="9173" y="13091"/>
                </a:lnTo>
                <a:lnTo>
                  <a:pt x="9125" y="13139"/>
                </a:lnTo>
                <a:lnTo>
                  <a:pt x="9027" y="13310"/>
                </a:lnTo>
                <a:lnTo>
                  <a:pt x="8954" y="13480"/>
                </a:lnTo>
                <a:lnTo>
                  <a:pt x="8906" y="13650"/>
                </a:lnTo>
                <a:lnTo>
                  <a:pt x="8808" y="13991"/>
                </a:lnTo>
                <a:lnTo>
                  <a:pt x="8784" y="14210"/>
                </a:lnTo>
                <a:lnTo>
                  <a:pt x="8784" y="14405"/>
                </a:lnTo>
                <a:lnTo>
                  <a:pt x="8443" y="14453"/>
                </a:lnTo>
                <a:lnTo>
                  <a:pt x="8443" y="14332"/>
                </a:lnTo>
                <a:lnTo>
                  <a:pt x="8492" y="13894"/>
                </a:lnTo>
                <a:lnTo>
                  <a:pt x="8589" y="13456"/>
                </a:lnTo>
                <a:lnTo>
                  <a:pt x="8735" y="13042"/>
                </a:lnTo>
                <a:lnTo>
                  <a:pt x="8833" y="12847"/>
                </a:lnTo>
                <a:lnTo>
                  <a:pt x="8930" y="12653"/>
                </a:lnTo>
                <a:lnTo>
                  <a:pt x="8930" y="12628"/>
                </a:lnTo>
                <a:lnTo>
                  <a:pt x="8906" y="12580"/>
                </a:lnTo>
                <a:lnTo>
                  <a:pt x="8881" y="12580"/>
                </a:lnTo>
                <a:lnTo>
                  <a:pt x="8857" y="12604"/>
                </a:lnTo>
                <a:lnTo>
                  <a:pt x="8687" y="12799"/>
                </a:lnTo>
                <a:lnTo>
                  <a:pt x="8516" y="12993"/>
                </a:lnTo>
                <a:lnTo>
                  <a:pt x="8395" y="13237"/>
                </a:lnTo>
                <a:lnTo>
                  <a:pt x="8297" y="13456"/>
                </a:lnTo>
                <a:lnTo>
                  <a:pt x="8200" y="13723"/>
                </a:lnTo>
                <a:lnTo>
                  <a:pt x="8127" y="13967"/>
                </a:lnTo>
                <a:lnTo>
                  <a:pt x="8103" y="14234"/>
                </a:lnTo>
                <a:lnTo>
                  <a:pt x="8078" y="14478"/>
                </a:lnTo>
                <a:lnTo>
                  <a:pt x="7762" y="14502"/>
                </a:lnTo>
                <a:lnTo>
                  <a:pt x="7811" y="14259"/>
                </a:lnTo>
                <a:lnTo>
                  <a:pt x="7859" y="14113"/>
                </a:lnTo>
                <a:lnTo>
                  <a:pt x="7908" y="13967"/>
                </a:lnTo>
                <a:lnTo>
                  <a:pt x="7957" y="13796"/>
                </a:lnTo>
                <a:lnTo>
                  <a:pt x="7981" y="13650"/>
                </a:lnTo>
                <a:lnTo>
                  <a:pt x="7957" y="13602"/>
                </a:lnTo>
                <a:lnTo>
                  <a:pt x="7932" y="13577"/>
                </a:lnTo>
                <a:lnTo>
                  <a:pt x="7884" y="13577"/>
                </a:lnTo>
                <a:lnTo>
                  <a:pt x="7811" y="13626"/>
                </a:lnTo>
                <a:lnTo>
                  <a:pt x="7738" y="13699"/>
                </a:lnTo>
                <a:lnTo>
                  <a:pt x="7689" y="13772"/>
                </a:lnTo>
                <a:lnTo>
                  <a:pt x="7640" y="13869"/>
                </a:lnTo>
                <a:lnTo>
                  <a:pt x="7567" y="14064"/>
                </a:lnTo>
                <a:lnTo>
                  <a:pt x="7519" y="14259"/>
                </a:lnTo>
                <a:lnTo>
                  <a:pt x="7446" y="14526"/>
                </a:lnTo>
                <a:lnTo>
                  <a:pt x="7105" y="14526"/>
                </a:lnTo>
                <a:lnTo>
                  <a:pt x="7129" y="14380"/>
                </a:lnTo>
                <a:lnTo>
                  <a:pt x="7178" y="14210"/>
                </a:lnTo>
                <a:lnTo>
                  <a:pt x="7300" y="13894"/>
                </a:lnTo>
                <a:lnTo>
                  <a:pt x="7421" y="13577"/>
                </a:lnTo>
                <a:lnTo>
                  <a:pt x="7421" y="13529"/>
                </a:lnTo>
                <a:lnTo>
                  <a:pt x="7397" y="13504"/>
                </a:lnTo>
                <a:lnTo>
                  <a:pt x="7324" y="13504"/>
                </a:lnTo>
                <a:lnTo>
                  <a:pt x="7154" y="13650"/>
                </a:lnTo>
                <a:lnTo>
                  <a:pt x="7008" y="13821"/>
                </a:lnTo>
                <a:lnTo>
                  <a:pt x="6886" y="13991"/>
                </a:lnTo>
                <a:lnTo>
                  <a:pt x="6789" y="14210"/>
                </a:lnTo>
                <a:lnTo>
                  <a:pt x="6740" y="14332"/>
                </a:lnTo>
                <a:lnTo>
                  <a:pt x="6716" y="14502"/>
                </a:lnTo>
                <a:lnTo>
                  <a:pt x="6497" y="14453"/>
                </a:lnTo>
                <a:lnTo>
                  <a:pt x="6302" y="14380"/>
                </a:lnTo>
                <a:lnTo>
                  <a:pt x="5889" y="14210"/>
                </a:lnTo>
                <a:lnTo>
                  <a:pt x="7008" y="13358"/>
                </a:lnTo>
                <a:lnTo>
                  <a:pt x="8078" y="12458"/>
                </a:lnTo>
                <a:lnTo>
                  <a:pt x="8881" y="11777"/>
                </a:lnTo>
                <a:lnTo>
                  <a:pt x="9271" y="11436"/>
                </a:lnTo>
                <a:lnTo>
                  <a:pt x="9684" y="11120"/>
                </a:lnTo>
                <a:lnTo>
                  <a:pt x="10463" y="10512"/>
                </a:lnTo>
                <a:lnTo>
                  <a:pt x="10828" y="10195"/>
                </a:lnTo>
                <a:lnTo>
                  <a:pt x="11193" y="9855"/>
                </a:lnTo>
                <a:lnTo>
                  <a:pt x="11388" y="9636"/>
                </a:lnTo>
                <a:lnTo>
                  <a:pt x="11582" y="9417"/>
                </a:lnTo>
                <a:lnTo>
                  <a:pt x="11923" y="8930"/>
                </a:lnTo>
                <a:lnTo>
                  <a:pt x="12264" y="8443"/>
                </a:lnTo>
                <a:lnTo>
                  <a:pt x="12434" y="8200"/>
                </a:lnTo>
                <a:lnTo>
                  <a:pt x="12629" y="7981"/>
                </a:lnTo>
                <a:lnTo>
                  <a:pt x="12969" y="7616"/>
                </a:lnTo>
                <a:lnTo>
                  <a:pt x="13334" y="7251"/>
                </a:lnTo>
                <a:lnTo>
                  <a:pt x="13699" y="6910"/>
                </a:lnTo>
                <a:lnTo>
                  <a:pt x="14064" y="6570"/>
                </a:lnTo>
                <a:close/>
                <a:moveTo>
                  <a:pt x="14356" y="1460"/>
                </a:moveTo>
                <a:lnTo>
                  <a:pt x="14575" y="1509"/>
                </a:lnTo>
                <a:lnTo>
                  <a:pt x="14721" y="1582"/>
                </a:lnTo>
                <a:lnTo>
                  <a:pt x="14843" y="1679"/>
                </a:lnTo>
                <a:lnTo>
                  <a:pt x="14916" y="1825"/>
                </a:lnTo>
                <a:lnTo>
                  <a:pt x="14964" y="1971"/>
                </a:lnTo>
                <a:lnTo>
                  <a:pt x="14989" y="2141"/>
                </a:lnTo>
                <a:lnTo>
                  <a:pt x="14964" y="2312"/>
                </a:lnTo>
                <a:lnTo>
                  <a:pt x="14940" y="2506"/>
                </a:lnTo>
                <a:lnTo>
                  <a:pt x="14867" y="2701"/>
                </a:lnTo>
                <a:lnTo>
                  <a:pt x="14721" y="3090"/>
                </a:lnTo>
                <a:lnTo>
                  <a:pt x="14551" y="3455"/>
                </a:lnTo>
                <a:lnTo>
                  <a:pt x="14381" y="3747"/>
                </a:lnTo>
                <a:lnTo>
                  <a:pt x="14162" y="4112"/>
                </a:lnTo>
                <a:lnTo>
                  <a:pt x="13918" y="4477"/>
                </a:lnTo>
                <a:lnTo>
                  <a:pt x="13432" y="5183"/>
                </a:lnTo>
                <a:lnTo>
                  <a:pt x="12385" y="6545"/>
                </a:lnTo>
                <a:lnTo>
                  <a:pt x="12045" y="7008"/>
                </a:lnTo>
                <a:lnTo>
                  <a:pt x="11704" y="7421"/>
                </a:lnTo>
                <a:lnTo>
                  <a:pt x="11339" y="7835"/>
                </a:lnTo>
                <a:lnTo>
                  <a:pt x="10950" y="8224"/>
                </a:lnTo>
                <a:lnTo>
                  <a:pt x="10560" y="8614"/>
                </a:lnTo>
                <a:lnTo>
                  <a:pt x="10171" y="9003"/>
                </a:lnTo>
                <a:lnTo>
                  <a:pt x="9319" y="9733"/>
                </a:lnTo>
                <a:lnTo>
                  <a:pt x="8565" y="10341"/>
                </a:lnTo>
                <a:lnTo>
                  <a:pt x="7835" y="10974"/>
                </a:lnTo>
                <a:lnTo>
                  <a:pt x="7129" y="11607"/>
                </a:lnTo>
                <a:lnTo>
                  <a:pt x="6789" y="11947"/>
                </a:lnTo>
                <a:lnTo>
                  <a:pt x="6448" y="12288"/>
                </a:lnTo>
                <a:lnTo>
                  <a:pt x="5791" y="12945"/>
                </a:lnTo>
                <a:lnTo>
                  <a:pt x="5134" y="13602"/>
                </a:lnTo>
                <a:lnTo>
                  <a:pt x="4794" y="13918"/>
                </a:lnTo>
                <a:lnTo>
                  <a:pt x="4429" y="14210"/>
                </a:lnTo>
                <a:lnTo>
                  <a:pt x="4064" y="14478"/>
                </a:lnTo>
                <a:lnTo>
                  <a:pt x="3674" y="14745"/>
                </a:lnTo>
                <a:lnTo>
                  <a:pt x="3431" y="14891"/>
                </a:lnTo>
                <a:lnTo>
                  <a:pt x="3115" y="15037"/>
                </a:lnTo>
                <a:lnTo>
                  <a:pt x="2750" y="15208"/>
                </a:lnTo>
                <a:lnTo>
                  <a:pt x="2360" y="15305"/>
                </a:lnTo>
                <a:lnTo>
                  <a:pt x="2166" y="15354"/>
                </a:lnTo>
                <a:lnTo>
                  <a:pt x="1971" y="15378"/>
                </a:lnTo>
                <a:lnTo>
                  <a:pt x="1776" y="15402"/>
                </a:lnTo>
                <a:lnTo>
                  <a:pt x="1606" y="15378"/>
                </a:lnTo>
                <a:lnTo>
                  <a:pt x="1460" y="15329"/>
                </a:lnTo>
                <a:lnTo>
                  <a:pt x="1314" y="15256"/>
                </a:lnTo>
                <a:lnTo>
                  <a:pt x="1192" y="15159"/>
                </a:lnTo>
                <a:lnTo>
                  <a:pt x="1095" y="15037"/>
                </a:lnTo>
                <a:lnTo>
                  <a:pt x="1022" y="14867"/>
                </a:lnTo>
                <a:lnTo>
                  <a:pt x="973" y="14672"/>
                </a:lnTo>
                <a:lnTo>
                  <a:pt x="973" y="14478"/>
                </a:lnTo>
                <a:lnTo>
                  <a:pt x="973" y="14283"/>
                </a:lnTo>
                <a:lnTo>
                  <a:pt x="998" y="14064"/>
                </a:lnTo>
                <a:lnTo>
                  <a:pt x="1046" y="13869"/>
                </a:lnTo>
                <a:lnTo>
                  <a:pt x="1168" y="13456"/>
                </a:lnTo>
                <a:lnTo>
                  <a:pt x="1752" y="12288"/>
                </a:lnTo>
                <a:lnTo>
                  <a:pt x="2020" y="11753"/>
                </a:lnTo>
                <a:lnTo>
                  <a:pt x="2141" y="11558"/>
                </a:lnTo>
                <a:lnTo>
                  <a:pt x="2190" y="11485"/>
                </a:lnTo>
                <a:lnTo>
                  <a:pt x="2239" y="11436"/>
                </a:lnTo>
                <a:lnTo>
                  <a:pt x="2287" y="11534"/>
                </a:lnTo>
                <a:lnTo>
                  <a:pt x="2263" y="11558"/>
                </a:lnTo>
                <a:lnTo>
                  <a:pt x="1995" y="12118"/>
                </a:lnTo>
                <a:lnTo>
                  <a:pt x="1874" y="12410"/>
                </a:lnTo>
                <a:lnTo>
                  <a:pt x="1776" y="12701"/>
                </a:lnTo>
                <a:lnTo>
                  <a:pt x="1703" y="12993"/>
                </a:lnTo>
                <a:lnTo>
                  <a:pt x="1703" y="13139"/>
                </a:lnTo>
                <a:lnTo>
                  <a:pt x="1703" y="13285"/>
                </a:lnTo>
                <a:lnTo>
                  <a:pt x="1703" y="13431"/>
                </a:lnTo>
                <a:lnTo>
                  <a:pt x="1728" y="13577"/>
                </a:lnTo>
                <a:lnTo>
                  <a:pt x="1776" y="13723"/>
                </a:lnTo>
                <a:lnTo>
                  <a:pt x="1849" y="13869"/>
                </a:lnTo>
                <a:lnTo>
                  <a:pt x="1922" y="13967"/>
                </a:lnTo>
                <a:lnTo>
                  <a:pt x="2020" y="14064"/>
                </a:lnTo>
                <a:lnTo>
                  <a:pt x="2117" y="14137"/>
                </a:lnTo>
                <a:lnTo>
                  <a:pt x="2214" y="14210"/>
                </a:lnTo>
                <a:lnTo>
                  <a:pt x="2336" y="14234"/>
                </a:lnTo>
                <a:lnTo>
                  <a:pt x="2458" y="14283"/>
                </a:lnTo>
                <a:lnTo>
                  <a:pt x="2701" y="14283"/>
                </a:lnTo>
                <a:lnTo>
                  <a:pt x="2969" y="14259"/>
                </a:lnTo>
                <a:lnTo>
                  <a:pt x="3236" y="14210"/>
                </a:lnTo>
                <a:lnTo>
                  <a:pt x="3480" y="14137"/>
                </a:lnTo>
                <a:lnTo>
                  <a:pt x="3674" y="14040"/>
                </a:lnTo>
                <a:lnTo>
                  <a:pt x="4064" y="13869"/>
                </a:lnTo>
                <a:lnTo>
                  <a:pt x="4404" y="13650"/>
                </a:lnTo>
                <a:lnTo>
                  <a:pt x="4745" y="13407"/>
                </a:lnTo>
                <a:lnTo>
                  <a:pt x="5086" y="13139"/>
                </a:lnTo>
                <a:lnTo>
                  <a:pt x="5718" y="12580"/>
                </a:lnTo>
                <a:lnTo>
                  <a:pt x="6351" y="12020"/>
                </a:lnTo>
                <a:lnTo>
                  <a:pt x="7056" y="11315"/>
                </a:lnTo>
                <a:lnTo>
                  <a:pt x="7762" y="10585"/>
                </a:lnTo>
                <a:lnTo>
                  <a:pt x="8443" y="9855"/>
                </a:lnTo>
                <a:lnTo>
                  <a:pt x="9149" y="9125"/>
                </a:lnTo>
                <a:lnTo>
                  <a:pt x="10585" y="7665"/>
                </a:lnTo>
                <a:lnTo>
                  <a:pt x="11315" y="6910"/>
                </a:lnTo>
                <a:lnTo>
                  <a:pt x="12045" y="6180"/>
                </a:lnTo>
                <a:lnTo>
                  <a:pt x="12580" y="5596"/>
                </a:lnTo>
                <a:lnTo>
                  <a:pt x="13091" y="4988"/>
                </a:lnTo>
                <a:lnTo>
                  <a:pt x="13334" y="4672"/>
                </a:lnTo>
                <a:lnTo>
                  <a:pt x="13553" y="4356"/>
                </a:lnTo>
                <a:lnTo>
                  <a:pt x="13772" y="4015"/>
                </a:lnTo>
                <a:lnTo>
                  <a:pt x="13943" y="3674"/>
                </a:lnTo>
                <a:lnTo>
                  <a:pt x="14040" y="3407"/>
                </a:lnTo>
                <a:lnTo>
                  <a:pt x="14113" y="3163"/>
                </a:lnTo>
                <a:lnTo>
                  <a:pt x="14162" y="2896"/>
                </a:lnTo>
                <a:lnTo>
                  <a:pt x="14186" y="2628"/>
                </a:lnTo>
                <a:lnTo>
                  <a:pt x="14137" y="2385"/>
                </a:lnTo>
                <a:lnTo>
                  <a:pt x="14089" y="2263"/>
                </a:lnTo>
                <a:lnTo>
                  <a:pt x="14040" y="2141"/>
                </a:lnTo>
                <a:lnTo>
                  <a:pt x="13967" y="2044"/>
                </a:lnTo>
                <a:lnTo>
                  <a:pt x="13894" y="1947"/>
                </a:lnTo>
                <a:lnTo>
                  <a:pt x="13772" y="1849"/>
                </a:lnTo>
                <a:lnTo>
                  <a:pt x="13651" y="1776"/>
                </a:lnTo>
                <a:lnTo>
                  <a:pt x="13480" y="1703"/>
                </a:lnTo>
                <a:lnTo>
                  <a:pt x="13334" y="1679"/>
                </a:lnTo>
                <a:lnTo>
                  <a:pt x="12994" y="1679"/>
                </a:lnTo>
                <a:lnTo>
                  <a:pt x="13261" y="1606"/>
                </a:lnTo>
                <a:lnTo>
                  <a:pt x="13529" y="1533"/>
                </a:lnTo>
                <a:lnTo>
                  <a:pt x="13821" y="1484"/>
                </a:lnTo>
                <a:lnTo>
                  <a:pt x="14113" y="1460"/>
                </a:lnTo>
                <a:close/>
                <a:moveTo>
                  <a:pt x="15573" y="535"/>
                </a:moveTo>
                <a:lnTo>
                  <a:pt x="15694" y="584"/>
                </a:lnTo>
                <a:lnTo>
                  <a:pt x="15767" y="633"/>
                </a:lnTo>
                <a:lnTo>
                  <a:pt x="15816" y="681"/>
                </a:lnTo>
                <a:lnTo>
                  <a:pt x="15840" y="754"/>
                </a:lnTo>
                <a:lnTo>
                  <a:pt x="15889" y="852"/>
                </a:lnTo>
                <a:lnTo>
                  <a:pt x="15938" y="1119"/>
                </a:lnTo>
                <a:lnTo>
                  <a:pt x="15938" y="1387"/>
                </a:lnTo>
                <a:lnTo>
                  <a:pt x="15913" y="1679"/>
                </a:lnTo>
                <a:lnTo>
                  <a:pt x="15865" y="1971"/>
                </a:lnTo>
                <a:lnTo>
                  <a:pt x="15719" y="2531"/>
                </a:lnTo>
                <a:lnTo>
                  <a:pt x="15548" y="3066"/>
                </a:lnTo>
                <a:lnTo>
                  <a:pt x="15378" y="3577"/>
                </a:lnTo>
                <a:lnTo>
                  <a:pt x="15159" y="4088"/>
                </a:lnTo>
                <a:lnTo>
                  <a:pt x="14916" y="4574"/>
                </a:lnTo>
                <a:lnTo>
                  <a:pt x="14624" y="5061"/>
                </a:lnTo>
                <a:lnTo>
                  <a:pt x="14332" y="5499"/>
                </a:lnTo>
                <a:lnTo>
                  <a:pt x="13991" y="5937"/>
                </a:lnTo>
                <a:lnTo>
                  <a:pt x="13626" y="6351"/>
                </a:lnTo>
                <a:lnTo>
                  <a:pt x="13261" y="6740"/>
                </a:lnTo>
                <a:lnTo>
                  <a:pt x="12604" y="7397"/>
                </a:lnTo>
                <a:lnTo>
                  <a:pt x="12288" y="7738"/>
                </a:lnTo>
                <a:lnTo>
                  <a:pt x="11996" y="8103"/>
                </a:lnTo>
                <a:lnTo>
                  <a:pt x="11363" y="8979"/>
                </a:lnTo>
                <a:lnTo>
                  <a:pt x="11047" y="9392"/>
                </a:lnTo>
                <a:lnTo>
                  <a:pt x="10877" y="9611"/>
                </a:lnTo>
                <a:lnTo>
                  <a:pt x="10682" y="9806"/>
                </a:lnTo>
                <a:lnTo>
                  <a:pt x="10293" y="10122"/>
                </a:lnTo>
                <a:lnTo>
                  <a:pt x="9903" y="10439"/>
                </a:lnTo>
                <a:lnTo>
                  <a:pt x="9100" y="11047"/>
                </a:lnTo>
                <a:lnTo>
                  <a:pt x="8687" y="11388"/>
                </a:lnTo>
                <a:lnTo>
                  <a:pt x="8297" y="11728"/>
                </a:lnTo>
                <a:lnTo>
                  <a:pt x="7519" y="12410"/>
                </a:lnTo>
                <a:lnTo>
                  <a:pt x="6837" y="12969"/>
                </a:lnTo>
                <a:lnTo>
                  <a:pt x="6156" y="13529"/>
                </a:lnTo>
                <a:lnTo>
                  <a:pt x="5475" y="14064"/>
                </a:lnTo>
                <a:lnTo>
                  <a:pt x="4769" y="14575"/>
                </a:lnTo>
                <a:lnTo>
                  <a:pt x="4283" y="14916"/>
                </a:lnTo>
                <a:lnTo>
                  <a:pt x="3796" y="15208"/>
                </a:lnTo>
                <a:lnTo>
                  <a:pt x="3285" y="15500"/>
                </a:lnTo>
                <a:lnTo>
                  <a:pt x="2750" y="15767"/>
                </a:lnTo>
                <a:lnTo>
                  <a:pt x="2287" y="15962"/>
                </a:lnTo>
                <a:lnTo>
                  <a:pt x="2020" y="16059"/>
                </a:lnTo>
                <a:lnTo>
                  <a:pt x="1752" y="16132"/>
                </a:lnTo>
                <a:lnTo>
                  <a:pt x="1484" y="16205"/>
                </a:lnTo>
                <a:lnTo>
                  <a:pt x="1217" y="16230"/>
                </a:lnTo>
                <a:lnTo>
                  <a:pt x="949" y="16205"/>
                </a:lnTo>
                <a:lnTo>
                  <a:pt x="827" y="16181"/>
                </a:lnTo>
                <a:lnTo>
                  <a:pt x="730" y="16132"/>
                </a:lnTo>
                <a:lnTo>
                  <a:pt x="633" y="16084"/>
                </a:lnTo>
                <a:lnTo>
                  <a:pt x="560" y="16011"/>
                </a:lnTo>
                <a:lnTo>
                  <a:pt x="511" y="15938"/>
                </a:lnTo>
                <a:lnTo>
                  <a:pt x="462" y="15840"/>
                </a:lnTo>
                <a:lnTo>
                  <a:pt x="438" y="15646"/>
                </a:lnTo>
                <a:lnTo>
                  <a:pt x="438" y="15402"/>
                </a:lnTo>
                <a:lnTo>
                  <a:pt x="487" y="15159"/>
                </a:lnTo>
                <a:lnTo>
                  <a:pt x="560" y="14891"/>
                </a:lnTo>
                <a:lnTo>
                  <a:pt x="754" y="14405"/>
                </a:lnTo>
                <a:lnTo>
                  <a:pt x="754" y="14599"/>
                </a:lnTo>
                <a:lnTo>
                  <a:pt x="754" y="14794"/>
                </a:lnTo>
                <a:lnTo>
                  <a:pt x="803" y="14964"/>
                </a:lnTo>
                <a:lnTo>
                  <a:pt x="827" y="15110"/>
                </a:lnTo>
                <a:lnTo>
                  <a:pt x="900" y="15232"/>
                </a:lnTo>
                <a:lnTo>
                  <a:pt x="973" y="15354"/>
                </a:lnTo>
                <a:lnTo>
                  <a:pt x="1046" y="15427"/>
                </a:lnTo>
                <a:lnTo>
                  <a:pt x="1144" y="15500"/>
                </a:lnTo>
                <a:lnTo>
                  <a:pt x="1241" y="15573"/>
                </a:lnTo>
                <a:lnTo>
                  <a:pt x="1338" y="15597"/>
                </a:lnTo>
                <a:lnTo>
                  <a:pt x="1460" y="15646"/>
                </a:lnTo>
                <a:lnTo>
                  <a:pt x="1849" y="15646"/>
                </a:lnTo>
                <a:lnTo>
                  <a:pt x="2141" y="15597"/>
                </a:lnTo>
                <a:lnTo>
                  <a:pt x="2433" y="15500"/>
                </a:lnTo>
                <a:lnTo>
                  <a:pt x="2750" y="15402"/>
                </a:lnTo>
                <a:lnTo>
                  <a:pt x="3042" y="15256"/>
                </a:lnTo>
                <a:lnTo>
                  <a:pt x="3626" y="14964"/>
                </a:lnTo>
                <a:lnTo>
                  <a:pt x="4112" y="14648"/>
                </a:lnTo>
                <a:lnTo>
                  <a:pt x="4453" y="14405"/>
                </a:lnTo>
                <a:lnTo>
                  <a:pt x="4794" y="14137"/>
                </a:lnTo>
                <a:lnTo>
                  <a:pt x="5134" y="13845"/>
                </a:lnTo>
                <a:lnTo>
                  <a:pt x="5767" y="13261"/>
                </a:lnTo>
                <a:lnTo>
                  <a:pt x="6375" y="12653"/>
                </a:lnTo>
                <a:lnTo>
                  <a:pt x="6983" y="12045"/>
                </a:lnTo>
                <a:lnTo>
                  <a:pt x="7738" y="11363"/>
                </a:lnTo>
                <a:lnTo>
                  <a:pt x="8492" y="10731"/>
                </a:lnTo>
                <a:lnTo>
                  <a:pt x="9271" y="10098"/>
                </a:lnTo>
                <a:lnTo>
                  <a:pt x="10049" y="9465"/>
                </a:lnTo>
                <a:lnTo>
                  <a:pt x="10439" y="9125"/>
                </a:lnTo>
                <a:lnTo>
                  <a:pt x="10828" y="8760"/>
                </a:lnTo>
                <a:lnTo>
                  <a:pt x="11193" y="8395"/>
                </a:lnTo>
                <a:lnTo>
                  <a:pt x="11558" y="8030"/>
                </a:lnTo>
                <a:lnTo>
                  <a:pt x="11899" y="7665"/>
                </a:lnTo>
                <a:lnTo>
                  <a:pt x="12239" y="7275"/>
                </a:lnTo>
                <a:lnTo>
                  <a:pt x="12896" y="6448"/>
                </a:lnTo>
                <a:lnTo>
                  <a:pt x="13894" y="5110"/>
                </a:lnTo>
                <a:lnTo>
                  <a:pt x="14381" y="4429"/>
                </a:lnTo>
                <a:lnTo>
                  <a:pt x="14599" y="4064"/>
                </a:lnTo>
                <a:lnTo>
                  <a:pt x="14818" y="3723"/>
                </a:lnTo>
                <a:lnTo>
                  <a:pt x="14989" y="3382"/>
                </a:lnTo>
                <a:lnTo>
                  <a:pt x="15159" y="2993"/>
                </a:lnTo>
                <a:lnTo>
                  <a:pt x="15281" y="2604"/>
                </a:lnTo>
                <a:lnTo>
                  <a:pt x="15329" y="2409"/>
                </a:lnTo>
                <a:lnTo>
                  <a:pt x="15378" y="2214"/>
                </a:lnTo>
                <a:lnTo>
                  <a:pt x="15378" y="2020"/>
                </a:lnTo>
                <a:lnTo>
                  <a:pt x="15354" y="1849"/>
                </a:lnTo>
                <a:lnTo>
                  <a:pt x="15305" y="1655"/>
                </a:lnTo>
                <a:lnTo>
                  <a:pt x="15232" y="1509"/>
                </a:lnTo>
                <a:lnTo>
                  <a:pt x="15135" y="1363"/>
                </a:lnTo>
                <a:lnTo>
                  <a:pt x="14989" y="1241"/>
                </a:lnTo>
                <a:lnTo>
                  <a:pt x="14794" y="1144"/>
                </a:lnTo>
                <a:lnTo>
                  <a:pt x="14575" y="1046"/>
                </a:lnTo>
                <a:lnTo>
                  <a:pt x="14332" y="998"/>
                </a:lnTo>
                <a:lnTo>
                  <a:pt x="14089" y="973"/>
                </a:lnTo>
                <a:lnTo>
                  <a:pt x="14818" y="730"/>
                </a:lnTo>
                <a:lnTo>
                  <a:pt x="15110" y="608"/>
                </a:lnTo>
                <a:lnTo>
                  <a:pt x="15281" y="560"/>
                </a:lnTo>
                <a:lnTo>
                  <a:pt x="15427" y="535"/>
                </a:lnTo>
                <a:close/>
                <a:moveTo>
                  <a:pt x="15451" y="0"/>
                </a:moveTo>
                <a:lnTo>
                  <a:pt x="15305" y="24"/>
                </a:lnTo>
                <a:lnTo>
                  <a:pt x="15013" y="97"/>
                </a:lnTo>
                <a:lnTo>
                  <a:pt x="13845" y="462"/>
                </a:lnTo>
                <a:lnTo>
                  <a:pt x="13261" y="657"/>
                </a:lnTo>
                <a:lnTo>
                  <a:pt x="12702" y="876"/>
                </a:lnTo>
                <a:lnTo>
                  <a:pt x="12118" y="1119"/>
                </a:lnTo>
                <a:lnTo>
                  <a:pt x="11582" y="1411"/>
                </a:lnTo>
                <a:lnTo>
                  <a:pt x="11047" y="1703"/>
                </a:lnTo>
                <a:lnTo>
                  <a:pt x="10536" y="2020"/>
                </a:lnTo>
                <a:lnTo>
                  <a:pt x="10512" y="2068"/>
                </a:lnTo>
                <a:lnTo>
                  <a:pt x="10195" y="1971"/>
                </a:lnTo>
                <a:lnTo>
                  <a:pt x="9879" y="1898"/>
                </a:lnTo>
                <a:lnTo>
                  <a:pt x="9246" y="1801"/>
                </a:lnTo>
                <a:lnTo>
                  <a:pt x="8906" y="1776"/>
                </a:lnTo>
                <a:lnTo>
                  <a:pt x="8565" y="1752"/>
                </a:lnTo>
                <a:lnTo>
                  <a:pt x="8224" y="1752"/>
                </a:lnTo>
                <a:lnTo>
                  <a:pt x="7884" y="1776"/>
                </a:lnTo>
                <a:lnTo>
                  <a:pt x="7543" y="1801"/>
                </a:lnTo>
                <a:lnTo>
                  <a:pt x="7178" y="1849"/>
                </a:lnTo>
                <a:lnTo>
                  <a:pt x="6837" y="1898"/>
                </a:lnTo>
                <a:lnTo>
                  <a:pt x="6497" y="1971"/>
                </a:lnTo>
                <a:lnTo>
                  <a:pt x="6181" y="2068"/>
                </a:lnTo>
                <a:lnTo>
                  <a:pt x="5840" y="2166"/>
                </a:lnTo>
                <a:lnTo>
                  <a:pt x="5524" y="2287"/>
                </a:lnTo>
                <a:lnTo>
                  <a:pt x="5207" y="2409"/>
                </a:lnTo>
                <a:lnTo>
                  <a:pt x="4891" y="2555"/>
                </a:lnTo>
                <a:lnTo>
                  <a:pt x="4575" y="2725"/>
                </a:lnTo>
                <a:lnTo>
                  <a:pt x="4283" y="2896"/>
                </a:lnTo>
                <a:lnTo>
                  <a:pt x="3991" y="3090"/>
                </a:lnTo>
                <a:lnTo>
                  <a:pt x="3626" y="3358"/>
                </a:lnTo>
                <a:lnTo>
                  <a:pt x="3285" y="3699"/>
                </a:lnTo>
                <a:lnTo>
                  <a:pt x="2969" y="4039"/>
                </a:lnTo>
                <a:lnTo>
                  <a:pt x="2677" y="4429"/>
                </a:lnTo>
                <a:lnTo>
                  <a:pt x="2433" y="4842"/>
                </a:lnTo>
                <a:lnTo>
                  <a:pt x="2214" y="5256"/>
                </a:lnTo>
                <a:lnTo>
                  <a:pt x="2044" y="5718"/>
                </a:lnTo>
                <a:lnTo>
                  <a:pt x="1874" y="6156"/>
                </a:lnTo>
                <a:lnTo>
                  <a:pt x="1776" y="6351"/>
                </a:lnTo>
                <a:lnTo>
                  <a:pt x="1679" y="6521"/>
                </a:lnTo>
                <a:lnTo>
                  <a:pt x="1630" y="6691"/>
                </a:lnTo>
                <a:lnTo>
                  <a:pt x="1630" y="6862"/>
                </a:lnTo>
                <a:lnTo>
                  <a:pt x="1655" y="6910"/>
                </a:lnTo>
                <a:lnTo>
                  <a:pt x="1703" y="6935"/>
                </a:lnTo>
                <a:lnTo>
                  <a:pt x="1630" y="7348"/>
                </a:lnTo>
                <a:lnTo>
                  <a:pt x="1582" y="7762"/>
                </a:lnTo>
                <a:lnTo>
                  <a:pt x="1557" y="8151"/>
                </a:lnTo>
                <a:lnTo>
                  <a:pt x="1557" y="8565"/>
                </a:lnTo>
                <a:lnTo>
                  <a:pt x="1557" y="8881"/>
                </a:lnTo>
                <a:lnTo>
                  <a:pt x="1606" y="9198"/>
                </a:lnTo>
                <a:lnTo>
                  <a:pt x="1655" y="9514"/>
                </a:lnTo>
                <a:lnTo>
                  <a:pt x="1703" y="9830"/>
                </a:lnTo>
                <a:lnTo>
                  <a:pt x="1776" y="10171"/>
                </a:lnTo>
                <a:lnTo>
                  <a:pt x="1874" y="10487"/>
                </a:lnTo>
                <a:lnTo>
                  <a:pt x="1995" y="10828"/>
                </a:lnTo>
                <a:lnTo>
                  <a:pt x="2117" y="11144"/>
                </a:lnTo>
                <a:lnTo>
                  <a:pt x="2020" y="11193"/>
                </a:lnTo>
                <a:lnTo>
                  <a:pt x="1898" y="11290"/>
                </a:lnTo>
                <a:lnTo>
                  <a:pt x="1776" y="11412"/>
                </a:lnTo>
                <a:lnTo>
                  <a:pt x="1655" y="11607"/>
                </a:lnTo>
                <a:lnTo>
                  <a:pt x="1387" y="12045"/>
                </a:lnTo>
                <a:lnTo>
                  <a:pt x="1119" y="12556"/>
                </a:lnTo>
                <a:lnTo>
                  <a:pt x="876" y="13091"/>
                </a:lnTo>
                <a:lnTo>
                  <a:pt x="657" y="13553"/>
                </a:lnTo>
                <a:lnTo>
                  <a:pt x="414" y="14113"/>
                </a:lnTo>
                <a:lnTo>
                  <a:pt x="243" y="14551"/>
                </a:lnTo>
                <a:lnTo>
                  <a:pt x="97" y="14989"/>
                </a:lnTo>
                <a:lnTo>
                  <a:pt x="49" y="15208"/>
                </a:lnTo>
                <a:lnTo>
                  <a:pt x="0" y="15427"/>
                </a:lnTo>
                <a:lnTo>
                  <a:pt x="0" y="15670"/>
                </a:lnTo>
                <a:lnTo>
                  <a:pt x="49" y="15889"/>
                </a:lnTo>
                <a:lnTo>
                  <a:pt x="97" y="16084"/>
                </a:lnTo>
                <a:lnTo>
                  <a:pt x="195" y="16254"/>
                </a:lnTo>
                <a:lnTo>
                  <a:pt x="316" y="16400"/>
                </a:lnTo>
                <a:lnTo>
                  <a:pt x="487" y="16497"/>
                </a:lnTo>
                <a:lnTo>
                  <a:pt x="657" y="16595"/>
                </a:lnTo>
                <a:lnTo>
                  <a:pt x="827" y="16643"/>
                </a:lnTo>
                <a:lnTo>
                  <a:pt x="1046" y="16668"/>
                </a:lnTo>
                <a:lnTo>
                  <a:pt x="1241" y="16668"/>
                </a:lnTo>
                <a:lnTo>
                  <a:pt x="1509" y="16643"/>
                </a:lnTo>
                <a:lnTo>
                  <a:pt x="1776" y="16570"/>
                </a:lnTo>
                <a:lnTo>
                  <a:pt x="2044" y="16497"/>
                </a:lnTo>
                <a:lnTo>
                  <a:pt x="2312" y="16400"/>
                </a:lnTo>
                <a:lnTo>
                  <a:pt x="2823" y="16157"/>
                </a:lnTo>
                <a:lnTo>
                  <a:pt x="3309" y="15913"/>
                </a:lnTo>
                <a:lnTo>
                  <a:pt x="3796" y="15646"/>
                </a:lnTo>
                <a:lnTo>
                  <a:pt x="4258" y="15378"/>
                </a:lnTo>
                <a:lnTo>
                  <a:pt x="4721" y="15062"/>
                </a:lnTo>
                <a:lnTo>
                  <a:pt x="5183" y="14745"/>
                </a:lnTo>
                <a:lnTo>
                  <a:pt x="5791" y="14307"/>
                </a:lnTo>
                <a:lnTo>
                  <a:pt x="5767" y="14405"/>
                </a:lnTo>
                <a:lnTo>
                  <a:pt x="5767" y="14502"/>
                </a:lnTo>
                <a:lnTo>
                  <a:pt x="5791" y="14599"/>
                </a:lnTo>
                <a:lnTo>
                  <a:pt x="5864" y="14672"/>
                </a:lnTo>
                <a:lnTo>
                  <a:pt x="5937" y="14745"/>
                </a:lnTo>
                <a:lnTo>
                  <a:pt x="6035" y="14794"/>
                </a:lnTo>
                <a:lnTo>
                  <a:pt x="6302" y="14867"/>
                </a:lnTo>
                <a:lnTo>
                  <a:pt x="6594" y="14940"/>
                </a:lnTo>
                <a:lnTo>
                  <a:pt x="6910" y="14964"/>
                </a:lnTo>
                <a:lnTo>
                  <a:pt x="7227" y="14989"/>
                </a:lnTo>
                <a:lnTo>
                  <a:pt x="7543" y="14989"/>
                </a:lnTo>
                <a:lnTo>
                  <a:pt x="7567" y="15037"/>
                </a:lnTo>
                <a:lnTo>
                  <a:pt x="7640" y="15062"/>
                </a:lnTo>
                <a:lnTo>
                  <a:pt x="7689" y="15062"/>
                </a:lnTo>
                <a:lnTo>
                  <a:pt x="7713" y="15037"/>
                </a:lnTo>
                <a:lnTo>
                  <a:pt x="7738" y="14964"/>
                </a:lnTo>
                <a:lnTo>
                  <a:pt x="8127" y="14940"/>
                </a:lnTo>
                <a:lnTo>
                  <a:pt x="8224" y="14940"/>
                </a:lnTo>
                <a:lnTo>
                  <a:pt x="8322" y="14964"/>
                </a:lnTo>
                <a:lnTo>
                  <a:pt x="8395" y="14916"/>
                </a:lnTo>
                <a:lnTo>
                  <a:pt x="8808" y="14867"/>
                </a:lnTo>
                <a:lnTo>
                  <a:pt x="9198" y="14794"/>
                </a:lnTo>
                <a:lnTo>
                  <a:pt x="9611" y="14697"/>
                </a:lnTo>
                <a:lnTo>
                  <a:pt x="10001" y="14599"/>
                </a:lnTo>
                <a:lnTo>
                  <a:pt x="10390" y="14453"/>
                </a:lnTo>
                <a:lnTo>
                  <a:pt x="10779" y="14307"/>
                </a:lnTo>
                <a:lnTo>
                  <a:pt x="11144" y="14137"/>
                </a:lnTo>
                <a:lnTo>
                  <a:pt x="11509" y="13918"/>
                </a:lnTo>
                <a:lnTo>
                  <a:pt x="12020" y="13577"/>
                </a:lnTo>
                <a:lnTo>
                  <a:pt x="12507" y="13164"/>
                </a:lnTo>
                <a:lnTo>
                  <a:pt x="12969" y="12726"/>
                </a:lnTo>
                <a:lnTo>
                  <a:pt x="13359" y="12264"/>
                </a:lnTo>
                <a:lnTo>
                  <a:pt x="13553" y="11996"/>
                </a:lnTo>
                <a:lnTo>
                  <a:pt x="13724" y="11753"/>
                </a:lnTo>
                <a:lnTo>
                  <a:pt x="13894" y="11485"/>
                </a:lnTo>
                <a:lnTo>
                  <a:pt x="14040" y="11193"/>
                </a:lnTo>
                <a:lnTo>
                  <a:pt x="14186" y="10925"/>
                </a:lnTo>
                <a:lnTo>
                  <a:pt x="14308" y="10633"/>
                </a:lnTo>
                <a:lnTo>
                  <a:pt x="14405" y="10341"/>
                </a:lnTo>
                <a:lnTo>
                  <a:pt x="14478" y="10049"/>
                </a:lnTo>
                <a:lnTo>
                  <a:pt x="14599" y="9538"/>
                </a:lnTo>
                <a:lnTo>
                  <a:pt x="14648" y="9003"/>
                </a:lnTo>
                <a:lnTo>
                  <a:pt x="14672" y="8468"/>
                </a:lnTo>
                <a:lnTo>
                  <a:pt x="14697" y="7957"/>
                </a:lnTo>
                <a:lnTo>
                  <a:pt x="14697" y="7519"/>
                </a:lnTo>
                <a:lnTo>
                  <a:pt x="14672" y="7032"/>
                </a:lnTo>
                <a:lnTo>
                  <a:pt x="14624" y="6813"/>
                </a:lnTo>
                <a:lnTo>
                  <a:pt x="14575" y="6594"/>
                </a:lnTo>
                <a:lnTo>
                  <a:pt x="14502" y="6375"/>
                </a:lnTo>
                <a:lnTo>
                  <a:pt x="14381" y="6180"/>
                </a:lnTo>
                <a:lnTo>
                  <a:pt x="14745" y="5718"/>
                </a:lnTo>
                <a:lnTo>
                  <a:pt x="15086" y="5207"/>
                </a:lnTo>
                <a:lnTo>
                  <a:pt x="15378" y="4696"/>
                </a:lnTo>
                <a:lnTo>
                  <a:pt x="15646" y="4185"/>
                </a:lnTo>
                <a:lnTo>
                  <a:pt x="15889" y="3650"/>
                </a:lnTo>
                <a:lnTo>
                  <a:pt x="16084" y="3090"/>
                </a:lnTo>
                <a:lnTo>
                  <a:pt x="16254" y="2506"/>
                </a:lnTo>
                <a:lnTo>
                  <a:pt x="16376" y="1922"/>
                </a:lnTo>
                <a:lnTo>
                  <a:pt x="16449" y="1509"/>
                </a:lnTo>
                <a:lnTo>
                  <a:pt x="16449" y="1290"/>
                </a:lnTo>
                <a:lnTo>
                  <a:pt x="16449" y="1046"/>
                </a:lnTo>
                <a:lnTo>
                  <a:pt x="16424" y="803"/>
                </a:lnTo>
                <a:lnTo>
                  <a:pt x="16376" y="584"/>
                </a:lnTo>
                <a:lnTo>
                  <a:pt x="16303" y="389"/>
                </a:lnTo>
                <a:lnTo>
                  <a:pt x="16230" y="316"/>
                </a:lnTo>
                <a:lnTo>
                  <a:pt x="16157" y="243"/>
                </a:lnTo>
                <a:lnTo>
                  <a:pt x="16035" y="122"/>
                </a:lnTo>
                <a:lnTo>
                  <a:pt x="15889" y="49"/>
                </a:lnTo>
                <a:lnTo>
                  <a:pt x="15767" y="24"/>
                </a:lnTo>
                <a:lnTo>
                  <a:pt x="15621" y="0"/>
                </a:lnTo>
                <a:close/>
              </a:path>
            </a:pathLst>
          </a:custGeom>
          <a:solidFill>
            <a:schemeClr val="accent6"/>
          </a:solidFill>
          <a:ln>
            <a:noFill/>
          </a:ln>
        </p:spPr>
        <p:txBody>
          <a:bodyPr spcFirstLastPara="1" wrap="square" lIns="99044" tIns="99044" rIns="99044" bIns="99044" anchor="ctr" anchorCtr="0">
            <a:noAutofit/>
          </a:bodyPr>
          <a:lstStyle/>
          <a:p>
            <a:pPr marL="0" marR="0" lvl="0" indent="0" algn="l" defTabSz="990570" rtl="0" eaLnBrk="1" fontAlgn="auto" latinLnBrk="0" hangingPunct="1">
              <a:lnSpc>
                <a:spcPct val="100000"/>
              </a:lnSpc>
              <a:spcBef>
                <a:spcPts val="0"/>
              </a:spcBef>
              <a:spcAft>
                <a:spcPts val="0"/>
              </a:spcAft>
              <a:buClr>
                <a:srgbClr val="000000"/>
              </a:buClr>
              <a:buSzTx/>
              <a:buFontTx/>
              <a:buNone/>
              <a:tabLst/>
              <a:defRPr/>
            </a:pPr>
            <a:endParaRPr kumimoji="0" sz="1517" b="0" i="0" u="none" strike="noStrike" kern="0" cap="none" spc="0" normalizeH="0" baseline="0" noProof="0">
              <a:ln>
                <a:noFill/>
              </a:ln>
              <a:solidFill>
                <a:srgbClr val="6D9EEB"/>
              </a:solidFill>
              <a:effectLst/>
              <a:uLnTx/>
              <a:uFillTx/>
              <a:latin typeface="Arial"/>
              <a:ea typeface="+mn-ea"/>
              <a:cs typeface="Arial"/>
              <a:sym typeface="Arial"/>
            </a:endParaRPr>
          </a:p>
        </p:txBody>
      </p:sp>
      <p:sp>
        <p:nvSpPr>
          <p:cNvPr id="96" name="Google Shape;96;p19"/>
          <p:cNvSpPr/>
          <p:nvPr/>
        </p:nvSpPr>
        <p:spPr>
          <a:xfrm rot="1473024">
            <a:off x="5733200" y="1775932"/>
            <a:ext cx="725600" cy="706807"/>
          </a:xfrm>
          <a:custGeom>
            <a:avLst/>
            <a:gdLst/>
            <a:ahLst/>
            <a:cxnLst/>
            <a:rect l="l" t="t" r="r" b="b"/>
            <a:pathLst>
              <a:path w="18737" h="18250" extrusionOk="0">
                <a:moveTo>
                  <a:pt x="13554" y="3431"/>
                </a:moveTo>
                <a:lnTo>
                  <a:pt x="13748" y="3456"/>
                </a:lnTo>
                <a:lnTo>
                  <a:pt x="13919" y="3480"/>
                </a:lnTo>
                <a:lnTo>
                  <a:pt x="14308" y="3602"/>
                </a:lnTo>
                <a:lnTo>
                  <a:pt x="14478" y="3675"/>
                </a:lnTo>
                <a:lnTo>
                  <a:pt x="14624" y="3748"/>
                </a:lnTo>
                <a:lnTo>
                  <a:pt x="14746" y="3845"/>
                </a:lnTo>
                <a:lnTo>
                  <a:pt x="14843" y="3967"/>
                </a:lnTo>
                <a:lnTo>
                  <a:pt x="14941" y="4113"/>
                </a:lnTo>
                <a:lnTo>
                  <a:pt x="15038" y="4259"/>
                </a:lnTo>
                <a:lnTo>
                  <a:pt x="15111" y="4405"/>
                </a:lnTo>
                <a:lnTo>
                  <a:pt x="15160" y="4551"/>
                </a:lnTo>
                <a:lnTo>
                  <a:pt x="15184" y="4721"/>
                </a:lnTo>
                <a:lnTo>
                  <a:pt x="15208" y="4891"/>
                </a:lnTo>
                <a:lnTo>
                  <a:pt x="15233" y="5232"/>
                </a:lnTo>
                <a:lnTo>
                  <a:pt x="15160" y="5548"/>
                </a:lnTo>
                <a:lnTo>
                  <a:pt x="15111" y="5719"/>
                </a:lnTo>
                <a:lnTo>
                  <a:pt x="15062" y="5865"/>
                </a:lnTo>
                <a:lnTo>
                  <a:pt x="14916" y="6132"/>
                </a:lnTo>
                <a:lnTo>
                  <a:pt x="14722" y="6351"/>
                </a:lnTo>
                <a:lnTo>
                  <a:pt x="14527" y="6570"/>
                </a:lnTo>
                <a:lnTo>
                  <a:pt x="14284" y="6765"/>
                </a:lnTo>
                <a:lnTo>
                  <a:pt x="13821" y="7130"/>
                </a:lnTo>
                <a:lnTo>
                  <a:pt x="13602" y="7325"/>
                </a:lnTo>
                <a:lnTo>
                  <a:pt x="13408" y="7544"/>
                </a:lnTo>
                <a:lnTo>
                  <a:pt x="12678" y="6984"/>
                </a:lnTo>
                <a:lnTo>
                  <a:pt x="12313" y="6692"/>
                </a:lnTo>
                <a:lnTo>
                  <a:pt x="11948" y="6400"/>
                </a:lnTo>
                <a:lnTo>
                  <a:pt x="11631" y="6108"/>
                </a:lnTo>
                <a:lnTo>
                  <a:pt x="11315" y="5767"/>
                </a:lnTo>
                <a:lnTo>
                  <a:pt x="11023" y="5427"/>
                </a:lnTo>
                <a:lnTo>
                  <a:pt x="10755" y="5037"/>
                </a:lnTo>
                <a:lnTo>
                  <a:pt x="10877" y="4989"/>
                </a:lnTo>
                <a:lnTo>
                  <a:pt x="10999" y="4891"/>
                </a:lnTo>
                <a:lnTo>
                  <a:pt x="11242" y="4697"/>
                </a:lnTo>
                <a:lnTo>
                  <a:pt x="11461" y="4478"/>
                </a:lnTo>
                <a:lnTo>
                  <a:pt x="11656" y="4283"/>
                </a:lnTo>
                <a:lnTo>
                  <a:pt x="12191" y="3869"/>
                </a:lnTo>
                <a:lnTo>
                  <a:pt x="12483" y="3699"/>
                </a:lnTo>
                <a:lnTo>
                  <a:pt x="12775" y="3553"/>
                </a:lnTo>
                <a:lnTo>
                  <a:pt x="12970" y="3480"/>
                </a:lnTo>
                <a:lnTo>
                  <a:pt x="13164" y="3456"/>
                </a:lnTo>
                <a:lnTo>
                  <a:pt x="13359" y="3431"/>
                </a:lnTo>
                <a:close/>
                <a:moveTo>
                  <a:pt x="13529" y="2872"/>
                </a:moveTo>
                <a:lnTo>
                  <a:pt x="13335" y="2896"/>
                </a:lnTo>
                <a:lnTo>
                  <a:pt x="12945" y="2969"/>
                </a:lnTo>
                <a:lnTo>
                  <a:pt x="12556" y="3066"/>
                </a:lnTo>
                <a:lnTo>
                  <a:pt x="12191" y="3237"/>
                </a:lnTo>
                <a:lnTo>
                  <a:pt x="11850" y="3456"/>
                </a:lnTo>
                <a:lnTo>
                  <a:pt x="11607" y="3626"/>
                </a:lnTo>
                <a:lnTo>
                  <a:pt x="11388" y="3821"/>
                </a:lnTo>
                <a:lnTo>
                  <a:pt x="10950" y="4210"/>
                </a:lnTo>
                <a:lnTo>
                  <a:pt x="10658" y="4478"/>
                </a:lnTo>
                <a:lnTo>
                  <a:pt x="10512" y="4648"/>
                </a:lnTo>
                <a:lnTo>
                  <a:pt x="10464" y="4721"/>
                </a:lnTo>
                <a:lnTo>
                  <a:pt x="10464" y="4818"/>
                </a:lnTo>
                <a:lnTo>
                  <a:pt x="10366" y="4843"/>
                </a:lnTo>
                <a:lnTo>
                  <a:pt x="10293" y="4916"/>
                </a:lnTo>
                <a:lnTo>
                  <a:pt x="10245" y="4989"/>
                </a:lnTo>
                <a:lnTo>
                  <a:pt x="10269" y="5110"/>
                </a:lnTo>
                <a:lnTo>
                  <a:pt x="10366" y="5354"/>
                </a:lnTo>
                <a:lnTo>
                  <a:pt x="10488" y="5597"/>
                </a:lnTo>
                <a:lnTo>
                  <a:pt x="10610" y="5816"/>
                </a:lnTo>
                <a:lnTo>
                  <a:pt x="10780" y="6035"/>
                </a:lnTo>
                <a:lnTo>
                  <a:pt x="10950" y="6230"/>
                </a:lnTo>
                <a:lnTo>
                  <a:pt x="11120" y="6449"/>
                </a:lnTo>
                <a:lnTo>
                  <a:pt x="11534" y="6814"/>
                </a:lnTo>
                <a:lnTo>
                  <a:pt x="11972" y="7179"/>
                </a:lnTo>
                <a:lnTo>
                  <a:pt x="12410" y="7519"/>
                </a:lnTo>
                <a:lnTo>
                  <a:pt x="12848" y="7836"/>
                </a:lnTo>
                <a:lnTo>
                  <a:pt x="13262" y="8152"/>
                </a:lnTo>
                <a:lnTo>
                  <a:pt x="13335" y="8201"/>
                </a:lnTo>
                <a:lnTo>
                  <a:pt x="13432" y="8225"/>
                </a:lnTo>
                <a:lnTo>
                  <a:pt x="13505" y="8225"/>
                </a:lnTo>
                <a:lnTo>
                  <a:pt x="13602" y="8201"/>
                </a:lnTo>
                <a:lnTo>
                  <a:pt x="13651" y="8152"/>
                </a:lnTo>
                <a:lnTo>
                  <a:pt x="13724" y="8079"/>
                </a:lnTo>
                <a:lnTo>
                  <a:pt x="13748" y="8006"/>
                </a:lnTo>
                <a:lnTo>
                  <a:pt x="13748" y="7933"/>
                </a:lnTo>
                <a:lnTo>
                  <a:pt x="13943" y="7787"/>
                </a:lnTo>
                <a:lnTo>
                  <a:pt x="14089" y="7665"/>
                </a:lnTo>
                <a:lnTo>
                  <a:pt x="14722" y="7154"/>
                </a:lnTo>
                <a:lnTo>
                  <a:pt x="15014" y="6862"/>
                </a:lnTo>
                <a:lnTo>
                  <a:pt x="15281" y="6546"/>
                </a:lnTo>
                <a:lnTo>
                  <a:pt x="15500" y="6205"/>
                </a:lnTo>
                <a:lnTo>
                  <a:pt x="15598" y="6035"/>
                </a:lnTo>
                <a:lnTo>
                  <a:pt x="15671" y="5840"/>
                </a:lnTo>
                <a:lnTo>
                  <a:pt x="15719" y="5670"/>
                </a:lnTo>
                <a:lnTo>
                  <a:pt x="15768" y="5500"/>
                </a:lnTo>
                <a:lnTo>
                  <a:pt x="15792" y="5305"/>
                </a:lnTo>
                <a:lnTo>
                  <a:pt x="15792" y="5135"/>
                </a:lnTo>
                <a:lnTo>
                  <a:pt x="15768" y="4770"/>
                </a:lnTo>
                <a:lnTo>
                  <a:pt x="15695" y="4429"/>
                </a:lnTo>
                <a:lnTo>
                  <a:pt x="15549" y="4088"/>
                </a:lnTo>
                <a:lnTo>
                  <a:pt x="15379" y="3772"/>
                </a:lnTo>
                <a:lnTo>
                  <a:pt x="15257" y="3626"/>
                </a:lnTo>
                <a:lnTo>
                  <a:pt x="15135" y="3504"/>
                </a:lnTo>
                <a:lnTo>
                  <a:pt x="15014" y="3383"/>
                </a:lnTo>
                <a:lnTo>
                  <a:pt x="14868" y="3261"/>
                </a:lnTo>
                <a:lnTo>
                  <a:pt x="14697" y="3164"/>
                </a:lnTo>
                <a:lnTo>
                  <a:pt x="14503" y="3066"/>
                </a:lnTo>
                <a:lnTo>
                  <a:pt x="14332" y="2993"/>
                </a:lnTo>
                <a:lnTo>
                  <a:pt x="14138" y="2945"/>
                </a:lnTo>
                <a:lnTo>
                  <a:pt x="13943" y="2896"/>
                </a:lnTo>
                <a:lnTo>
                  <a:pt x="13724" y="2872"/>
                </a:lnTo>
                <a:close/>
                <a:moveTo>
                  <a:pt x="5597" y="6814"/>
                </a:moveTo>
                <a:lnTo>
                  <a:pt x="4283" y="8030"/>
                </a:lnTo>
                <a:lnTo>
                  <a:pt x="3675" y="8590"/>
                </a:lnTo>
                <a:lnTo>
                  <a:pt x="3602" y="8468"/>
                </a:lnTo>
                <a:lnTo>
                  <a:pt x="3504" y="8395"/>
                </a:lnTo>
                <a:lnTo>
                  <a:pt x="3285" y="8201"/>
                </a:lnTo>
                <a:lnTo>
                  <a:pt x="2969" y="7860"/>
                </a:lnTo>
                <a:lnTo>
                  <a:pt x="2677" y="7519"/>
                </a:lnTo>
                <a:lnTo>
                  <a:pt x="2410" y="7203"/>
                </a:lnTo>
                <a:lnTo>
                  <a:pt x="2264" y="7057"/>
                </a:lnTo>
                <a:lnTo>
                  <a:pt x="2093" y="6911"/>
                </a:lnTo>
                <a:lnTo>
                  <a:pt x="3821" y="6911"/>
                </a:lnTo>
                <a:lnTo>
                  <a:pt x="4745" y="6862"/>
                </a:lnTo>
                <a:lnTo>
                  <a:pt x="5597" y="6814"/>
                </a:lnTo>
                <a:close/>
                <a:moveTo>
                  <a:pt x="755" y="6911"/>
                </a:moveTo>
                <a:lnTo>
                  <a:pt x="1047" y="6935"/>
                </a:lnTo>
                <a:lnTo>
                  <a:pt x="1315" y="6935"/>
                </a:lnTo>
                <a:lnTo>
                  <a:pt x="1339" y="6984"/>
                </a:lnTo>
                <a:lnTo>
                  <a:pt x="1363" y="7008"/>
                </a:lnTo>
                <a:lnTo>
                  <a:pt x="1582" y="7227"/>
                </a:lnTo>
                <a:lnTo>
                  <a:pt x="1826" y="7422"/>
                </a:lnTo>
                <a:lnTo>
                  <a:pt x="2142" y="7738"/>
                </a:lnTo>
                <a:lnTo>
                  <a:pt x="2434" y="8103"/>
                </a:lnTo>
                <a:lnTo>
                  <a:pt x="2799" y="8541"/>
                </a:lnTo>
                <a:lnTo>
                  <a:pt x="3018" y="8785"/>
                </a:lnTo>
                <a:lnTo>
                  <a:pt x="3139" y="8882"/>
                </a:lnTo>
                <a:lnTo>
                  <a:pt x="3261" y="8955"/>
                </a:lnTo>
                <a:lnTo>
                  <a:pt x="3091" y="9077"/>
                </a:lnTo>
                <a:lnTo>
                  <a:pt x="2993" y="8931"/>
                </a:lnTo>
                <a:lnTo>
                  <a:pt x="2872" y="8785"/>
                </a:lnTo>
                <a:lnTo>
                  <a:pt x="2580" y="8517"/>
                </a:lnTo>
                <a:lnTo>
                  <a:pt x="2020" y="8079"/>
                </a:lnTo>
                <a:lnTo>
                  <a:pt x="1388" y="7495"/>
                </a:lnTo>
                <a:lnTo>
                  <a:pt x="755" y="6911"/>
                </a:lnTo>
                <a:close/>
                <a:moveTo>
                  <a:pt x="9490" y="8760"/>
                </a:moveTo>
                <a:lnTo>
                  <a:pt x="9369" y="8785"/>
                </a:lnTo>
                <a:lnTo>
                  <a:pt x="9271" y="8833"/>
                </a:lnTo>
                <a:lnTo>
                  <a:pt x="9101" y="9004"/>
                </a:lnTo>
                <a:lnTo>
                  <a:pt x="8931" y="9174"/>
                </a:lnTo>
                <a:lnTo>
                  <a:pt x="8760" y="9344"/>
                </a:lnTo>
                <a:lnTo>
                  <a:pt x="8566" y="9515"/>
                </a:lnTo>
                <a:lnTo>
                  <a:pt x="8103" y="9904"/>
                </a:lnTo>
                <a:lnTo>
                  <a:pt x="7617" y="10318"/>
                </a:lnTo>
                <a:lnTo>
                  <a:pt x="7276" y="10609"/>
                </a:lnTo>
                <a:lnTo>
                  <a:pt x="7081" y="10780"/>
                </a:lnTo>
                <a:lnTo>
                  <a:pt x="6887" y="10999"/>
                </a:lnTo>
                <a:lnTo>
                  <a:pt x="6716" y="11193"/>
                </a:lnTo>
                <a:lnTo>
                  <a:pt x="6595" y="11437"/>
                </a:lnTo>
                <a:lnTo>
                  <a:pt x="6570" y="11534"/>
                </a:lnTo>
                <a:lnTo>
                  <a:pt x="6546" y="11656"/>
                </a:lnTo>
                <a:lnTo>
                  <a:pt x="6546" y="11753"/>
                </a:lnTo>
                <a:lnTo>
                  <a:pt x="6570" y="11850"/>
                </a:lnTo>
                <a:lnTo>
                  <a:pt x="6619" y="11948"/>
                </a:lnTo>
                <a:lnTo>
                  <a:pt x="6668" y="11996"/>
                </a:lnTo>
                <a:lnTo>
                  <a:pt x="6765" y="12021"/>
                </a:lnTo>
                <a:lnTo>
                  <a:pt x="6838" y="12021"/>
                </a:lnTo>
                <a:lnTo>
                  <a:pt x="6935" y="11972"/>
                </a:lnTo>
                <a:lnTo>
                  <a:pt x="7033" y="11923"/>
                </a:lnTo>
                <a:lnTo>
                  <a:pt x="7154" y="11777"/>
                </a:lnTo>
                <a:lnTo>
                  <a:pt x="7422" y="11461"/>
                </a:lnTo>
                <a:lnTo>
                  <a:pt x="7641" y="11242"/>
                </a:lnTo>
                <a:lnTo>
                  <a:pt x="7860" y="11023"/>
                </a:lnTo>
                <a:lnTo>
                  <a:pt x="8322" y="10634"/>
                </a:lnTo>
                <a:lnTo>
                  <a:pt x="8736" y="10318"/>
                </a:lnTo>
                <a:lnTo>
                  <a:pt x="9174" y="9977"/>
                </a:lnTo>
                <a:lnTo>
                  <a:pt x="9393" y="9807"/>
                </a:lnTo>
                <a:lnTo>
                  <a:pt x="9563" y="9612"/>
                </a:lnTo>
                <a:lnTo>
                  <a:pt x="9709" y="9393"/>
                </a:lnTo>
                <a:lnTo>
                  <a:pt x="9831" y="9174"/>
                </a:lnTo>
                <a:lnTo>
                  <a:pt x="9855" y="9052"/>
                </a:lnTo>
                <a:lnTo>
                  <a:pt x="9855" y="8931"/>
                </a:lnTo>
                <a:lnTo>
                  <a:pt x="9782" y="8858"/>
                </a:lnTo>
                <a:lnTo>
                  <a:pt x="9709" y="8809"/>
                </a:lnTo>
                <a:lnTo>
                  <a:pt x="9588" y="8760"/>
                </a:lnTo>
                <a:close/>
                <a:moveTo>
                  <a:pt x="2045" y="13359"/>
                </a:moveTo>
                <a:lnTo>
                  <a:pt x="2166" y="13408"/>
                </a:lnTo>
                <a:lnTo>
                  <a:pt x="2166" y="13481"/>
                </a:lnTo>
                <a:lnTo>
                  <a:pt x="2166" y="13554"/>
                </a:lnTo>
                <a:lnTo>
                  <a:pt x="2118" y="13627"/>
                </a:lnTo>
                <a:lnTo>
                  <a:pt x="2069" y="13675"/>
                </a:lnTo>
                <a:lnTo>
                  <a:pt x="1947" y="13773"/>
                </a:lnTo>
                <a:lnTo>
                  <a:pt x="1826" y="13870"/>
                </a:lnTo>
                <a:lnTo>
                  <a:pt x="1655" y="13943"/>
                </a:lnTo>
                <a:lnTo>
                  <a:pt x="1461" y="14016"/>
                </a:lnTo>
                <a:lnTo>
                  <a:pt x="1461" y="14016"/>
                </a:lnTo>
                <a:lnTo>
                  <a:pt x="1607" y="13821"/>
                </a:lnTo>
                <a:lnTo>
                  <a:pt x="1753" y="13627"/>
                </a:lnTo>
                <a:lnTo>
                  <a:pt x="1874" y="13481"/>
                </a:lnTo>
                <a:lnTo>
                  <a:pt x="1972" y="13383"/>
                </a:lnTo>
                <a:lnTo>
                  <a:pt x="1996" y="13383"/>
                </a:lnTo>
                <a:lnTo>
                  <a:pt x="2045" y="13359"/>
                </a:lnTo>
                <a:close/>
                <a:moveTo>
                  <a:pt x="1996" y="12872"/>
                </a:moveTo>
                <a:lnTo>
                  <a:pt x="1899" y="12897"/>
                </a:lnTo>
                <a:lnTo>
                  <a:pt x="1826" y="12921"/>
                </a:lnTo>
                <a:lnTo>
                  <a:pt x="1655" y="13018"/>
                </a:lnTo>
                <a:lnTo>
                  <a:pt x="1534" y="13140"/>
                </a:lnTo>
                <a:lnTo>
                  <a:pt x="1388" y="13286"/>
                </a:lnTo>
                <a:lnTo>
                  <a:pt x="1242" y="13456"/>
                </a:lnTo>
                <a:lnTo>
                  <a:pt x="998" y="13797"/>
                </a:lnTo>
                <a:lnTo>
                  <a:pt x="925" y="13967"/>
                </a:lnTo>
                <a:lnTo>
                  <a:pt x="828" y="14138"/>
                </a:lnTo>
                <a:lnTo>
                  <a:pt x="804" y="14235"/>
                </a:lnTo>
                <a:lnTo>
                  <a:pt x="779" y="14308"/>
                </a:lnTo>
                <a:lnTo>
                  <a:pt x="779" y="14405"/>
                </a:lnTo>
                <a:lnTo>
                  <a:pt x="828" y="14478"/>
                </a:lnTo>
                <a:lnTo>
                  <a:pt x="877" y="14527"/>
                </a:lnTo>
                <a:lnTo>
                  <a:pt x="925" y="14576"/>
                </a:lnTo>
                <a:lnTo>
                  <a:pt x="1047" y="14576"/>
                </a:lnTo>
                <a:lnTo>
                  <a:pt x="1120" y="14551"/>
                </a:lnTo>
                <a:lnTo>
                  <a:pt x="1266" y="14551"/>
                </a:lnTo>
                <a:lnTo>
                  <a:pt x="1412" y="14527"/>
                </a:lnTo>
                <a:lnTo>
                  <a:pt x="1582" y="14478"/>
                </a:lnTo>
                <a:lnTo>
                  <a:pt x="1728" y="14430"/>
                </a:lnTo>
                <a:lnTo>
                  <a:pt x="2020" y="14284"/>
                </a:lnTo>
                <a:lnTo>
                  <a:pt x="2239" y="14138"/>
                </a:lnTo>
                <a:lnTo>
                  <a:pt x="2361" y="14040"/>
                </a:lnTo>
                <a:lnTo>
                  <a:pt x="2483" y="13919"/>
                </a:lnTo>
                <a:lnTo>
                  <a:pt x="2556" y="13773"/>
                </a:lnTo>
                <a:lnTo>
                  <a:pt x="2629" y="13627"/>
                </a:lnTo>
                <a:lnTo>
                  <a:pt x="2653" y="13481"/>
                </a:lnTo>
                <a:lnTo>
                  <a:pt x="2653" y="13408"/>
                </a:lnTo>
                <a:lnTo>
                  <a:pt x="2629" y="13335"/>
                </a:lnTo>
                <a:lnTo>
                  <a:pt x="2604" y="13262"/>
                </a:lnTo>
                <a:lnTo>
                  <a:pt x="2556" y="13189"/>
                </a:lnTo>
                <a:lnTo>
                  <a:pt x="2483" y="13140"/>
                </a:lnTo>
                <a:lnTo>
                  <a:pt x="2385" y="13091"/>
                </a:lnTo>
                <a:lnTo>
                  <a:pt x="2288" y="12970"/>
                </a:lnTo>
                <a:lnTo>
                  <a:pt x="2166" y="12897"/>
                </a:lnTo>
                <a:lnTo>
                  <a:pt x="2069" y="12872"/>
                </a:lnTo>
                <a:close/>
                <a:moveTo>
                  <a:pt x="15525" y="560"/>
                </a:moveTo>
                <a:lnTo>
                  <a:pt x="16084" y="633"/>
                </a:lnTo>
                <a:lnTo>
                  <a:pt x="16644" y="706"/>
                </a:lnTo>
                <a:lnTo>
                  <a:pt x="17204" y="828"/>
                </a:lnTo>
                <a:lnTo>
                  <a:pt x="17763" y="974"/>
                </a:lnTo>
                <a:lnTo>
                  <a:pt x="17666" y="1023"/>
                </a:lnTo>
                <a:lnTo>
                  <a:pt x="17593" y="1096"/>
                </a:lnTo>
                <a:lnTo>
                  <a:pt x="17496" y="1169"/>
                </a:lnTo>
                <a:lnTo>
                  <a:pt x="17496" y="1193"/>
                </a:lnTo>
                <a:lnTo>
                  <a:pt x="17520" y="1217"/>
                </a:lnTo>
                <a:lnTo>
                  <a:pt x="17569" y="1266"/>
                </a:lnTo>
                <a:lnTo>
                  <a:pt x="17617" y="1290"/>
                </a:lnTo>
                <a:lnTo>
                  <a:pt x="17739" y="1315"/>
                </a:lnTo>
                <a:lnTo>
                  <a:pt x="17861" y="1290"/>
                </a:lnTo>
                <a:lnTo>
                  <a:pt x="17934" y="1290"/>
                </a:lnTo>
                <a:lnTo>
                  <a:pt x="17982" y="1242"/>
                </a:lnTo>
                <a:lnTo>
                  <a:pt x="18007" y="1363"/>
                </a:lnTo>
                <a:lnTo>
                  <a:pt x="18031" y="1461"/>
                </a:lnTo>
                <a:lnTo>
                  <a:pt x="17909" y="1485"/>
                </a:lnTo>
                <a:lnTo>
                  <a:pt x="17812" y="1534"/>
                </a:lnTo>
                <a:lnTo>
                  <a:pt x="17715" y="1582"/>
                </a:lnTo>
                <a:lnTo>
                  <a:pt x="17617" y="1655"/>
                </a:lnTo>
                <a:lnTo>
                  <a:pt x="17593" y="1680"/>
                </a:lnTo>
                <a:lnTo>
                  <a:pt x="17593" y="1753"/>
                </a:lnTo>
                <a:lnTo>
                  <a:pt x="17617" y="1801"/>
                </a:lnTo>
                <a:lnTo>
                  <a:pt x="17690" y="1826"/>
                </a:lnTo>
                <a:lnTo>
                  <a:pt x="17739" y="1850"/>
                </a:lnTo>
                <a:lnTo>
                  <a:pt x="17812" y="1874"/>
                </a:lnTo>
                <a:lnTo>
                  <a:pt x="17958" y="1850"/>
                </a:lnTo>
                <a:lnTo>
                  <a:pt x="18080" y="1801"/>
                </a:lnTo>
                <a:lnTo>
                  <a:pt x="18104" y="1996"/>
                </a:lnTo>
                <a:lnTo>
                  <a:pt x="17909" y="2069"/>
                </a:lnTo>
                <a:lnTo>
                  <a:pt x="17788" y="2118"/>
                </a:lnTo>
                <a:lnTo>
                  <a:pt x="17690" y="2215"/>
                </a:lnTo>
                <a:lnTo>
                  <a:pt x="17642" y="2264"/>
                </a:lnTo>
                <a:lnTo>
                  <a:pt x="17642" y="2361"/>
                </a:lnTo>
                <a:lnTo>
                  <a:pt x="17666" y="2410"/>
                </a:lnTo>
                <a:lnTo>
                  <a:pt x="17739" y="2458"/>
                </a:lnTo>
                <a:lnTo>
                  <a:pt x="17836" y="2483"/>
                </a:lnTo>
                <a:lnTo>
                  <a:pt x="17934" y="2458"/>
                </a:lnTo>
                <a:lnTo>
                  <a:pt x="18128" y="2410"/>
                </a:lnTo>
                <a:lnTo>
                  <a:pt x="18153" y="2531"/>
                </a:lnTo>
                <a:lnTo>
                  <a:pt x="18007" y="2555"/>
                </a:lnTo>
                <a:lnTo>
                  <a:pt x="17836" y="2604"/>
                </a:lnTo>
                <a:lnTo>
                  <a:pt x="17763" y="2653"/>
                </a:lnTo>
                <a:lnTo>
                  <a:pt x="17715" y="2726"/>
                </a:lnTo>
                <a:lnTo>
                  <a:pt x="17690" y="2823"/>
                </a:lnTo>
                <a:lnTo>
                  <a:pt x="17690" y="2896"/>
                </a:lnTo>
                <a:lnTo>
                  <a:pt x="17739" y="2945"/>
                </a:lnTo>
                <a:lnTo>
                  <a:pt x="17812" y="2993"/>
                </a:lnTo>
                <a:lnTo>
                  <a:pt x="18153" y="2993"/>
                </a:lnTo>
                <a:lnTo>
                  <a:pt x="18177" y="2969"/>
                </a:lnTo>
                <a:lnTo>
                  <a:pt x="18177" y="3261"/>
                </a:lnTo>
                <a:lnTo>
                  <a:pt x="17739" y="3383"/>
                </a:lnTo>
                <a:lnTo>
                  <a:pt x="17690" y="3407"/>
                </a:lnTo>
                <a:lnTo>
                  <a:pt x="17666" y="3431"/>
                </a:lnTo>
                <a:lnTo>
                  <a:pt x="17617" y="3529"/>
                </a:lnTo>
                <a:lnTo>
                  <a:pt x="17617" y="3577"/>
                </a:lnTo>
                <a:lnTo>
                  <a:pt x="17642" y="3626"/>
                </a:lnTo>
                <a:lnTo>
                  <a:pt x="17666" y="3650"/>
                </a:lnTo>
                <a:lnTo>
                  <a:pt x="17715" y="3699"/>
                </a:lnTo>
                <a:lnTo>
                  <a:pt x="17812" y="3723"/>
                </a:lnTo>
                <a:lnTo>
                  <a:pt x="17934" y="3723"/>
                </a:lnTo>
                <a:lnTo>
                  <a:pt x="18153" y="3699"/>
                </a:lnTo>
                <a:lnTo>
                  <a:pt x="18153" y="3699"/>
                </a:lnTo>
                <a:lnTo>
                  <a:pt x="18104" y="4186"/>
                </a:lnTo>
                <a:lnTo>
                  <a:pt x="17934" y="4088"/>
                </a:lnTo>
                <a:lnTo>
                  <a:pt x="17739" y="4040"/>
                </a:lnTo>
                <a:lnTo>
                  <a:pt x="17642" y="4015"/>
                </a:lnTo>
                <a:lnTo>
                  <a:pt x="17569" y="4040"/>
                </a:lnTo>
                <a:lnTo>
                  <a:pt x="17471" y="4064"/>
                </a:lnTo>
                <a:lnTo>
                  <a:pt x="17423" y="4137"/>
                </a:lnTo>
                <a:lnTo>
                  <a:pt x="17423" y="4186"/>
                </a:lnTo>
                <a:lnTo>
                  <a:pt x="17496" y="4283"/>
                </a:lnTo>
                <a:lnTo>
                  <a:pt x="17617" y="4332"/>
                </a:lnTo>
                <a:lnTo>
                  <a:pt x="17812" y="4429"/>
                </a:lnTo>
                <a:lnTo>
                  <a:pt x="17982" y="4526"/>
                </a:lnTo>
                <a:lnTo>
                  <a:pt x="18055" y="4551"/>
                </a:lnTo>
                <a:lnTo>
                  <a:pt x="17958" y="4940"/>
                </a:lnTo>
                <a:lnTo>
                  <a:pt x="17690" y="4843"/>
                </a:lnTo>
                <a:lnTo>
                  <a:pt x="17471" y="4721"/>
                </a:lnTo>
                <a:lnTo>
                  <a:pt x="17228" y="4648"/>
                </a:lnTo>
                <a:lnTo>
                  <a:pt x="17155" y="4648"/>
                </a:lnTo>
                <a:lnTo>
                  <a:pt x="17155" y="4672"/>
                </a:lnTo>
                <a:lnTo>
                  <a:pt x="17155" y="4721"/>
                </a:lnTo>
                <a:lnTo>
                  <a:pt x="17204" y="4818"/>
                </a:lnTo>
                <a:lnTo>
                  <a:pt x="17252" y="4891"/>
                </a:lnTo>
                <a:lnTo>
                  <a:pt x="17350" y="4989"/>
                </a:lnTo>
                <a:lnTo>
                  <a:pt x="17423" y="5062"/>
                </a:lnTo>
                <a:lnTo>
                  <a:pt x="17642" y="5183"/>
                </a:lnTo>
                <a:lnTo>
                  <a:pt x="17861" y="5256"/>
                </a:lnTo>
                <a:lnTo>
                  <a:pt x="17739" y="5621"/>
                </a:lnTo>
                <a:lnTo>
                  <a:pt x="17617" y="5938"/>
                </a:lnTo>
                <a:lnTo>
                  <a:pt x="17569" y="5889"/>
                </a:lnTo>
                <a:lnTo>
                  <a:pt x="17520" y="5840"/>
                </a:lnTo>
                <a:lnTo>
                  <a:pt x="17398" y="5743"/>
                </a:lnTo>
                <a:lnTo>
                  <a:pt x="17301" y="5670"/>
                </a:lnTo>
                <a:lnTo>
                  <a:pt x="17179" y="5597"/>
                </a:lnTo>
                <a:lnTo>
                  <a:pt x="17082" y="5573"/>
                </a:lnTo>
                <a:lnTo>
                  <a:pt x="16985" y="5548"/>
                </a:lnTo>
                <a:lnTo>
                  <a:pt x="16887" y="5548"/>
                </a:lnTo>
                <a:lnTo>
                  <a:pt x="16766" y="5597"/>
                </a:lnTo>
                <a:lnTo>
                  <a:pt x="16741" y="5621"/>
                </a:lnTo>
                <a:lnTo>
                  <a:pt x="16741" y="5670"/>
                </a:lnTo>
                <a:lnTo>
                  <a:pt x="16741" y="5719"/>
                </a:lnTo>
                <a:lnTo>
                  <a:pt x="16766" y="5743"/>
                </a:lnTo>
                <a:lnTo>
                  <a:pt x="16863" y="5840"/>
                </a:lnTo>
                <a:lnTo>
                  <a:pt x="16936" y="5913"/>
                </a:lnTo>
                <a:lnTo>
                  <a:pt x="17009" y="5962"/>
                </a:lnTo>
                <a:lnTo>
                  <a:pt x="17228" y="6132"/>
                </a:lnTo>
                <a:lnTo>
                  <a:pt x="17325" y="6181"/>
                </a:lnTo>
                <a:lnTo>
                  <a:pt x="17447" y="6205"/>
                </a:lnTo>
                <a:lnTo>
                  <a:pt x="17496" y="6205"/>
                </a:lnTo>
                <a:lnTo>
                  <a:pt x="17325" y="6473"/>
                </a:lnTo>
                <a:lnTo>
                  <a:pt x="17204" y="6473"/>
                </a:lnTo>
                <a:lnTo>
                  <a:pt x="17106" y="6449"/>
                </a:lnTo>
                <a:lnTo>
                  <a:pt x="17009" y="6400"/>
                </a:lnTo>
                <a:lnTo>
                  <a:pt x="16936" y="6351"/>
                </a:lnTo>
                <a:lnTo>
                  <a:pt x="16814" y="6230"/>
                </a:lnTo>
                <a:lnTo>
                  <a:pt x="16668" y="6108"/>
                </a:lnTo>
                <a:lnTo>
                  <a:pt x="16522" y="6035"/>
                </a:lnTo>
                <a:lnTo>
                  <a:pt x="16449" y="6011"/>
                </a:lnTo>
                <a:lnTo>
                  <a:pt x="16352" y="6011"/>
                </a:lnTo>
                <a:lnTo>
                  <a:pt x="16279" y="6035"/>
                </a:lnTo>
                <a:lnTo>
                  <a:pt x="16182" y="6084"/>
                </a:lnTo>
                <a:lnTo>
                  <a:pt x="16133" y="6132"/>
                </a:lnTo>
                <a:lnTo>
                  <a:pt x="16133" y="6181"/>
                </a:lnTo>
                <a:lnTo>
                  <a:pt x="16182" y="6230"/>
                </a:lnTo>
                <a:lnTo>
                  <a:pt x="16230" y="6254"/>
                </a:lnTo>
                <a:lnTo>
                  <a:pt x="16303" y="6254"/>
                </a:lnTo>
                <a:lnTo>
                  <a:pt x="16401" y="6303"/>
                </a:lnTo>
                <a:lnTo>
                  <a:pt x="16547" y="6424"/>
                </a:lnTo>
                <a:lnTo>
                  <a:pt x="16693" y="6570"/>
                </a:lnTo>
                <a:lnTo>
                  <a:pt x="16814" y="6692"/>
                </a:lnTo>
                <a:lnTo>
                  <a:pt x="16936" y="6789"/>
                </a:lnTo>
                <a:lnTo>
                  <a:pt x="17082" y="6838"/>
                </a:lnTo>
                <a:lnTo>
                  <a:pt x="16668" y="7325"/>
                </a:lnTo>
                <a:lnTo>
                  <a:pt x="16157" y="7106"/>
                </a:lnTo>
                <a:lnTo>
                  <a:pt x="16011" y="7033"/>
                </a:lnTo>
                <a:lnTo>
                  <a:pt x="15865" y="7008"/>
                </a:lnTo>
                <a:lnTo>
                  <a:pt x="15744" y="7008"/>
                </a:lnTo>
                <a:lnTo>
                  <a:pt x="15598" y="7057"/>
                </a:lnTo>
                <a:lnTo>
                  <a:pt x="15573" y="7081"/>
                </a:lnTo>
                <a:lnTo>
                  <a:pt x="15549" y="7106"/>
                </a:lnTo>
                <a:lnTo>
                  <a:pt x="15549" y="7154"/>
                </a:lnTo>
                <a:lnTo>
                  <a:pt x="15573" y="7179"/>
                </a:lnTo>
                <a:lnTo>
                  <a:pt x="15646" y="7276"/>
                </a:lnTo>
                <a:lnTo>
                  <a:pt x="15744" y="7349"/>
                </a:lnTo>
                <a:lnTo>
                  <a:pt x="15987" y="7495"/>
                </a:lnTo>
                <a:lnTo>
                  <a:pt x="16328" y="7665"/>
                </a:lnTo>
                <a:lnTo>
                  <a:pt x="16036" y="7957"/>
                </a:lnTo>
                <a:lnTo>
                  <a:pt x="15890" y="7909"/>
                </a:lnTo>
                <a:lnTo>
                  <a:pt x="15744" y="7884"/>
                </a:lnTo>
                <a:lnTo>
                  <a:pt x="15598" y="7860"/>
                </a:lnTo>
                <a:lnTo>
                  <a:pt x="15452" y="7836"/>
                </a:lnTo>
                <a:lnTo>
                  <a:pt x="15160" y="7690"/>
                </a:lnTo>
                <a:lnTo>
                  <a:pt x="15014" y="7641"/>
                </a:lnTo>
                <a:lnTo>
                  <a:pt x="14868" y="7592"/>
                </a:lnTo>
                <a:lnTo>
                  <a:pt x="14819" y="7617"/>
                </a:lnTo>
                <a:lnTo>
                  <a:pt x="14770" y="7665"/>
                </a:lnTo>
                <a:lnTo>
                  <a:pt x="14770" y="7714"/>
                </a:lnTo>
                <a:lnTo>
                  <a:pt x="14770" y="7763"/>
                </a:lnTo>
                <a:lnTo>
                  <a:pt x="14843" y="7860"/>
                </a:lnTo>
                <a:lnTo>
                  <a:pt x="14916" y="7957"/>
                </a:lnTo>
                <a:lnTo>
                  <a:pt x="15135" y="8128"/>
                </a:lnTo>
                <a:lnTo>
                  <a:pt x="15427" y="8249"/>
                </a:lnTo>
                <a:lnTo>
                  <a:pt x="15549" y="8298"/>
                </a:lnTo>
                <a:lnTo>
                  <a:pt x="15695" y="8322"/>
                </a:lnTo>
                <a:lnTo>
                  <a:pt x="15403" y="8639"/>
                </a:lnTo>
                <a:lnTo>
                  <a:pt x="15184" y="8590"/>
                </a:lnTo>
                <a:lnTo>
                  <a:pt x="14965" y="8541"/>
                </a:lnTo>
                <a:lnTo>
                  <a:pt x="14770" y="8468"/>
                </a:lnTo>
                <a:lnTo>
                  <a:pt x="14576" y="8347"/>
                </a:lnTo>
                <a:lnTo>
                  <a:pt x="14551" y="8322"/>
                </a:lnTo>
                <a:lnTo>
                  <a:pt x="14503" y="8322"/>
                </a:lnTo>
                <a:lnTo>
                  <a:pt x="14454" y="8371"/>
                </a:lnTo>
                <a:lnTo>
                  <a:pt x="14430" y="8420"/>
                </a:lnTo>
                <a:lnTo>
                  <a:pt x="14430" y="8493"/>
                </a:lnTo>
                <a:lnTo>
                  <a:pt x="14478" y="8590"/>
                </a:lnTo>
                <a:lnTo>
                  <a:pt x="14551" y="8687"/>
                </a:lnTo>
                <a:lnTo>
                  <a:pt x="14722" y="8809"/>
                </a:lnTo>
                <a:lnTo>
                  <a:pt x="14892" y="8906"/>
                </a:lnTo>
                <a:lnTo>
                  <a:pt x="15111" y="8979"/>
                </a:lnTo>
                <a:lnTo>
                  <a:pt x="14843" y="9271"/>
                </a:lnTo>
                <a:lnTo>
                  <a:pt x="14795" y="9247"/>
                </a:lnTo>
                <a:lnTo>
                  <a:pt x="14503" y="9150"/>
                </a:lnTo>
                <a:lnTo>
                  <a:pt x="14211" y="9052"/>
                </a:lnTo>
                <a:lnTo>
                  <a:pt x="13919" y="8955"/>
                </a:lnTo>
                <a:lnTo>
                  <a:pt x="13627" y="8858"/>
                </a:lnTo>
                <a:lnTo>
                  <a:pt x="13578" y="8858"/>
                </a:lnTo>
                <a:lnTo>
                  <a:pt x="13554" y="8882"/>
                </a:lnTo>
                <a:lnTo>
                  <a:pt x="13529" y="8931"/>
                </a:lnTo>
                <a:lnTo>
                  <a:pt x="13554" y="8955"/>
                </a:lnTo>
                <a:lnTo>
                  <a:pt x="13627" y="9077"/>
                </a:lnTo>
                <a:lnTo>
                  <a:pt x="13748" y="9198"/>
                </a:lnTo>
                <a:lnTo>
                  <a:pt x="13846" y="9296"/>
                </a:lnTo>
                <a:lnTo>
                  <a:pt x="13992" y="9369"/>
                </a:lnTo>
                <a:lnTo>
                  <a:pt x="14284" y="9515"/>
                </a:lnTo>
                <a:lnTo>
                  <a:pt x="14576" y="9612"/>
                </a:lnTo>
                <a:lnTo>
                  <a:pt x="14211" y="10001"/>
                </a:lnTo>
                <a:lnTo>
                  <a:pt x="14186" y="9953"/>
                </a:lnTo>
                <a:lnTo>
                  <a:pt x="14113" y="9904"/>
                </a:lnTo>
                <a:lnTo>
                  <a:pt x="13846" y="9709"/>
                </a:lnTo>
                <a:lnTo>
                  <a:pt x="13529" y="9563"/>
                </a:lnTo>
                <a:lnTo>
                  <a:pt x="13359" y="9490"/>
                </a:lnTo>
                <a:lnTo>
                  <a:pt x="13213" y="9442"/>
                </a:lnTo>
                <a:lnTo>
                  <a:pt x="13043" y="9393"/>
                </a:lnTo>
                <a:lnTo>
                  <a:pt x="12824" y="9393"/>
                </a:lnTo>
                <a:lnTo>
                  <a:pt x="12799" y="9442"/>
                </a:lnTo>
                <a:lnTo>
                  <a:pt x="12799" y="9490"/>
                </a:lnTo>
                <a:lnTo>
                  <a:pt x="12824" y="9515"/>
                </a:lnTo>
                <a:lnTo>
                  <a:pt x="13067" y="9734"/>
                </a:lnTo>
                <a:lnTo>
                  <a:pt x="13335" y="9904"/>
                </a:lnTo>
                <a:lnTo>
                  <a:pt x="13627" y="10074"/>
                </a:lnTo>
                <a:lnTo>
                  <a:pt x="13919" y="10220"/>
                </a:lnTo>
                <a:lnTo>
                  <a:pt x="13967" y="10245"/>
                </a:lnTo>
                <a:lnTo>
                  <a:pt x="13894" y="10318"/>
                </a:lnTo>
                <a:lnTo>
                  <a:pt x="13748" y="10464"/>
                </a:lnTo>
                <a:lnTo>
                  <a:pt x="13700" y="10391"/>
                </a:lnTo>
                <a:lnTo>
                  <a:pt x="13627" y="10318"/>
                </a:lnTo>
                <a:lnTo>
                  <a:pt x="13456" y="10220"/>
                </a:lnTo>
                <a:lnTo>
                  <a:pt x="13091" y="10074"/>
                </a:lnTo>
                <a:lnTo>
                  <a:pt x="12897" y="10026"/>
                </a:lnTo>
                <a:lnTo>
                  <a:pt x="12702" y="9953"/>
                </a:lnTo>
                <a:lnTo>
                  <a:pt x="12507" y="9928"/>
                </a:lnTo>
                <a:lnTo>
                  <a:pt x="12288" y="9904"/>
                </a:lnTo>
                <a:lnTo>
                  <a:pt x="12240" y="9904"/>
                </a:lnTo>
                <a:lnTo>
                  <a:pt x="12215" y="9928"/>
                </a:lnTo>
                <a:lnTo>
                  <a:pt x="12191" y="9977"/>
                </a:lnTo>
                <a:lnTo>
                  <a:pt x="12215" y="10050"/>
                </a:lnTo>
                <a:lnTo>
                  <a:pt x="12264" y="10099"/>
                </a:lnTo>
                <a:lnTo>
                  <a:pt x="12459" y="10196"/>
                </a:lnTo>
                <a:lnTo>
                  <a:pt x="12629" y="10293"/>
                </a:lnTo>
                <a:lnTo>
                  <a:pt x="12994" y="10512"/>
                </a:lnTo>
                <a:lnTo>
                  <a:pt x="13237" y="10634"/>
                </a:lnTo>
                <a:lnTo>
                  <a:pt x="13359" y="10682"/>
                </a:lnTo>
                <a:lnTo>
                  <a:pt x="13505" y="10707"/>
                </a:lnTo>
                <a:lnTo>
                  <a:pt x="12921" y="11291"/>
                </a:lnTo>
                <a:lnTo>
                  <a:pt x="12799" y="11193"/>
                </a:lnTo>
                <a:lnTo>
                  <a:pt x="12653" y="11096"/>
                </a:lnTo>
                <a:lnTo>
                  <a:pt x="12434" y="10974"/>
                </a:lnTo>
                <a:lnTo>
                  <a:pt x="12240" y="10828"/>
                </a:lnTo>
                <a:lnTo>
                  <a:pt x="12021" y="10682"/>
                </a:lnTo>
                <a:lnTo>
                  <a:pt x="11802" y="10585"/>
                </a:lnTo>
                <a:lnTo>
                  <a:pt x="11680" y="10537"/>
                </a:lnTo>
                <a:lnTo>
                  <a:pt x="11534" y="10537"/>
                </a:lnTo>
                <a:lnTo>
                  <a:pt x="11510" y="10561"/>
                </a:lnTo>
                <a:lnTo>
                  <a:pt x="11510" y="10585"/>
                </a:lnTo>
                <a:lnTo>
                  <a:pt x="11534" y="10609"/>
                </a:lnTo>
                <a:lnTo>
                  <a:pt x="11704" y="10804"/>
                </a:lnTo>
                <a:lnTo>
                  <a:pt x="11996" y="11072"/>
                </a:lnTo>
                <a:lnTo>
                  <a:pt x="12337" y="11364"/>
                </a:lnTo>
                <a:lnTo>
                  <a:pt x="12507" y="11461"/>
                </a:lnTo>
                <a:lnTo>
                  <a:pt x="12678" y="11534"/>
                </a:lnTo>
                <a:lnTo>
                  <a:pt x="12337" y="11875"/>
                </a:lnTo>
                <a:lnTo>
                  <a:pt x="12215" y="11826"/>
                </a:lnTo>
                <a:lnTo>
                  <a:pt x="12094" y="11777"/>
                </a:lnTo>
                <a:lnTo>
                  <a:pt x="11899" y="11680"/>
                </a:lnTo>
                <a:lnTo>
                  <a:pt x="11510" y="11437"/>
                </a:lnTo>
                <a:lnTo>
                  <a:pt x="11291" y="11339"/>
                </a:lnTo>
                <a:lnTo>
                  <a:pt x="11193" y="11315"/>
                </a:lnTo>
                <a:lnTo>
                  <a:pt x="11072" y="11291"/>
                </a:lnTo>
                <a:lnTo>
                  <a:pt x="10999" y="11315"/>
                </a:lnTo>
                <a:lnTo>
                  <a:pt x="10974" y="11364"/>
                </a:lnTo>
                <a:lnTo>
                  <a:pt x="10950" y="11437"/>
                </a:lnTo>
                <a:lnTo>
                  <a:pt x="10999" y="11485"/>
                </a:lnTo>
                <a:lnTo>
                  <a:pt x="11266" y="11704"/>
                </a:lnTo>
                <a:lnTo>
                  <a:pt x="11558" y="11923"/>
                </a:lnTo>
                <a:lnTo>
                  <a:pt x="11777" y="12069"/>
                </a:lnTo>
                <a:lnTo>
                  <a:pt x="12045" y="12191"/>
                </a:lnTo>
                <a:lnTo>
                  <a:pt x="11753" y="12483"/>
                </a:lnTo>
                <a:lnTo>
                  <a:pt x="11485" y="12264"/>
                </a:lnTo>
                <a:lnTo>
                  <a:pt x="11218" y="12045"/>
                </a:lnTo>
                <a:lnTo>
                  <a:pt x="11047" y="11899"/>
                </a:lnTo>
                <a:lnTo>
                  <a:pt x="10877" y="11777"/>
                </a:lnTo>
                <a:lnTo>
                  <a:pt x="10682" y="11680"/>
                </a:lnTo>
                <a:lnTo>
                  <a:pt x="10488" y="11631"/>
                </a:lnTo>
                <a:lnTo>
                  <a:pt x="10439" y="11656"/>
                </a:lnTo>
                <a:lnTo>
                  <a:pt x="10439" y="11680"/>
                </a:lnTo>
                <a:lnTo>
                  <a:pt x="10415" y="11704"/>
                </a:lnTo>
                <a:lnTo>
                  <a:pt x="10439" y="11753"/>
                </a:lnTo>
                <a:lnTo>
                  <a:pt x="11072" y="12410"/>
                </a:lnTo>
                <a:lnTo>
                  <a:pt x="11242" y="12605"/>
                </a:lnTo>
                <a:lnTo>
                  <a:pt x="11461" y="12775"/>
                </a:lnTo>
                <a:lnTo>
                  <a:pt x="11315" y="12945"/>
                </a:lnTo>
                <a:lnTo>
                  <a:pt x="11193" y="12848"/>
                </a:lnTo>
                <a:lnTo>
                  <a:pt x="11047" y="12775"/>
                </a:lnTo>
                <a:lnTo>
                  <a:pt x="10780" y="12629"/>
                </a:lnTo>
                <a:lnTo>
                  <a:pt x="10366" y="12361"/>
                </a:lnTo>
                <a:lnTo>
                  <a:pt x="10172" y="12215"/>
                </a:lnTo>
                <a:lnTo>
                  <a:pt x="9977" y="12069"/>
                </a:lnTo>
                <a:lnTo>
                  <a:pt x="9953" y="12045"/>
                </a:lnTo>
                <a:lnTo>
                  <a:pt x="9928" y="12069"/>
                </a:lnTo>
                <a:lnTo>
                  <a:pt x="9904" y="12094"/>
                </a:lnTo>
                <a:lnTo>
                  <a:pt x="9928" y="12118"/>
                </a:lnTo>
                <a:lnTo>
                  <a:pt x="10220" y="12532"/>
                </a:lnTo>
                <a:lnTo>
                  <a:pt x="10391" y="12702"/>
                </a:lnTo>
                <a:lnTo>
                  <a:pt x="10585" y="12897"/>
                </a:lnTo>
                <a:lnTo>
                  <a:pt x="10804" y="13067"/>
                </a:lnTo>
                <a:lnTo>
                  <a:pt x="10926" y="13140"/>
                </a:lnTo>
                <a:lnTo>
                  <a:pt x="11047" y="13213"/>
                </a:lnTo>
                <a:lnTo>
                  <a:pt x="10780" y="13456"/>
                </a:lnTo>
                <a:lnTo>
                  <a:pt x="10439" y="13213"/>
                </a:lnTo>
                <a:lnTo>
                  <a:pt x="10099" y="12970"/>
                </a:lnTo>
                <a:lnTo>
                  <a:pt x="9928" y="12872"/>
                </a:lnTo>
                <a:lnTo>
                  <a:pt x="9734" y="12799"/>
                </a:lnTo>
                <a:lnTo>
                  <a:pt x="9563" y="12726"/>
                </a:lnTo>
                <a:lnTo>
                  <a:pt x="9369" y="12726"/>
                </a:lnTo>
                <a:lnTo>
                  <a:pt x="9320" y="12751"/>
                </a:lnTo>
                <a:lnTo>
                  <a:pt x="9320" y="12775"/>
                </a:lnTo>
                <a:lnTo>
                  <a:pt x="9320" y="12799"/>
                </a:lnTo>
                <a:lnTo>
                  <a:pt x="9442" y="12921"/>
                </a:lnTo>
                <a:lnTo>
                  <a:pt x="9588" y="13043"/>
                </a:lnTo>
                <a:lnTo>
                  <a:pt x="9855" y="13262"/>
                </a:lnTo>
                <a:lnTo>
                  <a:pt x="10464" y="13773"/>
                </a:lnTo>
                <a:lnTo>
                  <a:pt x="10293" y="13943"/>
                </a:lnTo>
                <a:lnTo>
                  <a:pt x="10123" y="13821"/>
                </a:lnTo>
                <a:lnTo>
                  <a:pt x="9953" y="13724"/>
                </a:lnTo>
                <a:lnTo>
                  <a:pt x="9612" y="13554"/>
                </a:lnTo>
                <a:lnTo>
                  <a:pt x="9393" y="13408"/>
                </a:lnTo>
                <a:lnTo>
                  <a:pt x="9223" y="13237"/>
                </a:lnTo>
                <a:lnTo>
                  <a:pt x="9052" y="13067"/>
                </a:lnTo>
                <a:lnTo>
                  <a:pt x="8906" y="12848"/>
                </a:lnTo>
                <a:lnTo>
                  <a:pt x="8833" y="12799"/>
                </a:lnTo>
                <a:lnTo>
                  <a:pt x="8760" y="12799"/>
                </a:lnTo>
                <a:lnTo>
                  <a:pt x="8712" y="12824"/>
                </a:lnTo>
                <a:lnTo>
                  <a:pt x="8663" y="12897"/>
                </a:lnTo>
                <a:lnTo>
                  <a:pt x="8639" y="13018"/>
                </a:lnTo>
                <a:lnTo>
                  <a:pt x="8663" y="13164"/>
                </a:lnTo>
                <a:lnTo>
                  <a:pt x="8687" y="13286"/>
                </a:lnTo>
                <a:lnTo>
                  <a:pt x="8760" y="13408"/>
                </a:lnTo>
                <a:lnTo>
                  <a:pt x="8833" y="13529"/>
                </a:lnTo>
                <a:lnTo>
                  <a:pt x="8931" y="13627"/>
                </a:lnTo>
                <a:lnTo>
                  <a:pt x="9125" y="13821"/>
                </a:lnTo>
                <a:lnTo>
                  <a:pt x="9490" y="14089"/>
                </a:lnTo>
                <a:lnTo>
                  <a:pt x="9685" y="14211"/>
                </a:lnTo>
                <a:lnTo>
                  <a:pt x="9904" y="14308"/>
                </a:lnTo>
                <a:lnTo>
                  <a:pt x="9661" y="14527"/>
                </a:lnTo>
                <a:lnTo>
                  <a:pt x="9369" y="14381"/>
                </a:lnTo>
                <a:lnTo>
                  <a:pt x="9052" y="14235"/>
                </a:lnTo>
                <a:lnTo>
                  <a:pt x="8760" y="14089"/>
                </a:lnTo>
                <a:lnTo>
                  <a:pt x="8614" y="13992"/>
                </a:lnTo>
                <a:lnTo>
                  <a:pt x="8468" y="13919"/>
                </a:lnTo>
                <a:lnTo>
                  <a:pt x="8444" y="13894"/>
                </a:lnTo>
                <a:lnTo>
                  <a:pt x="8420" y="13894"/>
                </a:lnTo>
                <a:lnTo>
                  <a:pt x="8395" y="13919"/>
                </a:lnTo>
                <a:lnTo>
                  <a:pt x="8395" y="13967"/>
                </a:lnTo>
                <a:lnTo>
                  <a:pt x="8468" y="14138"/>
                </a:lnTo>
                <a:lnTo>
                  <a:pt x="8566" y="14308"/>
                </a:lnTo>
                <a:lnTo>
                  <a:pt x="8687" y="14430"/>
                </a:lnTo>
                <a:lnTo>
                  <a:pt x="8833" y="14551"/>
                </a:lnTo>
                <a:lnTo>
                  <a:pt x="9296" y="14868"/>
                </a:lnTo>
                <a:lnTo>
                  <a:pt x="9004" y="15160"/>
                </a:lnTo>
                <a:lnTo>
                  <a:pt x="8614" y="14770"/>
                </a:lnTo>
                <a:lnTo>
                  <a:pt x="8201" y="14405"/>
                </a:lnTo>
                <a:lnTo>
                  <a:pt x="7398" y="13700"/>
                </a:lnTo>
                <a:lnTo>
                  <a:pt x="6984" y="13359"/>
                </a:lnTo>
                <a:lnTo>
                  <a:pt x="6595" y="12994"/>
                </a:lnTo>
                <a:lnTo>
                  <a:pt x="6205" y="12605"/>
                </a:lnTo>
                <a:lnTo>
                  <a:pt x="5840" y="12215"/>
                </a:lnTo>
                <a:lnTo>
                  <a:pt x="5500" y="11777"/>
                </a:lnTo>
                <a:lnTo>
                  <a:pt x="5135" y="11315"/>
                </a:lnTo>
                <a:lnTo>
                  <a:pt x="4794" y="10901"/>
                </a:lnTo>
                <a:lnTo>
                  <a:pt x="4599" y="10682"/>
                </a:lnTo>
                <a:lnTo>
                  <a:pt x="4405" y="10488"/>
                </a:lnTo>
                <a:lnTo>
                  <a:pt x="4137" y="10269"/>
                </a:lnTo>
                <a:lnTo>
                  <a:pt x="3845" y="10074"/>
                </a:lnTo>
                <a:lnTo>
                  <a:pt x="3553" y="9855"/>
                </a:lnTo>
                <a:lnTo>
                  <a:pt x="3285" y="9661"/>
                </a:lnTo>
                <a:lnTo>
                  <a:pt x="3261" y="9588"/>
                </a:lnTo>
                <a:lnTo>
                  <a:pt x="3602" y="9296"/>
                </a:lnTo>
                <a:lnTo>
                  <a:pt x="3967" y="9004"/>
                </a:lnTo>
                <a:lnTo>
                  <a:pt x="4332" y="8712"/>
                </a:lnTo>
                <a:lnTo>
                  <a:pt x="4672" y="8420"/>
                </a:lnTo>
                <a:lnTo>
                  <a:pt x="5646" y="7519"/>
                </a:lnTo>
                <a:lnTo>
                  <a:pt x="6595" y="6595"/>
                </a:lnTo>
                <a:lnTo>
                  <a:pt x="6984" y="6205"/>
                </a:lnTo>
                <a:lnTo>
                  <a:pt x="7349" y="5792"/>
                </a:lnTo>
                <a:lnTo>
                  <a:pt x="8055" y="4940"/>
                </a:lnTo>
                <a:lnTo>
                  <a:pt x="8760" y="4088"/>
                </a:lnTo>
                <a:lnTo>
                  <a:pt x="9466" y="3237"/>
                </a:lnTo>
                <a:lnTo>
                  <a:pt x="9855" y="2799"/>
                </a:lnTo>
                <a:lnTo>
                  <a:pt x="10269" y="2410"/>
                </a:lnTo>
                <a:lnTo>
                  <a:pt x="10707" y="2045"/>
                </a:lnTo>
                <a:lnTo>
                  <a:pt x="11169" y="1704"/>
                </a:lnTo>
                <a:lnTo>
                  <a:pt x="11631" y="1412"/>
                </a:lnTo>
                <a:lnTo>
                  <a:pt x="12142" y="1144"/>
                </a:lnTo>
                <a:lnTo>
                  <a:pt x="12678" y="950"/>
                </a:lnTo>
                <a:lnTo>
                  <a:pt x="13237" y="779"/>
                </a:lnTo>
                <a:lnTo>
                  <a:pt x="13797" y="658"/>
                </a:lnTo>
                <a:lnTo>
                  <a:pt x="14381" y="585"/>
                </a:lnTo>
                <a:lnTo>
                  <a:pt x="14941" y="560"/>
                </a:lnTo>
                <a:close/>
                <a:moveTo>
                  <a:pt x="11777" y="13237"/>
                </a:moveTo>
                <a:lnTo>
                  <a:pt x="11777" y="13602"/>
                </a:lnTo>
                <a:lnTo>
                  <a:pt x="11753" y="13967"/>
                </a:lnTo>
                <a:lnTo>
                  <a:pt x="11704" y="14746"/>
                </a:lnTo>
                <a:lnTo>
                  <a:pt x="11680" y="15549"/>
                </a:lnTo>
                <a:lnTo>
                  <a:pt x="11656" y="16328"/>
                </a:lnTo>
                <a:lnTo>
                  <a:pt x="11485" y="16084"/>
                </a:lnTo>
                <a:lnTo>
                  <a:pt x="11291" y="15865"/>
                </a:lnTo>
                <a:lnTo>
                  <a:pt x="10877" y="15427"/>
                </a:lnTo>
                <a:lnTo>
                  <a:pt x="10755" y="15257"/>
                </a:lnTo>
                <a:lnTo>
                  <a:pt x="10610" y="15062"/>
                </a:lnTo>
                <a:lnTo>
                  <a:pt x="10464" y="14868"/>
                </a:lnTo>
                <a:lnTo>
                  <a:pt x="10366" y="14770"/>
                </a:lnTo>
                <a:lnTo>
                  <a:pt x="10293" y="14722"/>
                </a:lnTo>
                <a:lnTo>
                  <a:pt x="10731" y="14284"/>
                </a:lnTo>
                <a:lnTo>
                  <a:pt x="11266" y="13773"/>
                </a:lnTo>
                <a:lnTo>
                  <a:pt x="11777" y="13237"/>
                </a:lnTo>
                <a:close/>
                <a:moveTo>
                  <a:pt x="3431" y="14381"/>
                </a:moveTo>
                <a:lnTo>
                  <a:pt x="3553" y="14405"/>
                </a:lnTo>
                <a:lnTo>
                  <a:pt x="3699" y="14454"/>
                </a:lnTo>
                <a:lnTo>
                  <a:pt x="3699" y="14527"/>
                </a:lnTo>
                <a:lnTo>
                  <a:pt x="3723" y="14576"/>
                </a:lnTo>
                <a:lnTo>
                  <a:pt x="3602" y="14576"/>
                </a:lnTo>
                <a:lnTo>
                  <a:pt x="3553" y="14600"/>
                </a:lnTo>
                <a:lnTo>
                  <a:pt x="3504" y="14649"/>
                </a:lnTo>
                <a:lnTo>
                  <a:pt x="3334" y="14843"/>
                </a:lnTo>
                <a:lnTo>
                  <a:pt x="3164" y="15038"/>
                </a:lnTo>
                <a:lnTo>
                  <a:pt x="2969" y="15233"/>
                </a:lnTo>
                <a:lnTo>
                  <a:pt x="2896" y="15330"/>
                </a:lnTo>
                <a:lnTo>
                  <a:pt x="2847" y="15452"/>
                </a:lnTo>
                <a:lnTo>
                  <a:pt x="2847" y="15525"/>
                </a:lnTo>
                <a:lnTo>
                  <a:pt x="2872" y="15573"/>
                </a:lnTo>
                <a:lnTo>
                  <a:pt x="2896" y="15622"/>
                </a:lnTo>
                <a:lnTo>
                  <a:pt x="2945" y="15646"/>
                </a:lnTo>
                <a:lnTo>
                  <a:pt x="3115" y="15646"/>
                </a:lnTo>
                <a:lnTo>
                  <a:pt x="3237" y="15598"/>
                </a:lnTo>
                <a:lnTo>
                  <a:pt x="3358" y="15525"/>
                </a:lnTo>
                <a:lnTo>
                  <a:pt x="3480" y="15427"/>
                </a:lnTo>
                <a:lnTo>
                  <a:pt x="3699" y="15208"/>
                </a:lnTo>
                <a:lnTo>
                  <a:pt x="3894" y="14941"/>
                </a:lnTo>
                <a:lnTo>
                  <a:pt x="3918" y="14868"/>
                </a:lnTo>
                <a:lnTo>
                  <a:pt x="3918" y="14795"/>
                </a:lnTo>
                <a:lnTo>
                  <a:pt x="3918" y="14722"/>
                </a:lnTo>
                <a:lnTo>
                  <a:pt x="3869" y="14673"/>
                </a:lnTo>
                <a:lnTo>
                  <a:pt x="3918" y="14697"/>
                </a:lnTo>
                <a:lnTo>
                  <a:pt x="3967" y="14770"/>
                </a:lnTo>
                <a:lnTo>
                  <a:pt x="3967" y="14819"/>
                </a:lnTo>
                <a:lnTo>
                  <a:pt x="3967" y="14892"/>
                </a:lnTo>
                <a:lnTo>
                  <a:pt x="3942" y="15087"/>
                </a:lnTo>
                <a:lnTo>
                  <a:pt x="3894" y="15281"/>
                </a:lnTo>
                <a:lnTo>
                  <a:pt x="3699" y="15671"/>
                </a:lnTo>
                <a:lnTo>
                  <a:pt x="3553" y="15938"/>
                </a:lnTo>
                <a:lnTo>
                  <a:pt x="3480" y="16060"/>
                </a:lnTo>
                <a:lnTo>
                  <a:pt x="3358" y="16157"/>
                </a:lnTo>
                <a:lnTo>
                  <a:pt x="3261" y="16230"/>
                </a:lnTo>
                <a:lnTo>
                  <a:pt x="3115" y="16303"/>
                </a:lnTo>
                <a:lnTo>
                  <a:pt x="2847" y="16376"/>
                </a:lnTo>
                <a:lnTo>
                  <a:pt x="2556" y="16425"/>
                </a:lnTo>
                <a:lnTo>
                  <a:pt x="2361" y="16449"/>
                </a:lnTo>
                <a:lnTo>
                  <a:pt x="2166" y="16449"/>
                </a:lnTo>
                <a:lnTo>
                  <a:pt x="2312" y="16182"/>
                </a:lnTo>
                <a:lnTo>
                  <a:pt x="2434" y="15890"/>
                </a:lnTo>
                <a:lnTo>
                  <a:pt x="2629" y="15403"/>
                </a:lnTo>
                <a:lnTo>
                  <a:pt x="2726" y="15160"/>
                </a:lnTo>
                <a:lnTo>
                  <a:pt x="2847" y="14916"/>
                </a:lnTo>
                <a:lnTo>
                  <a:pt x="2993" y="14697"/>
                </a:lnTo>
                <a:lnTo>
                  <a:pt x="3164" y="14503"/>
                </a:lnTo>
                <a:lnTo>
                  <a:pt x="3237" y="14430"/>
                </a:lnTo>
                <a:lnTo>
                  <a:pt x="3310" y="14405"/>
                </a:lnTo>
                <a:lnTo>
                  <a:pt x="3358" y="14381"/>
                </a:lnTo>
                <a:close/>
                <a:moveTo>
                  <a:pt x="3066" y="10001"/>
                </a:moveTo>
                <a:lnTo>
                  <a:pt x="3188" y="10147"/>
                </a:lnTo>
                <a:lnTo>
                  <a:pt x="3334" y="10293"/>
                </a:lnTo>
                <a:lnTo>
                  <a:pt x="3650" y="10488"/>
                </a:lnTo>
                <a:lnTo>
                  <a:pt x="3894" y="10682"/>
                </a:lnTo>
                <a:lnTo>
                  <a:pt x="4113" y="10877"/>
                </a:lnTo>
                <a:lnTo>
                  <a:pt x="4332" y="11096"/>
                </a:lnTo>
                <a:lnTo>
                  <a:pt x="4526" y="11315"/>
                </a:lnTo>
                <a:lnTo>
                  <a:pt x="4891" y="11777"/>
                </a:lnTo>
                <a:lnTo>
                  <a:pt x="5256" y="12264"/>
                </a:lnTo>
                <a:lnTo>
                  <a:pt x="5621" y="12702"/>
                </a:lnTo>
                <a:lnTo>
                  <a:pt x="6011" y="13140"/>
                </a:lnTo>
                <a:lnTo>
                  <a:pt x="6449" y="13529"/>
                </a:lnTo>
                <a:lnTo>
                  <a:pt x="6862" y="13919"/>
                </a:lnTo>
                <a:lnTo>
                  <a:pt x="7763" y="14697"/>
                </a:lnTo>
                <a:lnTo>
                  <a:pt x="8176" y="15087"/>
                </a:lnTo>
                <a:lnTo>
                  <a:pt x="8614" y="15500"/>
                </a:lnTo>
                <a:lnTo>
                  <a:pt x="8590" y="15525"/>
                </a:lnTo>
                <a:lnTo>
                  <a:pt x="8517" y="15573"/>
                </a:lnTo>
                <a:lnTo>
                  <a:pt x="8468" y="15646"/>
                </a:lnTo>
                <a:lnTo>
                  <a:pt x="8468" y="15719"/>
                </a:lnTo>
                <a:lnTo>
                  <a:pt x="8395" y="15914"/>
                </a:lnTo>
                <a:lnTo>
                  <a:pt x="8322" y="16133"/>
                </a:lnTo>
                <a:lnTo>
                  <a:pt x="8176" y="16547"/>
                </a:lnTo>
                <a:lnTo>
                  <a:pt x="7227" y="15817"/>
                </a:lnTo>
                <a:lnTo>
                  <a:pt x="6303" y="15062"/>
                </a:lnTo>
                <a:lnTo>
                  <a:pt x="5840" y="14649"/>
                </a:lnTo>
                <a:lnTo>
                  <a:pt x="5378" y="14259"/>
                </a:lnTo>
                <a:lnTo>
                  <a:pt x="4964" y="13846"/>
                </a:lnTo>
                <a:lnTo>
                  <a:pt x="4551" y="13408"/>
                </a:lnTo>
                <a:lnTo>
                  <a:pt x="3821" y="12580"/>
                </a:lnTo>
                <a:lnTo>
                  <a:pt x="3456" y="12142"/>
                </a:lnTo>
                <a:lnTo>
                  <a:pt x="3091" y="11729"/>
                </a:lnTo>
                <a:lnTo>
                  <a:pt x="2702" y="11315"/>
                </a:lnTo>
                <a:lnTo>
                  <a:pt x="2288" y="10950"/>
                </a:lnTo>
                <a:lnTo>
                  <a:pt x="1850" y="10609"/>
                </a:lnTo>
                <a:lnTo>
                  <a:pt x="1607" y="10464"/>
                </a:lnTo>
                <a:lnTo>
                  <a:pt x="1388" y="10318"/>
                </a:lnTo>
                <a:lnTo>
                  <a:pt x="1534" y="10318"/>
                </a:lnTo>
                <a:lnTo>
                  <a:pt x="1655" y="10293"/>
                </a:lnTo>
                <a:lnTo>
                  <a:pt x="1947" y="10245"/>
                </a:lnTo>
                <a:lnTo>
                  <a:pt x="2507" y="10147"/>
                </a:lnTo>
                <a:lnTo>
                  <a:pt x="3066" y="10001"/>
                </a:lnTo>
                <a:close/>
                <a:moveTo>
                  <a:pt x="4989" y="16328"/>
                </a:moveTo>
                <a:lnTo>
                  <a:pt x="5110" y="16352"/>
                </a:lnTo>
                <a:lnTo>
                  <a:pt x="5086" y="16401"/>
                </a:lnTo>
                <a:lnTo>
                  <a:pt x="5062" y="16474"/>
                </a:lnTo>
                <a:lnTo>
                  <a:pt x="4989" y="16522"/>
                </a:lnTo>
                <a:lnTo>
                  <a:pt x="4843" y="16620"/>
                </a:lnTo>
                <a:lnTo>
                  <a:pt x="4551" y="16741"/>
                </a:lnTo>
                <a:lnTo>
                  <a:pt x="4551" y="16741"/>
                </a:lnTo>
                <a:lnTo>
                  <a:pt x="4599" y="16620"/>
                </a:lnTo>
                <a:lnTo>
                  <a:pt x="4672" y="16474"/>
                </a:lnTo>
                <a:lnTo>
                  <a:pt x="4770" y="16376"/>
                </a:lnTo>
                <a:lnTo>
                  <a:pt x="4867" y="16328"/>
                </a:lnTo>
                <a:close/>
                <a:moveTo>
                  <a:pt x="3237" y="13846"/>
                </a:moveTo>
                <a:lnTo>
                  <a:pt x="3115" y="13894"/>
                </a:lnTo>
                <a:lnTo>
                  <a:pt x="2993" y="13943"/>
                </a:lnTo>
                <a:lnTo>
                  <a:pt x="2896" y="14016"/>
                </a:lnTo>
                <a:lnTo>
                  <a:pt x="2702" y="14211"/>
                </a:lnTo>
                <a:lnTo>
                  <a:pt x="2531" y="14430"/>
                </a:lnTo>
                <a:lnTo>
                  <a:pt x="2385" y="14673"/>
                </a:lnTo>
                <a:lnTo>
                  <a:pt x="2264" y="14941"/>
                </a:lnTo>
                <a:lnTo>
                  <a:pt x="2045" y="15500"/>
                </a:lnTo>
                <a:lnTo>
                  <a:pt x="1923" y="15768"/>
                </a:lnTo>
                <a:lnTo>
                  <a:pt x="1777" y="16036"/>
                </a:lnTo>
                <a:lnTo>
                  <a:pt x="1607" y="16279"/>
                </a:lnTo>
                <a:lnTo>
                  <a:pt x="1509" y="16376"/>
                </a:lnTo>
                <a:lnTo>
                  <a:pt x="1412" y="16449"/>
                </a:lnTo>
                <a:lnTo>
                  <a:pt x="1363" y="16522"/>
                </a:lnTo>
                <a:lnTo>
                  <a:pt x="1315" y="16595"/>
                </a:lnTo>
                <a:lnTo>
                  <a:pt x="1290" y="16668"/>
                </a:lnTo>
                <a:lnTo>
                  <a:pt x="1315" y="16741"/>
                </a:lnTo>
                <a:lnTo>
                  <a:pt x="1339" y="16814"/>
                </a:lnTo>
                <a:lnTo>
                  <a:pt x="1388" y="16863"/>
                </a:lnTo>
                <a:lnTo>
                  <a:pt x="1436" y="16887"/>
                </a:lnTo>
                <a:lnTo>
                  <a:pt x="1534" y="16912"/>
                </a:lnTo>
                <a:lnTo>
                  <a:pt x="1631" y="16912"/>
                </a:lnTo>
                <a:lnTo>
                  <a:pt x="1728" y="16887"/>
                </a:lnTo>
                <a:lnTo>
                  <a:pt x="2288" y="16887"/>
                </a:lnTo>
                <a:lnTo>
                  <a:pt x="2556" y="16863"/>
                </a:lnTo>
                <a:lnTo>
                  <a:pt x="2799" y="16839"/>
                </a:lnTo>
                <a:lnTo>
                  <a:pt x="3042" y="16790"/>
                </a:lnTo>
                <a:lnTo>
                  <a:pt x="3285" y="16717"/>
                </a:lnTo>
                <a:lnTo>
                  <a:pt x="3431" y="16644"/>
                </a:lnTo>
                <a:lnTo>
                  <a:pt x="3553" y="16571"/>
                </a:lnTo>
                <a:lnTo>
                  <a:pt x="3650" y="16474"/>
                </a:lnTo>
                <a:lnTo>
                  <a:pt x="3772" y="16376"/>
                </a:lnTo>
                <a:lnTo>
                  <a:pt x="3918" y="16157"/>
                </a:lnTo>
                <a:lnTo>
                  <a:pt x="4064" y="15865"/>
                </a:lnTo>
                <a:lnTo>
                  <a:pt x="4210" y="15549"/>
                </a:lnTo>
                <a:lnTo>
                  <a:pt x="4283" y="15306"/>
                </a:lnTo>
                <a:lnTo>
                  <a:pt x="4332" y="15062"/>
                </a:lnTo>
                <a:lnTo>
                  <a:pt x="4380" y="14795"/>
                </a:lnTo>
                <a:lnTo>
                  <a:pt x="4356" y="14576"/>
                </a:lnTo>
                <a:lnTo>
                  <a:pt x="4356" y="14478"/>
                </a:lnTo>
                <a:lnTo>
                  <a:pt x="4307" y="14405"/>
                </a:lnTo>
                <a:lnTo>
                  <a:pt x="4259" y="14332"/>
                </a:lnTo>
                <a:lnTo>
                  <a:pt x="4186" y="14284"/>
                </a:lnTo>
                <a:lnTo>
                  <a:pt x="4113" y="14186"/>
                </a:lnTo>
                <a:lnTo>
                  <a:pt x="4040" y="14089"/>
                </a:lnTo>
                <a:lnTo>
                  <a:pt x="3942" y="14016"/>
                </a:lnTo>
                <a:lnTo>
                  <a:pt x="3845" y="13967"/>
                </a:lnTo>
                <a:lnTo>
                  <a:pt x="3626" y="13870"/>
                </a:lnTo>
                <a:lnTo>
                  <a:pt x="3383" y="13846"/>
                </a:lnTo>
                <a:close/>
                <a:moveTo>
                  <a:pt x="4818" y="15817"/>
                </a:moveTo>
                <a:lnTo>
                  <a:pt x="4697" y="15865"/>
                </a:lnTo>
                <a:lnTo>
                  <a:pt x="4575" y="15914"/>
                </a:lnTo>
                <a:lnTo>
                  <a:pt x="4453" y="15987"/>
                </a:lnTo>
                <a:lnTo>
                  <a:pt x="4356" y="16084"/>
                </a:lnTo>
                <a:lnTo>
                  <a:pt x="4259" y="16206"/>
                </a:lnTo>
                <a:lnTo>
                  <a:pt x="4161" y="16328"/>
                </a:lnTo>
                <a:lnTo>
                  <a:pt x="4088" y="16474"/>
                </a:lnTo>
                <a:lnTo>
                  <a:pt x="4040" y="16620"/>
                </a:lnTo>
                <a:lnTo>
                  <a:pt x="3991" y="16766"/>
                </a:lnTo>
                <a:lnTo>
                  <a:pt x="3967" y="16912"/>
                </a:lnTo>
                <a:lnTo>
                  <a:pt x="3967" y="17058"/>
                </a:lnTo>
                <a:lnTo>
                  <a:pt x="3991" y="17155"/>
                </a:lnTo>
                <a:lnTo>
                  <a:pt x="4064" y="17252"/>
                </a:lnTo>
                <a:lnTo>
                  <a:pt x="4161" y="17301"/>
                </a:lnTo>
                <a:lnTo>
                  <a:pt x="4210" y="17325"/>
                </a:lnTo>
                <a:lnTo>
                  <a:pt x="4259" y="17301"/>
                </a:lnTo>
                <a:lnTo>
                  <a:pt x="4502" y="17228"/>
                </a:lnTo>
                <a:lnTo>
                  <a:pt x="4721" y="17131"/>
                </a:lnTo>
                <a:lnTo>
                  <a:pt x="4989" y="17009"/>
                </a:lnTo>
                <a:lnTo>
                  <a:pt x="5135" y="16936"/>
                </a:lnTo>
                <a:lnTo>
                  <a:pt x="5256" y="16863"/>
                </a:lnTo>
                <a:lnTo>
                  <a:pt x="5354" y="16766"/>
                </a:lnTo>
                <a:lnTo>
                  <a:pt x="5427" y="16668"/>
                </a:lnTo>
                <a:lnTo>
                  <a:pt x="5500" y="16547"/>
                </a:lnTo>
                <a:lnTo>
                  <a:pt x="5524" y="16401"/>
                </a:lnTo>
                <a:lnTo>
                  <a:pt x="5524" y="16328"/>
                </a:lnTo>
                <a:lnTo>
                  <a:pt x="5500" y="16230"/>
                </a:lnTo>
                <a:lnTo>
                  <a:pt x="5451" y="16133"/>
                </a:lnTo>
                <a:lnTo>
                  <a:pt x="5402" y="16060"/>
                </a:lnTo>
                <a:lnTo>
                  <a:pt x="5305" y="15963"/>
                </a:lnTo>
                <a:lnTo>
                  <a:pt x="5208" y="15890"/>
                </a:lnTo>
                <a:lnTo>
                  <a:pt x="5086" y="15841"/>
                </a:lnTo>
                <a:lnTo>
                  <a:pt x="4964" y="15817"/>
                </a:lnTo>
                <a:close/>
                <a:moveTo>
                  <a:pt x="10001" y="14965"/>
                </a:moveTo>
                <a:lnTo>
                  <a:pt x="10099" y="15184"/>
                </a:lnTo>
                <a:lnTo>
                  <a:pt x="10220" y="15379"/>
                </a:lnTo>
                <a:lnTo>
                  <a:pt x="10488" y="15719"/>
                </a:lnTo>
                <a:lnTo>
                  <a:pt x="10731" y="16011"/>
                </a:lnTo>
                <a:lnTo>
                  <a:pt x="10999" y="16303"/>
                </a:lnTo>
                <a:lnTo>
                  <a:pt x="11242" y="16595"/>
                </a:lnTo>
                <a:lnTo>
                  <a:pt x="11339" y="16766"/>
                </a:lnTo>
                <a:lnTo>
                  <a:pt x="11412" y="16936"/>
                </a:lnTo>
                <a:lnTo>
                  <a:pt x="11437" y="17009"/>
                </a:lnTo>
                <a:lnTo>
                  <a:pt x="11485" y="17058"/>
                </a:lnTo>
                <a:lnTo>
                  <a:pt x="11558" y="17082"/>
                </a:lnTo>
                <a:lnTo>
                  <a:pt x="11607" y="17106"/>
                </a:lnTo>
                <a:lnTo>
                  <a:pt x="11607" y="17350"/>
                </a:lnTo>
                <a:lnTo>
                  <a:pt x="11583" y="17593"/>
                </a:lnTo>
                <a:lnTo>
                  <a:pt x="11412" y="17471"/>
                </a:lnTo>
                <a:lnTo>
                  <a:pt x="11266" y="17325"/>
                </a:lnTo>
                <a:lnTo>
                  <a:pt x="10974" y="17009"/>
                </a:lnTo>
                <a:lnTo>
                  <a:pt x="10488" y="16328"/>
                </a:lnTo>
                <a:lnTo>
                  <a:pt x="10099" y="15817"/>
                </a:lnTo>
                <a:lnTo>
                  <a:pt x="9855" y="15549"/>
                </a:lnTo>
                <a:lnTo>
                  <a:pt x="9709" y="15427"/>
                </a:lnTo>
                <a:lnTo>
                  <a:pt x="9588" y="15306"/>
                </a:lnTo>
                <a:lnTo>
                  <a:pt x="9855" y="15111"/>
                </a:lnTo>
                <a:lnTo>
                  <a:pt x="9928" y="15038"/>
                </a:lnTo>
                <a:lnTo>
                  <a:pt x="10001" y="14965"/>
                </a:lnTo>
                <a:close/>
                <a:moveTo>
                  <a:pt x="15135" y="1"/>
                </a:moveTo>
                <a:lnTo>
                  <a:pt x="14551" y="25"/>
                </a:lnTo>
                <a:lnTo>
                  <a:pt x="13967" y="74"/>
                </a:lnTo>
                <a:lnTo>
                  <a:pt x="13408" y="171"/>
                </a:lnTo>
                <a:lnTo>
                  <a:pt x="12824" y="293"/>
                </a:lnTo>
                <a:lnTo>
                  <a:pt x="12264" y="487"/>
                </a:lnTo>
                <a:lnTo>
                  <a:pt x="11753" y="706"/>
                </a:lnTo>
                <a:lnTo>
                  <a:pt x="11242" y="974"/>
                </a:lnTo>
                <a:lnTo>
                  <a:pt x="10755" y="1290"/>
                </a:lnTo>
                <a:lnTo>
                  <a:pt x="10318" y="1631"/>
                </a:lnTo>
                <a:lnTo>
                  <a:pt x="9880" y="2020"/>
                </a:lnTo>
                <a:lnTo>
                  <a:pt x="9466" y="2434"/>
                </a:lnTo>
                <a:lnTo>
                  <a:pt x="9052" y="2847"/>
                </a:lnTo>
                <a:lnTo>
                  <a:pt x="8663" y="3310"/>
                </a:lnTo>
                <a:lnTo>
                  <a:pt x="7933" y="4234"/>
                </a:lnTo>
                <a:lnTo>
                  <a:pt x="7203" y="5135"/>
                </a:lnTo>
                <a:lnTo>
                  <a:pt x="6814" y="5597"/>
                </a:lnTo>
                <a:lnTo>
                  <a:pt x="6400" y="6011"/>
                </a:lnTo>
                <a:lnTo>
                  <a:pt x="6205" y="6205"/>
                </a:lnTo>
                <a:lnTo>
                  <a:pt x="5889" y="6205"/>
                </a:lnTo>
                <a:lnTo>
                  <a:pt x="5548" y="6230"/>
                </a:lnTo>
                <a:lnTo>
                  <a:pt x="4916" y="6303"/>
                </a:lnTo>
                <a:lnTo>
                  <a:pt x="3991" y="6376"/>
                </a:lnTo>
                <a:lnTo>
                  <a:pt x="3066" y="6400"/>
                </a:lnTo>
                <a:lnTo>
                  <a:pt x="901" y="6400"/>
                </a:lnTo>
                <a:lnTo>
                  <a:pt x="171" y="6351"/>
                </a:lnTo>
                <a:lnTo>
                  <a:pt x="122" y="6351"/>
                </a:lnTo>
                <a:lnTo>
                  <a:pt x="74" y="6376"/>
                </a:lnTo>
                <a:lnTo>
                  <a:pt x="25" y="6449"/>
                </a:lnTo>
                <a:lnTo>
                  <a:pt x="1" y="6546"/>
                </a:lnTo>
                <a:lnTo>
                  <a:pt x="25" y="6619"/>
                </a:lnTo>
                <a:lnTo>
                  <a:pt x="1" y="6716"/>
                </a:lnTo>
                <a:lnTo>
                  <a:pt x="49" y="6789"/>
                </a:lnTo>
                <a:lnTo>
                  <a:pt x="195" y="7008"/>
                </a:lnTo>
                <a:lnTo>
                  <a:pt x="366" y="7227"/>
                </a:lnTo>
                <a:lnTo>
                  <a:pt x="731" y="7617"/>
                </a:lnTo>
                <a:lnTo>
                  <a:pt x="1120" y="7982"/>
                </a:lnTo>
                <a:lnTo>
                  <a:pt x="1534" y="8347"/>
                </a:lnTo>
                <a:lnTo>
                  <a:pt x="1923" y="8712"/>
                </a:lnTo>
                <a:lnTo>
                  <a:pt x="2337" y="9101"/>
                </a:lnTo>
                <a:lnTo>
                  <a:pt x="2507" y="9296"/>
                </a:lnTo>
                <a:lnTo>
                  <a:pt x="2702" y="9466"/>
                </a:lnTo>
                <a:lnTo>
                  <a:pt x="1923" y="9661"/>
                </a:lnTo>
                <a:lnTo>
                  <a:pt x="1680" y="9709"/>
                </a:lnTo>
                <a:lnTo>
                  <a:pt x="1412" y="9734"/>
                </a:lnTo>
                <a:lnTo>
                  <a:pt x="1193" y="9807"/>
                </a:lnTo>
                <a:lnTo>
                  <a:pt x="1071" y="9855"/>
                </a:lnTo>
                <a:lnTo>
                  <a:pt x="974" y="9928"/>
                </a:lnTo>
                <a:lnTo>
                  <a:pt x="925" y="9953"/>
                </a:lnTo>
                <a:lnTo>
                  <a:pt x="925" y="10001"/>
                </a:lnTo>
                <a:lnTo>
                  <a:pt x="925" y="10099"/>
                </a:lnTo>
                <a:lnTo>
                  <a:pt x="852" y="10123"/>
                </a:lnTo>
                <a:lnTo>
                  <a:pt x="804" y="10172"/>
                </a:lnTo>
                <a:lnTo>
                  <a:pt x="779" y="10220"/>
                </a:lnTo>
                <a:lnTo>
                  <a:pt x="755" y="10293"/>
                </a:lnTo>
                <a:lnTo>
                  <a:pt x="755" y="10342"/>
                </a:lnTo>
                <a:lnTo>
                  <a:pt x="755" y="10391"/>
                </a:lnTo>
                <a:lnTo>
                  <a:pt x="779" y="10439"/>
                </a:lnTo>
                <a:lnTo>
                  <a:pt x="852" y="10512"/>
                </a:lnTo>
                <a:lnTo>
                  <a:pt x="1363" y="10901"/>
                </a:lnTo>
                <a:lnTo>
                  <a:pt x="1850" y="11291"/>
                </a:lnTo>
                <a:lnTo>
                  <a:pt x="2312" y="11729"/>
                </a:lnTo>
                <a:lnTo>
                  <a:pt x="2774" y="12167"/>
                </a:lnTo>
                <a:lnTo>
                  <a:pt x="3164" y="12629"/>
                </a:lnTo>
                <a:lnTo>
                  <a:pt x="3553" y="13091"/>
                </a:lnTo>
                <a:lnTo>
                  <a:pt x="3967" y="13554"/>
                </a:lnTo>
                <a:lnTo>
                  <a:pt x="4356" y="13992"/>
                </a:lnTo>
                <a:lnTo>
                  <a:pt x="4794" y="14454"/>
                </a:lnTo>
                <a:lnTo>
                  <a:pt x="5256" y="14892"/>
                </a:lnTo>
                <a:lnTo>
                  <a:pt x="5743" y="15330"/>
                </a:lnTo>
                <a:lnTo>
                  <a:pt x="6230" y="15744"/>
                </a:lnTo>
                <a:lnTo>
                  <a:pt x="7227" y="16522"/>
                </a:lnTo>
                <a:lnTo>
                  <a:pt x="8249" y="17301"/>
                </a:lnTo>
                <a:lnTo>
                  <a:pt x="8347" y="17350"/>
                </a:lnTo>
                <a:lnTo>
                  <a:pt x="8444" y="17350"/>
                </a:lnTo>
                <a:lnTo>
                  <a:pt x="8517" y="17325"/>
                </a:lnTo>
                <a:lnTo>
                  <a:pt x="8590" y="17277"/>
                </a:lnTo>
                <a:lnTo>
                  <a:pt x="8639" y="17204"/>
                </a:lnTo>
                <a:lnTo>
                  <a:pt x="8663" y="17106"/>
                </a:lnTo>
                <a:lnTo>
                  <a:pt x="8663" y="17009"/>
                </a:lnTo>
                <a:lnTo>
                  <a:pt x="8614" y="16912"/>
                </a:lnTo>
                <a:lnTo>
                  <a:pt x="8760" y="16620"/>
                </a:lnTo>
                <a:lnTo>
                  <a:pt x="8858" y="16328"/>
                </a:lnTo>
                <a:lnTo>
                  <a:pt x="8955" y="16011"/>
                </a:lnTo>
                <a:lnTo>
                  <a:pt x="9004" y="15695"/>
                </a:lnTo>
                <a:lnTo>
                  <a:pt x="9174" y="15598"/>
                </a:lnTo>
                <a:lnTo>
                  <a:pt x="9466" y="15914"/>
                </a:lnTo>
                <a:lnTo>
                  <a:pt x="9831" y="16376"/>
                </a:lnTo>
                <a:lnTo>
                  <a:pt x="10196" y="16887"/>
                </a:lnTo>
                <a:lnTo>
                  <a:pt x="10464" y="17252"/>
                </a:lnTo>
                <a:lnTo>
                  <a:pt x="10755" y="17617"/>
                </a:lnTo>
                <a:lnTo>
                  <a:pt x="10901" y="17788"/>
                </a:lnTo>
                <a:lnTo>
                  <a:pt x="11072" y="17934"/>
                </a:lnTo>
                <a:lnTo>
                  <a:pt x="11242" y="18080"/>
                </a:lnTo>
                <a:lnTo>
                  <a:pt x="11437" y="18201"/>
                </a:lnTo>
                <a:lnTo>
                  <a:pt x="11510" y="18226"/>
                </a:lnTo>
                <a:lnTo>
                  <a:pt x="11558" y="18250"/>
                </a:lnTo>
                <a:lnTo>
                  <a:pt x="11631" y="18250"/>
                </a:lnTo>
                <a:lnTo>
                  <a:pt x="11704" y="18226"/>
                </a:lnTo>
                <a:lnTo>
                  <a:pt x="11826" y="18226"/>
                </a:lnTo>
                <a:lnTo>
                  <a:pt x="11948" y="18177"/>
                </a:lnTo>
                <a:lnTo>
                  <a:pt x="12045" y="18128"/>
                </a:lnTo>
                <a:lnTo>
                  <a:pt x="12094" y="18007"/>
                </a:lnTo>
                <a:lnTo>
                  <a:pt x="12167" y="17763"/>
                </a:lnTo>
                <a:lnTo>
                  <a:pt x="12191" y="17520"/>
                </a:lnTo>
                <a:lnTo>
                  <a:pt x="12240" y="17033"/>
                </a:lnTo>
                <a:lnTo>
                  <a:pt x="12264" y="16279"/>
                </a:lnTo>
                <a:lnTo>
                  <a:pt x="12264" y="15549"/>
                </a:lnTo>
                <a:lnTo>
                  <a:pt x="12288" y="14746"/>
                </a:lnTo>
                <a:lnTo>
                  <a:pt x="12337" y="13967"/>
                </a:lnTo>
                <a:lnTo>
                  <a:pt x="12361" y="13651"/>
                </a:lnTo>
                <a:lnTo>
                  <a:pt x="12386" y="13335"/>
                </a:lnTo>
                <a:lnTo>
                  <a:pt x="12361" y="13018"/>
                </a:lnTo>
                <a:lnTo>
                  <a:pt x="12337" y="12848"/>
                </a:lnTo>
                <a:lnTo>
                  <a:pt x="12288" y="12726"/>
                </a:lnTo>
                <a:lnTo>
                  <a:pt x="12775" y="12191"/>
                </a:lnTo>
                <a:lnTo>
                  <a:pt x="13335" y="11607"/>
                </a:lnTo>
                <a:lnTo>
                  <a:pt x="13943" y="11047"/>
                </a:lnTo>
                <a:lnTo>
                  <a:pt x="14527" y="10464"/>
                </a:lnTo>
                <a:lnTo>
                  <a:pt x="15087" y="9880"/>
                </a:lnTo>
                <a:lnTo>
                  <a:pt x="15622" y="9247"/>
                </a:lnTo>
                <a:lnTo>
                  <a:pt x="15865" y="8931"/>
                </a:lnTo>
                <a:lnTo>
                  <a:pt x="16157" y="8639"/>
                </a:lnTo>
                <a:lnTo>
                  <a:pt x="16717" y="8055"/>
                </a:lnTo>
                <a:lnTo>
                  <a:pt x="17277" y="7446"/>
                </a:lnTo>
                <a:lnTo>
                  <a:pt x="17471" y="7227"/>
                </a:lnTo>
                <a:lnTo>
                  <a:pt x="17666" y="6960"/>
                </a:lnTo>
                <a:lnTo>
                  <a:pt x="17836" y="6716"/>
                </a:lnTo>
                <a:lnTo>
                  <a:pt x="17982" y="6449"/>
                </a:lnTo>
                <a:lnTo>
                  <a:pt x="18104" y="6157"/>
                </a:lnTo>
                <a:lnTo>
                  <a:pt x="18250" y="5889"/>
                </a:lnTo>
                <a:lnTo>
                  <a:pt x="18347" y="5597"/>
                </a:lnTo>
                <a:lnTo>
                  <a:pt x="18445" y="5305"/>
                </a:lnTo>
                <a:lnTo>
                  <a:pt x="18591" y="4721"/>
                </a:lnTo>
                <a:lnTo>
                  <a:pt x="18688" y="4113"/>
                </a:lnTo>
                <a:lnTo>
                  <a:pt x="18736" y="3480"/>
                </a:lnTo>
                <a:lnTo>
                  <a:pt x="18736" y="2872"/>
                </a:lnTo>
                <a:lnTo>
                  <a:pt x="18712" y="2312"/>
                </a:lnTo>
                <a:lnTo>
                  <a:pt x="18688" y="1899"/>
                </a:lnTo>
                <a:lnTo>
                  <a:pt x="18639" y="1436"/>
                </a:lnTo>
                <a:lnTo>
                  <a:pt x="18542" y="998"/>
                </a:lnTo>
                <a:lnTo>
                  <a:pt x="18493" y="828"/>
                </a:lnTo>
                <a:lnTo>
                  <a:pt x="18420" y="658"/>
                </a:lnTo>
                <a:lnTo>
                  <a:pt x="18323" y="536"/>
                </a:lnTo>
                <a:lnTo>
                  <a:pt x="18226" y="463"/>
                </a:lnTo>
                <a:lnTo>
                  <a:pt x="18104" y="414"/>
                </a:lnTo>
                <a:lnTo>
                  <a:pt x="17982" y="439"/>
                </a:lnTo>
                <a:lnTo>
                  <a:pt x="17447" y="268"/>
                </a:lnTo>
                <a:lnTo>
                  <a:pt x="16863" y="147"/>
                </a:lnTo>
                <a:lnTo>
                  <a:pt x="16303" y="49"/>
                </a:lnTo>
                <a:lnTo>
                  <a:pt x="15719" y="1"/>
                </a:lnTo>
                <a:close/>
              </a:path>
            </a:pathLst>
          </a:custGeom>
          <a:solidFill>
            <a:schemeClr val="accent4"/>
          </a:solidFill>
          <a:ln>
            <a:noFill/>
          </a:ln>
        </p:spPr>
        <p:txBody>
          <a:bodyPr spcFirstLastPara="1" wrap="square" lIns="99044" tIns="99044" rIns="99044" bIns="99044" anchor="ctr" anchorCtr="0">
            <a:noAutofit/>
          </a:bodyPr>
          <a:lstStyle/>
          <a:p>
            <a:pPr marL="0" marR="0" lvl="0" indent="0" algn="l" defTabSz="990570" rtl="0" eaLnBrk="1" fontAlgn="auto" latinLnBrk="0" hangingPunct="1">
              <a:lnSpc>
                <a:spcPct val="100000"/>
              </a:lnSpc>
              <a:spcBef>
                <a:spcPts val="0"/>
              </a:spcBef>
              <a:spcAft>
                <a:spcPts val="0"/>
              </a:spcAft>
              <a:buClr>
                <a:srgbClr val="000000"/>
              </a:buClr>
              <a:buSzTx/>
              <a:buFontTx/>
              <a:buNone/>
              <a:tabLst/>
              <a:defRPr/>
            </a:pPr>
            <a:endParaRPr kumimoji="0" sz="1517" b="0" i="0" u="none" strike="noStrike" kern="0" cap="none" spc="0" normalizeH="0" baseline="0" noProof="0">
              <a:ln>
                <a:noFill/>
              </a:ln>
              <a:solidFill>
                <a:srgbClr val="E4682F"/>
              </a:solidFill>
              <a:effectLst/>
              <a:uLnTx/>
              <a:uFillTx/>
              <a:latin typeface="Arial"/>
              <a:ea typeface="+mn-ea"/>
              <a:cs typeface="Arial"/>
              <a:sym typeface="Arial"/>
            </a:endParaRPr>
          </a:p>
        </p:txBody>
      </p:sp>
      <p:sp>
        <p:nvSpPr>
          <p:cNvPr id="97" name="Google Shape;97;p19"/>
          <p:cNvSpPr/>
          <p:nvPr/>
        </p:nvSpPr>
        <p:spPr>
          <a:xfrm>
            <a:off x="6786318" y="1598654"/>
            <a:ext cx="317677" cy="308700"/>
          </a:xfrm>
          <a:custGeom>
            <a:avLst/>
            <a:gdLst/>
            <a:ahLst/>
            <a:cxnLst/>
            <a:rect l="l" t="t" r="r" b="b"/>
            <a:pathLst>
              <a:path w="15501" h="15063" extrusionOk="0">
                <a:moveTo>
                  <a:pt x="7957" y="925"/>
                </a:moveTo>
                <a:lnTo>
                  <a:pt x="8249" y="1533"/>
                </a:lnTo>
                <a:lnTo>
                  <a:pt x="8103" y="1606"/>
                </a:lnTo>
                <a:lnTo>
                  <a:pt x="7957" y="1704"/>
                </a:lnTo>
                <a:lnTo>
                  <a:pt x="7933" y="1752"/>
                </a:lnTo>
                <a:lnTo>
                  <a:pt x="7933" y="1339"/>
                </a:lnTo>
                <a:lnTo>
                  <a:pt x="7957" y="925"/>
                </a:lnTo>
                <a:close/>
                <a:moveTo>
                  <a:pt x="8371" y="1801"/>
                </a:moveTo>
                <a:lnTo>
                  <a:pt x="8492" y="2020"/>
                </a:lnTo>
                <a:lnTo>
                  <a:pt x="8346" y="2117"/>
                </a:lnTo>
                <a:lnTo>
                  <a:pt x="8200" y="2215"/>
                </a:lnTo>
                <a:lnTo>
                  <a:pt x="8079" y="2288"/>
                </a:lnTo>
                <a:lnTo>
                  <a:pt x="7957" y="2409"/>
                </a:lnTo>
                <a:lnTo>
                  <a:pt x="7933" y="2069"/>
                </a:lnTo>
                <a:lnTo>
                  <a:pt x="8127" y="1971"/>
                </a:lnTo>
                <a:lnTo>
                  <a:pt x="8249" y="1898"/>
                </a:lnTo>
                <a:lnTo>
                  <a:pt x="8371" y="1801"/>
                </a:lnTo>
                <a:close/>
                <a:moveTo>
                  <a:pt x="8663" y="2336"/>
                </a:moveTo>
                <a:lnTo>
                  <a:pt x="8784" y="2628"/>
                </a:lnTo>
                <a:lnTo>
                  <a:pt x="8687" y="2653"/>
                </a:lnTo>
                <a:lnTo>
                  <a:pt x="8590" y="2726"/>
                </a:lnTo>
                <a:lnTo>
                  <a:pt x="8419" y="2847"/>
                </a:lnTo>
                <a:lnTo>
                  <a:pt x="8225" y="2993"/>
                </a:lnTo>
                <a:lnTo>
                  <a:pt x="8054" y="3164"/>
                </a:lnTo>
                <a:lnTo>
                  <a:pt x="8006" y="2750"/>
                </a:lnTo>
                <a:lnTo>
                  <a:pt x="8176" y="2653"/>
                </a:lnTo>
                <a:lnTo>
                  <a:pt x="8322" y="2531"/>
                </a:lnTo>
                <a:lnTo>
                  <a:pt x="8565" y="2385"/>
                </a:lnTo>
                <a:lnTo>
                  <a:pt x="8663" y="2336"/>
                </a:lnTo>
                <a:close/>
                <a:moveTo>
                  <a:pt x="8979" y="2945"/>
                </a:moveTo>
                <a:lnTo>
                  <a:pt x="8979" y="2969"/>
                </a:lnTo>
                <a:lnTo>
                  <a:pt x="9076" y="3164"/>
                </a:lnTo>
                <a:lnTo>
                  <a:pt x="8857" y="3285"/>
                </a:lnTo>
                <a:lnTo>
                  <a:pt x="8663" y="3431"/>
                </a:lnTo>
                <a:lnTo>
                  <a:pt x="8371" y="3626"/>
                </a:lnTo>
                <a:lnTo>
                  <a:pt x="8079" y="3821"/>
                </a:lnTo>
                <a:lnTo>
                  <a:pt x="8054" y="3504"/>
                </a:lnTo>
                <a:lnTo>
                  <a:pt x="8200" y="3456"/>
                </a:lnTo>
                <a:lnTo>
                  <a:pt x="8322" y="3383"/>
                </a:lnTo>
                <a:lnTo>
                  <a:pt x="8541" y="3212"/>
                </a:lnTo>
                <a:lnTo>
                  <a:pt x="8833" y="3018"/>
                </a:lnTo>
                <a:lnTo>
                  <a:pt x="8979" y="2945"/>
                </a:lnTo>
                <a:close/>
                <a:moveTo>
                  <a:pt x="9271" y="3529"/>
                </a:moveTo>
                <a:lnTo>
                  <a:pt x="9393" y="3796"/>
                </a:lnTo>
                <a:lnTo>
                  <a:pt x="8736" y="4186"/>
                </a:lnTo>
                <a:lnTo>
                  <a:pt x="8419" y="4380"/>
                </a:lnTo>
                <a:lnTo>
                  <a:pt x="8249" y="4478"/>
                </a:lnTo>
                <a:lnTo>
                  <a:pt x="8103" y="4599"/>
                </a:lnTo>
                <a:lnTo>
                  <a:pt x="8079" y="4113"/>
                </a:lnTo>
                <a:lnTo>
                  <a:pt x="8225" y="4088"/>
                </a:lnTo>
                <a:lnTo>
                  <a:pt x="8371" y="4040"/>
                </a:lnTo>
                <a:lnTo>
                  <a:pt x="8663" y="3894"/>
                </a:lnTo>
                <a:lnTo>
                  <a:pt x="9052" y="3650"/>
                </a:lnTo>
                <a:lnTo>
                  <a:pt x="9271" y="3529"/>
                </a:lnTo>
                <a:close/>
                <a:moveTo>
                  <a:pt x="9587" y="4186"/>
                </a:moveTo>
                <a:lnTo>
                  <a:pt x="9660" y="4332"/>
                </a:lnTo>
                <a:lnTo>
                  <a:pt x="9490" y="4429"/>
                </a:lnTo>
                <a:lnTo>
                  <a:pt x="9344" y="4551"/>
                </a:lnTo>
                <a:lnTo>
                  <a:pt x="9052" y="4770"/>
                </a:lnTo>
                <a:lnTo>
                  <a:pt x="8809" y="4916"/>
                </a:lnTo>
                <a:lnTo>
                  <a:pt x="8590" y="5110"/>
                </a:lnTo>
                <a:lnTo>
                  <a:pt x="8371" y="5305"/>
                </a:lnTo>
                <a:lnTo>
                  <a:pt x="8176" y="5524"/>
                </a:lnTo>
                <a:lnTo>
                  <a:pt x="8127" y="4794"/>
                </a:lnTo>
                <a:lnTo>
                  <a:pt x="8322" y="4794"/>
                </a:lnTo>
                <a:lnTo>
                  <a:pt x="8492" y="4721"/>
                </a:lnTo>
                <a:lnTo>
                  <a:pt x="8833" y="4575"/>
                </a:lnTo>
                <a:lnTo>
                  <a:pt x="9222" y="4380"/>
                </a:lnTo>
                <a:lnTo>
                  <a:pt x="9587" y="4186"/>
                </a:lnTo>
                <a:close/>
                <a:moveTo>
                  <a:pt x="14965" y="5938"/>
                </a:moveTo>
                <a:lnTo>
                  <a:pt x="14795" y="6059"/>
                </a:lnTo>
                <a:lnTo>
                  <a:pt x="14649" y="6205"/>
                </a:lnTo>
                <a:lnTo>
                  <a:pt x="14576" y="6181"/>
                </a:lnTo>
                <a:lnTo>
                  <a:pt x="14332" y="6157"/>
                </a:lnTo>
                <a:lnTo>
                  <a:pt x="14965" y="5938"/>
                </a:lnTo>
                <a:close/>
                <a:moveTo>
                  <a:pt x="2190" y="5840"/>
                </a:moveTo>
                <a:lnTo>
                  <a:pt x="2093" y="5986"/>
                </a:lnTo>
                <a:lnTo>
                  <a:pt x="2044" y="6132"/>
                </a:lnTo>
                <a:lnTo>
                  <a:pt x="2044" y="6181"/>
                </a:lnTo>
                <a:lnTo>
                  <a:pt x="2044" y="6254"/>
                </a:lnTo>
                <a:lnTo>
                  <a:pt x="1874" y="6181"/>
                </a:lnTo>
                <a:lnTo>
                  <a:pt x="1679" y="6108"/>
                </a:lnTo>
                <a:lnTo>
                  <a:pt x="1266" y="5962"/>
                </a:lnTo>
                <a:lnTo>
                  <a:pt x="2190" y="5840"/>
                </a:lnTo>
                <a:close/>
                <a:moveTo>
                  <a:pt x="3018" y="5743"/>
                </a:moveTo>
                <a:lnTo>
                  <a:pt x="2677" y="6132"/>
                </a:lnTo>
                <a:lnTo>
                  <a:pt x="2555" y="6302"/>
                </a:lnTo>
                <a:lnTo>
                  <a:pt x="2288" y="6278"/>
                </a:lnTo>
                <a:lnTo>
                  <a:pt x="2312" y="6254"/>
                </a:lnTo>
                <a:lnTo>
                  <a:pt x="2409" y="6181"/>
                </a:lnTo>
                <a:lnTo>
                  <a:pt x="2482" y="6059"/>
                </a:lnTo>
                <a:lnTo>
                  <a:pt x="2604" y="5938"/>
                </a:lnTo>
                <a:lnTo>
                  <a:pt x="2750" y="5816"/>
                </a:lnTo>
                <a:lnTo>
                  <a:pt x="2823" y="5767"/>
                </a:lnTo>
                <a:lnTo>
                  <a:pt x="3018" y="5743"/>
                </a:lnTo>
                <a:close/>
                <a:moveTo>
                  <a:pt x="9879" y="4672"/>
                </a:moveTo>
                <a:lnTo>
                  <a:pt x="9977" y="4818"/>
                </a:lnTo>
                <a:lnTo>
                  <a:pt x="9952" y="4818"/>
                </a:lnTo>
                <a:lnTo>
                  <a:pt x="9733" y="5062"/>
                </a:lnTo>
                <a:lnTo>
                  <a:pt x="9490" y="5281"/>
                </a:lnTo>
                <a:lnTo>
                  <a:pt x="8979" y="5719"/>
                </a:lnTo>
                <a:lnTo>
                  <a:pt x="8590" y="6035"/>
                </a:lnTo>
                <a:lnTo>
                  <a:pt x="8395" y="6181"/>
                </a:lnTo>
                <a:lnTo>
                  <a:pt x="8200" y="6351"/>
                </a:lnTo>
                <a:lnTo>
                  <a:pt x="8176" y="5694"/>
                </a:lnTo>
                <a:lnTo>
                  <a:pt x="8468" y="5573"/>
                </a:lnTo>
                <a:lnTo>
                  <a:pt x="8736" y="5402"/>
                </a:lnTo>
                <a:lnTo>
                  <a:pt x="9247" y="5086"/>
                </a:lnTo>
                <a:lnTo>
                  <a:pt x="9539" y="4916"/>
                </a:lnTo>
                <a:lnTo>
                  <a:pt x="9709" y="4794"/>
                </a:lnTo>
                <a:lnTo>
                  <a:pt x="9879" y="4672"/>
                </a:lnTo>
                <a:close/>
                <a:moveTo>
                  <a:pt x="3967" y="5597"/>
                </a:moveTo>
                <a:lnTo>
                  <a:pt x="3869" y="5719"/>
                </a:lnTo>
                <a:lnTo>
                  <a:pt x="3723" y="5986"/>
                </a:lnTo>
                <a:lnTo>
                  <a:pt x="3553" y="6229"/>
                </a:lnTo>
                <a:lnTo>
                  <a:pt x="3504" y="6327"/>
                </a:lnTo>
                <a:lnTo>
                  <a:pt x="3456" y="6424"/>
                </a:lnTo>
                <a:lnTo>
                  <a:pt x="3164" y="6375"/>
                </a:lnTo>
                <a:lnTo>
                  <a:pt x="2920" y="6327"/>
                </a:lnTo>
                <a:lnTo>
                  <a:pt x="3066" y="6181"/>
                </a:lnTo>
                <a:lnTo>
                  <a:pt x="3431" y="5792"/>
                </a:lnTo>
                <a:lnTo>
                  <a:pt x="3602" y="5646"/>
                </a:lnTo>
                <a:lnTo>
                  <a:pt x="3967" y="5597"/>
                </a:lnTo>
                <a:close/>
                <a:moveTo>
                  <a:pt x="5110" y="5354"/>
                </a:moveTo>
                <a:lnTo>
                  <a:pt x="4989" y="5475"/>
                </a:lnTo>
                <a:lnTo>
                  <a:pt x="4867" y="5597"/>
                </a:lnTo>
                <a:lnTo>
                  <a:pt x="4648" y="5865"/>
                </a:lnTo>
                <a:lnTo>
                  <a:pt x="4380" y="6205"/>
                </a:lnTo>
                <a:lnTo>
                  <a:pt x="4234" y="6400"/>
                </a:lnTo>
                <a:lnTo>
                  <a:pt x="4113" y="6594"/>
                </a:lnTo>
                <a:lnTo>
                  <a:pt x="3723" y="6497"/>
                </a:lnTo>
                <a:lnTo>
                  <a:pt x="3821" y="6400"/>
                </a:lnTo>
                <a:lnTo>
                  <a:pt x="3869" y="6278"/>
                </a:lnTo>
                <a:lnTo>
                  <a:pt x="3991" y="6084"/>
                </a:lnTo>
                <a:lnTo>
                  <a:pt x="4137" y="5865"/>
                </a:lnTo>
                <a:lnTo>
                  <a:pt x="4307" y="5694"/>
                </a:lnTo>
                <a:lnTo>
                  <a:pt x="4405" y="5597"/>
                </a:lnTo>
                <a:lnTo>
                  <a:pt x="4526" y="5500"/>
                </a:lnTo>
                <a:lnTo>
                  <a:pt x="5110" y="5354"/>
                </a:lnTo>
                <a:close/>
                <a:moveTo>
                  <a:pt x="14065" y="6254"/>
                </a:moveTo>
                <a:lnTo>
                  <a:pt x="14138" y="6327"/>
                </a:lnTo>
                <a:lnTo>
                  <a:pt x="14235" y="6375"/>
                </a:lnTo>
                <a:lnTo>
                  <a:pt x="14430" y="6448"/>
                </a:lnTo>
                <a:lnTo>
                  <a:pt x="14186" y="6740"/>
                </a:lnTo>
                <a:lnTo>
                  <a:pt x="14016" y="6643"/>
                </a:lnTo>
                <a:lnTo>
                  <a:pt x="13846" y="6546"/>
                </a:lnTo>
                <a:lnTo>
                  <a:pt x="13675" y="6497"/>
                </a:lnTo>
                <a:lnTo>
                  <a:pt x="13481" y="6448"/>
                </a:lnTo>
                <a:lnTo>
                  <a:pt x="14065" y="6254"/>
                </a:lnTo>
                <a:close/>
                <a:moveTo>
                  <a:pt x="5573" y="5451"/>
                </a:moveTo>
                <a:lnTo>
                  <a:pt x="5719" y="5621"/>
                </a:lnTo>
                <a:lnTo>
                  <a:pt x="5840" y="5767"/>
                </a:lnTo>
                <a:lnTo>
                  <a:pt x="5816" y="5767"/>
                </a:lnTo>
                <a:lnTo>
                  <a:pt x="5670" y="5840"/>
                </a:lnTo>
                <a:lnTo>
                  <a:pt x="5548" y="5962"/>
                </a:lnTo>
                <a:lnTo>
                  <a:pt x="5354" y="6205"/>
                </a:lnTo>
                <a:lnTo>
                  <a:pt x="5110" y="6473"/>
                </a:lnTo>
                <a:lnTo>
                  <a:pt x="4989" y="6619"/>
                </a:lnTo>
                <a:lnTo>
                  <a:pt x="4916" y="6765"/>
                </a:lnTo>
                <a:lnTo>
                  <a:pt x="4429" y="6667"/>
                </a:lnTo>
                <a:lnTo>
                  <a:pt x="4551" y="6546"/>
                </a:lnTo>
                <a:lnTo>
                  <a:pt x="4648" y="6424"/>
                </a:lnTo>
                <a:lnTo>
                  <a:pt x="4843" y="6157"/>
                </a:lnTo>
                <a:lnTo>
                  <a:pt x="5159" y="5816"/>
                </a:lnTo>
                <a:lnTo>
                  <a:pt x="5354" y="5646"/>
                </a:lnTo>
                <a:lnTo>
                  <a:pt x="5475" y="5548"/>
                </a:lnTo>
                <a:lnTo>
                  <a:pt x="5548" y="5451"/>
                </a:lnTo>
                <a:close/>
                <a:moveTo>
                  <a:pt x="6035" y="5962"/>
                </a:moveTo>
                <a:lnTo>
                  <a:pt x="6278" y="6254"/>
                </a:lnTo>
                <a:lnTo>
                  <a:pt x="6157" y="6424"/>
                </a:lnTo>
                <a:lnTo>
                  <a:pt x="6011" y="6643"/>
                </a:lnTo>
                <a:lnTo>
                  <a:pt x="5889" y="6862"/>
                </a:lnTo>
                <a:lnTo>
                  <a:pt x="5840" y="6935"/>
                </a:lnTo>
                <a:lnTo>
                  <a:pt x="5840" y="7008"/>
                </a:lnTo>
                <a:lnTo>
                  <a:pt x="5232" y="6838"/>
                </a:lnTo>
                <a:lnTo>
                  <a:pt x="5402" y="6692"/>
                </a:lnTo>
                <a:lnTo>
                  <a:pt x="5548" y="6546"/>
                </a:lnTo>
                <a:lnTo>
                  <a:pt x="5767" y="6278"/>
                </a:lnTo>
                <a:lnTo>
                  <a:pt x="5889" y="6157"/>
                </a:lnTo>
                <a:lnTo>
                  <a:pt x="6011" y="6011"/>
                </a:lnTo>
                <a:lnTo>
                  <a:pt x="6035" y="5962"/>
                </a:lnTo>
                <a:close/>
                <a:moveTo>
                  <a:pt x="7519" y="925"/>
                </a:moveTo>
                <a:lnTo>
                  <a:pt x="7470" y="1120"/>
                </a:lnTo>
                <a:lnTo>
                  <a:pt x="7470" y="1314"/>
                </a:lnTo>
                <a:lnTo>
                  <a:pt x="7470" y="1704"/>
                </a:lnTo>
                <a:lnTo>
                  <a:pt x="7495" y="2093"/>
                </a:lnTo>
                <a:lnTo>
                  <a:pt x="7519" y="2482"/>
                </a:lnTo>
                <a:lnTo>
                  <a:pt x="7592" y="3285"/>
                </a:lnTo>
                <a:lnTo>
                  <a:pt x="7665" y="4234"/>
                </a:lnTo>
                <a:lnTo>
                  <a:pt x="7714" y="5183"/>
                </a:lnTo>
                <a:lnTo>
                  <a:pt x="7714" y="6132"/>
                </a:lnTo>
                <a:lnTo>
                  <a:pt x="7714" y="7081"/>
                </a:lnTo>
                <a:lnTo>
                  <a:pt x="7519" y="6886"/>
                </a:lnTo>
                <a:lnTo>
                  <a:pt x="7324" y="6716"/>
                </a:lnTo>
                <a:lnTo>
                  <a:pt x="7032" y="6473"/>
                </a:lnTo>
                <a:lnTo>
                  <a:pt x="6522" y="5913"/>
                </a:lnTo>
                <a:lnTo>
                  <a:pt x="5986" y="5354"/>
                </a:lnTo>
                <a:lnTo>
                  <a:pt x="5792" y="5159"/>
                </a:lnTo>
                <a:lnTo>
                  <a:pt x="5670" y="5086"/>
                </a:lnTo>
                <a:lnTo>
                  <a:pt x="5573" y="5013"/>
                </a:lnTo>
                <a:lnTo>
                  <a:pt x="5719" y="4721"/>
                </a:lnTo>
                <a:lnTo>
                  <a:pt x="5913" y="4453"/>
                </a:lnTo>
                <a:lnTo>
                  <a:pt x="6278" y="3894"/>
                </a:lnTo>
                <a:lnTo>
                  <a:pt x="6449" y="3626"/>
                </a:lnTo>
                <a:lnTo>
                  <a:pt x="6570" y="3358"/>
                </a:lnTo>
                <a:lnTo>
                  <a:pt x="6692" y="3066"/>
                </a:lnTo>
                <a:lnTo>
                  <a:pt x="6789" y="2774"/>
                </a:lnTo>
                <a:lnTo>
                  <a:pt x="6984" y="2166"/>
                </a:lnTo>
                <a:lnTo>
                  <a:pt x="7203" y="1558"/>
                </a:lnTo>
                <a:lnTo>
                  <a:pt x="7349" y="1217"/>
                </a:lnTo>
                <a:lnTo>
                  <a:pt x="7519" y="925"/>
                </a:lnTo>
                <a:close/>
                <a:moveTo>
                  <a:pt x="6497" y="6497"/>
                </a:moveTo>
                <a:lnTo>
                  <a:pt x="6522" y="6521"/>
                </a:lnTo>
                <a:lnTo>
                  <a:pt x="6716" y="6716"/>
                </a:lnTo>
                <a:lnTo>
                  <a:pt x="6643" y="6765"/>
                </a:lnTo>
                <a:lnTo>
                  <a:pt x="6595" y="6789"/>
                </a:lnTo>
                <a:lnTo>
                  <a:pt x="6497" y="6911"/>
                </a:lnTo>
                <a:lnTo>
                  <a:pt x="6400" y="7008"/>
                </a:lnTo>
                <a:lnTo>
                  <a:pt x="6327" y="7130"/>
                </a:lnTo>
                <a:lnTo>
                  <a:pt x="5986" y="7057"/>
                </a:lnTo>
                <a:lnTo>
                  <a:pt x="6059" y="7008"/>
                </a:lnTo>
                <a:lnTo>
                  <a:pt x="6132" y="6935"/>
                </a:lnTo>
                <a:lnTo>
                  <a:pt x="6254" y="6838"/>
                </a:lnTo>
                <a:lnTo>
                  <a:pt x="6497" y="6497"/>
                </a:lnTo>
                <a:close/>
                <a:moveTo>
                  <a:pt x="13286" y="6521"/>
                </a:moveTo>
                <a:lnTo>
                  <a:pt x="13627" y="6740"/>
                </a:lnTo>
                <a:lnTo>
                  <a:pt x="13967" y="6935"/>
                </a:lnTo>
                <a:lnTo>
                  <a:pt x="13870" y="7032"/>
                </a:lnTo>
                <a:lnTo>
                  <a:pt x="13724" y="7178"/>
                </a:lnTo>
                <a:lnTo>
                  <a:pt x="13578" y="7081"/>
                </a:lnTo>
                <a:lnTo>
                  <a:pt x="13456" y="7032"/>
                </a:lnTo>
                <a:lnTo>
                  <a:pt x="13164" y="6911"/>
                </a:lnTo>
                <a:lnTo>
                  <a:pt x="12897" y="6813"/>
                </a:lnTo>
                <a:lnTo>
                  <a:pt x="12653" y="6716"/>
                </a:lnTo>
                <a:lnTo>
                  <a:pt x="13286" y="6521"/>
                </a:lnTo>
                <a:close/>
                <a:moveTo>
                  <a:pt x="10171" y="5062"/>
                </a:moveTo>
                <a:lnTo>
                  <a:pt x="10220" y="5135"/>
                </a:lnTo>
                <a:lnTo>
                  <a:pt x="10196" y="5159"/>
                </a:lnTo>
                <a:lnTo>
                  <a:pt x="9587" y="5816"/>
                </a:lnTo>
                <a:lnTo>
                  <a:pt x="9003" y="6521"/>
                </a:lnTo>
                <a:lnTo>
                  <a:pt x="8809" y="6716"/>
                </a:lnTo>
                <a:lnTo>
                  <a:pt x="8590" y="6935"/>
                </a:lnTo>
                <a:lnTo>
                  <a:pt x="8371" y="7154"/>
                </a:lnTo>
                <a:lnTo>
                  <a:pt x="8152" y="7373"/>
                </a:lnTo>
                <a:lnTo>
                  <a:pt x="8200" y="6740"/>
                </a:lnTo>
                <a:lnTo>
                  <a:pt x="8444" y="6570"/>
                </a:lnTo>
                <a:lnTo>
                  <a:pt x="8663" y="6400"/>
                </a:lnTo>
                <a:lnTo>
                  <a:pt x="9101" y="6035"/>
                </a:lnTo>
                <a:lnTo>
                  <a:pt x="9660" y="5573"/>
                </a:lnTo>
                <a:lnTo>
                  <a:pt x="9928" y="5329"/>
                </a:lnTo>
                <a:lnTo>
                  <a:pt x="10171" y="5062"/>
                </a:lnTo>
                <a:close/>
                <a:moveTo>
                  <a:pt x="10488" y="5329"/>
                </a:moveTo>
                <a:lnTo>
                  <a:pt x="10731" y="5427"/>
                </a:lnTo>
                <a:lnTo>
                  <a:pt x="10999" y="5500"/>
                </a:lnTo>
                <a:lnTo>
                  <a:pt x="11510" y="5597"/>
                </a:lnTo>
                <a:lnTo>
                  <a:pt x="11850" y="5670"/>
                </a:lnTo>
                <a:lnTo>
                  <a:pt x="12167" y="5694"/>
                </a:lnTo>
                <a:lnTo>
                  <a:pt x="12824" y="5719"/>
                </a:lnTo>
                <a:lnTo>
                  <a:pt x="13529" y="5743"/>
                </a:lnTo>
                <a:lnTo>
                  <a:pt x="14235" y="5792"/>
                </a:lnTo>
                <a:lnTo>
                  <a:pt x="13505" y="6059"/>
                </a:lnTo>
                <a:lnTo>
                  <a:pt x="12799" y="6278"/>
                </a:lnTo>
                <a:lnTo>
                  <a:pt x="11339" y="6692"/>
                </a:lnTo>
                <a:lnTo>
                  <a:pt x="9612" y="7130"/>
                </a:lnTo>
                <a:lnTo>
                  <a:pt x="9149" y="7251"/>
                </a:lnTo>
                <a:lnTo>
                  <a:pt x="8663" y="7373"/>
                </a:lnTo>
                <a:lnTo>
                  <a:pt x="9101" y="6862"/>
                </a:lnTo>
                <a:lnTo>
                  <a:pt x="9758" y="6132"/>
                </a:lnTo>
                <a:lnTo>
                  <a:pt x="10098" y="5767"/>
                </a:lnTo>
                <a:lnTo>
                  <a:pt x="10439" y="5402"/>
                </a:lnTo>
                <a:lnTo>
                  <a:pt x="10488" y="5329"/>
                </a:lnTo>
                <a:close/>
                <a:moveTo>
                  <a:pt x="6862" y="6886"/>
                </a:moveTo>
                <a:lnTo>
                  <a:pt x="7349" y="7422"/>
                </a:lnTo>
                <a:lnTo>
                  <a:pt x="7349" y="7422"/>
                </a:lnTo>
                <a:lnTo>
                  <a:pt x="6570" y="7203"/>
                </a:lnTo>
                <a:lnTo>
                  <a:pt x="6668" y="7105"/>
                </a:lnTo>
                <a:lnTo>
                  <a:pt x="6765" y="7008"/>
                </a:lnTo>
                <a:lnTo>
                  <a:pt x="6862" y="6911"/>
                </a:lnTo>
                <a:lnTo>
                  <a:pt x="6862" y="6886"/>
                </a:lnTo>
                <a:close/>
                <a:moveTo>
                  <a:pt x="12386" y="6789"/>
                </a:moveTo>
                <a:lnTo>
                  <a:pt x="12483" y="6911"/>
                </a:lnTo>
                <a:lnTo>
                  <a:pt x="12629" y="7008"/>
                </a:lnTo>
                <a:lnTo>
                  <a:pt x="12775" y="7105"/>
                </a:lnTo>
                <a:lnTo>
                  <a:pt x="12921" y="7178"/>
                </a:lnTo>
                <a:lnTo>
                  <a:pt x="13432" y="7422"/>
                </a:lnTo>
                <a:lnTo>
                  <a:pt x="13140" y="7641"/>
                </a:lnTo>
                <a:lnTo>
                  <a:pt x="12970" y="7543"/>
                </a:lnTo>
                <a:lnTo>
                  <a:pt x="12799" y="7470"/>
                </a:lnTo>
                <a:lnTo>
                  <a:pt x="12483" y="7349"/>
                </a:lnTo>
                <a:lnTo>
                  <a:pt x="12045" y="7154"/>
                </a:lnTo>
                <a:lnTo>
                  <a:pt x="11826" y="7057"/>
                </a:lnTo>
                <a:lnTo>
                  <a:pt x="11607" y="7008"/>
                </a:lnTo>
                <a:lnTo>
                  <a:pt x="12386" y="6789"/>
                </a:lnTo>
                <a:close/>
                <a:moveTo>
                  <a:pt x="11461" y="7057"/>
                </a:moveTo>
                <a:lnTo>
                  <a:pt x="11534" y="7154"/>
                </a:lnTo>
                <a:lnTo>
                  <a:pt x="11631" y="7251"/>
                </a:lnTo>
                <a:lnTo>
                  <a:pt x="11850" y="7397"/>
                </a:lnTo>
                <a:lnTo>
                  <a:pt x="12069" y="7519"/>
                </a:lnTo>
                <a:lnTo>
                  <a:pt x="12313" y="7641"/>
                </a:lnTo>
                <a:lnTo>
                  <a:pt x="12532" y="7762"/>
                </a:lnTo>
                <a:lnTo>
                  <a:pt x="12799" y="7908"/>
                </a:lnTo>
                <a:lnTo>
                  <a:pt x="12483" y="8152"/>
                </a:lnTo>
                <a:lnTo>
                  <a:pt x="12410" y="8054"/>
                </a:lnTo>
                <a:lnTo>
                  <a:pt x="12337" y="7981"/>
                </a:lnTo>
                <a:lnTo>
                  <a:pt x="12240" y="7908"/>
                </a:lnTo>
                <a:lnTo>
                  <a:pt x="12118" y="7860"/>
                </a:lnTo>
                <a:lnTo>
                  <a:pt x="11875" y="7762"/>
                </a:lnTo>
                <a:lnTo>
                  <a:pt x="11656" y="7689"/>
                </a:lnTo>
                <a:lnTo>
                  <a:pt x="11145" y="7470"/>
                </a:lnTo>
                <a:lnTo>
                  <a:pt x="10901" y="7349"/>
                </a:lnTo>
                <a:lnTo>
                  <a:pt x="10634" y="7251"/>
                </a:lnTo>
                <a:lnTo>
                  <a:pt x="11437" y="7057"/>
                </a:lnTo>
                <a:close/>
                <a:moveTo>
                  <a:pt x="10439" y="7324"/>
                </a:moveTo>
                <a:lnTo>
                  <a:pt x="10512" y="7422"/>
                </a:lnTo>
                <a:lnTo>
                  <a:pt x="10609" y="7495"/>
                </a:lnTo>
                <a:lnTo>
                  <a:pt x="10828" y="7665"/>
                </a:lnTo>
                <a:lnTo>
                  <a:pt x="11047" y="7787"/>
                </a:lnTo>
                <a:lnTo>
                  <a:pt x="11291" y="7884"/>
                </a:lnTo>
                <a:lnTo>
                  <a:pt x="11996" y="8176"/>
                </a:lnTo>
                <a:lnTo>
                  <a:pt x="12167" y="8249"/>
                </a:lnTo>
                <a:lnTo>
                  <a:pt x="12215" y="8273"/>
                </a:lnTo>
                <a:lnTo>
                  <a:pt x="12288" y="8298"/>
                </a:lnTo>
                <a:lnTo>
                  <a:pt x="11996" y="8541"/>
                </a:lnTo>
                <a:lnTo>
                  <a:pt x="11972" y="8541"/>
                </a:lnTo>
                <a:lnTo>
                  <a:pt x="11583" y="8444"/>
                </a:lnTo>
                <a:lnTo>
                  <a:pt x="11218" y="8322"/>
                </a:lnTo>
                <a:lnTo>
                  <a:pt x="10853" y="8152"/>
                </a:lnTo>
                <a:lnTo>
                  <a:pt x="10512" y="7957"/>
                </a:lnTo>
                <a:lnTo>
                  <a:pt x="10098" y="7714"/>
                </a:lnTo>
                <a:lnTo>
                  <a:pt x="9879" y="7592"/>
                </a:lnTo>
                <a:lnTo>
                  <a:pt x="9660" y="7495"/>
                </a:lnTo>
                <a:lnTo>
                  <a:pt x="10439" y="7324"/>
                </a:lnTo>
                <a:close/>
                <a:moveTo>
                  <a:pt x="8225" y="8103"/>
                </a:moveTo>
                <a:lnTo>
                  <a:pt x="8638" y="8249"/>
                </a:lnTo>
                <a:lnTo>
                  <a:pt x="9028" y="8419"/>
                </a:lnTo>
                <a:lnTo>
                  <a:pt x="8930" y="8517"/>
                </a:lnTo>
                <a:lnTo>
                  <a:pt x="8784" y="8638"/>
                </a:lnTo>
                <a:lnTo>
                  <a:pt x="8711" y="8711"/>
                </a:lnTo>
                <a:lnTo>
                  <a:pt x="8687" y="8784"/>
                </a:lnTo>
                <a:lnTo>
                  <a:pt x="8225" y="8103"/>
                </a:lnTo>
                <a:close/>
                <a:moveTo>
                  <a:pt x="7689" y="8663"/>
                </a:moveTo>
                <a:lnTo>
                  <a:pt x="7714" y="9003"/>
                </a:lnTo>
                <a:lnTo>
                  <a:pt x="7689" y="9003"/>
                </a:lnTo>
                <a:lnTo>
                  <a:pt x="7519" y="8930"/>
                </a:lnTo>
                <a:lnTo>
                  <a:pt x="7665" y="8687"/>
                </a:lnTo>
                <a:lnTo>
                  <a:pt x="7689" y="8663"/>
                </a:lnTo>
                <a:close/>
                <a:moveTo>
                  <a:pt x="9344" y="7592"/>
                </a:moveTo>
                <a:lnTo>
                  <a:pt x="9612" y="7787"/>
                </a:lnTo>
                <a:lnTo>
                  <a:pt x="9904" y="7981"/>
                </a:lnTo>
                <a:lnTo>
                  <a:pt x="10463" y="8322"/>
                </a:lnTo>
                <a:lnTo>
                  <a:pt x="10755" y="8492"/>
                </a:lnTo>
                <a:lnTo>
                  <a:pt x="11047" y="8638"/>
                </a:lnTo>
                <a:lnTo>
                  <a:pt x="11364" y="8760"/>
                </a:lnTo>
                <a:lnTo>
                  <a:pt x="11680" y="8833"/>
                </a:lnTo>
                <a:lnTo>
                  <a:pt x="11510" y="9003"/>
                </a:lnTo>
                <a:lnTo>
                  <a:pt x="11485" y="9028"/>
                </a:lnTo>
                <a:lnTo>
                  <a:pt x="10463" y="8565"/>
                </a:lnTo>
                <a:lnTo>
                  <a:pt x="9952" y="8371"/>
                </a:lnTo>
                <a:lnTo>
                  <a:pt x="9417" y="8176"/>
                </a:lnTo>
                <a:lnTo>
                  <a:pt x="8979" y="7981"/>
                </a:lnTo>
                <a:lnTo>
                  <a:pt x="8736" y="7884"/>
                </a:lnTo>
                <a:lnTo>
                  <a:pt x="8468" y="7811"/>
                </a:lnTo>
                <a:lnTo>
                  <a:pt x="8906" y="7714"/>
                </a:lnTo>
                <a:lnTo>
                  <a:pt x="9344" y="7592"/>
                </a:lnTo>
                <a:close/>
                <a:moveTo>
                  <a:pt x="9368" y="8565"/>
                </a:moveTo>
                <a:lnTo>
                  <a:pt x="9733" y="8687"/>
                </a:lnTo>
                <a:lnTo>
                  <a:pt x="9660" y="8760"/>
                </a:lnTo>
                <a:lnTo>
                  <a:pt x="9198" y="9076"/>
                </a:lnTo>
                <a:lnTo>
                  <a:pt x="9101" y="9149"/>
                </a:lnTo>
                <a:lnTo>
                  <a:pt x="9003" y="9247"/>
                </a:lnTo>
                <a:lnTo>
                  <a:pt x="8760" y="8906"/>
                </a:lnTo>
                <a:lnTo>
                  <a:pt x="8784" y="8906"/>
                </a:lnTo>
                <a:lnTo>
                  <a:pt x="8930" y="8809"/>
                </a:lnTo>
                <a:lnTo>
                  <a:pt x="9052" y="8711"/>
                </a:lnTo>
                <a:lnTo>
                  <a:pt x="9174" y="8638"/>
                </a:lnTo>
                <a:lnTo>
                  <a:pt x="9344" y="8590"/>
                </a:lnTo>
                <a:lnTo>
                  <a:pt x="9368" y="8565"/>
                </a:lnTo>
                <a:close/>
                <a:moveTo>
                  <a:pt x="828" y="6181"/>
                </a:moveTo>
                <a:lnTo>
                  <a:pt x="1168" y="6302"/>
                </a:lnTo>
                <a:lnTo>
                  <a:pt x="1533" y="6400"/>
                </a:lnTo>
                <a:lnTo>
                  <a:pt x="2239" y="6546"/>
                </a:lnTo>
                <a:lnTo>
                  <a:pt x="2507" y="6570"/>
                </a:lnTo>
                <a:lnTo>
                  <a:pt x="2750" y="6594"/>
                </a:lnTo>
                <a:lnTo>
                  <a:pt x="3018" y="6619"/>
                </a:lnTo>
                <a:lnTo>
                  <a:pt x="3285" y="6643"/>
                </a:lnTo>
                <a:lnTo>
                  <a:pt x="4356" y="6911"/>
                </a:lnTo>
                <a:lnTo>
                  <a:pt x="5159" y="7081"/>
                </a:lnTo>
                <a:lnTo>
                  <a:pt x="5938" y="7300"/>
                </a:lnTo>
                <a:lnTo>
                  <a:pt x="7519" y="7762"/>
                </a:lnTo>
                <a:lnTo>
                  <a:pt x="6546" y="8273"/>
                </a:lnTo>
                <a:lnTo>
                  <a:pt x="5548" y="8736"/>
                </a:lnTo>
                <a:lnTo>
                  <a:pt x="4697" y="9076"/>
                </a:lnTo>
                <a:lnTo>
                  <a:pt x="4453" y="9198"/>
                </a:lnTo>
                <a:lnTo>
                  <a:pt x="4332" y="9271"/>
                </a:lnTo>
                <a:lnTo>
                  <a:pt x="4234" y="9368"/>
                </a:lnTo>
                <a:lnTo>
                  <a:pt x="4210" y="9320"/>
                </a:lnTo>
                <a:lnTo>
                  <a:pt x="3991" y="9003"/>
                </a:lnTo>
                <a:lnTo>
                  <a:pt x="3748" y="8687"/>
                </a:lnTo>
                <a:lnTo>
                  <a:pt x="3456" y="8395"/>
                </a:lnTo>
                <a:lnTo>
                  <a:pt x="3164" y="8127"/>
                </a:lnTo>
                <a:lnTo>
                  <a:pt x="2531" y="7616"/>
                </a:lnTo>
                <a:lnTo>
                  <a:pt x="2239" y="7373"/>
                </a:lnTo>
                <a:lnTo>
                  <a:pt x="1947" y="7105"/>
                </a:lnTo>
                <a:lnTo>
                  <a:pt x="1728" y="6911"/>
                </a:lnTo>
                <a:lnTo>
                  <a:pt x="1485" y="6716"/>
                </a:lnTo>
                <a:lnTo>
                  <a:pt x="1047" y="6375"/>
                </a:lnTo>
                <a:lnTo>
                  <a:pt x="828" y="6181"/>
                </a:lnTo>
                <a:close/>
                <a:moveTo>
                  <a:pt x="10098" y="8833"/>
                </a:moveTo>
                <a:lnTo>
                  <a:pt x="10658" y="9076"/>
                </a:lnTo>
                <a:lnTo>
                  <a:pt x="10366" y="9247"/>
                </a:lnTo>
                <a:lnTo>
                  <a:pt x="10098" y="9393"/>
                </a:lnTo>
                <a:lnTo>
                  <a:pt x="9758" y="9612"/>
                </a:lnTo>
                <a:lnTo>
                  <a:pt x="9612" y="9758"/>
                </a:lnTo>
                <a:lnTo>
                  <a:pt x="9466" y="9904"/>
                </a:lnTo>
                <a:lnTo>
                  <a:pt x="9125" y="9417"/>
                </a:lnTo>
                <a:lnTo>
                  <a:pt x="9198" y="9393"/>
                </a:lnTo>
                <a:lnTo>
                  <a:pt x="9271" y="9368"/>
                </a:lnTo>
                <a:lnTo>
                  <a:pt x="9417" y="9271"/>
                </a:lnTo>
                <a:lnTo>
                  <a:pt x="9660" y="9101"/>
                </a:lnTo>
                <a:lnTo>
                  <a:pt x="10098" y="8857"/>
                </a:lnTo>
                <a:lnTo>
                  <a:pt x="10098" y="8833"/>
                </a:lnTo>
                <a:close/>
                <a:moveTo>
                  <a:pt x="7324" y="9174"/>
                </a:moveTo>
                <a:lnTo>
                  <a:pt x="7446" y="9222"/>
                </a:lnTo>
                <a:lnTo>
                  <a:pt x="7519" y="9295"/>
                </a:lnTo>
                <a:lnTo>
                  <a:pt x="7738" y="9393"/>
                </a:lnTo>
                <a:lnTo>
                  <a:pt x="7738" y="9855"/>
                </a:lnTo>
                <a:lnTo>
                  <a:pt x="7738" y="10001"/>
                </a:lnTo>
                <a:lnTo>
                  <a:pt x="7495" y="9855"/>
                </a:lnTo>
                <a:lnTo>
                  <a:pt x="7251" y="9733"/>
                </a:lnTo>
                <a:lnTo>
                  <a:pt x="7105" y="9685"/>
                </a:lnTo>
                <a:lnTo>
                  <a:pt x="6984" y="9660"/>
                </a:lnTo>
                <a:lnTo>
                  <a:pt x="7324" y="9174"/>
                </a:lnTo>
                <a:close/>
                <a:moveTo>
                  <a:pt x="6911" y="9758"/>
                </a:moveTo>
                <a:lnTo>
                  <a:pt x="7008" y="9879"/>
                </a:lnTo>
                <a:lnTo>
                  <a:pt x="7130" y="10001"/>
                </a:lnTo>
                <a:lnTo>
                  <a:pt x="7373" y="10196"/>
                </a:lnTo>
                <a:lnTo>
                  <a:pt x="7543" y="10317"/>
                </a:lnTo>
                <a:lnTo>
                  <a:pt x="7762" y="10415"/>
                </a:lnTo>
                <a:lnTo>
                  <a:pt x="7762" y="10926"/>
                </a:lnTo>
                <a:lnTo>
                  <a:pt x="7470" y="10707"/>
                </a:lnTo>
                <a:lnTo>
                  <a:pt x="7203" y="10488"/>
                </a:lnTo>
                <a:lnTo>
                  <a:pt x="7057" y="10415"/>
                </a:lnTo>
                <a:lnTo>
                  <a:pt x="6911" y="10317"/>
                </a:lnTo>
                <a:lnTo>
                  <a:pt x="6741" y="10269"/>
                </a:lnTo>
                <a:lnTo>
                  <a:pt x="6570" y="10244"/>
                </a:lnTo>
                <a:lnTo>
                  <a:pt x="6911" y="9758"/>
                </a:lnTo>
                <a:close/>
                <a:moveTo>
                  <a:pt x="11072" y="9271"/>
                </a:moveTo>
                <a:lnTo>
                  <a:pt x="11291" y="9368"/>
                </a:lnTo>
                <a:lnTo>
                  <a:pt x="11266" y="9490"/>
                </a:lnTo>
                <a:lnTo>
                  <a:pt x="11266" y="9612"/>
                </a:lnTo>
                <a:lnTo>
                  <a:pt x="11096" y="9685"/>
                </a:lnTo>
                <a:lnTo>
                  <a:pt x="10950" y="9782"/>
                </a:lnTo>
                <a:lnTo>
                  <a:pt x="10658" y="9977"/>
                </a:lnTo>
                <a:lnTo>
                  <a:pt x="10293" y="10220"/>
                </a:lnTo>
                <a:lnTo>
                  <a:pt x="10123" y="10366"/>
                </a:lnTo>
                <a:lnTo>
                  <a:pt x="10050" y="10439"/>
                </a:lnTo>
                <a:lnTo>
                  <a:pt x="10001" y="10536"/>
                </a:lnTo>
                <a:lnTo>
                  <a:pt x="10001" y="10585"/>
                </a:lnTo>
                <a:lnTo>
                  <a:pt x="10025" y="10609"/>
                </a:lnTo>
                <a:lnTo>
                  <a:pt x="10123" y="10609"/>
                </a:lnTo>
                <a:lnTo>
                  <a:pt x="10220" y="10585"/>
                </a:lnTo>
                <a:lnTo>
                  <a:pt x="10390" y="10512"/>
                </a:lnTo>
                <a:lnTo>
                  <a:pt x="10561" y="10390"/>
                </a:lnTo>
                <a:lnTo>
                  <a:pt x="10731" y="10269"/>
                </a:lnTo>
                <a:lnTo>
                  <a:pt x="10999" y="10074"/>
                </a:lnTo>
                <a:lnTo>
                  <a:pt x="11291" y="9904"/>
                </a:lnTo>
                <a:lnTo>
                  <a:pt x="11339" y="10171"/>
                </a:lnTo>
                <a:lnTo>
                  <a:pt x="11412" y="10390"/>
                </a:lnTo>
                <a:lnTo>
                  <a:pt x="11145" y="10488"/>
                </a:lnTo>
                <a:lnTo>
                  <a:pt x="10877" y="10634"/>
                </a:lnTo>
                <a:lnTo>
                  <a:pt x="10731" y="10682"/>
                </a:lnTo>
                <a:lnTo>
                  <a:pt x="10561" y="10804"/>
                </a:lnTo>
                <a:lnTo>
                  <a:pt x="10415" y="10926"/>
                </a:lnTo>
                <a:lnTo>
                  <a:pt x="10342" y="10999"/>
                </a:lnTo>
                <a:lnTo>
                  <a:pt x="10317" y="11072"/>
                </a:lnTo>
                <a:lnTo>
                  <a:pt x="9879" y="10463"/>
                </a:lnTo>
                <a:lnTo>
                  <a:pt x="9587" y="10050"/>
                </a:lnTo>
                <a:lnTo>
                  <a:pt x="9733" y="10001"/>
                </a:lnTo>
                <a:lnTo>
                  <a:pt x="9904" y="9928"/>
                </a:lnTo>
                <a:lnTo>
                  <a:pt x="10196" y="9758"/>
                </a:lnTo>
                <a:lnTo>
                  <a:pt x="10634" y="9514"/>
                </a:lnTo>
                <a:lnTo>
                  <a:pt x="11047" y="9295"/>
                </a:lnTo>
                <a:lnTo>
                  <a:pt x="11072" y="9271"/>
                </a:lnTo>
                <a:close/>
                <a:moveTo>
                  <a:pt x="11534" y="10780"/>
                </a:moveTo>
                <a:lnTo>
                  <a:pt x="11656" y="11193"/>
                </a:lnTo>
                <a:lnTo>
                  <a:pt x="11631" y="11193"/>
                </a:lnTo>
                <a:lnTo>
                  <a:pt x="11437" y="11364"/>
                </a:lnTo>
                <a:lnTo>
                  <a:pt x="11218" y="11510"/>
                </a:lnTo>
                <a:lnTo>
                  <a:pt x="11023" y="11631"/>
                </a:lnTo>
                <a:lnTo>
                  <a:pt x="10828" y="11753"/>
                </a:lnTo>
                <a:lnTo>
                  <a:pt x="10804" y="11777"/>
                </a:lnTo>
                <a:lnTo>
                  <a:pt x="10439" y="11242"/>
                </a:lnTo>
                <a:lnTo>
                  <a:pt x="10512" y="11242"/>
                </a:lnTo>
                <a:lnTo>
                  <a:pt x="10585" y="11218"/>
                </a:lnTo>
                <a:lnTo>
                  <a:pt x="10731" y="11145"/>
                </a:lnTo>
                <a:lnTo>
                  <a:pt x="10999" y="10974"/>
                </a:lnTo>
                <a:lnTo>
                  <a:pt x="11534" y="10780"/>
                </a:lnTo>
                <a:close/>
                <a:moveTo>
                  <a:pt x="6522" y="10342"/>
                </a:moveTo>
                <a:lnTo>
                  <a:pt x="6668" y="10439"/>
                </a:lnTo>
                <a:lnTo>
                  <a:pt x="6838" y="10561"/>
                </a:lnTo>
                <a:lnTo>
                  <a:pt x="7105" y="10853"/>
                </a:lnTo>
                <a:lnTo>
                  <a:pt x="7251" y="10999"/>
                </a:lnTo>
                <a:lnTo>
                  <a:pt x="7397" y="11120"/>
                </a:lnTo>
                <a:lnTo>
                  <a:pt x="7568" y="11218"/>
                </a:lnTo>
                <a:lnTo>
                  <a:pt x="7738" y="11291"/>
                </a:lnTo>
                <a:lnTo>
                  <a:pt x="7762" y="11291"/>
                </a:lnTo>
                <a:lnTo>
                  <a:pt x="7762" y="12021"/>
                </a:lnTo>
                <a:lnTo>
                  <a:pt x="7665" y="11948"/>
                </a:lnTo>
                <a:lnTo>
                  <a:pt x="7568" y="11875"/>
                </a:lnTo>
                <a:lnTo>
                  <a:pt x="7397" y="11704"/>
                </a:lnTo>
                <a:lnTo>
                  <a:pt x="7057" y="11364"/>
                </a:lnTo>
                <a:lnTo>
                  <a:pt x="6862" y="11193"/>
                </a:lnTo>
                <a:lnTo>
                  <a:pt x="6619" y="11072"/>
                </a:lnTo>
                <a:lnTo>
                  <a:pt x="6376" y="10999"/>
                </a:lnTo>
                <a:lnTo>
                  <a:pt x="6132" y="10926"/>
                </a:lnTo>
                <a:lnTo>
                  <a:pt x="6522" y="10342"/>
                </a:lnTo>
                <a:close/>
                <a:moveTo>
                  <a:pt x="11753" y="11510"/>
                </a:moveTo>
                <a:lnTo>
                  <a:pt x="11826" y="11802"/>
                </a:lnTo>
                <a:lnTo>
                  <a:pt x="11704" y="11826"/>
                </a:lnTo>
                <a:lnTo>
                  <a:pt x="11607" y="11899"/>
                </a:lnTo>
                <a:lnTo>
                  <a:pt x="11412" y="12021"/>
                </a:lnTo>
                <a:lnTo>
                  <a:pt x="11291" y="12167"/>
                </a:lnTo>
                <a:lnTo>
                  <a:pt x="11218" y="12240"/>
                </a:lnTo>
                <a:lnTo>
                  <a:pt x="11193" y="12313"/>
                </a:lnTo>
                <a:lnTo>
                  <a:pt x="10901" y="11899"/>
                </a:lnTo>
                <a:lnTo>
                  <a:pt x="11120" y="11850"/>
                </a:lnTo>
                <a:lnTo>
                  <a:pt x="11339" y="11777"/>
                </a:lnTo>
                <a:lnTo>
                  <a:pt x="11558" y="11656"/>
                </a:lnTo>
                <a:lnTo>
                  <a:pt x="11753" y="11510"/>
                </a:lnTo>
                <a:close/>
                <a:moveTo>
                  <a:pt x="6059" y="11047"/>
                </a:moveTo>
                <a:lnTo>
                  <a:pt x="6303" y="11218"/>
                </a:lnTo>
                <a:lnTo>
                  <a:pt x="6546" y="11388"/>
                </a:lnTo>
                <a:lnTo>
                  <a:pt x="6789" y="11583"/>
                </a:lnTo>
                <a:lnTo>
                  <a:pt x="6984" y="11802"/>
                </a:lnTo>
                <a:lnTo>
                  <a:pt x="7251" y="12069"/>
                </a:lnTo>
                <a:lnTo>
                  <a:pt x="7397" y="12215"/>
                </a:lnTo>
                <a:lnTo>
                  <a:pt x="7543" y="12313"/>
                </a:lnTo>
                <a:lnTo>
                  <a:pt x="7276" y="12459"/>
                </a:lnTo>
                <a:lnTo>
                  <a:pt x="7154" y="12386"/>
                </a:lnTo>
                <a:lnTo>
                  <a:pt x="7008" y="12337"/>
                </a:lnTo>
                <a:lnTo>
                  <a:pt x="6765" y="12215"/>
                </a:lnTo>
                <a:lnTo>
                  <a:pt x="6522" y="12069"/>
                </a:lnTo>
                <a:lnTo>
                  <a:pt x="6327" y="11948"/>
                </a:lnTo>
                <a:lnTo>
                  <a:pt x="6157" y="11802"/>
                </a:lnTo>
                <a:lnTo>
                  <a:pt x="5962" y="11656"/>
                </a:lnTo>
                <a:lnTo>
                  <a:pt x="5767" y="11534"/>
                </a:lnTo>
                <a:lnTo>
                  <a:pt x="6059" y="11047"/>
                </a:lnTo>
                <a:close/>
                <a:moveTo>
                  <a:pt x="5670" y="11680"/>
                </a:moveTo>
                <a:lnTo>
                  <a:pt x="5719" y="11777"/>
                </a:lnTo>
                <a:lnTo>
                  <a:pt x="5792" y="11850"/>
                </a:lnTo>
                <a:lnTo>
                  <a:pt x="5938" y="12021"/>
                </a:lnTo>
                <a:lnTo>
                  <a:pt x="6108" y="12167"/>
                </a:lnTo>
                <a:lnTo>
                  <a:pt x="6278" y="12288"/>
                </a:lnTo>
                <a:lnTo>
                  <a:pt x="6546" y="12483"/>
                </a:lnTo>
                <a:lnTo>
                  <a:pt x="6716" y="12580"/>
                </a:lnTo>
                <a:lnTo>
                  <a:pt x="6887" y="12678"/>
                </a:lnTo>
                <a:lnTo>
                  <a:pt x="6522" y="12848"/>
                </a:lnTo>
                <a:lnTo>
                  <a:pt x="6230" y="12653"/>
                </a:lnTo>
                <a:lnTo>
                  <a:pt x="5938" y="12434"/>
                </a:lnTo>
                <a:lnTo>
                  <a:pt x="5694" y="12215"/>
                </a:lnTo>
                <a:lnTo>
                  <a:pt x="5475" y="12021"/>
                </a:lnTo>
                <a:lnTo>
                  <a:pt x="5621" y="11777"/>
                </a:lnTo>
                <a:lnTo>
                  <a:pt x="5670" y="11680"/>
                </a:lnTo>
                <a:close/>
                <a:moveTo>
                  <a:pt x="11899" y="12094"/>
                </a:moveTo>
                <a:lnTo>
                  <a:pt x="12021" y="12605"/>
                </a:lnTo>
                <a:lnTo>
                  <a:pt x="11899" y="12726"/>
                </a:lnTo>
                <a:lnTo>
                  <a:pt x="11777" y="12848"/>
                </a:lnTo>
                <a:lnTo>
                  <a:pt x="11729" y="12921"/>
                </a:lnTo>
                <a:lnTo>
                  <a:pt x="11680" y="12994"/>
                </a:lnTo>
                <a:lnTo>
                  <a:pt x="11680" y="13018"/>
                </a:lnTo>
                <a:lnTo>
                  <a:pt x="11266" y="12434"/>
                </a:lnTo>
                <a:lnTo>
                  <a:pt x="11412" y="12386"/>
                </a:lnTo>
                <a:lnTo>
                  <a:pt x="11558" y="12313"/>
                </a:lnTo>
                <a:lnTo>
                  <a:pt x="11729" y="12215"/>
                </a:lnTo>
                <a:lnTo>
                  <a:pt x="11899" y="12094"/>
                </a:lnTo>
                <a:close/>
                <a:moveTo>
                  <a:pt x="5329" y="12240"/>
                </a:moveTo>
                <a:lnTo>
                  <a:pt x="5402" y="12361"/>
                </a:lnTo>
                <a:lnTo>
                  <a:pt x="5500" y="12483"/>
                </a:lnTo>
                <a:lnTo>
                  <a:pt x="5670" y="12678"/>
                </a:lnTo>
                <a:lnTo>
                  <a:pt x="5913" y="12897"/>
                </a:lnTo>
                <a:lnTo>
                  <a:pt x="6157" y="13067"/>
                </a:lnTo>
                <a:lnTo>
                  <a:pt x="5743" y="13335"/>
                </a:lnTo>
                <a:lnTo>
                  <a:pt x="5646" y="13310"/>
                </a:lnTo>
                <a:lnTo>
                  <a:pt x="5475" y="13237"/>
                </a:lnTo>
                <a:lnTo>
                  <a:pt x="5305" y="13164"/>
                </a:lnTo>
                <a:lnTo>
                  <a:pt x="5135" y="13043"/>
                </a:lnTo>
                <a:lnTo>
                  <a:pt x="4940" y="12970"/>
                </a:lnTo>
                <a:lnTo>
                  <a:pt x="4891" y="12945"/>
                </a:lnTo>
                <a:lnTo>
                  <a:pt x="5110" y="12605"/>
                </a:lnTo>
                <a:lnTo>
                  <a:pt x="5329" y="12240"/>
                </a:lnTo>
                <a:close/>
                <a:moveTo>
                  <a:pt x="12094" y="13043"/>
                </a:moveTo>
                <a:lnTo>
                  <a:pt x="12215" y="13748"/>
                </a:lnTo>
                <a:lnTo>
                  <a:pt x="11802" y="13189"/>
                </a:lnTo>
                <a:lnTo>
                  <a:pt x="11850" y="13189"/>
                </a:lnTo>
                <a:lnTo>
                  <a:pt x="11923" y="13164"/>
                </a:lnTo>
                <a:lnTo>
                  <a:pt x="11972" y="13140"/>
                </a:lnTo>
                <a:lnTo>
                  <a:pt x="12094" y="13043"/>
                </a:lnTo>
                <a:close/>
                <a:moveTo>
                  <a:pt x="4745" y="13140"/>
                </a:moveTo>
                <a:lnTo>
                  <a:pt x="4891" y="13310"/>
                </a:lnTo>
                <a:lnTo>
                  <a:pt x="5062" y="13456"/>
                </a:lnTo>
                <a:lnTo>
                  <a:pt x="5305" y="13602"/>
                </a:lnTo>
                <a:lnTo>
                  <a:pt x="4964" y="13846"/>
                </a:lnTo>
                <a:lnTo>
                  <a:pt x="4891" y="13773"/>
                </a:lnTo>
                <a:lnTo>
                  <a:pt x="4818" y="13700"/>
                </a:lnTo>
                <a:lnTo>
                  <a:pt x="4648" y="13627"/>
                </a:lnTo>
                <a:lnTo>
                  <a:pt x="4551" y="13554"/>
                </a:lnTo>
                <a:lnTo>
                  <a:pt x="4405" y="13529"/>
                </a:lnTo>
                <a:lnTo>
                  <a:pt x="4575" y="13335"/>
                </a:lnTo>
                <a:lnTo>
                  <a:pt x="4745" y="13140"/>
                </a:lnTo>
                <a:close/>
                <a:moveTo>
                  <a:pt x="8200" y="8833"/>
                </a:moveTo>
                <a:lnTo>
                  <a:pt x="8371" y="9076"/>
                </a:lnTo>
                <a:lnTo>
                  <a:pt x="8663" y="9514"/>
                </a:lnTo>
                <a:lnTo>
                  <a:pt x="8979" y="9928"/>
                </a:lnTo>
                <a:lnTo>
                  <a:pt x="9587" y="10780"/>
                </a:lnTo>
                <a:lnTo>
                  <a:pt x="10171" y="11583"/>
                </a:lnTo>
                <a:lnTo>
                  <a:pt x="10731" y="12410"/>
                </a:lnTo>
                <a:lnTo>
                  <a:pt x="11291" y="13213"/>
                </a:lnTo>
                <a:lnTo>
                  <a:pt x="11850" y="13992"/>
                </a:lnTo>
                <a:lnTo>
                  <a:pt x="11729" y="13943"/>
                </a:lnTo>
                <a:lnTo>
                  <a:pt x="11072" y="13554"/>
                </a:lnTo>
                <a:lnTo>
                  <a:pt x="10415" y="13189"/>
                </a:lnTo>
                <a:lnTo>
                  <a:pt x="9831" y="12921"/>
                </a:lnTo>
                <a:lnTo>
                  <a:pt x="9539" y="12799"/>
                </a:lnTo>
                <a:lnTo>
                  <a:pt x="9222" y="12678"/>
                </a:lnTo>
                <a:lnTo>
                  <a:pt x="8760" y="12507"/>
                </a:lnTo>
                <a:lnTo>
                  <a:pt x="8517" y="12410"/>
                </a:lnTo>
                <a:lnTo>
                  <a:pt x="8273" y="12337"/>
                </a:lnTo>
                <a:lnTo>
                  <a:pt x="8273" y="12288"/>
                </a:lnTo>
                <a:lnTo>
                  <a:pt x="8322" y="11996"/>
                </a:lnTo>
                <a:lnTo>
                  <a:pt x="8346" y="11680"/>
                </a:lnTo>
                <a:lnTo>
                  <a:pt x="8346" y="11388"/>
                </a:lnTo>
                <a:lnTo>
                  <a:pt x="8322" y="11072"/>
                </a:lnTo>
                <a:lnTo>
                  <a:pt x="8273" y="10463"/>
                </a:lnTo>
                <a:lnTo>
                  <a:pt x="8225" y="9855"/>
                </a:lnTo>
                <a:lnTo>
                  <a:pt x="8200" y="8833"/>
                </a:lnTo>
                <a:close/>
                <a:moveTo>
                  <a:pt x="7324" y="8346"/>
                </a:moveTo>
                <a:lnTo>
                  <a:pt x="6935" y="8906"/>
                </a:lnTo>
                <a:lnTo>
                  <a:pt x="6570" y="9441"/>
                </a:lnTo>
                <a:lnTo>
                  <a:pt x="5962" y="10439"/>
                </a:lnTo>
                <a:lnTo>
                  <a:pt x="5354" y="11437"/>
                </a:lnTo>
                <a:lnTo>
                  <a:pt x="4818" y="12386"/>
                </a:lnTo>
                <a:lnTo>
                  <a:pt x="4502" y="12848"/>
                </a:lnTo>
                <a:lnTo>
                  <a:pt x="4356" y="13067"/>
                </a:lnTo>
                <a:lnTo>
                  <a:pt x="4161" y="13286"/>
                </a:lnTo>
                <a:lnTo>
                  <a:pt x="3967" y="13529"/>
                </a:lnTo>
                <a:lnTo>
                  <a:pt x="3796" y="13773"/>
                </a:lnTo>
                <a:lnTo>
                  <a:pt x="3650" y="14040"/>
                </a:lnTo>
                <a:lnTo>
                  <a:pt x="3504" y="14308"/>
                </a:lnTo>
                <a:lnTo>
                  <a:pt x="3577" y="13578"/>
                </a:lnTo>
                <a:lnTo>
                  <a:pt x="3699" y="12897"/>
                </a:lnTo>
                <a:lnTo>
                  <a:pt x="3821" y="12215"/>
                </a:lnTo>
                <a:lnTo>
                  <a:pt x="3967" y="11558"/>
                </a:lnTo>
                <a:lnTo>
                  <a:pt x="4113" y="10926"/>
                </a:lnTo>
                <a:lnTo>
                  <a:pt x="4234" y="10269"/>
                </a:lnTo>
                <a:lnTo>
                  <a:pt x="4332" y="9612"/>
                </a:lnTo>
                <a:lnTo>
                  <a:pt x="4307" y="9539"/>
                </a:lnTo>
                <a:lnTo>
                  <a:pt x="4453" y="9587"/>
                </a:lnTo>
                <a:lnTo>
                  <a:pt x="4624" y="9563"/>
                </a:lnTo>
                <a:lnTo>
                  <a:pt x="4818" y="9514"/>
                </a:lnTo>
                <a:lnTo>
                  <a:pt x="5013" y="9441"/>
                </a:lnTo>
                <a:lnTo>
                  <a:pt x="5354" y="9271"/>
                </a:lnTo>
                <a:lnTo>
                  <a:pt x="5646" y="9149"/>
                </a:lnTo>
                <a:lnTo>
                  <a:pt x="6497" y="8760"/>
                </a:lnTo>
                <a:lnTo>
                  <a:pt x="7324" y="8346"/>
                </a:lnTo>
                <a:close/>
                <a:moveTo>
                  <a:pt x="4234" y="13700"/>
                </a:moveTo>
                <a:lnTo>
                  <a:pt x="4307" y="13773"/>
                </a:lnTo>
                <a:lnTo>
                  <a:pt x="4380" y="13821"/>
                </a:lnTo>
                <a:lnTo>
                  <a:pt x="4551" y="13943"/>
                </a:lnTo>
                <a:lnTo>
                  <a:pt x="4697" y="14016"/>
                </a:lnTo>
                <a:lnTo>
                  <a:pt x="4307" y="14259"/>
                </a:lnTo>
                <a:lnTo>
                  <a:pt x="4161" y="14332"/>
                </a:lnTo>
                <a:lnTo>
                  <a:pt x="3991" y="14405"/>
                </a:lnTo>
                <a:lnTo>
                  <a:pt x="3650" y="14502"/>
                </a:lnTo>
                <a:lnTo>
                  <a:pt x="3748" y="14429"/>
                </a:lnTo>
                <a:lnTo>
                  <a:pt x="3821" y="14332"/>
                </a:lnTo>
                <a:lnTo>
                  <a:pt x="3967" y="14113"/>
                </a:lnTo>
                <a:lnTo>
                  <a:pt x="4113" y="13894"/>
                </a:lnTo>
                <a:lnTo>
                  <a:pt x="4234" y="13700"/>
                </a:lnTo>
                <a:close/>
                <a:moveTo>
                  <a:pt x="7835" y="0"/>
                </a:moveTo>
                <a:lnTo>
                  <a:pt x="7762" y="25"/>
                </a:lnTo>
                <a:lnTo>
                  <a:pt x="7689" y="73"/>
                </a:lnTo>
                <a:lnTo>
                  <a:pt x="7641" y="73"/>
                </a:lnTo>
                <a:lnTo>
                  <a:pt x="7495" y="146"/>
                </a:lnTo>
                <a:lnTo>
                  <a:pt x="7373" y="244"/>
                </a:lnTo>
                <a:lnTo>
                  <a:pt x="7276" y="341"/>
                </a:lnTo>
                <a:lnTo>
                  <a:pt x="7178" y="463"/>
                </a:lnTo>
                <a:lnTo>
                  <a:pt x="6984" y="730"/>
                </a:lnTo>
                <a:lnTo>
                  <a:pt x="6838" y="1047"/>
                </a:lnTo>
                <a:lnTo>
                  <a:pt x="6716" y="1387"/>
                </a:lnTo>
                <a:lnTo>
                  <a:pt x="6619" y="1704"/>
                </a:lnTo>
                <a:lnTo>
                  <a:pt x="6449" y="2288"/>
                </a:lnTo>
                <a:lnTo>
                  <a:pt x="6230" y="2920"/>
                </a:lnTo>
                <a:lnTo>
                  <a:pt x="6108" y="3237"/>
                </a:lnTo>
                <a:lnTo>
                  <a:pt x="5962" y="3529"/>
                </a:lnTo>
                <a:lnTo>
                  <a:pt x="5767" y="3845"/>
                </a:lnTo>
                <a:lnTo>
                  <a:pt x="5548" y="4161"/>
                </a:lnTo>
                <a:lnTo>
                  <a:pt x="5378" y="4478"/>
                </a:lnTo>
                <a:lnTo>
                  <a:pt x="5281" y="4648"/>
                </a:lnTo>
                <a:lnTo>
                  <a:pt x="5208" y="4818"/>
                </a:lnTo>
                <a:lnTo>
                  <a:pt x="4891" y="4916"/>
                </a:lnTo>
                <a:lnTo>
                  <a:pt x="4575" y="4989"/>
                </a:lnTo>
                <a:lnTo>
                  <a:pt x="3918" y="5110"/>
                </a:lnTo>
                <a:lnTo>
                  <a:pt x="2580" y="5305"/>
                </a:lnTo>
                <a:lnTo>
                  <a:pt x="1801" y="5402"/>
                </a:lnTo>
                <a:lnTo>
                  <a:pt x="998" y="5500"/>
                </a:lnTo>
                <a:lnTo>
                  <a:pt x="755" y="5524"/>
                </a:lnTo>
                <a:lnTo>
                  <a:pt x="511" y="5524"/>
                </a:lnTo>
                <a:lnTo>
                  <a:pt x="244" y="5548"/>
                </a:lnTo>
                <a:lnTo>
                  <a:pt x="146" y="5597"/>
                </a:lnTo>
                <a:lnTo>
                  <a:pt x="49" y="5646"/>
                </a:lnTo>
                <a:lnTo>
                  <a:pt x="0" y="5719"/>
                </a:lnTo>
                <a:lnTo>
                  <a:pt x="0" y="5792"/>
                </a:lnTo>
                <a:lnTo>
                  <a:pt x="0" y="5865"/>
                </a:lnTo>
                <a:lnTo>
                  <a:pt x="0" y="5962"/>
                </a:lnTo>
                <a:lnTo>
                  <a:pt x="49" y="6035"/>
                </a:lnTo>
                <a:lnTo>
                  <a:pt x="146" y="6229"/>
                </a:lnTo>
                <a:lnTo>
                  <a:pt x="292" y="6375"/>
                </a:lnTo>
                <a:lnTo>
                  <a:pt x="438" y="6497"/>
                </a:lnTo>
                <a:lnTo>
                  <a:pt x="682" y="6716"/>
                </a:lnTo>
                <a:lnTo>
                  <a:pt x="925" y="6935"/>
                </a:lnTo>
                <a:lnTo>
                  <a:pt x="1460" y="7349"/>
                </a:lnTo>
                <a:lnTo>
                  <a:pt x="1971" y="7811"/>
                </a:lnTo>
                <a:lnTo>
                  <a:pt x="2507" y="8273"/>
                </a:lnTo>
                <a:lnTo>
                  <a:pt x="2847" y="8565"/>
                </a:lnTo>
                <a:lnTo>
                  <a:pt x="3188" y="8882"/>
                </a:lnTo>
                <a:lnTo>
                  <a:pt x="3504" y="9222"/>
                </a:lnTo>
                <a:lnTo>
                  <a:pt x="3650" y="9417"/>
                </a:lnTo>
                <a:lnTo>
                  <a:pt x="3772" y="9612"/>
                </a:lnTo>
                <a:lnTo>
                  <a:pt x="3821" y="9685"/>
                </a:lnTo>
                <a:lnTo>
                  <a:pt x="3918" y="9709"/>
                </a:lnTo>
                <a:lnTo>
                  <a:pt x="3748" y="10342"/>
                </a:lnTo>
                <a:lnTo>
                  <a:pt x="3602" y="10974"/>
                </a:lnTo>
                <a:lnTo>
                  <a:pt x="3334" y="12264"/>
                </a:lnTo>
                <a:lnTo>
                  <a:pt x="3212" y="12872"/>
                </a:lnTo>
                <a:lnTo>
                  <a:pt x="3091" y="13529"/>
                </a:lnTo>
                <a:lnTo>
                  <a:pt x="3042" y="13870"/>
                </a:lnTo>
                <a:lnTo>
                  <a:pt x="2993" y="14186"/>
                </a:lnTo>
                <a:lnTo>
                  <a:pt x="2993" y="14502"/>
                </a:lnTo>
                <a:lnTo>
                  <a:pt x="3018" y="14819"/>
                </a:lnTo>
                <a:lnTo>
                  <a:pt x="3042" y="14916"/>
                </a:lnTo>
                <a:lnTo>
                  <a:pt x="3091" y="14965"/>
                </a:lnTo>
                <a:lnTo>
                  <a:pt x="3188" y="15013"/>
                </a:lnTo>
                <a:lnTo>
                  <a:pt x="3261" y="15013"/>
                </a:lnTo>
                <a:lnTo>
                  <a:pt x="3383" y="15038"/>
                </a:lnTo>
                <a:lnTo>
                  <a:pt x="3529" y="15062"/>
                </a:lnTo>
                <a:lnTo>
                  <a:pt x="3675" y="15038"/>
                </a:lnTo>
                <a:lnTo>
                  <a:pt x="3796" y="15013"/>
                </a:lnTo>
                <a:lnTo>
                  <a:pt x="4088" y="14940"/>
                </a:lnTo>
                <a:lnTo>
                  <a:pt x="4405" y="14794"/>
                </a:lnTo>
                <a:lnTo>
                  <a:pt x="4672" y="14624"/>
                </a:lnTo>
                <a:lnTo>
                  <a:pt x="4964" y="14454"/>
                </a:lnTo>
                <a:lnTo>
                  <a:pt x="5402" y="14138"/>
                </a:lnTo>
                <a:lnTo>
                  <a:pt x="5719" y="13943"/>
                </a:lnTo>
                <a:lnTo>
                  <a:pt x="6035" y="13748"/>
                </a:lnTo>
                <a:lnTo>
                  <a:pt x="6716" y="13383"/>
                </a:lnTo>
                <a:lnTo>
                  <a:pt x="7373" y="13018"/>
                </a:lnTo>
                <a:lnTo>
                  <a:pt x="7689" y="12824"/>
                </a:lnTo>
                <a:lnTo>
                  <a:pt x="8006" y="12629"/>
                </a:lnTo>
                <a:lnTo>
                  <a:pt x="8127" y="12726"/>
                </a:lnTo>
                <a:lnTo>
                  <a:pt x="8273" y="12799"/>
                </a:lnTo>
                <a:lnTo>
                  <a:pt x="8590" y="12945"/>
                </a:lnTo>
                <a:lnTo>
                  <a:pt x="9320" y="13213"/>
                </a:lnTo>
                <a:lnTo>
                  <a:pt x="9685" y="13383"/>
                </a:lnTo>
                <a:lnTo>
                  <a:pt x="10050" y="13554"/>
                </a:lnTo>
                <a:lnTo>
                  <a:pt x="10707" y="13894"/>
                </a:lnTo>
                <a:lnTo>
                  <a:pt x="11364" y="14283"/>
                </a:lnTo>
                <a:lnTo>
                  <a:pt x="11607" y="14454"/>
                </a:lnTo>
                <a:lnTo>
                  <a:pt x="11875" y="14624"/>
                </a:lnTo>
                <a:lnTo>
                  <a:pt x="12021" y="14697"/>
                </a:lnTo>
                <a:lnTo>
                  <a:pt x="12167" y="14770"/>
                </a:lnTo>
                <a:lnTo>
                  <a:pt x="12313" y="14794"/>
                </a:lnTo>
                <a:lnTo>
                  <a:pt x="12459" y="14770"/>
                </a:lnTo>
                <a:lnTo>
                  <a:pt x="12507" y="14770"/>
                </a:lnTo>
                <a:lnTo>
                  <a:pt x="12532" y="14721"/>
                </a:lnTo>
                <a:lnTo>
                  <a:pt x="12629" y="14697"/>
                </a:lnTo>
                <a:lnTo>
                  <a:pt x="12702" y="14648"/>
                </a:lnTo>
                <a:lnTo>
                  <a:pt x="12751" y="14575"/>
                </a:lnTo>
                <a:lnTo>
                  <a:pt x="12775" y="14478"/>
                </a:lnTo>
                <a:lnTo>
                  <a:pt x="12751" y="14065"/>
                </a:lnTo>
                <a:lnTo>
                  <a:pt x="12702" y="13651"/>
                </a:lnTo>
                <a:lnTo>
                  <a:pt x="12629" y="13262"/>
                </a:lnTo>
                <a:lnTo>
                  <a:pt x="12556" y="12848"/>
                </a:lnTo>
                <a:lnTo>
                  <a:pt x="12337" y="12045"/>
                </a:lnTo>
                <a:lnTo>
                  <a:pt x="12118" y="11242"/>
                </a:lnTo>
                <a:lnTo>
                  <a:pt x="11899" y="10463"/>
                </a:lnTo>
                <a:lnTo>
                  <a:pt x="11875" y="10390"/>
                </a:lnTo>
                <a:lnTo>
                  <a:pt x="11680" y="9685"/>
                </a:lnTo>
                <a:lnTo>
                  <a:pt x="11680" y="9636"/>
                </a:lnTo>
                <a:lnTo>
                  <a:pt x="11656" y="9563"/>
                </a:lnTo>
                <a:lnTo>
                  <a:pt x="11631" y="9514"/>
                </a:lnTo>
                <a:lnTo>
                  <a:pt x="11680" y="9490"/>
                </a:lnTo>
                <a:lnTo>
                  <a:pt x="11729" y="9466"/>
                </a:lnTo>
                <a:lnTo>
                  <a:pt x="11802" y="9393"/>
                </a:lnTo>
                <a:lnTo>
                  <a:pt x="11850" y="9344"/>
                </a:lnTo>
                <a:lnTo>
                  <a:pt x="12094" y="9101"/>
                </a:lnTo>
                <a:lnTo>
                  <a:pt x="12361" y="8882"/>
                </a:lnTo>
                <a:lnTo>
                  <a:pt x="12897" y="8419"/>
                </a:lnTo>
                <a:lnTo>
                  <a:pt x="13432" y="8006"/>
                </a:lnTo>
                <a:lnTo>
                  <a:pt x="13967" y="7568"/>
                </a:lnTo>
                <a:lnTo>
                  <a:pt x="14211" y="7324"/>
                </a:lnTo>
                <a:lnTo>
                  <a:pt x="14454" y="7105"/>
                </a:lnTo>
                <a:lnTo>
                  <a:pt x="14697" y="6838"/>
                </a:lnTo>
                <a:lnTo>
                  <a:pt x="14892" y="6570"/>
                </a:lnTo>
                <a:lnTo>
                  <a:pt x="15232" y="6205"/>
                </a:lnTo>
                <a:lnTo>
                  <a:pt x="15403" y="5986"/>
                </a:lnTo>
                <a:lnTo>
                  <a:pt x="15451" y="5889"/>
                </a:lnTo>
                <a:lnTo>
                  <a:pt x="15500" y="5767"/>
                </a:lnTo>
                <a:lnTo>
                  <a:pt x="15500" y="5743"/>
                </a:lnTo>
                <a:lnTo>
                  <a:pt x="15476" y="5646"/>
                </a:lnTo>
                <a:lnTo>
                  <a:pt x="15427" y="5573"/>
                </a:lnTo>
                <a:lnTo>
                  <a:pt x="15354" y="5475"/>
                </a:lnTo>
                <a:lnTo>
                  <a:pt x="15257" y="5427"/>
                </a:lnTo>
                <a:lnTo>
                  <a:pt x="15135" y="5378"/>
                </a:lnTo>
                <a:lnTo>
                  <a:pt x="15013" y="5354"/>
                </a:lnTo>
                <a:lnTo>
                  <a:pt x="14770" y="5329"/>
                </a:lnTo>
                <a:lnTo>
                  <a:pt x="14527" y="5305"/>
                </a:lnTo>
                <a:lnTo>
                  <a:pt x="13797" y="5256"/>
                </a:lnTo>
                <a:lnTo>
                  <a:pt x="13091" y="5208"/>
                </a:lnTo>
                <a:lnTo>
                  <a:pt x="12410" y="5208"/>
                </a:lnTo>
                <a:lnTo>
                  <a:pt x="11753" y="5159"/>
                </a:lnTo>
                <a:lnTo>
                  <a:pt x="11485" y="5135"/>
                </a:lnTo>
                <a:lnTo>
                  <a:pt x="11218" y="5086"/>
                </a:lnTo>
                <a:lnTo>
                  <a:pt x="10950" y="5013"/>
                </a:lnTo>
                <a:lnTo>
                  <a:pt x="10682" y="4989"/>
                </a:lnTo>
                <a:lnTo>
                  <a:pt x="10658" y="4940"/>
                </a:lnTo>
                <a:lnTo>
                  <a:pt x="10634" y="4867"/>
                </a:lnTo>
                <a:lnTo>
                  <a:pt x="10415" y="4599"/>
                </a:lnTo>
                <a:lnTo>
                  <a:pt x="10220" y="4332"/>
                </a:lnTo>
                <a:lnTo>
                  <a:pt x="10025" y="4040"/>
                </a:lnTo>
                <a:lnTo>
                  <a:pt x="9855" y="3748"/>
                </a:lnTo>
                <a:lnTo>
                  <a:pt x="9514" y="3164"/>
                </a:lnTo>
                <a:lnTo>
                  <a:pt x="9222" y="2531"/>
                </a:lnTo>
                <a:lnTo>
                  <a:pt x="8638" y="1290"/>
                </a:lnTo>
                <a:lnTo>
                  <a:pt x="8322" y="682"/>
                </a:lnTo>
                <a:lnTo>
                  <a:pt x="7981" y="73"/>
                </a:lnTo>
                <a:lnTo>
                  <a:pt x="7908" y="25"/>
                </a:lnTo>
                <a:lnTo>
                  <a:pt x="7835" y="0"/>
                </a:lnTo>
                <a:close/>
              </a:path>
            </a:pathLst>
          </a:custGeom>
          <a:solidFill>
            <a:schemeClr val="accent5"/>
          </a:solidFill>
          <a:ln>
            <a:noFill/>
          </a:ln>
        </p:spPr>
        <p:txBody>
          <a:bodyPr spcFirstLastPara="1" wrap="square" lIns="99044" tIns="99044" rIns="99044" bIns="99044" anchor="ctr" anchorCtr="0">
            <a:noAutofit/>
          </a:bodyPr>
          <a:lstStyle/>
          <a:p>
            <a:pPr marL="0" marR="0" lvl="0" indent="0" algn="l" defTabSz="990570" rtl="0" eaLnBrk="1" fontAlgn="auto" latinLnBrk="0" hangingPunct="1">
              <a:lnSpc>
                <a:spcPct val="100000"/>
              </a:lnSpc>
              <a:spcBef>
                <a:spcPts val="0"/>
              </a:spcBef>
              <a:spcAft>
                <a:spcPts val="0"/>
              </a:spcAft>
              <a:buClr>
                <a:srgbClr val="000000"/>
              </a:buClr>
              <a:buSzTx/>
              <a:buFontTx/>
              <a:buNone/>
              <a:tabLst/>
              <a:defRPr/>
            </a:pPr>
            <a:endParaRPr kumimoji="0" sz="1517" b="0" i="0" u="none" strike="noStrike" kern="0" cap="none" spc="0" normalizeH="0" baseline="0" noProof="0">
              <a:ln>
                <a:noFill/>
              </a:ln>
              <a:solidFill>
                <a:srgbClr val="6D9EEB"/>
              </a:solidFill>
              <a:effectLst/>
              <a:uLnTx/>
              <a:uFillTx/>
              <a:latin typeface="Arial"/>
              <a:ea typeface="+mn-ea"/>
              <a:cs typeface="Arial"/>
              <a:sym typeface="Arial"/>
            </a:endParaRPr>
          </a:p>
        </p:txBody>
      </p:sp>
      <p:sp>
        <p:nvSpPr>
          <p:cNvPr id="98" name="Google Shape;98;p19"/>
          <p:cNvSpPr/>
          <p:nvPr/>
        </p:nvSpPr>
        <p:spPr>
          <a:xfrm rot="2487194">
            <a:off x="6611547" y="2683994"/>
            <a:ext cx="226015" cy="219629"/>
          </a:xfrm>
          <a:custGeom>
            <a:avLst/>
            <a:gdLst/>
            <a:ahLst/>
            <a:cxnLst/>
            <a:rect l="l" t="t" r="r" b="b"/>
            <a:pathLst>
              <a:path w="15501" h="15063" extrusionOk="0">
                <a:moveTo>
                  <a:pt x="7957" y="925"/>
                </a:moveTo>
                <a:lnTo>
                  <a:pt x="8249" y="1533"/>
                </a:lnTo>
                <a:lnTo>
                  <a:pt x="8103" y="1606"/>
                </a:lnTo>
                <a:lnTo>
                  <a:pt x="7957" y="1704"/>
                </a:lnTo>
                <a:lnTo>
                  <a:pt x="7933" y="1752"/>
                </a:lnTo>
                <a:lnTo>
                  <a:pt x="7933" y="1339"/>
                </a:lnTo>
                <a:lnTo>
                  <a:pt x="7957" y="925"/>
                </a:lnTo>
                <a:close/>
                <a:moveTo>
                  <a:pt x="8371" y="1801"/>
                </a:moveTo>
                <a:lnTo>
                  <a:pt x="8492" y="2020"/>
                </a:lnTo>
                <a:lnTo>
                  <a:pt x="8346" y="2117"/>
                </a:lnTo>
                <a:lnTo>
                  <a:pt x="8200" y="2215"/>
                </a:lnTo>
                <a:lnTo>
                  <a:pt x="8079" y="2288"/>
                </a:lnTo>
                <a:lnTo>
                  <a:pt x="7957" y="2409"/>
                </a:lnTo>
                <a:lnTo>
                  <a:pt x="7933" y="2069"/>
                </a:lnTo>
                <a:lnTo>
                  <a:pt x="8127" y="1971"/>
                </a:lnTo>
                <a:lnTo>
                  <a:pt x="8249" y="1898"/>
                </a:lnTo>
                <a:lnTo>
                  <a:pt x="8371" y="1801"/>
                </a:lnTo>
                <a:close/>
                <a:moveTo>
                  <a:pt x="8663" y="2336"/>
                </a:moveTo>
                <a:lnTo>
                  <a:pt x="8784" y="2628"/>
                </a:lnTo>
                <a:lnTo>
                  <a:pt x="8687" y="2653"/>
                </a:lnTo>
                <a:lnTo>
                  <a:pt x="8590" y="2726"/>
                </a:lnTo>
                <a:lnTo>
                  <a:pt x="8419" y="2847"/>
                </a:lnTo>
                <a:lnTo>
                  <a:pt x="8225" y="2993"/>
                </a:lnTo>
                <a:lnTo>
                  <a:pt x="8054" y="3164"/>
                </a:lnTo>
                <a:lnTo>
                  <a:pt x="8006" y="2750"/>
                </a:lnTo>
                <a:lnTo>
                  <a:pt x="8176" y="2653"/>
                </a:lnTo>
                <a:lnTo>
                  <a:pt x="8322" y="2531"/>
                </a:lnTo>
                <a:lnTo>
                  <a:pt x="8565" y="2385"/>
                </a:lnTo>
                <a:lnTo>
                  <a:pt x="8663" y="2336"/>
                </a:lnTo>
                <a:close/>
                <a:moveTo>
                  <a:pt x="8979" y="2945"/>
                </a:moveTo>
                <a:lnTo>
                  <a:pt x="8979" y="2969"/>
                </a:lnTo>
                <a:lnTo>
                  <a:pt x="9076" y="3164"/>
                </a:lnTo>
                <a:lnTo>
                  <a:pt x="8857" y="3285"/>
                </a:lnTo>
                <a:lnTo>
                  <a:pt x="8663" y="3431"/>
                </a:lnTo>
                <a:lnTo>
                  <a:pt x="8371" y="3626"/>
                </a:lnTo>
                <a:lnTo>
                  <a:pt x="8079" y="3821"/>
                </a:lnTo>
                <a:lnTo>
                  <a:pt x="8054" y="3504"/>
                </a:lnTo>
                <a:lnTo>
                  <a:pt x="8200" y="3456"/>
                </a:lnTo>
                <a:lnTo>
                  <a:pt x="8322" y="3383"/>
                </a:lnTo>
                <a:lnTo>
                  <a:pt x="8541" y="3212"/>
                </a:lnTo>
                <a:lnTo>
                  <a:pt x="8833" y="3018"/>
                </a:lnTo>
                <a:lnTo>
                  <a:pt x="8979" y="2945"/>
                </a:lnTo>
                <a:close/>
                <a:moveTo>
                  <a:pt x="9271" y="3529"/>
                </a:moveTo>
                <a:lnTo>
                  <a:pt x="9393" y="3796"/>
                </a:lnTo>
                <a:lnTo>
                  <a:pt x="8736" y="4186"/>
                </a:lnTo>
                <a:lnTo>
                  <a:pt x="8419" y="4380"/>
                </a:lnTo>
                <a:lnTo>
                  <a:pt x="8249" y="4478"/>
                </a:lnTo>
                <a:lnTo>
                  <a:pt x="8103" y="4599"/>
                </a:lnTo>
                <a:lnTo>
                  <a:pt x="8079" y="4113"/>
                </a:lnTo>
                <a:lnTo>
                  <a:pt x="8225" y="4088"/>
                </a:lnTo>
                <a:lnTo>
                  <a:pt x="8371" y="4040"/>
                </a:lnTo>
                <a:lnTo>
                  <a:pt x="8663" y="3894"/>
                </a:lnTo>
                <a:lnTo>
                  <a:pt x="9052" y="3650"/>
                </a:lnTo>
                <a:lnTo>
                  <a:pt x="9271" y="3529"/>
                </a:lnTo>
                <a:close/>
                <a:moveTo>
                  <a:pt x="9587" y="4186"/>
                </a:moveTo>
                <a:lnTo>
                  <a:pt x="9660" y="4332"/>
                </a:lnTo>
                <a:lnTo>
                  <a:pt x="9490" y="4429"/>
                </a:lnTo>
                <a:lnTo>
                  <a:pt x="9344" y="4551"/>
                </a:lnTo>
                <a:lnTo>
                  <a:pt x="9052" y="4770"/>
                </a:lnTo>
                <a:lnTo>
                  <a:pt x="8809" y="4916"/>
                </a:lnTo>
                <a:lnTo>
                  <a:pt x="8590" y="5110"/>
                </a:lnTo>
                <a:lnTo>
                  <a:pt x="8371" y="5305"/>
                </a:lnTo>
                <a:lnTo>
                  <a:pt x="8176" y="5524"/>
                </a:lnTo>
                <a:lnTo>
                  <a:pt x="8127" y="4794"/>
                </a:lnTo>
                <a:lnTo>
                  <a:pt x="8322" y="4794"/>
                </a:lnTo>
                <a:lnTo>
                  <a:pt x="8492" y="4721"/>
                </a:lnTo>
                <a:lnTo>
                  <a:pt x="8833" y="4575"/>
                </a:lnTo>
                <a:lnTo>
                  <a:pt x="9222" y="4380"/>
                </a:lnTo>
                <a:lnTo>
                  <a:pt x="9587" y="4186"/>
                </a:lnTo>
                <a:close/>
                <a:moveTo>
                  <a:pt x="14965" y="5938"/>
                </a:moveTo>
                <a:lnTo>
                  <a:pt x="14795" y="6059"/>
                </a:lnTo>
                <a:lnTo>
                  <a:pt x="14649" y="6205"/>
                </a:lnTo>
                <a:lnTo>
                  <a:pt x="14576" y="6181"/>
                </a:lnTo>
                <a:lnTo>
                  <a:pt x="14332" y="6157"/>
                </a:lnTo>
                <a:lnTo>
                  <a:pt x="14965" y="5938"/>
                </a:lnTo>
                <a:close/>
                <a:moveTo>
                  <a:pt x="2190" y="5840"/>
                </a:moveTo>
                <a:lnTo>
                  <a:pt x="2093" y="5986"/>
                </a:lnTo>
                <a:lnTo>
                  <a:pt x="2044" y="6132"/>
                </a:lnTo>
                <a:lnTo>
                  <a:pt x="2044" y="6181"/>
                </a:lnTo>
                <a:lnTo>
                  <a:pt x="2044" y="6254"/>
                </a:lnTo>
                <a:lnTo>
                  <a:pt x="1874" y="6181"/>
                </a:lnTo>
                <a:lnTo>
                  <a:pt x="1679" y="6108"/>
                </a:lnTo>
                <a:lnTo>
                  <a:pt x="1266" y="5962"/>
                </a:lnTo>
                <a:lnTo>
                  <a:pt x="2190" y="5840"/>
                </a:lnTo>
                <a:close/>
                <a:moveTo>
                  <a:pt x="3018" y="5743"/>
                </a:moveTo>
                <a:lnTo>
                  <a:pt x="2677" y="6132"/>
                </a:lnTo>
                <a:lnTo>
                  <a:pt x="2555" y="6302"/>
                </a:lnTo>
                <a:lnTo>
                  <a:pt x="2288" y="6278"/>
                </a:lnTo>
                <a:lnTo>
                  <a:pt x="2312" y="6254"/>
                </a:lnTo>
                <a:lnTo>
                  <a:pt x="2409" y="6181"/>
                </a:lnTo>
                <a:lnTo>
                  <a:pt x="2482" y="6059"/>
                </a:lnTo>
                <a:lnTo>
                  <a:pt x="2604" y="5938"/>
                </a:lnTo>
                <a:lnTo>
                  <a:pt x="2750" y="5816"/>
                </a:lnTo>
                <a:lnTo>
                  <a:pt x="2823" y="5767"/>
                </a:lnTo>
                <a:lnTo>
                  <a:pt x="3018" y="5743"/>
                </a:lnTo>
                <a:close/>
                <a:moveTo>
                  <a:pt x="9879" y="4672"/>
                </a:moveTo>
                <a:lnTo>
                  <a:pt x="9977" y="4818"/>
                </a:lnTo>
                <a:lnTo>
                  <a:pt x="9952" y="4818"/>
                </a:lnTo>
                <a:lnTo>
                  <a:pt x="9733" y="5062"/>
                </a:lnTo>
                <a:lnTo>
                  <a:pt x="9490" y="5281"/>
                </a:lnTo>
                <a:lnTo>
                  <a:pt x="8979" y="5719"/>
                </a:lnTo>
                <a:lnTo>
                  <a:pt x="8590" y="6035"/>
                </a:lnTo>
                <a:lnTo>
                  <a:pt x="8395" y="6181"/>
                </a:lnTo>
                <a:lnTo>
                  <a:pt x="8200" y="6351"/>
                </a:lnTo>
                <a:lnTo>
                  <a:pt x="8176" y="5694"/>
                </a:lnTo>
                <a:lnTo>
                  <a:pt x="8468" y="5573"/>
                </a:lnTo>
                <a:lnTo>
                  <a:pt x="8736" y="5402"/>
                </a:lnTo>
                <a:lnTo>
                  <a:pt x="9247" y="5086"/>
                </a:lnTo>
                <a:lnTo>
                  <a:pt x="9539" y="4916"/>
                </a:lnTo>
                <a:lnTo>
                  <a:pt x="9709" y="4794"/>
                </a:lnTo>
                <a:lnTo>
                  <a:pt x="9879" y="4672"/>
                </a:lnTo>
                <a:close/>
                <a:moveTo>
                  <a:pt x="3967" y="5597"/>
                </a:moveTo>
                <a:lnTo>
                  <a:pt x="3869" y="5719"/>
                </a:lnTo>
                <a:lnTo>
                  <a:pt x="3723" y="5986"/>
                </a:lnTo>
                <a:lnTo>
                  <a:pt x="3553" y="6229"/>
                </a:lnTo>
                <a:lnTo>
                  <a:pt x="3504" y="6327"/>
                </a:lnTo>
                <a:lnTo>
                  <a:pt x="3456" y="6424"/>
                </a:lnTo>
                <a:lnTo>
                  <a:pt x="3164" y="6375"/>
                </a:lnTo>
                <a:lnTo>
                  <a:pt x="2920" y="6327"/>
                </a:lnTo>
                <a:lnTo>
                  <a:pt x="3066" y="6181"/>
                </a:lnTo>
                <a:lnTo>
                  <a:pt x="3431" y="5792"/>
                </a:lnTo>
                <a:lnTo>
                  <a:pt x="3602" y="5646"/>
                </a:lnTo>
                <a:lnTo>
                  <a:pt x="3967" y="5597"/>
                </a:lnTo>
                <a:close/>
                <a:moveTo>
                  <a:pt x="5110" y="5354"/>
                </a:moveTo>
                <a:lnTo>
                  <a:pt x="4989" y="5475"/>
                </a:lnTo>
                <a:lnTo>
                  <a:pt x="4867" y="5597"/>
                </a:lnTo>
                <a:lnTo>
                  <a:pt x="4648" y="5865"/>
                </a:lnTo>
                <a:lnTo>
                  <a:pt x="4380" y="6205"/>
                </a:lnTo>
                <a:lnTo>
                  <a:pt x="4234" y="6400"/>
                </a:lnTo>
                <a:lnTo>
                  <a:pt x="4113" y="6594"/>
                </a:lnTo>
                <a:lnTo>
                  <a:pt x="3723" y="6497"/>
                </a:lnTo>
                <a:lnTo>
                  <a:pt x="3821" y="6400"/>
                </a:lnTo>
                <a:lnTo>
                  <a:pt x="3869" y="6278"/>
                </a:lnTo>
                <a:lnTo>
                  <a:pt x="3991" y="6084"/>
                </a:lnTo>
                <a:lnTo>
                  <a:pt x="4137" y="5865"/>
                </a:lnTo>
                <a:lnTo>
                  <a:pt x="4307" y="5694"/>
                </a:lnTo>
                <a:lnTo>
                  <a:pt x="4405" y="5597"/>
                </a:lnTo>
                <a:lnTo>
                  <a:pt x="4526" y="5500"/>
                </a:lnTo>
                <a:lnTo>
                  <a:pt x="5110" y="5354"/>
                </a:lnTo>
                <a:close/>
                <a:moveTo>
                  <a:pt x="14065" y="6254"/>
                </a:moveTo>
                <a:lnTo>
                  <a:pt x="14138" y="6327"/>
                </a:lnTo>
                <a:lnTo>
                  <a:pt x="14235" y="6375"/>
                </a:lnTo>
                <a:lnTo>
                  <a:pt x="14430" y="6448"/>
                </a:lnTo>
                <a:lnTo>
                  <a:pt x="14186" y="6740"/>
                </a:lnTo>
                <a:lnTo>
                  <a:pt x="14016" y="6643"/>
                </a:lnTo>
                <a:lnTo>
                  <a:pt x="13846" y="6546"/>
                </a:lnTo>
                <a:lnTo>
                  <a:pt x="13675" y="6497"/>
                </a:lnTo>
                <a:lnTo>
                  <a:pt x="13481" y="6448"/>
                </a:lnTo>
                <a:lnTo>
                  <a:pt x="14065" y="6254"/>
                </a:lnTo>
                <a:close/>
                <a:moveTo>
                  <a:pt x="5573" y="5451"/>
                </a:moveTo>
                <a:lnTo>
                  <a:pt x="5719" y="5621"/>
                </a:lnTo>
                <a:lnTo>
                  <a:pt x="5840" y="5767"/>
                </a:lnTo>
                <a:lnTo>
                  <a:pt x="5816" y="5767"/>
                </a:lnTo>
                <a:lnTo>
                  <a:pt x="5670" y="5840"/>
                </a:lnTo>
                <a:lnTo>
                  <a:pt x="5548" y="5962"/>
                </a:lnTo>
                <a:lnTo>
                  <a:pt x="5354" y="6205"/>
                </a:lnTo>
                <a:lnTo>
                  <a:pt x="5110" y="6473"/>
                </a:lnTo>
                <a:lnTo>
                  <a:pt x="4989" y="6619"/>
                </a:lnTo>
                <a:lnTo>
                  <a:pt x="4916" y="6765"/>
                </a:lnTo>
                <a:lnTo>
                  <a:pt x="4429" y="6667"/>
                </a:lnTo>
                <a:lnTo>
                  <a:pt x="4551" y="6546"/>
                </a:lnTo>
                <a:lnTo>
                  <a:pt x="4648" y="6424"/>
                </a:lnTo>
                <a:lnTo>
                  <a:pt x="4843" y="6157"/>
                </a:lnTo>
                <a:lnTo>
                  <a:pt x="5159" y="5816"/>
                </a:lnTo>
                <a:lnTo>
                  <a:pt x="5354" y="5646"/>
                </a:lnTo>
                <a:lnTo>
                  <a:pt x="5475" y="5548"/>
                </a:lnTo>
                <a:lnTo>
                  <a:pt x="5548" y="5451"/>
                </a:lnTo>
                <a:close/>
                <a:moveTo>
                  <a:pt x="6035" y="5962"/>
                </a:moveTo>
                <a:lnTo>
                  <a:pt x="6278" y="6254"/>
                </a:lnTo>
                <a:lnTo>
                  <a:pt x="6157" y="6424"/>
                </a:lnTo>
                <a:lnTo>
                  <a:pt x="6011" y="6643"/>
                </a:lnTo>
                <a:lnTo>
                  <a:pt x="5889" y="6862"/>
                </a:lnTo>
                <a:lnTo>
                  <a:pt x="5840" y="6935"/>
                </a:lnTo>
                <a:lnTo>
                  <a:pt x="5840" y="7008"/>
                </a:lnTo>
                <a:lnTo>
                  <a:pt x="5232" y="6838"/>
                </a:lnTo>
                <a:lnTo>
                  <a:pt x="5402" y="6692"/>
                </a:lnTo>
                <a:lnTo>
                  <a:pt x="5548" y="6546"/>
                </a:lnTo>
                <a:lnTo>
                  <a:pt x="5767" y="6278"/>
                </a:lnTo>
                <a:lnTo>
                  <a:pt x="5889" y="6157"/>
                </a:lnTo>
                <a:lnTo>
                  <a:pt x="6011" y="6011"/>
                </a:lnTo>
                <a:lnTo>
                  <a:pt x="6035" y="5962"/>
                </a:lnTo>
                <a:close/>
                <a:moveTo>
                  <a:pt x="7519" y="925"/>
                </a:moveTo>
                <a:lnTo>
                  <a:pt x="7470" y="1120"/>
                </a:lnTo>
                <a:lnTo>
                  <a:pt x="7470" y="1314"/>
                </a:lnTo>
                <a:lnTo>
                  <a:pt x="7470" y="1704"/>
                </a:lnTo>
                <a:lnTo>
                  <a:pt x="7495" y="2093"/>
                </a:lnTo>
                <a:lnTo>
                  <a:pt x="7519" y="2482"/>
                </a:lnTo>
                <a:lnTo>
                  <a:pt x="7592" y="3285"/>
                </a:lnTo>
                <a:lnTo>
                  <a:pt x="7665" y="4234"/>
                </a:lnTo>
                <a:lnTo>
                  <a:pt x="7714" y="5183"/>
                </a:lnTo>
                <a:lnTo>
                  <a:pt x="7714" y="6132"/>
                </a:lnTo>
                <a:lnTo>
                  <a:pt x="7714" y="7081"/>
                </a:lnTo>
                <a:lnTo>
                  <a:pt x="7519" y="6886"/>
                </a:lnTo>
                <a:lnTo>
                  <a:pt x="7324" y="6716"/>
                </a:lnTo>
                <a:lnTo>
                  <a:pt x="7032" y="6473"/>
                </a:lnTo>
                <a:lnTo>
                  <a:pt x="6522" y="5913"/>
                </a:lnTo>
                <a:lnTo>
                  <a:pt x="5986" y="5354"/>
                </a:lnTo>
                <a:lnTo>
                  <a:pt x="5792" y="5159"/>
                </a:lnTo>
                <a:lnTo>
                  <a:pt x="5670" y="5086"/>
                </a:lnTo>
                <a:lnTo>
                  <a:pt x="5573" y="5013"/>
                </a:lnTo>
                <a:lnTo>
                  <a:pt x="5719" y="4721"/>
                </a:lnTo>
                <a:lnTo>
                  <a:pt x="5913" y="4453"/>
                </a:lnTo>
                <a:lnTo>
                  <a:pt x="6278" y="3894"/>
                </a:lnTo>
                <a:lnTo>
                  <a:pt x="6449" y="3626"/>
                </a:lnTo>
                <a:lnTo>
                  <a:pt x="6570" y="3358"/>
                </a:lnTo>
                <a:lnTo>
                  <a:pt x="6692" y="3066"/>
                </a:lnTo>
                <a:lnTo>
                  <a:pt x="6789" y="2774"/>
                </a:lnTo>
                <a:lnTo>
                  <a:pt x="6984" y="2166"/>
                </a:lnTo>
                <a:lnTo>
                  <a:pt x="7203" y="1558"/>
                </a:lnTo>
                <a:lnTo>
                  <a:pt x="7349" y="1217"/>
                </a:lnTo>
                <a:lnTo>
                  <a:pt x="7519" y="925"/>
                </a:lnTo>
                <a:close/>
                <a:moveTo>
                  <a:pt x="6497" y="6497"/>
                </a:moveTo>
                <a:lnTo>
                  <a:pt x="6522" y="6521"/>
                </a:lnTo>
                <a:lnTo>
                  <a:pt x="6716" y="6716"/>
                </a:lnTo>
                <a:lnTo>
                  <a:pt x="6643" y="6765"/>
                </a:lnTo>
                <a:lnTo>
                  <a:pt x="6595" y="6789"/>
                </a:lnTo>
                <a:lnTo>
                  <a:pt x="6497" y="6911"/>
                </a:lnTo>
                <a:lnTo>
                  <a:pt x="6400" y="7008"/>
                </a:lnTo>
                <a:lnTo>
                  <a:pt x="6327" y="7130"/>
                </a:lnTo>
                <a:lnTo>
                  <a:pt x="5986" y="7057"/>
                </a:lnTo>
                <a:lnTo>
                  <a:pt x="6059" y="7008"/>
                </a:lnTo>
                <a:lnTo>
                  <a:pt x="6132" y="6935"/>
                </a:lnTo>
                <a:lnTo>
                  <a:pt x="6254" y="6838"/>
                </a:lnTo>
                <a:lnTo>
                  <a:pt x="6497" y="6497"/>
                </a:lnTo>
                <a:close/>
                <a:moveTo>
                  <a:pt x="13286" y="6521"/>
                </a:moveTo>
                <a:lnTo>
                  <a:pt x="13627" y="6740"/>
                </a:lnTo>
                <a:lnTo>
                  <a:pt x="13967" y="6935"/>
                </a:lnTo>
                <a:lnTo>
                  <a:pt x="13870" y="7032"/>
                </a:lnTo>
                <a:lnTo>
                  <a:pt x="13724" y="7178"/>
                </a:lnTo>
                <a:lnTo>
                  <a:pt x="13578" y="7081"/>
                </a:lnTo>
                <a:lnTo>
                  <a:pt x="13456" y="7032"/>
                </a:lnTo>
                <a:lnTo>
                  <a:pt x="13164" y="6911"/>
                </a:lnTo>
                <a:lnTo>
                  <a:pt x="12897" y="6813"/>
                </a:lnTo>
                <a:lnTo>
                  <a:pt x="12653" y="6716"/>
                </a:lnTo>
                <a:lnTo>
                  <a:pt x="13286" y="6521"/>
                </a:lnTo>
                <a:close/>
                <a:moveTo>
                  <a:pt x="10171" y="5062"/>
                </a:moveTo>
                <a:lnTo>
                  <a:pt x="10220" y="5135"/>
                </a:lnTo>
                <a:lnTo>
                  <a:pt x="10196" y="5159"/>
                </a:lnTo>
                <a:lnTo>
                  <a:pt x="9587" y="5816"/>
                </a:lnTo>
                <a:lnTo>
                  <a:pt x="9003" y="6521"/>
                </a:lnTo>
                <a:lnTo>
                  <a:pt x="8809" y="6716"/>
                </a:lnTo>
                <a:lnTo>
                  <a:pt x="8590" y="6935"/>
                </a:lnTo>
                <a:lnTo>
                  <a:pt x="8371" y="7154"/>
                </a:lnTo>
                <a:lnTo>
                  <a:pt x="8152" y="7373"/>
                </a:lnTo>
                <a:lnTo>
                  <a:pt x="8200" y="6740"/>
                </a:lnTo>
                <a:lnTo>
                  <a:pt x="8444" y="6570"/>
                </a:lnTo>
                <a:lnTo>
                  <a:pt x="8663" y="6400"/>
                </a:lnTo>
                <a:lnTo>
                  <a:pt x="9101" y="6035"/>
                </a:lnTo>
                <a:lnTo>
                  <a:pt x="9660" y="5573"/>
                </a:lnTo>
                <a:lnTo>
                  <a:pt x="9928" y="5329"/>
                </a:lnTo>
                <a:lnTo>
                  <a:pt x="10171" y="5062"/>
                </a:lnTo>
                <a:close/>
                <a:moveTo>
                  <a:pt x="10488" y="5329"/>
                </a:moveTo>
                <a:lnTo>
                  <a:pt x="10731" y="5427"/>
                </a:lnTo>
                <a:lnTo>
                  <a:pt x="10999" y="5500"/>
                </a:lnTo>
                <a:lnTo>
                  <a:pt x="11510" y="5597"/>
                </a:lnTo>
                <a:lnTo>
                  <a:pt x="11850" y="5670"/>
                </a:lnTo>
                <a:lnTo>
                  <a:pt x="12167" y="5694"/>
                </a:lnTo>
                <a:lnTo>
                  <a:pt x="12824" y="5719"/>
                </a:lnTo>
                <a:lnTo>
                  <a:pt x="13529" y="5743"/>
                </a:lnTo>
                <a:lnTo>
                  <a:pt x="14235" y="5792"/>
                </a:lnTo>
                <a:lnTo>
                  <a:pt x="13505" y="6059"/>
                </a:lnTo>
                <a:lnTo>
                  <a:pt x="12799" y="6278"/>
                </a:lnTo>
                <a:lnTo>
                  <a:pt x="11339" y="6692"/>
                </a:lnTo>
                <a:lnTo>
                  <a:pt x="9612" y="7130"/>
                </a:lnTo>
                <a:lnTo>
                  <a:pt x="9149" y="7251"/>
                </a:lnTo>
                <a:lnTo>
                  <a:pt x="8663" y="7373"/>
                </a:lnTo>
                <a:lnTo>
                  <a:pt x="9101" y="6862"/>
                </a:lnTo>
                <a:lnTo>
                  <a:pt x="9758" y="6132"/>
                </a:lnTo>
                <a:lnTo>
                  <a:pt x="10098" y="5767"/>
                </a:lnTo>
                <a:lnTo>
                  <a:pt x="10439" y="5402"/>
                </a:lnTo>
                <a:lnTo>
                  <a:pt x="10488" y="5329"/>
                </a:lnTo>
                <a:close/>
                <a:moveTo>
                  <a:pt x="6862" y="6886"/>
                </a:moveTo>
                <a:lnTo>
                  <a:pt x="7349" y="7422"/>
                </a:lnTo>
                <a:lnTo>
                  <a:pt x="7349" y="7422"/>
                </a:lnTo>
                <a:lnTo>
                  <a:pt x="6570" y="7203"/>
                </a:lnTo>
                <a:lnTo>
                  <a:pt x="6668" y="7105"/>
                </a:lnTo>
                <a:lnTo>
                  <a:pt x="6765" y="7008"/>
                </a:lnTo>
                <a:lnTo>
                  <a:pt x="6862" y="6911"/>
                </a:lnTo>
                <a:lnTo>
                  <a:pt x="6862" y="6886"/>
                </a:lnTo>
                <a:close/>
                <a:moveTo>
                  <a:pt x="12386" y="6789"/>
                </a:moveTo>
                <a:lnTo>
                  <a:pt x="12483" y="6911"/>
                </a:lnTo>
                <a:lnTo>
                  <a:pt x="12629" y="7008"/>
                </a:lnTo>
                <a:lnTo>
                  <a:pt x="12775" y="7105"/>
                </a:lnTo>
                <a:lnTo>
                  <a:pt x="12921" y="7178"/>
                </a:lnTo>
                <a:lnTo>
                  <a:pt x="13432" y="7422"/>
                </a:lnTo>
                <a:lnTo>
                  <a:pt x="13140" y="7641"/>
                </a:lnTo>
                <a:lnTo>
                  <a:pt x="12970" y="7543"/>
                </a:lnTo>
                <a:lnTo>
                  <a:pt x="12799" y="7470"/>
                </a:lnTo>
                <a:lnTo>
                  <a:pt x="12483" y="7349"/>
                </a:lnTo>
                <a:lnTo>
                  <a:pt x="12045" y="7154"/>
                </a:lnTo>
                <a:lnTo>
                  <a:pt x="11826" y="7057"/>
                </a:lnTo>
                <a:lnTo>
                  <a:pt x="11607" y="7008"/>
                </a:lnTo>
                <a:lnTo>
                  <a:pt x="12386" y="6789"/>
                </a:lnTo>
                <a:close/>
                <a:moveTo>
                  <a:pt x="11461" y="7057"/>
                </a:moveTo>
                <a:lnTo>
                  <a:pt x="11534" y="7154"/>
                </a:lnTo>
                <a:lnTo>
                  <a:pt x="11631" y="7251"/>
                </a:lnTo>
                <a:lnTo>
                  <a:pt x="11850" y="7397"/>
                </a:lnTo>
                <a:lnTo>
                  <a:pt x="12069" y="7519"/>
                </a:lnTo>
                <a:lnTo>
                  <a:pt x="12313" y="7641"/>
                </a:lnTo>
                <a:lnTo>
                  <a:pt x="12532" y="7762"/>
                </a:lnTo>
                <a:lnTo>
                  <a:pt x="12799" y="7908"/>
                </a:lnTo>
                <a:lnTo>
                  <a:pt x="12483" y="8152"/>
                </a:lnTo>
                <a:lnTo>
                  <a:pt x="12410" y="8054"/>
                </a:lnTo>
                <a:lnTo>
                  <a:pt x="12337" y="7981"/>
                </a:lnTo>
                <a:lnTo>
                  <a:pt x="12240" y="7908"/>
                </a:lnTo>
                <a:lnTo>
                  <a:pt x="12118" y="7860"/>
                </a:lnTo>
                <a:lnTo>
                  <a:pt x="11875" y="7762"/>
                </a:lnTo>
                <a:lnTo>
                  <a:pt x="11656" y="7689"/>
                </a:lnTo>
                <a:lnTo>
                  <a:pt x="11145" y="7470"/>
                </a:lnTo>
                <a:lnTo>
                  <a:pt x="10901" y="7349"/>
                </a:lnTo>
                <a:lnTo>
                  <a:pt x="10634" y="7251"/>
                </a:lnTo>
                <a:lnTo>
                  <a:pt x="11437" y="7057"/>
                </a:lnTo>
                <a:close/>
                <a:moveTo>
                  <a:pt x="10439" y="7324"/>
                </a:moveTo>
                <a:lnTo>
                  <a:pt x="10512" y="7422"/>
                </a:lnTo>
                <a:lnTo>
                  <a:pt x="10609" y="7495"/>
                </a:lnTo>
                <a:lnTo>
                  <a:pt x="10828" y="7665"/>
                </a:lnTo>
                <a:lnTo>
                  <a:pt x="11047" y="7787"/>
                </a:lnTo>
                <a:lnTo>
                  <a:pt x="11291" y="7884"/>
                </a:lnTo>
                <a:lnTo>
                  <a:pt x="11996" y="8176"/>
                </a:lnTo>
                <a:lnTo>
                  <a:pt x="12167" y="8249"/>
                </a:lnTo>
                <a:lnTo>
                  <a:pt x="12215" y="8273"/>
                </a:lnTo>
                <a:lnTo>
                  <a:pt x="12288" y="8298"/>
                </a:lnTo>
                <a:lnTo>
                  <a:pt x="11996" y="8541"/>
                </a:lnTo>
                <a:lnTo>
                  <a:pt x="11972" y="8541"/>
                </a:lnTo>
                <a:lnTo>
                  <a:pt x="11583" y="8444"/>
                </a:lnTo>
                <a:lnTo>
                  <a:pt x="11218" y="8322"/>
                </a:lnTo>
                <a:lnTo>
                  <a:pt x="10853" y="8152"/>
                </a:lnTo>
                <a:lnTo>
                  <a:pt x="10512" y="7957"/>
                </a:lnTo>
                <a:lnTo>
                  <a:pt x="10098" y="7714"/>
                </a:lnTo>
                <a:lnTo>
                  <a:pt x="9879" y="7592"/>
                </a:lnTo>
                <a:lnTo>
                  <a:pt x="9660" y="7495"/>
                </a:lnTo>
                <a:lnTo>
                  <a:pt x="10439" y="7324"/>
                </a:lnTo>
                <a:close/>
                <a:moveTo>
                  <a:pt x="8225" y="8103"/>
                </a:moveTo>
                <a:lnTo>
                  <a:pt x="8638" y="8249"/>
                </a:lnTo>
                <a:lnTo>
                  <a:pt x="9028" y="8419"/>
                </a:lnTo>
                <a:lnTo>
                  <a:pt x="8930" y="8517"/>
                </a:lnTo>
                <a:lnTo>
                  <a:pt x="8784" y="8638"/>
                </a:lnTo>
                <a:lnTo>
                  <a:pt x="8711" y="8711"/>
                </a:lnTo>
                <a:lnTo>
                  <a:pt x="8687" y="8784"/>
                </a:lnTo>
                <a:lnTo>
                  <a:pt x="8225" y="8103"/>
                </a:lnTo>
                <a:close/>
                <a:moveTo>
                  <a:pt x="7689" y="8663"/>
                </a:moveTo>
                <a:lnTo>
                  <a:pt x="7714" y="9003"/>
                </a:lnTo>
                <a:lnTo>
                  <a:pt x="7689" y="9003"/>
                </a:lnTo>
                <a:lnTo>
                  <a:pt x="7519" y="8930"/>
                </a:lnTo>
                <a:lnTo>
                  <a:pt x="7665" y="8687"/>
                </a:lnTo>
                <a:lnTo>
                  <a:pt x="7689" y="8663"/>
                </a:lnTo>
                <a:close/>
                <a:moveTo>
                  <a:pt x="9344" y="7592"/>
                </a:moveTo>
                <a:lnTo>
                  <a:pt x="9612" y="7787"/>
                </a:lnTo>
                <a:lnTo>
                  <a:pt x="9904" y="7981"/>
                </a:lnTo>
                <a:lnTo>
                  <a:pt x="10463" y="8322"/>
                </a:lnTo>
                <a:lnTo>
                  <a:pt x="10755" y="8492"/>
                </a:lnTo>
                <a:lnTo>
                  <a:pt x="11047" y="8638"/>
                </a:lnTo>
                <a:lnTo>
                  <a:pt x="11364" y="8760"/>
                </a:lnTo>
                <a:lnTo>
                  <a:pt x="11680" y="8833"/>
                </a:lnTo>
                <a:lnTo>
                  <a:pt x="11510" y="9003"/>
                </a:lnTo>
                <a:lnTo>
                  <a:pt x="11485" y="9028"/>
                </a:lnTo>
                <a:lnTo>
                  <a:pt x="10463" y="8565"/>
                </a:lnTo>
                <a:lnTo>
                  <a:pt x="9952" y="8371"/>
                </a:lnTo>
                <a:lnTo>
                  <a:pt x="9417" y="8176"/>
                </a:lnTo>
                <a:lnTo>
                  <a:pt x="8979" y="7981"/>
                </a:lnTo>
                <a:lnTo>
                  <a:pt x="8736" y="7884"/>
                </a:lnTo>
                <a:lnTo>
                  <a:pt x="8468" y="7811"/>
                </a:lnTo>
                <a:lnTo>
                  <a:pt x="8906" y="7714"/>
                </a:lnTo>
                <a:lnTo>
                  <a:pt x="9344" y="7592"/>
                </a:lnTo>
                <a:close/>
                <a:moveTo>
                  <a:pt x="9368" y="8565"/>
                </a:moveTo>
                <a:lnTo>
                  <a:pt x="9733" y="8687"/>
                </a:lnTo>
                <a:lnTo>
                  <a:pt x="9660" y="8760"/>
                </a:lnTo>
                <a:lnTo>
                  <a:pt x="9198" y="9076"/>
                </a:lnTo>
                <a:lnTo>
                  <a:pt x="9101" y="9149"/>
                </a:lnTo>
                <a:lnTo>
                  <a:pt x="9003" y="9247"/>
                </a:lnTo>
                <a:lnTo>
                  <a:pt x="8760" y="8906"/>
                </a:lnTo>
                <a:lnTo>
                  <a:pt x="8784" y="8906"/>
                </a:lnTo>
                <a:lnTo>
                  <a:pt x="8930" y="8809"/>
                </a:lnTo>
                <a:lnTo>
                  <a:pt x="9052" y="8711"/>
                </a:lnTo>
                <a:lnTo>
                  <a:pt x="9174" y="8638"/>
                </a:lnTo>
                <a:lnTo>
                  <a:pt x="9344" y="8590"/>
                </a:lnTo>
                <a:lnTo>
                  <a:pt x="9368" y="8565"/>
                </a:lnTo>
                <a:close/>
                <a:moveTo>
                  <a:pt x="828" y="6181"/>
                </a:moveTo>
                <a:lnTo>
                  <a:pt x="1168" y="6302"/>
                </a:lnTo>
                <a:lnTo>
                  <a:pt x="1533" y="6400"/>
                </a:lnTo>
                <a:lnTo>
                  <a:pt x="2239" y="6546"/>
                </a:lnTo>
                <a:lnTo>
                  <a:pt x="2507" y="6570"/>
                </a:lnTo>
                <a:lnTo>
                  <a:pt x="2750" y="6594"/>
                </a:lnTo>
                <a:lnTo>
                  <a:pt x="3018" y="6619"/>
                </a:lnTo>
                <a:lnTo>
                  <a:pt x="3285" y="6643"/>
                </a:lnTo>
                <a:lnTo>
                  <a:pt x="4356" y="6911"/>
                </a:lnTo>
                <a:lnTo>
                  <a:pt x="5159" y="7081"/>
                </a:lnTo>
                <a:lnTo>
                  <a:pt x="5938" y="7300"/>
                </a:lnTo>
                <a:lnTo>
                  <a:pt x="7519" y="7762"/>
                </a:lnTo>
                <a:lnTo>
                  <a:pt x="6546" y="8273"/>
                </a:lnTo>
                <a:lnTo>
                  <a:pt x="5548" y="8736"/>
                </a:lnTo>
                <a:lnTo>
                  <a:pt x="4697" y="9076"/>
                </a:lnTo>
                <a:lnTo>
                  <a:pt x="4453" y="9198"/>
                </a:lnTo>
                <a:lnTo>
                  <a:pt x="4332" y="9271"/>
                </a:lnTo>
                <a:lnTo>
                  <a:pt x="4234" y="9368"/>
                </a:lnTo>
                <a:lnTo>
                  <a:pt x="4210" y="9320"/>
                </a:lnTo>
                <a:lnTo>
                  <a:pt x="3991" y="9003"/>
                </a:lnTo>
                <a:lnTo>
                  <a:pt x="3748" y="8687"/>
                </a:lnTo>
                <a:lnTo>
                  <a:pt x="3456" y="8395"/>
                </a:lnTo>
                <a:lnTo>
                  <a:pt x="3164" y="8127"/>
                </a:lnTo>
                <a:lnTo>
                  <a:pt x="2531" y="7616"/>
                </a:lnTo>
                <a:lnTo>
                  <a:pt x="2239" y="7373"/>
                </a:lnTo>
                <a:lnTo>
                  <a:pt x="1947" y="7105"/>
                </a:lnTo>
                <a:lnTo>
                  <a:pt x="1728" y="6911"/>
                </a:lnTo>
                <a:lnTo>
                  <a:pt x="1485" y="6716"/>
                </a:lnTo>
                <a:lnTo>
                  <a:pt x="1047" y="6375"/>
                </a:lnTo>
                <a:lnTo>
                  <a:pt x="828" y="6181"/>
                </a:lnTo>
                <a:close/>
                <a:moveTo>
                  <a:pt x="10098" y="8833"/>
                </a:moveTo>
                <a:lnTo>
                  <a:pt x="10658" y="9076"/>
                </a:lnTo>
                <a:lnTo>
                  <a:pt x="10366" y="9247"/>
                </a:lnTo>
                <a:lnTo>
                  <a:pt x="10098" y="9393"/>
                </a:lnTo>
                <a:lnTo>
                  <a:pt x="9758" y="9612"/>
                </a:lnTo>
                <a:lnTo>
                  <a:pt x="9612" y="9758"/>
                </a:lnTo>
                <a:lnTo>
                  <a:pt x="9466" y="9904"/>
                </a:lnTo>
                <a:lnTo>
                  <a:pt x="9125" y="9417"/>
                </a:lnTo>
                <a:lnTo>
                  <a:pt x="9198" y="9393"/>
                </a:lnTo>
                <a:lnTo>
                  <a:pt x="9271" y="9368"/>
                </a:lnTo>
                <a:lnTo>
                  <a:pt x="9417" y="9271"/>
                </a:lnTo>
                <a:lnTo>
                  <a:pt x="9660" y="9101"/>
                </a:lnTo>
                <a:lnTo>
                  <a:pt x="10098" y="8857"/>
                </a:lnTo>
                <a:lnTo>
                  <a:pt x="10098" y="8833"/>
                </a:lnTo>
                <a:close/>
                <a:moveTo>
                  <a:pt x="7324" y="9174"/>
                </a:moveTo>
                <a:lnTo>
                  <a:pt x="7446" y="9222"/>
                </a:lnTo>
                <a:lnTo>
                  <a:pt x="7519" y="9295"/>
                </a:lnTo>
                <a:lnTo>
                  <a:pt x="7738" y="9393"/>
                </a:lnTo>
                <a:lnTo>
                  <a:pt x="7738" y="9855"/>
                </a:lnTo>
                <a:lnTo>
                  <a:pt x="7738" y="10001"/>
                </a:lnTo>
                <a:lnTo>
                  <a:pt x="7495" y="9855"/>
                </a:lnTo>
                <a:lnTo>
                  <a:pt x="7251" y="9733"/>
                </a:lnTo>
                <a:lnTo>
                  <a:pt x="7105" y="9685"/>
                </a:lnTo>
                <a:lnTo>
                  <a:pt x="6984" y="9660"/>
                </a:lnTo>
                <a:lnTo>
                  <a:pt x="7324" y="9174"/>
                </a:lnTo>
                <a:close/>
                <a:moveTo>
                  <a:pt x="6911" y="9758"/>
                </a:moveTo>
                <a:lnTo>
                  <a:pt x="7008" y="9879"/>
                </a:lnTo>
                <a:lnTo>
                  <a:pt x="7130" y="10001"/>
                </a:lnTo>
                <a:lnTo>
                  <a:pt x="7373" y="10196"/>
                </a:lnTo>
                <a:lnTo>
                  <a:pt x="7543" y="10317"/>
                </a:lnTo>
                <a:lnTo>
                  <a:pt x="7762" y="10415"/>
                </a:lnTo>
                <a:lnTo>
                  <a:pt x="7762" y="10926"/>
                </a:lnTo>
                <a:lnTo>
                  <a:pt x="7470" y="10707"/>
                </a:lnTo>
                <a:lnTo>
                  <a:pt x="7203" y="10488"/>
                </a:lnTo>
                <a:lnTo>
                  <a:pt x="7057" y="10415"/>
                </a:lnTo>
                <a:lnTo>
                  <a:pt x="6911" y="10317"/>
                </a:lnTo>
                <a:lnTo>
                  <a:pt x="6741" y="10269"/>
                </a:lnTo>
                <a:lnTo>
                  <a:pt x="6570" y="10244"/>
                </a:lnTo>
                <a:lnTo>
                  <a:pt x="6911" y="9758"/>
                </a:lnTo>
                <a:close/>
                <a:moveTo>
                  <a:pt x="11072" y="9271"/>
                </a:moveTo>
                <a:lnTo>
                  <a:pt x="11291" y="9368"/>
                </a:lnTo>
                <a:lnTo>
                  <a:pt x="11266" y="9490"/>
                </a:lnTo>
                <a:lnTo>
                  <a:pt x="11266" y="9612"/>
                </a:lnTo>
                <a:lnTo>
                  <a:pt x="11096" y="9685"/>
                </a:lnTo>
                <a:lnTo>
                  <a:pt x="10950" y="9782"/>
                </a:lnTo>
                <a:lnTo>
                  <a:pt x="10658" y="9977"/>
                </a:lnTo>
                <a:lnTo>
                  <a:pt x="10293" y="10220"/>
                </a:lnTo>
                <a:lnTo>
                  <a:pt x="10123" y="10366"/>
                </a:lnTo>
                <a:lnTo>
                  <a:pt x="10050" y="10439"/>
                </a:lnTo>
                <a:lnTo>
                  <a:pt x="10001" y="10536"/>
                </a:lnTo>
                <a:lnTo>
                  <a:pt x="10001" y="10585"/>
                </a:lnTo>
                <a:lnTo>
                  <a:pt x="10025" y="10609"/>
                </a:lnTo>
                <a:lnTo>
                  <a:pt x="10123" y="10609"/>
                </a:lnTo>
                <a:lnTo>
                  <a:pt x="10220" y="10585"/>
                </a:lnTo>
                <a:lnTo>
                  <a:pt x="10390" y="10512"/>
                </a:lnTo>
                <a:lnTo>
                  <a:pt x="10561" y="10390"/>
                </a:lnTo>
                <a:lnTo>
                  <a:pt x="10731" y="10269"/>
                </a:lnTo>
                <a:lnTo>
                  <a:pt x="10999" y="10074"/>
                </a:lnTo>
                <a:lnTo>
                  <a:pt x="11291" y="9904"/>
                </a:lnTo>
                <a:lnTo>
                  <a:pt x="11339" y="10171"/>
                </a:lnTo>
                <a:lnTo>
                  <a:pt x="11412" y="10390"/>
                </a:lnTo>
                <a:lnTo>
                  <a:pt x="11145" y="10488"/>
                </a:lnTo>
                <a:lnTo>
                  <a:pt x="10877" y="10634"/>
                </a:lnTo>
                <a:lnTo>
                  <a:pt x="10731" y="10682"/>
                </a:lnTo>
                <a:lnTo>
                  <a:pt x="10561" y="10804"/>
                </a:lnTo>
                <a:lnTo>
                  <a:pt x="10415" y="10926"/>
                </a:lnTo>
                <a:lnTo>
                  <a:pt x="10342" y="10999"/>
                </a:lnTo>
                <a:lnTo>
                  <a:pt x="10317" y="11072"/>
                </a:lnTo>
                <a:lnTo>
                  <a:pt x="9879" y="10463"/>
                </a:lnTo>
                <a:lnTo>
                  <a:pt x="9587" y="10050"/>
                </a:lnTo>
                <a:lnTo>
                  <a:pt x="9733" y="10001"/>
                </a:lnTo>
                <a:lnTo>
                  <a:pt x="9904" y="9928"/>
                </a:lnTo>
                <a:lnTo>
                  <a:pt x="10196" y="9758"/>
                </a:lnTo>
                <a:lnTo>
                  <a:pt x="10634" y="9514"/>
                </a:lnTo>
                <a:lnTo>
                  <a:pt x="11047" y="9295"/>
                </a:lnTo>
                <a:lnTo>
                  <a:pt x="11072" y="9271"/>
                </a:lnTo>
                <a:close/>
                <a:moveTo>
                  <a:pt x="11534" y="10780"/>
                </a:moveTo>
                <a:lnTo>
                  <a:pt x="11656" y="11193"/>
                </a:lnTo>
                <a:lnTo>
                  <a:pt x="11631" y="11193"/>
                </a:lnTo>
                <a:lnTo>
                  <a:pt x="11437" y="11364"/>
                </a:lnTo>
                <a:lnTo>
                  <a:pt x="11218" y="11510"/>
                </a:lnTo>
                <a:lnTo>
                  <a:pt x="11023" y="11631"/>
                </a:lnTo>
                <a:lnTo>
                  <a:pt x="10828" y="11753"/>
                </a:lnTo>
                <a:lnTo>
                  <a:pt x="10804" y="11777"/>
                </a:lnTo>
                <a:lnTo>
                  <a:pt x="10439" y="11242"/>
                </a:lnTo>
                <a:lnTo>
                  <a:pt x="10512" y="11242"/>
                </a:lnTo>
                <a:lnTo>
                  <a:pt x="10585" y="11218"/>
                </a:lnTo>
                <a:lnTo>
                  <a:pt x="10731" y="11145"/>
                </a:lnTo>
                <a:lnTo>
                  <a:pt x="10999" y="10974"/>
                </a:lnTo>
                <a:lnTo>
                  <a:pt x="11534" y="10780"/>
                </a:lnTo>
                <a:close/>
                <a:moveTo>
                  <a:pt x="6522" y="10342"/>
                </a:moveTo>
                <a:lnTo>
                  <a:pt x="6668" y="10439"/>
                </a:lnTo>
                <a:lnTo>
                  <a:pt x="6838" y="10561"/>
                </a:lnTo>
                <a:lnTo>
                  <a:pt x="7105" y="10853"/>
                </a:lnTo>
                <a:lnTo>
                  <a:pt x="7251" y="10999"/>
                </a:lnTo>
                <a:lnTo>
                  <a:pt x="7397" y="11120"/>
                </a:lnTo>
                <a:lnTo>
                  <a:pt x="7568" y="11218"/>
                </a:lnTo>
                <a:lnTo>
                  <a:pt x="7738" y="11291"/>
                </a:lnTo>
                <a:lnTo>
                  <a:pt x="7762" y="11291"/>
                </a:lnTo>
                <a:lnTo>
                  <a:pt x="7762" y="12021"/>
                </a:lnTo>
                <a:lnTo>
                  <a:pt x="7665" y="11948"/>
                </a:lnTo>
                <a:lnTo>
                  <a:pt x="7568" y="11875"/>
                </a:lnTo>
                <a:lnTo>
                  <a:pt x="7397" y="11704"/>
                </a:lnTo>
                <a:lnTo>
                  <a:pt x="7057" y="11364"/>
                </a:lnTo>
                <a:lnTo>
                  <a:pt x="6862" y="11193"/>
                </a:lnTo>
                <a:lnTo>
                  <a:pt x="6619" y="11072"/>
                </a:lnTo>
                <a:lnTo>
                  <a:pt x="6376" y="10999"/>
                </a:lnTo>
                <a:lnTo>
                  <a:pt x="6132" y="10926"/>
                </a:lnTo>
                <a:lnTo>
                  <a:pt x="6522" y="10342"/>
                </a:lnTo>
                <a:close/>
                <a:moveTo>
                  <a:pt x="11753" y="11510"/>
                </a:moveTo>
                <a:lnTo>
                  <a:pt x="11826" y="11802"/>
                </a:lnTo>
                <a:lnTo>
                  <a:pt x="11704" y="11826"/>
                </a:lnTo>
                <a:lnTo>
                  <a:pt x="11607" y="11899"/>
                </a:lnTo>
                <a:lnTo>
                  <a:pt x="11412" y="12021"/>
                </a:lnTo>
                <a:lnTo>
                  <a:pt x="11291" y="12167"/>
                </a:lnTo>
                <a:lnTo>
                  <a:pt x="11218" y="12240"/>
                </a:lnTo>
                <a:lnTo>
                  <a:pt x="11193" y="12313"/>
                </a:lnTo>
                <a:lnTo>
                  <a:pt x="10901" y="11899"/>
                </a:lnTo>
                <a:lnTo>
                  <a:pt x="11120" y="11850"/>
                </a:lnTo>
                <a:lnTo>
                  <a:pt x="11339" y="11777"/>
                </a:lnTo>
                <a:lnTo>
                  <a:pt x="11558" y="11656"/>
                </a:lnTo>
                <a:lnTo>
                  <a:pt x="11753" y="11510"/>
                </a:lnTo>
                <a:close/>
                <a:moveTo>
                  <a:pt x="6059" y="11047"/>
                </a:moveTo>
                <a:lnTo>
                  <a:pt x="6303" y="11218"/>
                </a:lnTo>
                <a:lnTo>
                  <a:pt x="6546" y="11388"/>
                </a:lnTo>
                <a:lnTo>
                  <a:pt x="6789" y="11583"/>
                </a:lnTo>
                <a:lnTo>
                  <a:pt x="6984" y="11802"/>
                </a:lnTo>
                <a:lnTo>
                  <a:pt x="7251" y="12069"/>
                </a:lnTo>
                <a:lnTo>
                  <a:pt x="7397" y="12215"/>
                </a:lnTo>
                <a:lnTo>
                  <a:pt x="7543" y="12313"/>
                </a:lnTo>
                <a:lnTo>
                  <a:pt x="7276" y="12459"/>
                </a:lnTo>
                <a:lnTo>
                  <a:pt x="7154" y="12386"/>
                </a:lnTo>
                <a:lnTo>
                  <a:pt x="7008" y="12337"/>
                </a:lnTo>
                <a:lnTo>
                  <a:pt x="6765" y="12215"/>
                </a:lnTo>
                <a:lnTo>
                  <a:pt x="6522" y="12069"/>
                </a:lnTo>
                <a:lnTo>
                  <a:pt x="6327" y="11948"/>
                </a:lnTo>
                <a:lnTo>
                  <a:pt x="6157" y="11802"/>
                </a:lnTo>
                <a:lnTo>
                  <a:pt x="5962" y="11656"/>
                </a:lnTo>
                <a:lnTo>
                  <a:pt x="5767" y="11534"/>
                </a:lnTo>
                <a:lnTo>
                  <a:pt x="6059" y="11047"/>
                </a:lnTo>
                <a:close/>
                <a:moveTo>
                  <a:pt x="5670" y="11680"/>
                </a:moveTo>
                <a:lnTo>
                  <a:pt x="5719" y="11777"/>
                </a:lnTo>
                <a:lnTo>
                  <a:pt x="5792" y="11850"/>
                </a:lnTo>
                <a:lnTo>
                  <a:pt x="5938" y="12021"/>
                </a:lnTo>
                <a:lnTo>
                  <a:pt x="6108" y="12167"/>
                </a:lnTo>
                <a:lnTo>
                  <a:pt x="6278" y="12288"/>
                </a:lnTo>
                <a:lnTo>
                  <a:pt x="6546" y="12483"/>
                </a:lnTo>
                <a:lnTo>
                  <a:pt x="6716" y="12580"/>
                </a:lnTo>
                <a:lnTo>
                  <a:pt x="6887" y="12678"/>
                </a:lnTo>
                <a:lnTo>
                  <a:pt x="6522" y="12848"/>
                </a:lnTo>
                <a:lnTo>
                  <a:pt x="6230" y="12653"/>
                </a:lnTo>
                <a:lnTo>
                  <a:pt x="5938" y="12434"/>
                </a:lnTo>
                <a:lnTo>
                  <a:pt x="5694" y="12215"/>
                </a:lnTo>
                <a:lnTo>
                  <a:pt x="5475" y="12021"/>
                </a:lnTo>
                <a:lnTo>
                  <a:pt x="5621" y="11777"/>
                </a:lnTo>
                <a:lnTo>
                  <a:pt x="5670" y="11680"/>
                </a:lnTo>
                <a:close/>
                <a:moveTo>
                  <a:pt x="11899" y="12094"/>
                </a:moveTo>
                <a:lnTo>
                  <a:pt x="12021" y="12605"/>
                </a:lnTo>
                <a:lnTo>
                  <a:pt x="11899" y="12726"/>
                </a:lnTo>
                <a:lnTo>
                  <a:pt x="11777" y="12848"/>
                </a:lnTo>
                <a:lnTo>
                  <a:pt x="11729" y="12921"/>
                </a:lnTo>
                <a:lnTo>
                  <a:pt x="11680" y="12994"/>
                </a:lnTo>
                <a:lnTo>
                  <a:pt x="11680" y="13018"/>
                </a:lnTo>
                <a:lnTo>
                  <a:pt x="11266" y="12434"/>
                </a:lnTo>
                <a:lnTo>
                  <a:pt x="11412" y="12386"/>
                </a:lnTo>
                <a:lnTo>
                  <a:pt x="11558" y="12313"/>
                </a:lnTo>
                <a:lnTo>
                  <a:pt x="11729" y="12215"/>
                </a:lnTo>
                <a:lnTo>
                  <a:pt x="11899" y="12094"/>
                </a:lnTo>
                <a:close/>
                <a:moveTo>
                  <a:pt x="5329" y="12240"/>
                </a:moveTo>
                <a:lnTo>
                  <a:pt x="5402" y="12361"/>
                </a:lnTo>
                <a:lnTo>
                  <a:pt x="5500" y="12483"/>
                </a:lnTo>
                <a:lnTo>
                  <a:pt x="5670" y="12678"/>
                </a:lnTo>
                <a:lnTo>
                  <a:pt x="5913" y="12897"/>
                </a:lnTo>
                <a:lnTo>
                  <a:pt x="6157" y="13067"/>
                </a:lnTo>
                <a:lnTo>
                  <a:pt x="5743" y="13335"/>
                </a:lnTo>
                <a:lnTo>
                  <a:pt x="5646" y="13310"/>
                </a:lnTo>
                <a:lnTo>
                  <a:pt x="5475" y="13237"/>
                </a:lnTo>
                <a:lnTo>
                  <a:pt x="5305" y="13164"/>
                </a:lnTo>
                <a:lnTo>
                  <a:pt x="5135" y="13043"/>
                </a:lnTo>
                <a:lnTo>
                  <a:pt x="4940" y="12970"/>
                </a:lnTo>
                <a:lnTo>
                  <a:pt x="4891" y="12945"/>
                </a:lnTo>
                <a:lnTo>
                  <a:pt x="5110" y="12605"/>
                </a:lnTo>
                <a:lnTo>
                  <a:pt x="5329" y="12240"/>
                </a:lnTo>
                <a:close/>
                <a:moveTo>
                  <a:pt x="12094" y="13043"/>
                </a:moveTo>
                <a:lnTo>
                  <a:pt x="12215" y="13748"/>
                </a:lnTo>
                <a:lnTo>
                  <a:pt x="11802" y="13189"/>
                </a:lnTo>
                <a:lnTo>
                  <a:pt x="11850" y="13189"/>
                </a:lnTo>
                <a:lnTo>
                  <a:pt x="11923" y="13164"/>
                </a:lnTo>
                <a:lnTo>
                  <a:pt x="11972" y="13140"/>
                </a:lnTo>
                <a:lnTo>
                  <a:pt x="12094" y="13043"/>
                </a:lnTo>
                <a:close/>
                <a:moveTo>
                  <a:pt x="4745" y="13140"/>
                </a:moveTo>
                <a:lnTo>
                  <a:pt x="4891" y="13310"/>
                </a:lnTo>
                <a:lnTo>
                  <a:pt x="5062" y="13456"/>
                </a:lnTo>
                <a:lnTo>
                  <a:pt x="5305" y="13602"/>
                </a:lnTo>
                <a:lnTo>
                  <a:pt x="4964" y="13846"/>
                </a:lnTo>
                <a:lnTo>
                  <a:pt x="4891" y="13773"/>
                </a:lnTo>
                <a:lnTo>
                  <a:pt x="4818" y="13700"/>
                </a:lnTo>
                <a:lnTo>
                  <a:pt x="4648" y="13627"/>
                </a:lnTo>
                <a:lnTo>
                  <a:pt x="4551" y="13554"/>
                </a:lnTo>
                <a:lnTo>
                  <a:pt x="4405" y="13529"/>
                </a:lnTo>
                <a:lnTo>
                  <a:pt x="4575" y="13335"/>
                </a:lnTo>
                <a:lnTo>
                  <a:pt x="4745" y="13140"/>
                </a:lnTo>
                <a:close/>
                <a:moveTo>
                  <a:pt x="8200" y="8833"/>
                </a:moveTo>
                <a:lnTo>
                  <a:pt x="8371" y="9076"/>
                </a:lnTo>
                <a:lnTo>
                  <a:pt x="8663" y="9514"/>
                </a:lnTo>
                <a:lnTo>
                  <a:pt x="8979" y="9928"/>
                </a:lnTo>
                <a:lnTo>
                  <a:pt x="9587" y="10780"/>
                </a:lnTo>
                <a:lnTo>
                  <a:pt x="10171" y="11583"/>
                </a:lnTo>
                <a:lnTo>
                  <a:pt x="10731" y="12410"/>
                </a:lnTo>
                <a:lnTo>
                  <a:pt x="11291" y="13213"/>
                </a:lnTo>
                <a:lnTo>
                  <a:pt x="11850" y="13992"/>
                </a:lnTo>
                <a:lnTo>
                  <a:pt x="11729" y="13943"/>
                </a:lnTo>
                <a:lnTo>
                  <a:pt x="11072" y="13554"/>
                </a:lnTo>
                <a:lnTo>
                  <a:pt x="10415" y="13189"/>
                </a:lnTo>
                <a:lnTo>
                  <a:pt x="9831" y="12921"/>
                </a:lnTo>
                <a:lnTo>
                  <a:pt x="9539" y="12799"/>
                </a:lnTo>
                <a:lnTo>
                  <a:pt x="9222" y="12678"/>
                </a:lnTo>
                <a:lnTo>
                  <a:pt x="8760" y="12507"/>
                </a:lnTo>
                <a:lnTo>
                  <a:pt x="8517" y="12410"/>
                </a:lnTo>
                <a:lnTo>
                  <a:pt x="8273" y="12337"/>
                </a:lnTo>
                <a:lnTo>
                  <a:pt x="8273" y="12288"/>
                </a:lnTo>
                <a:lnTo>
                  <a:pt x="8322" y="11996"/>
                </a:lnTo>
                <a:lnTo>
                  <a:pt x="8346" y="11680"/>
                </a:lnTo>
                <a:lnTo>
                  <a:pt x="8346" y="11388"/>
                </a:lnTo>
                <a:lnTo>
                  <a:pt x="8322" y="11072"/>
                </a:lnTo>
                <a:lnTo>
                  <a:pt x="8273" y="10463"/>
                </a:lnTo>
                <a:lnTo>
                  <a:pt x="8225" y="9855"/>
                </a:lnTo>
                <a:lnTo>
                  <a:pt x="8200" y="8833"/>
                </a:lnTo>
                <a:close/>
                <a:moveTo>
                  <a:pt x="7324" y="8346"/>
                </a:moveTo>
                <a:lnTo>
                  <a:pt x="6935" y="8906"/>
                </a:lnTo>
                <a:lnTo>
                  <a:pt x="6570" y="9441"/>
                </a:lnTo>
                <a:lnTo>
                  <a:pt x="5962" y="10439"/>
                </a:lnTo>
                <a:lnTo>
                  <a:pt x="5354" y="11437"/>
                </a:lnTo>
                <a:lnTo>
                  <a:pt x="4818" y="12386"/>
                </a:lnTo>
                <a:lnTo>
                  <a:pt x="4502" y="12848"/>
                </a:lnTo>
                <a:lnTo>
                  <a:pt x="4356" y="13067"/>
                </a:lnTo>
                <a:lnTo>
                  <a:pt x="4161" y="13286"/>
                </a:lnTo>
                <a:lnTo>
                  <a:pt x="3967" y="13529"/>
                </a:lnTo>
                <a:lnTo>
                  <a:pt x="3796" y="13773"/>
                </a:lnTo>
                <a:lnTo>
                  <a:pt x="3650" y="14040"/>
                </a:lnTo>
                <a:lnTo>
                  <a:pt x="3504" y="14308"/>
                </a:lnTo>
                <a:lnTo>
                  <a:pt x="3577" y="13578"/>
                </a:lnTo>
                <a:lnTo>
                  <a:pt x="3699" y="12897"/>
                </a:lnTo>
                <a:lnTo>
                  <a:pt x="3821" y="12215"/>
                </a:lnTo>
                <a:lnTo>
                  <a:pt x="3967" y="11558"/>
                </a:lnTo>
                <a:lnTo>
                  <a:pt x="4113" y="10926"/>
                </a:lnTo>
                <a:lnTo>
                  <a:pt x="4234" y="10269"/>
                </a:lnTo>
                <a:lnTo>
                  <a:pt x="4332" y="9612"/>
                </a:lnTo>
                <a:lnTo>
                  <a:pt x="4307" y="9539"/>
                </a:lnTo>
                <a:lnTo>
                  <a:pt x="4453" y="9587"/>
                </a:lnTo>
                <a:lnTo>
                  <a:pt x="4624" y="9563"/>
                </a:lnTo>
                <a:lnTo>
                  <a:pt x="4818" y="9514"/>
                </a:lnTo>
                <a:lnTo>
                  <a:pt x="5013" y="9441"/>
                </a:lnTo>
                <a:lnTo>
                  <a:pt x="5354" y="9271"/>
                </a:lnTo>
                <a:lnTo>
                  <a:pt x="5646" y="9149"/>
                </a:lnTo>
                <a:lnTo>
                  <a:pt x="6497" y="8760"/>
                </a:lnTo>
                <a:lnTo>
                  <a:pt x="7324" y="8346"/>
                </a:lnTo>
                <a:close/>
                <a:moveTo>
                  <a:pt x="4234" y="13700"/>
                </a:moveTo>
                <a:lnTo>
                  <a:pt x="4307" y="13773"/>
                </a:lnTo>
                <a:lnTo>
                  <a:pt x="4380" y="13821"/>
                </a:lnTo>
                <a:lnTo>
                  <a:pt x="4551" y="13943"/>
                </a:lnTo>
                <a:lnTo>
                  <a:pt x="4697" y="14016"/>
                </a:lnTo>
                <a:lnTo>
                  <a:pt x="4307" y="14259"/>
                </a:lnTo>
                <a:lnTo>
                  <a:pt x="4161" y="14332"/>
                </a:lnTo>
                <a:lnTo>
                  <a:pt x="3991" y="14405"/>
                </a:lnTo>
                <a:lnTo>
                  <a:pt x="3650" y="14502"/>
                </a:lnTo>
                <a:lnTo>
                  <a:pt x="3748" y="14429"/>
                </a:lnTo>
                <a:lnTo>
                  <a:pt x="3821" y="14332"/>
                </a:lnTo>
                <a:lnTo>
                  <a:pt x="3967" y="14113"/>
                </a:lnTo>
                <a:lnTo>
                  <a:pt x="4113" y="13894"/>
                </a:lnTo>
                <a:lnTo>
                  <a:pt x="4234" y="13700"/>
                </a:lnTo>
                <a:close/>
                <a:moveTo>
                  <a:pt x="7835" y="0"/>
                </a:moveTo>
                <a:lnTo>
                  <a:pt x="7762" y="25"/>
                </a:lnTo>
                <a:lnTo>
                  <a:pt x="7689" y="73"/>
                </a:lnTo>
                <a:lnTo>
                  <a:pt x="7641" y="73"/>
                </a:lnTo>
                <a:lnTo>
                  <a:pt x="7495" y="146"/>
                </a:lnTo>
                <a:lnTo>
                  <a:pt x="7373" y="244"/>
                </a:lnTo>
                <a:lnTo>
                  <a:pt x="7276" y="341"/>
                </a:lnTo>
                <a:lnTo>
                  <a:pt x="7178" y="463"/>
                </a:lnTo>
                <a:lnTo>
                  <a:pt x="6984" y="730"/>
                </a:lnTo>
                <a:lnTo>
                  <a:pt x="6838" y="1047"/>
                </a:lnTo>
                <a:lnTo>
                  <a:pt x="6716" y="1387"/>
                </a:lnTo>
                <a:lnTo>
                  <a:pt x="6619" y="1704"/>
                </a:lnTo>
                <a:lnTo>
                  <a:pt x="6449" y="2288"/>
                </a:lnTo>
                <a:lnTo>
                  <a:pt x="6230" y="2920"/>
                </a:lnTo>
                <a:lnTo>
                  <a:pt x="6108" y="3237"/>
                </a:lnTo>
                <a:lnTo>
                  <a:pt x="5962" y="3529"/>
                </a:lnTo>
                <a:lnTo>
                  <a:pt x="5767" y="3845"/>
                </a:lnTo>
                <a:lnTo>
                  <a:pt x="5548" y="4161"/>
                </a:lnTo>
                <a:lnTo>
                  <a:pt x="5378" y="4478"/>
                </a:lnTo>
                <a:lnTo>
                  <a:pt x="5281" y="4648"/>
                </a:lnTo>
                <a:lnTo>
                  <a:pt x="5208" y="4818"/>
                </a:lnTo>
                <a:lnTo>
                  <a:pt x="4891" y="4916"/>
                </a:lnTo>
                <a:lnTo>
                  <a:pt x="4575" y="4989"/>
                </a:lnTo>
                <a:lnTo>
                  <a:pt x="3918" y="5110"/>
                </a:lnTo>
                <a:lnTo>
                  <a:pt x="2580" y="5305"/>
                </a:lnTo>
                <a:lnTo>
                  <a:pt x="1801" y="5402"/>
                </a:lnTo>
                <a:lnTo>
                  <a:pt x="998" y="5500"/>
                </a:lnTo>
                <a:lnTo>
                  <a:pt x="755" y="5524"/>
                </a:lnTo>
                <a:lnTo>
                  <a:pt x="511" y="5524"/>
                </a:lnTo>
                <a:lnTo>
                  <a:pt x="244" y="5548"/>
                </a:lnTo>
                <a:lnTo>
                  <a:pt x="146" y="5597"/>
                </a:lnTo>
                <a:lnTo>
                  <a:pt x="49" y="5646"/>
                </a:lnTo>
                <a:lnTo>
                  <a:pt x="0" y="5719"/>
                </a:lnTo>
                <a:lnTo>
                  <a:pt x="0" y="5792"/>
                </a:lnTo>
                <a:lnTo>
                  <a:pt x="0" y="5865"/>
                </a:lnTo>
                <a:lnTo>
                  <a:pt x="0" y="5962"/>
                </a:lnTo>
                <a:lnTo>
                  <a:pt x="49" y="6035"/>
                </a:lnTo>
                <a:lnTo>
                  <a:pt x="146" y="6229"/>
                </a:lnTo>
                <a:lnTo>
                  <a:pt x="292" y="6375"/>
                </a:lnTo>
                <a:lnTo>
                  <a:pt x="438" y="6497"/>
                </a:lnTo>
                <a:lnTo>
                  <a:pt x="682" y="6716"/>
                </a:lnTo>
                <a:lnTo>
                  <a:pt x="925" y="6935"/>
                </a:lnTo>
                <a:lnTo>
                  <a:pt x="1460" y="7349"/>
                </a:lnTo>
                <a:lnTo>
                  <a:pt x="1971" y="7811"/>
                </a:lnTo>
                <a:lnTo>
                  <a:pt x="2507" y="8273"/>
                </a:lnTo>
                <a:lnTo>
                  <a:pt x="2847" y="8565"/>
                </a:lnTo>
                <a:lnTo>
                  <a:pt x="3188" y="8882"/>
                </a:lnTo>
                <a:lnTo>
                  <a:pt x="3504" y="9222"/>
                </a:lnTo>
                <a:lnTo>
                  <a:pt x="3650" y="9417"/>
                </a:lnTo>
                <a:lnTo>
                  <a:pt x="3772" y="9612"/>
                </a:lnTo>
                <a:lnTo>
                  <a:pt x="3821" y="9685"/>
                </a:lnTo>
                <a:lnTo>
                  <a:pt x="3918" y="9709"/>
                </a:lnTo>
                <a:lnTo>
                  <a:pt x="3748" y="10342"/>
                </a:lnTo>
                <a:lnTo>
                  <a:pt x="3602" y="10974"/>
                </a:lnTo>
                <a:lnTo>
                  <a:pt x="3334" y="12264"/>
                </a:lnTo>
                <a:lnTo>
                  <a:pt x="3212" y="12872"/>
                </a:lnTo>
                <a:lnTo>
                  <a:pt x="3091" y="13529"/>
                </a:lnTo>
                <a:lnTo>
                  <a:pt x="3042" y="13870"/>
                </a:lnTo>
                <a:lnTo>
                  <a:pt x="2993" y="14186"/>
                </a:lnTo>
                <a:lnTo>
                  <a:pt x="2993" y="14502"/>
                </a:lnTo>
                <a:lnTo>
                  <a:pt x="3018" y="14819"/>
                </a:lnTo>
                <a:lnTo>
                  <a:pt x="3042" y="14916"/>
                </a:lnTo>
                <a:lnTo>
                  <a:pt x="3091" y="14965"/>
                </a:lnTo>
                <a:lnTo>
                  <a:pt x="3188" y="15013"/>
                </a:lnTo>
                <a:lnTo>
                  <a:pt x="3261" y="15013"/>
                </a:lnTo>
                <a:lnTo>
                  <a:pt x="3383" y="15038"/>
                </a:lnTo>
                <a:lnTo>
                  <a:pt x="3529" y="15062"/>
                </a:lnTo>
                <a:lnTo>
                  <a:pt x="3675" y="15038"/>
                </a:lnTo>
                <a:lnTo>
                  <a:pt x="3796" y="15013"/>
                </a:lnTo>
                <a:lnTo>
                  <a:pt x="4088" y="14940"/>
                </a:lnTo>
                <a:lnTo>
                  <a:pt x="4405" y="14794"/>
                </a:lnTo>
                <a:lnTo>
                  <a:pt x="4672" y="14624"/>
                </a:lnTo>
                <a:lnTo>
                  <a:pt x="4964" y="14454"/>
                </a:lnTo>
                <a:lnTo>
                  <a:pt x="5402" y="14138"/>
                </a:lnTo>
                <a:lnTo>
                  <a:pt x="5719" y="13943"/>
                </a:lnTo>
                <a:lnTo>
                  <a:pt x="6035" y="13748"/>
                </a:lnTo>
                <a:lnTo>
                  <a:pt x="6716" y="13383"/>
                </a:lnTo>
                <a:lnTo>
                  <a:pt x="7373" y="13018"/>
                </a:lnTo>
                <a:lnTo>
                  <a:pt x="7689" y="12824"/>
                </a:lnTo>
                <a:lnTo>
                  <a:pt x="8006" y="12629"/>
                </a:lnTo>
                <a:lnTo>
                  <a:pt x="8127" y="12726"/>
                </a:lnTo>
                <a:lnTo>
                  <a:pt x="8273" y="12799"/>
                </a:lnTo>
                <a:lnTo>
                  <a:pt x="8590" y="12945"/>
                </a:lnTo>
                <a:lnTo>
                  <a:pt x="9320" y="13213"/>
                </a:lnTo>
                <a:lnTo>
                  <a:pt x="9685" y="13383"/>
                </a:lnTo>
                <a:lnTo>
                  <a:pt x="10050" y="13554"/>
                </a:lnTo>
                <a:lnTo>
                  <a:pt x="10707" y="13894"/>
                </a:lnTo>
                <a:lnTo>
                  <a:pt x="11364" y="14283"/>
                </a:lnTo>
                <a:lnTo>
                  <a:pt x="11607" y="14454"/>
                </a:lnTo>
                <a:lnTo>
                  <a:pt x="11875" y="14624"/>
                </a:lnTo>
                <a:lnTo>
                  <a:pt x="12021" y="14697"/>
                </a:lnTo>
                <a:lnTo>
                  <a:pt x="12167" y="14770"/>
                </a:lnTo>
                <a:lnTo>
                  <a:pt x="12313" y="14794"/>
                </a:lnTo>
                <a:lnTo>
                  <a:pt x="12459" y="14770"/>
                </a:lnTo>
                <a:lnTo>
                  <a:pt x="12507" y="14770"/>
                </a:lnTo>
                <a:lnTo>
                  <a:pt x="12532" y="14721"/>
                </a:lnTo>
                <a:lnTo>
                  <a:pt x="12629" y="14697"/>
                </a:lnTo>
                <a:lnTo>
                  <a:pt x="12702" y="14648"/>
                </a:lnTo>
                <a:lnTo>
                  <a:pt x="12751" y="14575"/>
                </a:lnTo>
                <a:lnTo>
                  <a:pt x="12775" y="14478"/>
                </a:lnTo>
                <a:lnTo>
                  <a:pt x="12751" y="14065"/>
                </a:lnTo>
                <a:lnTo>
                  <a:pt x="12702" y="13651"/>
                </a:lnTo>
                <a:lnTo>
                  <a:pt x="12629" y="13262"/>
                </a:lnTo>
                <a:lnTo>
                  <a:pt x="12556" y="12848"/>
                </a:lnTo>
                <a:lnTo>
                  <a:pt x="12337" y="12045"/>
                </a:lnTo>
                <a:lnTo>
                  <a:pt x="12118" y="11242"/>
                </a:lnTo>
                <a:lnTo>
                  <a:pt x="11899" y="10463"/>
                </a:lnTo>
                <a:lnTo>
                  <a:pt x="11875" y="10390"/>
                </a:lnTo>
                <a:lnTo>
                  <a:pt x="11680" y="9685"/>
                </a:lnTo>
                <a:lnTo>
                  <a:pt x="11680" y="9636"/>
                </a:lnTo>
                <a:lnTo>
                  <a:pt x="11656" y="9563"/>
                </a:lnTo>
                <a:lnTo>
                  <a:pt x="11631" y="9514"/>
                </a:lnTo>
                <a:lnTo>
                  <a:pt x="11680" y="9490"/>
                </a:lnTo>
                <a:lnTo>
                  <a:pt x="11729" y="9466"/>
                </a:lnTo>
                <a:lnTo>
                  <a:pt x="11802" y="9393"/>
                </a:lnTo>
                <a:lnTo>
                  <a:pt x="11850" y="9344"/>
                </a:lnTo>
                <a:lnTo>
                  <a:pt x="12094" y="9101"/>
                </a:lnTo>
                <a:lnTo>
                  <a:pt x="12361" y="8882"/>
                </a:lnTo>
                <a:lnTo>
                  <a:pt x="12897" y="8419"/>
                </a:lnTo>
                <a:lnTo>
                  <a:pt x="13432" y="8006"/>
                </a:lnTo>
                <a:lnTo>
                  <a:pt x="13967" y="7568"/>
                </a:lnTo>
                <a:lnTo>
                  <a:pt x="14211" y="7324"/>
                </a:lnTo>
                <a:lnTo>
                  <a:pt x="14454" y="7105"/>
                </a:lnTo>
                <a:lnTo>
                  <a:pt x="14697" y="6838"/>
                </a:lnTo>
                <a:lnTo>
                  <a:pt x="14892" y="6570"/>
                </a:lnTo>
                <a:lnTo>
                  <a:pt x="15232" y="6205"/>
                </a:lnTo>
                <a:lnTo>
                  <a:pt x="15403" y="5986"/>
                </a:lnTo>
                <a:lnTo>
                  <a:pt x="15451" y="5889"/>
                </a:lnTo>
                <a:lnTo>
                  <a:pt x="15500" y="5767"/>
                </a:lnTo>
                <a:lnTo>
                  <a:pt x="15500" y="5743"/>
                </a:lnTo>
                <a:lnTo>
                  <a:pt x="15476" y="5646"/>
                </a:lnTo>
                <a:lnTo>
                  <a:pt x="15427" y="5573"/>
                </a:lnTo>
                <a:lnTo>
                  <a:pt x="15354" y="5475"/>
                </a:lnTo>
                <a:lnTo>
                  <a:pt x="15257" y="5427"/>
                </a:lnTo>
                <a:lnTo>
                  <a:pt x="15135" y="5378"/>
                </a:lnTo>
                <a:lnTo>
                  <a:pt x="15013" y="5354"/>
                </a:lnTo>
                <a:lnTo>
                  <a:pt x="14770" y="5329"/>
                </a:lnTo>
                <a:lnTo>
                  <a:pt x="14527" y="5305"/>
                </a:lnTo>
                <a:lnTo>
                  <a:pt x="13797" y="5256"/>
                </a:lnTo>
                <a:lnTo>
                  <a:pt x="13091" y="5208"/>
                </a:lnTo>
                <a:lnTo>
                  <a:pt x="12410" y="5208"/>
                </a:lnTo>
                <a:lnTo>
                  <a:pt x="11753" y="5159"/>
                </a:lnTo>
                <a:lnTo>
                  <a:pt x="11485" y="5135"/>
                </a:lnTo>
                <a:lnTo>
                  <a:pt x="11218" y="5086"/>
                </a:lnTo>
                <a:lnTo>
                  <a:pt x="10950" y="5013"/>
                </a:lnTo>
                <a:lnTo>
                  <a:pt x="10682" y="4989"/>
                </a:lnTo>
                <a:lnTo>
                  <a:pt x="10658" y="4940"/>
                </a:lnTo>
                <a:lnTo>
                  <a:pt x="10634" y="4867"/>
                </a:lnTo>
                <a:lnTo>
                  <a:pt x="10415" y="4599"/>
                </a:lnTo>
                <a:lnTo>
                  <a:pt x="10220" y="4332"/>
                </a:lnTo>
                <a:lnTo>
                  <a:pt x="10025" y="4040"/>
                </a:lnTo>
                <a:lnTo>
                  <a:pt x="9855" y="3748"/>
                </a:lnTo>
                <a:lnTo>
                  <a:pt x="9514" y="3164"/>
                </a:lnTo>
                <a:lnTo>
                  <a:pt x="9222" y="2531"/>
                </a:lnTo>
                <a:lnTo>
                  <a:pt x="8638" y="1290"/>
                </a:lnTo>
                <a:lnTo>
                  <a:pt x="8322" y="682"/>
                </a:lnTo>
                <a:lnTo>
                  <a:pt x="7981" y="73"/>
                </a:lnTo>
                <a:lnTo>
                  <a:pt x="7908" y="25"/>
                </a:lnTo>
                <a:lnTo>
                  <a:pt x="7835" y="0"/>
                </a:lnTo>
                <a:close/>
              </a:path>
            </a:pathLst>
          </a:custGeom>
          <a:solidFill>
            <a:schemeClr val="accent5"/>
          </a:solidFill>
          <a:ln>
            <a:noFill/>
          </a:ln>
        </p:spPr>
        <p:txBody>
          <a:bodyPr spcFirstLastPara="1" wrap="square" lIns="99044" tIns="99044" rIns="99044" bIns="99044" anchor="ctr" anchorCtr="0">
            <a:noAutofit/>
          </a:bodyPr>
          <a:lstStyle/>
          <a:p>
            <a:pPr marL="0" marR="0" lvl="0" indent="0" algn="l" defTabSz="990570" rtl="0" eaLnBrk="1" fontAlgn="auto" latinLnBrk="0" hangingPunct="1">
              <a:lnSpc>
                <a:spcPct val="100000"/>
              </a:lnSpc>
              <a:spcBef>
                <a:spcPts val="0"/>
              </a:spcBef>
              <a:spcAft>
                <a:spcPts val="0"/>
              </a:spcAft>
              <a:buClr>
                <a:srgbClr val="000000"/>
              </a:buClr>
              <a:buSzTx/>
              <a:buFontTx/>
              <a:buNone/>
              <a:tabLst/>
              <a:defRPr/>
            </a:pPr>
            <a:endParaRPr kumimoji="0" sz="1517" b="0" i="0" u="none" strike="noStrike" kern="0" cap="none" spc="0" normalizeH="0" baseline="0" noProof="0">
              <a:ln>
                <a:noFill/>
              </a:ln>
              <a:solidFill>
                <a:srgbClr val="6D9EEB"/>
              </a:solidFill>
              <a:effectLst/>
              <a:uLnTx/>
              <a:uFillTx/>
              <a:latin typeface="Arial"/>
              <a:ea typeface="+mn-ea"/>
              <a:cs typeface="Arial"/>
              <a:sym typeface="Arial"/>
            </a:endParaRPr>
          </a:p>
        </p:txBody>
      </p:sp>
      <p:sp>
        <p:nvSpPr>
          <p:cNvPr id="99" name="Google Shape;99;p19"/>
          <p:cNvSpPr txBox="1">
            <a:spLocks noGrp="1"/>
          </p:cNvSpPr>
          <p:nvPr>
            <p:ph type="sldNum" idx="12"/>
          </p:nvPr>
        </p:nvSpPr>
        <p:spPr>
          <a:xfrm>
            <a:off x="10247750" y="5706059"/>
            <a:ext cx="594425" cy="426400"/>
          </a:xfrm>
          <a:prstGeom prst="rect">
            <a:avLst/>
          </a:prstGeom>
        </p:spPr>
        <p:txBody>
          <a:bodyPr spcFirstLastPara="1" wrap="square" lIns="0" tIns="0" rIns="0" bIns="0" anchor="ctr" anchorCtr="0">
            <a:noAutofit/>
          </a:bodyPr>
          <a:lstStyle/>
          <a:p>
            <a:pPr marL="0" marR="0" lvl="0" indent="0" algn="r" defTabSz="990570" rtl="0" eaLnBrk="1" fontAlgn="auto" latinLnBrk="0" hangingPunct="1">
              <a:lnSpc>
                <a:spcPct val="100000"/>
              </a:lnSpc>
              <a:spcBef>
                <a:spcPts val="0"/>
              </a:spcBef>
              <a:spcAft>
                <a:spcPts val="0"/>
              </a:spcAft>
              <a:buClr>
                <a:srgbClr val="000000"/>
              </a:buClr>
              <a:buSzTx/>
              <a:buFontTx/>
              <a:buNone/>
              <a:tabLst/>
              <a:defRPr/>
            </a:pPr>
            <a:fld id="{00000000-1234-1234-1234-123412341234}" type="slidenum">
              <a:rPr kumimoji="0" lang="en" sz="1408" b="0" i="0" u="none" strike="noStrike" kern="0" cap="none" spc="0" normalizeH="0" baseline="0" noProof="0">
                <a:ln>
                  <a:noFill/>
                </a:ln>
                <a:solidFill>
                  <a:srgbClr val="EEAD12"/>
                </a:solidFill>
                <a:effectLst/>
                <a:uLnTx/>
                <a:uFillTx/>
                <a:latin typeface="Vidaloka"/>
                <a:sym typeface="Vidaloka"/>
              </a:rPr>
              <a:pPr marL="0" marR="0" lvl="0" indent="0" algn="r" defTabSz="990570" rtl="0" eaLnBrk="1" fontAlgn="auto" latinLnBrk="0" hangingPunct="1">
                <a:lnSpc>
                  <a:spcPct val="100000"/>
                </a:lnSpc>
                <a:spcBef>
                  <a:spcPts val="0"/>
                </a:spcBef>
                <a:spcAft>
                  <a:spcPts val="0"/>
                </a:spcAft>
                <a:buClr>
                  <a:srgbClr val="000000"/>
                </a:buClr>
                <a:buSzTx/>
                <a:buFontTx/>
                <a:buNone/>
                <a:tabLst/>
                <a:defRPr/>
              </a:pPr>
              <a:t>6</a:t>
            </a:fld>
            <a:endParaRPr kumimoji="0" sz="1408" b="0" i="0" u="none" strike="noStrike" kern="0" cap="none" spc="0" normalizeH="0" baseline="0" noProof="0">
              <a:ln>
                <a:noFill/>
              </a:ln>
              <a:solidFill>
                <a:srgbClr val="EEAD12"/>
              </a:solidFill>
              <a:effectLst/>
              <a:uLnTx/>
              <a:uFillTx/>
              <a:latin typeface="Vidaloka"/>
              <a:sym typeface="Vidaloka"/>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7151"/>
        <p:cNvGrpSpPr/>
        <p:nvPr/>
      </p:nvGrpSpPr>
      <p:grpSpPr>
        <a:xfrm>
          <a:off x="0" y="0"/>
          <a:ext cx="0" cy="0"/>
          <a:chOff x="0" y="0"/>
          <a:chExt cx="0" cy="0"/>
        </a:xfrm>
      </p:grpSpPr>
      <p:pic>
        <p:nvPicPr>
          <p:cNvPr id="7152" name="Google Shape;7152;p41"/>
          <p:cNvPicPr preferRelativeResize="0"/>
          <p:nvPr/>
        </p:nvPicPr>
        <p:blipFill>
          <a:blip r:embed="rId3">
            <a:alphaModFix amt="35000"/>
          </a:blip>
          <a:stretch>
            <a:fillRect/>
          </a:stretch>
        </p:blipFill>
        <p:spPr>
          <a:xfrm>
            <a:off x="2092113" y="1327060"/>
            <a:ext cx="8349267" cy="4555852"/>
          </a:xfrm>
          <a:prstGeom prst="rect">
            <a:avLst/>
          </a:prstGeom>
          <a:noFill/>
          <a:ln>
            <a:noFill/>
          </a:ln>
        </p:spPr>
      </p:pic>
      <p:sp>
        <p:nvSpPr>
          <p:cNvPr id="7154" name="Google Shape;7154;p41"/>
          <p:cNvSpPr/>
          <p:nvPr/>
        </p:nvSpPr>
        <p:spPr>
          <a:xfrm>
            <a:off x="4162867" y="3988334"/>
            <a:ext cx="7700" cy="10300"/>
          </a:xfrm>
          <a:custGeom>
            <a:avLst/>
            <a:gdLst/>
            <a:ahLst/>
            <a:cxnLst/>
            <a:rect l="l" t="t" r="r" b="b"/>
            <a:pathLst>
              <a:path w="231" h="309" extrusionOk="0">
                <a:moveTo>
                  <a:pt x="231" y="0"/>
                </a:moveTo>
                <a:lnTo>
                  <a:pt x="0" y="103"/>
                </a:lnTo>
                <a:lnTo>
                  <a:pt x="77" y="308"/>
                </a:lnTo>
                <a:lnTo>
                  <a:pt x="231"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55" name="Google Shape;7155;p41"/>
          <p:cNvSpPr/>
          <p:nvPr/>
        </p:nvSpPr>
        <p:spPr>
          <a:xfrm>
            <a:off x="4628701" y="3986634"/>
            <a:ext cx="3433" cy="33"/>
          </a:xfrm>
          <a:custGeom>
            <a:avLst/>
            <a:gdLst/>
            <a:ahLst/>
            <a:cxnLst/>
            <a:rect l="l" t="t" r="r" b="b"/>
            <a:pathLst>
              <a:path w="103" h="1" extrusionOk="0">
                <a:moveTo>
                  <a:pt x="103" y="0"/>
                </a:moveTo>
                <a:lnTo>
                  <a:pt x="0" y="0"/>
                </a:lnTo>
                <a:cubicBezTo>
                  <a:pt x="52" y="0"/>
                  <a:pt x="77" y="0"/>
                  <a:pt x="10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56" name="Google Shape;7156;p41"/>
          <p:cNvSpPr/>
          <p:nvPr/>
        </p:nvSpPr>
        <p:spPr>
          <a:xfrm>
            <a:off x="4671433" y="4003733"/>
            <a:ext cx="2600" cy="867"/>
          </a:xfrm>
          <a:custGeom>
            <a:avLst/>
            <a:gdLst/>
            <a:ahLst/>
            <a:cxnLst/>
            <a:rect l="l" t="t" r="r" b="b"/>
            <a:pathLst>
              <a:path w="78" h="26" extrusionOk="0">
                <a:moveTo>
                  <a:pt x="77" y="0"/>
                </a:moveTo>
                <a:cubicBezTo>
                  <a:pt x="64" y="0"/>
                  <a:pt x="52" y="6"/>
                  <a:pt x="39" y="13"/>
                </a:cubicBezTo>
                <a:lnTo>
                  <a:pt x="77" y="0"/>
                </a:lnTo>
                <a:close/>
                <a:moveTo>
                  <a:pt x="39" y="13"/>
                </a:moveTo>
                <a:lnTo>
                  <a:pt x="0" y="26"/>
                </a:lnTo>
                <a:cubicBezTo>
                  <a:pt x="13" y="26"/>
                  <a:pt x="26" y="19"/>
                  <a:pt x="39" y="13"/>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57" name="Google Shape;7157;p41"/>
          <p:cNvSpPr/>
          <p:nvPr/>
        </p:nvSpPr>
        <p:spPr>
          <a:xfrm>
            <a:off x="4738101" y="3989200"/>
            <a:ext cx="900" cy="867"/>
          </a:xfrm>
          <a:custGeom>
            <a:avLst/>
            <a:gdLst/>
            <a:ahLst/>
            <a:cxnLst/>
            <a:rect l="l" t="t" r="r" b="b"/>
            <a:pathLst>
              <a:path w="27" h="26" extrusionOk="0">
                <a:moveTo>
                  <a:pt x="0" y="0"/>
                </a:moveTo>
                <a:lnTo>
                  <a:pt x="0" y="26"/>
                </a:lnTo>
                <a:cubicBezTo>
                  <a:pt x="26" y="0"/>
                  <a:pt x="26" y="0"/>
                  <a:pt x="0"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58" name="Google Shape;7158;p41"/>
          <p:cNvSpPr/>
          <p:nvPr/>
        </p:nvSpPr>
        <p:spPr>
          <a:xfrm>
            <a:off x="4321001" y="3986634"/>
            <a:ext cx="7633" cy="3433"/>
          </a:xfrm>
          <a:custGeom>
            <a:avLst/>
            <a:gdLst/>
            <a:ahLst/>
            <a:cxnLst/>
            <a:rect l="l" t="t" r="r" b="b"/>
            <a:pathLst>
              <a:path w="229" h="103" extrusionOk="0">
                <a:moveTo>
                  <a:pt x="128" y="0"/>
                </a:moveTo>
                <a:lnTo>
                  <a:pt x="2" y="101"/>
                </a:lnTo>
                <a:lnTo>
                  <a:pt x="2" y="101"/>
                </a:lnTo>
                <a:cubicBezTo>
                  <a:pt x="37" y="78"/>
                  <a:pt x="228" y="100"/>
                  <a:pt x="128" y="0"/>
                </a:cubicBezTo>
                <a:close/>
                <a:moveTo>
                  <a:pt x="2" y="101"/>
                </a:moveTo>
                <a:cubicBezTo>
                  <a:pt x="2" y="101"/>
                  <a:pt x="1" y="102"/>
                  <a:pt x="0" y="103"/>
                </a:cubicBezTo>
                <a:lnTo>
                  <a:pt x="2" y="101"/>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59" name="Google Shape;7159;p41"/>
          <p:cNvSpPr/>
          <p:nvPr/>
        </p:nvSpPr>
        <p:spPr>
          <a:xfrm>
            <a:off x="4620000" y="4002001"/>
            <a:ext cx="7000" cy="7300"/>
          </a:xfrm>
          <a:custGeom>
            <a:avLst/>
            <a:gdLst/>
            <a:ahLst/>
            <a:cxnLst/>
            <a:rect l="l" t="t" r="r" b="b"/>
            <a:pathLst>
              <a:path w="210" h="219" extrusionOk="0">
                <a:moveTo>
                  <a:pt x="82" y="1"/>
                </a:moveTo>
                <a:lnTo>
                  <a:pt x="82" y="1"/>
                </a:lnTo>
                <a:cubicBezTo>
                  <a:pt x="41" y="62"/>
                  <a:pt x="1" y="218"/>
                  <a:pt x="99" y="218"/>
                </a:cubicBezTo>
                <a:cubicBezTo>
                  <a:pt x="125" y="218"/>
                  <a:pt x="162" y="207"/>
                  <a:pt x="210" y="180"/>
                </a:cubicBezTo>
                <a:cubicBezTo>
                  <a:pt x="133" y="155"/>
                  <a:pt x="56" y="78"/>
                  <a:pt x="82"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60" name="Google Shape;7160;p41"/>
          <p:cNvSpPr/>
          <p:nvPr/>
        </p:nvSpPr>
        <p:spPr>
          <a:xfrm>
            <a:off x="4720167" y="3999601"/>
            <a:ext cx="6000" cy="4167"/>
          </a:xfrm>
          <a:custGeom>
            <a:avLst/>
            <a:gdLst/>
            <a:ahLst/>
            <a:cxnLst/>
            <a:rect l="l" t="t" r="r" b="b"/>
            <a:pathLst>
              <a:path w="180" h="125" extrusionOk="0">
                <a:moveTo>
                  <a:pt x="138" y="0"/>
                </a:moveTo>
                <a:lnTo>
                  <a:pt x="138" y="0"/>
                </a:lnTo>
                <a:cubicBezTo>
                  <a:pt x="136" y="0"/>
                  <a:pt x="133" y="6"/>
                  <a:pt x="128" y="21"/>
                </a:cubicBezTo>
                <a:lnTo>
                  <a:pt x="0" y="124"/>
                </a:lnTo>
                <a:lnTo>
                  <a:pt x="180" y="124"/>
                </a:lnTo>
                <a:cubicBezTo>
                  <a:pt x="138" y="103"/>
                  <a:pt x="147" y="0"/>
                  <a:pt x="138"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61" name="Google Shape;7161;p41"/>
          <p:cNvSpPr/>
          <p:nvPr/>
        </p:nvSpPr>
        <p:spPr>
          <a:xfrm>
            <a:off x="4725267" y="4003734"/>
            <a:ext cx="900" cy="33"/>
          </a:xfrm>
          <a:custGeom>
            <a:avLst/>
            <a:gdLst/>
            <a:ahLst/>
            <a:cxnLst/>
            <a:rect l="l" t="t" r="r" b="b"/>
            <a:pathLst>
              <a:path w="27" h="1" extrusionOk="0">
                <a:moveTo>
                  <a:pt x="27" y="0"/>
                </a:moveTo>
                <a:lnTo>
                  <a:pt x="1" y="0"/>
                </a:lnTo>
                <a:cubicBezTo>
                  <a:pt x="27" y="0"/>
                  <a:pt x="27" y="0"/>
                  <a:pt x="27"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62" name="Google Shape;7162;p41"/>
          <p:cNvSpPr/>
          <p:nvPr/>
        </p:nvSpPr>
        <p:spPr>
          <a:xfrm>
            <a:off x="4427834" y="3993467"/>
            <a:ext cx="17567" cy="15667"/>
          </a:xfrm>
          <a:custGeom>
            <a:avLst/>
            <a:gdLst/>
            <a:ahLst/>
            <a:cxnLst/>
            <a:rect l="l" t="t" r="r" b="b"/>
            <a:pathLst>
              <a:path w="527" h="470" extrusionOk="0">
                <a:moveTo>
                  <a:pt x="129" y="0"/>
                </a:moveTo>
                <a:lnTo>
                  <a:pt x="129" y="0"/>
                </a:lnTo>
                <a:cubicBezTo>
                  <a:pt x="0" y="180"/>
                  <a:pt x="462" y="282"/>
                  <a:pt x="205" y="462"/>
                </a:cubicBezTo>
                <a:cubicBezTo>
                  <a:pt x="246" y="467"/>
                  <a:pt x="278" y="469"/>
                  <a:pt x="302" y="469"/>
                </a:cubicBezTo>
                <a:cubicBezTo>
                  <a:pt x="527" y="469"/>
                  <a:pt x="156" y="277"/>
                  <a:pt x="411" y="231"/>
                </a:cubicBezTo>
                <a:cubicBezTo>
                  <a:pt x="282" y="231"/>
                  <a:pt x="154" y="129"/>
                  <a:pt x="129"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63" name="Google Shape;7163;p41"/>
          <p:cNvSpPr/>
          <p:nvPr/>
        </p:nvSpPr>
        <p:spPr>
          <a:xfrm>
            <a:off x="4441500" y="4001168"/>
            <a:ext cx="2600" cy="33"/>
          </a:xfrm>
          <a:custGeom>
            <a:avLst/>
            <a:gdLst/>
            <a:ahLst/>
            <a:cxnLst/>
            <a:rect l="l" t="t" r="r" b="b"/>
            <a:pathLst>
              <a:path w="78" h="1" extrusionOk="0">
                <a:moveTo>
                  <a:pt x="1" y="0"/>
                </a:moveTo>
                <a:cubicBezTo>
                  <a:pt x="26" y="0"/>
                  <a:pt x="52" y="0"/>
                  <a:pt x="78"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64" name="Google Shape;7164;p41"/>
          <p:cNvSpPr/>
          <p:nvPr/>
        </p:nvSpPr>
        <p:spPr>
          <a:xfrm>
            <a:off x="4959467" y="3991767"/>
            <a:ext cx="5167" cy="1733"/>
          </a:xfrm>
          <a:custGeom>
            <a:avLst/>
            <a:gdLst/>
            <a:ahLst/>
            <a:cxnLst/>
            <a:rect l="l" t="t" r="r" b="b"/>
            <a:pathLst>
              <a:path w="155" h="52" extrusionOk="0">
                <a:moveTo>
                  <a:pt x="155" y="0"/>
                </a:moveTo>
                <a:lnTo>
                  <a:pt x="78" y="26"/>
                </a:lnTo>
                <a:cubicBezTo>
                  <a:pt x="103" y="19"/>
                  <a:pt x="129" y="13"/>
                  <a:pt x="155" y="0"/>
                </a:cubicBezTo>
                <a:close/>
                <a:moveTo>
                  <a:pt x="78" y="26"/>
                </a:moveTo>
                <a:lnTo>
                  <a:pt x="78" y="26"/>
                </a:lnTo>
                <a:cubicBezTo>
                  <a:pt x="52" y="32"/>
                  <a:pt x="27" y="39"/>
                  <a:pt x="1" y="51"/>
                </a:cubicBezTo>
                <a:lnTo>
                  <a:pt x="78" y="26"/>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65" name="Google Shape;7165;p41"/>
          <p:cNvSpPr/>
          <p:nvPr/>
        </p:nvSpPr>
        <p:spPr>
          <a:xfrm>
            <a:off x="5362933" y="4004567"/>
            <a:ext cx="867" cy="900"/>
          </a:xfrm>
          <a:custGeom>
            <a:avLst/>
            <a:gdLst/>
            <a:ahLst/>
            <a:cxnLst/>
            <a:rect l="l" t="t" r="r" b="b"/>
            <a:pathLst>
              <a:path w="26" h="27" extrusionOk="0">
                <a:moveTo>
                  <a:pt x="0" y="26"/>
                </a:moveTo>
                <a:cubicBezTo>
                  <a:pt x="0" y="26"/>
                  <a:pt x="26" y="1"/>
                  <a:pt x="26" y="1"/>
                </a:cubicBezTo>
                <a:cubicBezTo>
                  <a:pt x="26" y="1"/>
                  <a:pt x="0" y="26"/>
                  <a:pt x="0" y="26"/>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66" name="Google Shape;7166;p41"/>
          <p:cNvSpPr/>
          <p:nvPr/>
        </p:nvSpPr>
        <p:spPr>
          <a:xfrm>
            <a:off x="4989400" y="3991768"/>
            <a:ext cx="867" cy="3433"/>
          </a:xfrm>
          <a:custGeom>
            <a:avLst/>
            <a:gdLst/>
            <a:ahLst/>
            <a:cxnLst/>
            <a:rect l="l" t="t" r="r" b="b"/>
            <a:pathLst>
              <a:path w="26" h="103" extrusionOk="0">
                <a:moveTo>
                  <a:pt x="26" y="0"/>
                </a:moveTo>
                <a:lnTo>
                  <a:pt x="26" y="0"/>
                </a:lnTo>
                <a:cubicBezTo>
                  <a:pt x="0" y="51"/>
                  <a:pt x="0" y="77"/>
                  <a:pt x="0" y="103"/>
                </a:cubicBezTo>
                <a:cubicBezTo>
                  <a:pt x="26" y="77"/>
                  <a:pt x="26" y="26"/>
                  <a:pt x="26"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67" name="Google Shape;7167;p41"/>
          <p:cNvSpPr/>
          <p:nvPr/>
        </p:nvSpPr>
        <p:spPr>
          <a:xfrm>
            <a:off x="4988534" y="3995167"/>
            <a:ext cx="900" cy="2600"/>
          </a:xfrm>
          <a:custGeom>
            <a:avLst/>
            <a:gdLst/>
            <a:ahLst/>
            <a:cxnLst/>
            <a:rect l="l" t="t" r="r" b="b"/>
            <a:pathLst>
              <a:path w="27" h="78" extrusionOk="0">
                <a:moveTo>
                  <a:pt x="26" y="1"/>
                </a:moveTo>
                <a:cubicBezTo>
                  <a:pt x="1" y="26"/>
                  <a:pt x="1" y="52"/>
                  <a:pt x="1" y="78"/>
                </a:cubicBezTo>
                <a:lnTo>
                  <a:pt x="26" y="1"/>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68" name="Google Shape;7168;p41"/>
          <p:cNvSpPr/>
          <p:nvPr/>
        </p:nvSpPr>
        <p:spPr>
          <a:xfrm>
            <a:off x="5403934" y="3993467"/>
            <a:ext cx="33" cy="867"/>
          </a:xfrm>
          <a:custGeom>
            <a:avLst/>
            <a:gdLst/>
            <a:ahLst/>
            <a:cxnLst/>
            <a:rect l="l" t="t" r="r" b="b"/>
            <a:pathLst>
              <a:path w="1" h="26" extrusionOk="0">
                <a:moveTo>
                  <a:pt x="1" y="0"/>
                </a:moveTo>
                <a:lnTo>
                  <a:pt x="1" y="26"/>
                </a:lnTo>
                <a:cubicBezTo>
                  <a:pt x="1" y="26"/>
                  <a:pt x="1" y="0"/>
                  <a:pt x="1"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69" name="Google Shape;7169;p41"/>
          <p:cNvSpPr/>
          <p:nvPr/>
        </p:nvSpPr>
        <p:spPr>
          <a:xfrm>
            <a:off x="5094533" y="3996867"/>
            <a:ext cx="6867" cy="4333"/>
          </a:xfrm>
          <a:custGeom>
            <a:avLst/>
            <a:gdLst/>
            <a:ahLst/>
            <a:cxnLst/>
            <a:rect l="l" t="t" r="r" b="b"/>
            <a:pathLst>
              <a:path w="206" h="130" extrusionOk="0">
                <a:moveTo>
                  <a:pt x="103" y="1"/>
                </a:moveTo>
                <a:cubicBezTo>
                  <a:pt x="52" y="1"/>
                  <a:pt x="52" y="78"/>
                  <a:pt x="0" y="129"/>
                </a:cubicBezTo>
                <a:cubicBezTo>
                  <a:pt x="26" y="103"/>
                  <a:pt x="58" y="91"/>
                  <a:pt x="93" y="91"/>
                </a:cubicBezTo>
                <a:cubicBezTo>
                  <a:pt x="129" y="91"/>
                  <a:pt x="167" y="103"/>
                  <a:pt x="206" y="129"/>
                </a:cubicBezTo>
                <a:cubicBezTo>
                  <a:pt x="154" y="78"/>
                  <a:pt x="129" y="27"/>
                  <a:pt x="103"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70" name="Google Shape;7170;p41"/>
          <p:cNvSpPr/>
          <p:nvPr/>
        </p:nvSpPr>
        <p:spPr>
          <a:xfrm>
            <a:off x="5094534" y="4001168"/>
            <a:ext cx="33" cy="33"/>
          </a:xfrm>
          <a:custGeom>
            <a:avLst/>
            <a:gdLst/>
            <a:ahLst/>
            <a:cxnLst/>
            <a:rect l="l" t="t" r="r" b="b"/>
            <a:pathLst>
              <a:path w="1" h="1" extrusionOk="0">
                <a:moveTo>
                  <a:pt x="0" y="0"/>
                </a:move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71" name="Google Shape;7171;p41"/>
          <p:cNvSpPr/>
          <p:nvPr/>
        </p:nvSpPr>
        <p:spPr>
          <a:xfrm>
            <a:off x="4966334" y="4004567"/>
            <a:ext cx="3433" cy="3467"/>
          </a:xfrm>
          <a:custGeom>
            <a:avLst/>
            <a:gdLst/>
            <a:ahLst/>
            <a:cxnLst/>
            <a:rect l="l" t="t" r="r" b="b"/>
            <a:pathLst>
              <a:path w="103" h="104" extrusionOk="0">
                <a:moveTo>
                  <a:pt x="103" y="1"/>
                </a:moveTo>
                <a:lnTo>
                  <a:pt x="0" y="103"/>
                </a:lnTo>
                <a:lnTo>
                  <a:pt x="26" y="103"/>
                </a:lnTo>
                <a:lnTo>
                  <a:pt x="103" y="1"/>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72" name="Google Shape;7172;p41"/>
          <p:cNvSpPr/>
          <p:nvPr/>
        </p:nvSpPr>
        <p:spPr>
          <a:xfrm>
            <a:off x="5329933" y="4001168"/>
            <a:ext cx="4800" cy="6433"/>
          </a:xfrm>
          <a:custGeom>
            <a:avLst/>
            <a:gdLst/>
            <a:ahLst/>
            <a:cxnLst/>
            <a:rect l="l" t="t" r="r" b="b"/>
            <a:pathLst>
              <a:path w="144" h="193" extrusionOk="0">
                <a:moveTo>
                  <a:pt x="41" y="0"/>
                </a:moveTo>
                <a:lnTo>
                  <a:pt x="41" y="0"/>
                </a:lnTo>
                <a:cubicBezTo>
                  <a:pt x="21" y="41"/>
                  <a:pt x="1" y="192"/>
                  <a:pt x="68" y="192"/>
                </a:cubicBezTo>
                <a:cubicBezTo>
                  <a:pt x="87" y="192"/>
                  <a:pt x="111" y="181"/>
                  <a:pt x="144" y="154"/>
                </a:cubicBezTo>
                <a:cubicBezTo>
                  <a:pt x="93" y="154"/>
                  <a:pt x="41" y="77"/>
                  <a:pt x="41"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73" name="Google Shape;7173;p41"/>
          <p:cNvSpPr/>
          <p:nvPr/>
        </p:nvSpPr>
        <p:spPr>
          <a:xfrm>
            <a:off x="5393701" y="4003001"/>
            <a:ext cx="3433" cy="4167"/>
          </a:xfrm>
          <a:custGeom>
            <a:avLst/>
            <a:gdLst/>
            <a:ahLst/>
            <a:cxnLst/>
            <a:rect l="l" t="t" r="r" b="b"/>
            <a:pathLst>
              <a:path w="103" h="125" extrusionOk="0">
                <a:moveTo>
                  <a:pt x="64" y="1"/>
                </a:moveTo>
                <a:cubicBezTo>
                  <a:pt x="61" y="1"/>
                  <a:pt x="57" y="7"/>
                  <a:pt x="51" y="22"/>
                </a:cubicBezTo>
                <a:lnTo>
                  <a:pt x="0" y="125"/>
                </a:lnTo>
                <a:lnTo>
                  <a:pt x="103" y="125"/>
                </a:lnTo>
                <a:cubicBezTo>
                  <a:pt x="82" y="104"/>
                  <a:pt x="78" y="1"/>
                  <a:pt x="64"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74" name="Google Shape;7174;p41"/>
          <p:cNvSpPr/>
          <p:nvPr/>
        </p:nvSpPr>
        <p:spPr>
          <a:xfrm>
            <a:off x="5397101" y="4007134"/>
            <a:ext cx="900" cy="33"/>
          </a:xfrm>
          <a:custGeom>
            <a:avLst/>
            <a:gdLst/>
            <a:ahLst/>
            <a:cxnLst/>
            <a:rect l="l" t="t" r="r" b="b"/>
            <a:pathLst>
              <a:path w="27" h="1" extrusionOk="0">
                <a:moveTo>
                  <a:pt x="26" y="1"/>
                </a:moveTo>
                <a:lnTo>
                  <a:pt x="1" y="1"/>
                </a:lnTo>
                <a:cubicBezTo>
                  <a:pt x="1" y="1"/>
                  <a:pt x="26" y="1"/>
                  <a:pt x="26"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75" name="Google Shape;7175;p41"/>
          <p:cNvSpPr/>
          <p:nvPr/>
        </p:nvSpPr>
        <p:spPr>
          <a:xfrm>
            <a:off x="5407367" y="3989200"/>
            <a:ext cx="4300" cy="2600"/>
          </a:xfrm>
          <a:custGeom>
            <a:avLst/>
            <a:gdLst/>
            <a:ahLst/>
            <a:cxnLst/>
            <a:rect l="l" t="t" r="r" b="b"/>
            <a:pathLst>
              <a:path w="129" h="78" extrusionOk="0">
                <a:moveTo>
                  <a:pt x="129" y="0"/>
                </a:moveTo>
                <a:lnTo>
                  <a:pt x="0" y="77"/>
                </a:lnTo>
                <a:lnTo>
                  <a:pt x="12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76" name="Google Shape;7176;p41"/>
          <p:cNvSpPr/>
          <p:nvPr/>
        </p:nvSpPr>
        <p:spPr>
          <a:xfrm>
            <a:off x="5434734" y="3991767"/>
            <a:ext cx="4300" cy="4300"/>
          </a:xfrm>
          <a:custGeom>
            <a:avLst/>
            <a:gdLst/>
            <a:ahLst/>
            <a:cxnLst/>
            <a:rect l="l" t="t" r="r" b="b"/>
            <a:pathLst>
              <a:path w="129" h="129" extrusionOk="0">
                <a:moveTo>
                  <a:pt x="77" y="0"/>
                </a:moveTo>
                <a:lnTo>
                  <a:pt x="0" y="103"/>
                </a:lnTo>
                <a:lnTo>
                  <a:pt x="26" y="128"/>
                </a:lnTo>
                <a:lnTo>
                  <a:pt x="128" y="26"/>
                </a:lnTo>
                <a:lnTo>
                  <a:pt x="77"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77" name="Google Shape;7177;p41"/>
          <p:cNvSpPr/>
          <p:nvPr/>
        </p:nvSpPr>
        <p:spPr>
          <a:xfrm>
            <a:off x="5104800" y="4006267"/>
            <a:ext cx="20533" cy="18867"/>
          </a:xfrm>
          <a:custGeom>
            <a:avLst/>
            <a:gdLst/>
            <a:ahLst/>
            <a:cxnLst/>
            <a:rect l="l" t="t" r="r" b="b"/>
            <a:pathLst>
              <a:path w="616" h="566" extrusionOk="0">
                <a:moveTo>
                  <a:pt x="359" y="1"/>
                </a:moveTo>
                <a:cubicBezTo>
                  <a:pt x="308" y="129"/>
                  <a:pt x="257" y="1"/>
                  <a:pt x="308" y="232"/>
                </a:cubicBezTo>
                <a:cubicBezTo>
                  <a:pt x="300" y="270"/>
                  <a:pt x="286" y="286"/>
                  <a:pt x="270" y="286"/>
                </a:cubicBezTo>
                <a:cubicBezTo>
                  <a:pt x="235" y="286"/>
                  <a:pt x="195" y="201"/>
                  <a:pt x="231" y="129"/>
                </a:cubicBezTo>
                <a:lnTo>
                  <a:pt x="231" y="129"/>
                </a:lnTo>
                <a:lnTo>
                  <a:pt x="77" y="309"/>
                </a:lnTo>
                <a:lnTo>
                  <a:pt x="205" y="309"/>
                </a:lnTo>
                <a:cubicBezTo>
                  <a:pt x="231" y="514"/>
                  <a:pt x="0" y="309"/>
                  <a:pt x="51" y="539"/>
                </a:cubicBezTo>
                <a:lnTo>
                  <a:pt x="231" y="463"/>
                </a:lnTo>
                <a:lnTo>
                  <a:pt x="231" y="514"/>
                </a:lnTo>
                <a:cubicBezTo>
                  <a:pt x="250" y="476"/>
                  <a:pt x="296" y="452"/>
                  <a:pt x="339" y="452"/>
                </a:cubicBezTo>
                <a:cubicBezTo>
                  <a:pt x="355" y="452"/>
                  <a:pt x="371" y="456"/>
                  <a:pt x="385" y="463"/>
                </a:cubicBezTo>
                <a:cubicBezTo>
                  <a:pt x="385" y="488"/>
                  <a:pt x="410" y="539"/>
                  <a:pt x="385" y="565"/>
                </a:cubicBezTo>
                <a:cubicBezTo>
                  <a:pt x="615" y="514"/>
                  <a:pt x="359" y="206"/>
                  <a:pt x="539" y="104"/>
                </a:cubicBezTo>
                <a:lnTo>
                  <a:pt x="462" y="104"/>
                </a:lnTo>
                <a:cubicBezTo>
                  <a:pt x="458" y="107"/>
                  <a:pt x="454" y="109"/>
                  <a:pt x="449" y="109"/>
                </a:cubicBezTo>
                <a:cubicBezTo>
                  <a:pt x="416" y="109"/>
                  <a:pt x="359" y="45"/>
                  <a:pt x="35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78" name="Google Shape;7178;p41"/>
          <p:cNvSpPr/>
          <p:nvPr/>
        </p:nvSpPr>
        <p:spPr>
          <a:xfrm>
            <a:off x="5122734" y="3998601"/>
            <a:ext cx="17133" cy="33367"/>
          </a:xfrm>
          <a:custGeom>
            <a:avLst/>
            <a:gdLst/>
            <a:ahLst/>
            <a:cxnLst/>
            <a:rect l="l" t="t" r="r" b="b"/>
            <a:pathLst>
              <a:path w="514" h="1001" extrusionOk="0">
                <a:moveTo>
                  <a:pt x="411" y="0"/>
                </a:moveTo>
                <a:cubicBezTo>
                  <a:pt x="334" y="77"/>
                  <a:pt x="308" y="51"/>
                  <a:pt x="283" y="205"/>
                </a:cubicBezTo>
                <a:cubicBezTo>
                  <a:pt x="255" y="212"/>
                  <a:pt x="228" y="215"/>
                  <a:pt x="201" y="215"/>
                </a:cubicBezTo>
                <a:cubicBezTo>
                  <a:pt x="129" y="215"/>
                  <a:pt x="64" y="192"/>
                  <a:pt x="26" y="154"/>
                </a:cubicBezTo>
                <a:cubicBezTo>
                  <a:pt x="1" y="180"/>
                  <a:pt x="26" y="308"/>
                  <a:pt x="1" y="334"/>
                </a:cubicBezTo>
                <a:lnTo>
                  <a:pt x="26" y="334"/>
                </a:lnTo>
                <a:lnTo>
                  <a:pt x="103" y="590"/>
                </a:lnTo>
                <a:cubicBezTo>
                  <a:pt x="103" y="539"/>
                  <a:pt x="154" y="539"/>
                  <a:pt x="180" y="539"/>
                </a:cubicBezTo>
                <a:lnTo>
                  <a:pt x="103" y="872"/>
                </a:lnTo>
                <a:cubicBezTo>
                  <a:pt x="159" y="972"/>
                  <a:pt x="210" y="995"/>
                  <a:pt x="258" y="995"/>
                </a:cubicBezTo>
                <a:cubicBezTo>
                  <a:pt x="298" y="995"/>
                  <a:pt x="336" y="980"/>
                  <a:pt x="373" y="980"/>
                </a:cubicBezTo>
                <a:cubicBezTo>
                  <a:pt x="395" y="980"/>
                  <a:pt x="416" y="985"/>
                  <a:pt x="436" y="1000"/>
                </a:cubicBezTo>
                <a:cubicBezTo>
                  <a:pt x="308" y="795"/>
                  <a:pt x="462" y="872"/>
                  <a:pt x="257" y="718"/>
                </a:cubicBezTo>
                <a:lnTo>
                  <a:pt x="283" y="462"/>
                </a:lnTo>
                <a:lnTo>
                  <a:pt x="436" y="487"/>
                </a:lnTo>
                <a:cubicBezTo>
                  <a:pt x="411" y="410"/>
                  <a:pt x="488" y="308"/>
                  <a:pt x="411" y="257"/>
                </a:cubicBezTo>
                <a:cubicBezTo>
                  <a:pt x="411" y="257"/>
                  <a:pt x="385" y="308"/>
                  <a:pt x="360" y="308"/>
                </a:cubicBezTo>
                <a:cubicBezTo>
                  <a:pt x="308" y="128"/>
                  <a:pt x="513" y="180"/>
                  <a:pt x="411"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79" name="Google Shape;7179;p41"/>
          <p:cNvSpPr/>
          <p:nvPr/>
        </p:nvSpPr>
        <p:spPr>
          <a:xfrm>
            <a:off x="5374034" y="3988333"/>
            <a:ext cx="1733" cy="2600"/>
          </a:xfrm>
          <a:custGeom>
            <a:avLst/>
            <a:gdLst/>
            <a:ahLst/>
            <a:cxnLst/>
            <a:rect l="l" t="t" r="r" b="b"/>
            <a:pathLst>
              <a:path w="52" h="78" extrusionOk="0">
                <a:moveTo>
                  <a:pt x="52" y="0"/>
                </a:moveTo>
                <a:lnTo>
                  <a:pt x="0" y="77"/>
                </a:lnTo>
                <a:cubicBezTo>
                  <a:pt x="26" y="52"/>
                  <a:pt x="52" y="26"/>
                  <a:pt x="52"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80" name="Google Shape;7180;p41"/>
          <p:cNvSpPr/>
          <p:nvPr/>
        </p:nvSpPr>
        <p:spPr>
          <a:xfrm>
            <a:off x="5186001" y="4006267"/>
            <a:ext cx="33" cy="900"/>
          </a:xfrm>
          <a:custGeom>
            <a:avLst/>
            <a:gdLst/>
            <a:ahLst/>
            <a:cxnLst/>
            <a:rect l="l" t="t" r="r" b="b"/>
            <a:pathLst>
              <a:path w="1" h="27" extrusionOk="0">
                <a:moveTo>
                  <a:pt x="0" y="27"/>
                </a:moveTo>
                <a:lnTo>
                  <a:pt x="0" y="27"/>
                </a:lnTo>
                <a:cubicBezTo>
                  <a:pt x="0" y="1"/>
                  <a:pt x="0" y="1"/>
                  <a:pt x="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81" name="Google Shape;7181;p41"/>
          <p:cNvSpPr/>
          <p:nvPr/>
        </p:nvSpPr>
        <p:spPr>
          <a:xfrm>
            <a:off x="5376601" y="3987467"/>
            <a:ext cx="33" cy="900"/>
          </a:xfrm>
          <a:custGeom>
            <a:avLst/>
            <a:gdLst/>
            <a:ahLst/>
            <a:cxnLst/>
            <a:rect l="l" t="t" r="r" b="b"/>
            <a:pathLst>
              <a:path w="1" h="27" extrusionOk="0">
                <a:moveTo>
                  <a:pt x="0" y="1"/>
                </a:moveTo>
                <a:lnTo>
                  <a:pt x="0" y="1"/>
                </a:lnTo>
                <a:lnTo>
                  <a:pt x="0" y="26"/>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82" name="Google Shape;7182;p41"/>
          <p:cNvSpPr/>
          <p:nvPr/>
        </p:nvSpPr>
        <p:spPr>
          <a:xfrm>
            <a:off x="5147534" y="3988334"/>
            <a:ext cx="33" cy="900"/>
          </a:xfrm>
          <a:custGeom>
            <a:avLst/>
            <a:gdLst/>
            <a:ahLst/>
            <a:cxnLst/>
            <a:rect l="l" t="t" r="r" b="b"/>
            <a:pathLst>
              <a:path w="1" h="27" extrusionOk="0">
                <a:moveTo>
                  <a:pt x="0" y="26"/>
                </a:moveTo>
                <a:lnTo>
                  <a:pt x="0" y="26"/>
                </a:lnTo>
                <a:lnTo>
                  <a:pt x="0"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83" name="Google Shape;7183;p41"/>
          <p:cNvSpPr/>
          <p:nvPr/>
        </p:nvSpPr>
        <p:spPr>
          <a:xfrm>
            <a:off x="5144967" y="4002867"/>
            <a:ext cx="867" cy="1733"/>
          </a:xfrm>
          <a:custGeom>
            <a:avLst/>
            <a:gdLst/>
            <a:ahLst/>
            <a:cxnLst/>
            <a:rect l="l" t="t" r="r" b="b"/>
            <a:pathLst>
              <a:path w="26" h="52" extrusionOk="0">
                <a:moveTo>
                  <a:pt x="26" y="0"/>
                </a:moveTo>
                <a:lnTo>
                  <a:pt x="0" y="52"/>
                </a:lnTo>
                <a:cubicBezTo>
                  <a:pt x="0" y="52"/>
                  <a:pt x="26" y="26"/>
                  <a:pt x="26"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84" name="Google Shape;7184;p41"/>
          <p:cNvSpPr/>
          <p:nvPr/>
        </p:nvSpPr>
        <p:spPr>
          <a:xfrm>
            <a:off x="5137101" y="4003734"/>
            <a:ext cx="17300" cy="29933"/>
          </a:xfrm>
          <a:custGeom>
            <a:avLst/>
            <a:gdLst/>
            <a:ahLst/>
            <a:cxnLst/>
            <a:rect l="l" t="t" r="r" b="b"/>
            <a:pathLst>
              <a:path w="519" h="898" extrusionOk="0">
                <a:moveTo>
                  <a:pt x="159" y="0"/>
                </a:moveTo>
                <a:cubicBezTo>
                  <a:pt x="159" y="48"/>
                  <a:pt x="0" y="233"/>
                  <a:pt x="153" y="233"/>
                </a:cubicBezTo>
                <a:cubicBezTo>
                  <a:pt x="162" y="233"/>
                  <a:pt x="173" y="232"/>
                  <a:pt x="185" y="231"/>
                </a:cubicBezTo>
                <a:lnTo>
                  <a:pt x="185" y="231"/>
                </a:lnTo>
                <a:cubicBezTo>
                  <a:pt x="236" y="436"/>
                  <a:pt x="82" y="359"/>
                  <a:pt x="57" y="410"/>
                </a:cubicBezTo>
                <a:cubicBezTo>
                  <a:pt x="108" y="462"/>
                  <a:pt x="57" y="564"/>
                  <a:pt x="108" y="615"/>
                </a:cubicBezTo>
                <a:cubicBezTo>
                  <a:pt x="108" y="590"/>
                  <a:pt x="134" y="513"/>
                  <a:pt x="185" y="513"/>
                </a:cubicBezTo>
                <a:cubicBezTo>
                  <a:pt x="207" y="602"/>
                  <a:pt x="191" y="672"/>
                  <a:pt x="136" y="672"/>
                </a:cubicBezTo>
                <a:cubicBezTo>
                  <a:pt x="127" y="672"/>
                  <a:pt x="118" y="670"/>
                  <a:pt x="108" y="667"/>
                </a:cubicBezTo>
                <a:lnTo>
                  <a:pt x="108" y="667"/>
                </a:lnTo>
                <a:cubicBezTo>
                  <a:pt x="211" y="744"/>
                  <a:pt x="82" y="846"/>
                  <a:pt x="185" y="898"/>
                </a:cubicBezTo>
                <a:cubicBezTo>
                  <a:pt x="390" y="769"/>
                  <a:pt x="518" y="564"/>
                  <a:pt x="518" y="333"/>
                </a:cubicBezTo>
                <a:lnTo>
                  <a:pt x="518" y="333"/>
                </a:lnTo>
                <a:cubicBezTo>
                  <a:pt x="456" y="396"/>
                  <a:pt x="376" y="475"/>
                  <a:pt x="280" y="475"/>
                </a:cubicBezTo>
                <a:cubicBezTo>
                  <a:pt x="258" y="475"/>
                  <a:pt x="235" y="471"/>
                  <a:pt x="211" y="462"/>
                </a:cubicBezTo>
                <a:lnTo>
                  <a:pt x="211" y="282"/>
                </a:lnTo>
                <a:cubicBezTo>
                  <a:pt x="260" y="324"/>
                  <a:pt x="297" y="338"/>
                  <a:pt x="327" y="338"/>
                </a:cubicBezTo>
                <a:cubicBezTo>
                  <a:pt x="389" y="338"/>
                  <a:pt x="423" y="274"/>
                  <a:pt x="493" y="256"/>
                </a:cubicBezTo>
                <a:lnTo>
                  <a:pt x="236" y="231"/>
                </a:lnTo>
                <a:cubicBezTo>
                  <a:pt x="82" y="128"/>
                  <a:pt x="159" y="77"/>
                  <a:pt x="236" y="26"/>
                </a:cubicBezTo>
                <a:cubicBezTo>
                  <a:pt x="211" y="26"/>
                  <a:pt x="185" y="26"/>
                  <a:pt x="159"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85" name="Google Shape;7185;p41"/>
          <p:cNvSpPr/>
          <p:nvPr/>
        </p:nvSpPr>
        <p:spPr>
          <a:xfrm>
            <a:off x="5279167" y="4003733"/>
            <a:ext cx="1733" cy="867"/>
          </a:xfrm>
          <a:custGeom>
            <a:avLst/>
            <a:gdLst/>
            <a:ahLst/>
            <a:cxnLst/>
            <a:rect l="l" t="t" r="r" b="b"/>
            <a:pathLst>
              <a:path w="52" h="26" extrusionOk="0">
                <a:moveTo>
                  <a:pt x="51" y="0"/>
                </a:moveTo>
                <a:cubicBezTo>
                  <a:pt x="26" y="0"/>
                  <a:pt x="0" y="26"/>
                  <a:pt x="0" y="26"/>
                </a:cubicBezTo>
                <a:cubicBezTo>
                  <a:pt x="0" y="26"/>
                  <a:pt x="26" y="26"/>
                  <a:pt x="51"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86" name="Google Shape;7186;p41"/>
          <p:cNvSpPr/>
          <p:nvPr/>
        </p:nvSpPr>
        <p:spPr>
          <a:xfrm>
            <a:off x="5141533" y="3989200"/>
            <a:ext cx="6867" cy="6867"/>
          </a:xfrm>
          <a:custGeom>
            <a:avLst/>
            <a:gdLst/>
            <a:ahLst/>
            <a:cxnLst/>
            <a:rect l="l" t="t" r="r" b="b"/>
            <a:pathLst>
              <a:path w="206" h="206" extrusionOk="0">
                <a:moveTo>
                  <a:pt x="103" y="0"/>
                </a:moveTo>
                <a:cubicBezTo>
                  <a:pt x="103" y="77"/>
                  <a:pt x="1" y="77"/>
                  <a:pt x="78" y="205"/>
                </a:cubicBezTo>
                <a:cubicBezTo>
                  <a:pt x="26" y="51"/>
                  <a:pt x="206" y="128"/>
                  <a:pt x="10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87" name="Google Shape;7187;p41"/>
          <p:cNvSpPr/>
          <p:nvPr/>
        </p:nvSpPr>
        <p:spPr>
          <a:xfrm>
            <a:off x="5273168" y="3992601"/>
            <a:ext cx="6033" cy="13700"/>
          </a:xfrm>
          <a:custGeom>
            <a:avLst/>
            <a:gdLst/>
            <a:ahLst/>
            <a:cxnLst/>
            <a:rect l="l" t="t" r="r" b="b"/>
            <a:pathLst>
              <a:path w="181" h="411" extrusionOk="0">
                <a:moveTo>
                  <a:pt x="103" y="1"/>
                </a:moveTo>
                <a:lnTo>
                  <a:pt x="103" y="1"/>
                </a:lnTo>
                <a:cubicBezTo>
                  <a:pt x="1" y="78"/>
                  <a:pt x="103" y="206"/>
                  <a:pt x="1" y="206"/>
                </a:cubicBezTo>
                <a:lnTo>
                  <a:pt x="103" y="411"/>
                </a:lnTo>
                <a:cubicBezTo>
                  <a:pt x="26" y="206"/>
                  <a:pt x="180" y="155"/>
                  <a:pt x="103"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88" name="Google Shape;7188;p41"/>
          <p:cNvSpPr/>
          <p:nvPr/>
        </p:nvSpPr>
        <p:spPr>
          <a:xfrm>
            <a:off x="5299667" y="3993467"/>
            <a:ext cx="3467" cy="2600"/>
          </a:xfrm>
          <a:custGeom>
            <a:avLst/>
            <a:gdLst/>
            <a:ahLst/>
            <a:cxnLst/>
            <a:rect l="l" t="t" r="r" b="b"/>
            <a:pathLst>
              <a:path w="104" h="78" extrusionOk="0">
                <a:moveTo>
                  <a:pt x="1" y="0"/>
                </a:moveTo>
                <a:lnTo>
                  <a:pt x="1" y="52"/>
                </a:lnTo>
                <a:lnTo>
                  <a:pt x="103" y="77"/>
                </a:lnTo>
                <a:lnTo>
                  <a:pt x="1"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89" name="Google Shape;7189;p41"/>
          <p:cNvSpPr/>
          <p:nvPr/>
        </p:nvSpPr>
        <p:spPr>
          <a:xfrm>
            <a:off x="5298801" y="3995167"/>
            <a:ext cx="33" cy="1733"/>
          </a:xfrm>
          <a:custGeom>
            <a:avLst/>
            <a:gdLst/>
            <a:ahLst/>
            <a:cxnLst/>
            <a:rect l="l" t="t" r="r" b="b"/>
            <a:pathLst>
              <a:path w="1" h="52" extrusionOk="0">
                <a:moveTo>
                  <a:pt x="1" y="52"/>
                </a:moveTo>
                <a:lnTo>
                  <a:pt x="1" y="1"/>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90" name="Google Shape;7190;p41"/>
          <p:cNvSpPr/>
          <p:nvPr/>
        </p:nvSpPr>
        <p:spPr>
          <a:xfrm>
            <a:off x="5316767" y="3988333"/>
            <a:ext cx="1733" cy="3467"/>
          </a:xfrm>
          <a:custGeom>
            <a:avLst/>
            <a:gdLst/>
            <a:ahLst/>
            <a:cxnLst/>
            <a:rect l="l" t="t" r="r" b="b"/>
            <a:pathLst>
              <a:path w="52" h="104" extrusionOk="0">
                <a:moveTo>
                  <a:pt x="52" y="0"/>
                </a:moveTo>
                <a:lnTo>
                  <a:pt x="0" y="77"/>
                </a:lnTo>
                <a:lnTo>
                  <a:pt x="0" y="103"/>
                </a:lnTo>
                <a:lnTo>
                  <a:pt x="52"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91" name="Google Shape;7191;p41"/>
          <p:cNvSpPr/>
          <p:nvPr/>
        </p:nvSpPr>
        <p:spPr>
          <a:xfrm>
            <a:off x="5379167" y="3990901"/>
            <a:ext cx="867" cy="900"/>
          </a:xfrm>
          <a:custGeom>
            <a:avLst/>
            <a:gdLst/>
            <a:ahLst/>
            <a:cxnLst/>
            <a:rect l="l" t="t" r="r" b="b"/>
            <a:pathLst>
              <a:path w="26" h="27" extrusionOk="0">
                <a:moveTo>
                  <a:pt x="26" y="0"/>
                </a:moveTo>
                <a:lnTo>
                  <a:pt x="0" y="26"/>
                </a:lnTo>
                <a:cubicBezTo>
                  <a:pt x="0" y="26"/>
                  <a:pt x="26" y="0"/>
                  <a:pt x="26"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92" name="Google Shape;7192;p41"/>
          <p:cNvSpPr/>
          <p:nvPr/>
        </p:nvSpPr>
        <p:spPr>
          <a:xfrm>
            <a:off x="5393701" y="3987468"/>
            <a:ext cx="3100" cy="1833"/>
          </a:xfrm>
          <a:custGeom>
            <a:avLst/>
            <a:gdLst/>
            <a:ahLst/>
            <a:cxnLst/>
            <a:rect l="l" t="t" r="r" b="b"/>
            <a:pathLst>
              <a:path w="93" h="55" extrusionOk="0">
                <a:moveTo>
                  <a:pt x="0" y="1"/>
                </a:moveTo>
                <a:lnTo>
                  <a:pt x="0" y="1"/>
                </a:lnTo>
                <a:cubicBezTo>
                  <a:pt x="10" y="42"/>
                  <a:pt x="29" y="54"/>
                  <a:pt x="46" y="54"/>
                </a:cubicBezTo>
                <a:cubicBezTo>
                  <a:pt x="71" y="54"/>
                  <a:pt x="93" y="26"/>
                  <a:pt x="77" y="26"/>
                </a:cubicBezTo>
                <a:cubicBezTo>
                  <a:pt x="51" y="26"/>
                  <a:pt x="26" y="26"/>
                  <a:pt x="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93" name="Google Shape;7193;p41"/>
          <p:cNvSpPr/>
          <p:nvPr/>
        </p:nvSpPr>
        <p:spPr>
          <a:xfrm>
            <a:off x="5103934" y="3990901"/>
            <a:ext cx="33" cy="900"/>
          </a:xfrm>
          <a:custGeom>
            <a:avLst/>
            <a:gdLst/>
            <a:ahLst/>
            <a:cxnLst/>
            <a:rect l="l" t="t" r="r" b="b"/>
            <a:pathLst>
              <a:path w="1" h="27" extrusionOk="0">
                <a:moveTo>
                  <a:pt x="0" y="26"/>
                </a:moveTo>
                <a:lnTo>
                  <a:pt x="0" y="0"/>
                </a:lnTo>
                <a:cubicBezTo>
                  <a:pt x="0" y="26"/>
                  <a:pt x="0" y="26"/>
                  <a:pt x="0" y="26"/>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94" name="Google Shape;7194;p41"/>
          <p:cNvSpPr/>
          <p:nvPr/>
        </p:nvSpPr>
        <p:spPr>
          <a:xfrm>
            <a:off x="5103068" y="3988968"/>
            <a:ext cx="1433" cy="2833"/>
          </a:xfrm>
          <a:custGeom>
            <a:avLst/>
            <a:gdLst/>
            <a:ahLst/>
            <a:cxnLst/>
            <a:rect l="l" t="t" r="r" b="b"/>
            <a:pathLst>
              <a:path w="43" h="85" extrusionOk="0">
                <a:moveTo>
                  <a:pt x="22" y="0"/>
                </a:moveTo>
                <a:cubicBezTo>
                  <a:pt x="17" y="0"/>
                  <a:pt x="10" y="2"/>
                  <a:pt x="1" y="7"/>
                </a:cubicBezTo>
                <a:lnTo>
                  <a:pt x="1" y="84"/>
                </a:lnTo>
                <a:cubicBezTo>
                  <a:pt x="22" y="42"/>
                  <a:pt x="43" y="0"/>
                  <a:pt x="22"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95" name="Google Shape;7195;p41"/>
          <p:cNvSpPr/>
          <p:nvPr/>
        </p:nvSpPr>
        <p:spPr>
          <a:xfrm>
            <a:off x="5321034" y="3991768"/>
            <a:ext cx="1733" cy="33"/>
          </a:xfrm>
          <a:custGeom>
            <a:avLst/>
            <a:gdLst/>
            <a:ahLst/>
            <a:cxnLst/>
            <a:rect l="l" t="t" r="r" b="b"/>
            <a:pathLst>
              <a:path w="52" h="1" extrusionOk="0">
                <a:moveTo>
                  <a:pt x="52" y="0"/>
                </a:moveTo>
                <a:cubicBezTo>
                  <a:pt x="26" y="0"/>
                  <a:pt x="1" y="0"/>
                  <a:pt x="1" y="0"/>
                </a:cubicBezTo>
                <a:cubicBezTo>
                  <a:pt x="1" y="0"/>
                  <a:pt x="26" y="0"/>
                  <a:pt x="52"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96" name="Google Shape;7196;p41"/>
          <p:cNvSpPr/>
          <p:nvPr/>
        </p:nvSpPr>
        <p:spPr>
          <a:xfrm>
            <a:off x="5304801" y="4005433"/>
            <a:ext cx="900" cy="867"/>
          </a:xfrm>
          <a:custGeom>
            <a:avLst/>
            <a:gdLst/>
            <a:ahLst/>
            <a:cxnLst/>
            <a:rect l="l" t="t" r="r" b="b"/>
            <a:pathLst>
              <a:path w="27" h="26" extrusionOk="0">
                <a:moveTo>
                  <a:pt x="26" y="0"/>
                </a:moveTo>
                <a:lnTo>
                  <a:pt x="26" y="0"/>
                </a:lnTo>
                <a:lnTo>
                  <a:pt x="0" y="26"/>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97" name="Google Shape;7197;p41"/>
          <p:cNvSpPr/>
          <p:nvPr/>
        </p:nvSpPr>
        <p:spPr>
          <a:xfrm>
            <a:off x="5231300" y="3990900"/>
            <a:ext cx="867" cy="1733"/>
          </a:xfrm>
          <a:custGeom>
            <a:avLst/>
            <a:gdLst/>
            <a:ahLst/>
            <a:cxnLst/>
            <a:rect l="l" t="t" r="r" b="b"/>
            <a:pathLst>
              <a:path w="26" h="52" extrusionOk="0">
                <a:moveTo>
                  <a:pt x="26" y="0"/>
                </a:moveTo>
                <a:lnTo>
                  <a:pt x="0" y="52"/>
                </a:lnTo>
                <a:cubicBezTo>
                  <a:pt x="26" y="52"/>
                  <a:pt x="26" y="26"/>
                  <a:pt x="26"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98" name="Google Shape;7198;p41"/>
          <p:cNvSpPr/>
          <p:nvPr/>
        </p:nvSpPr>
        <p:spPr>
          <a:xfrm>
            <a:off x="5198801" y="3996867"/>
            <a:ext cx="6033" cy="6900"/>
          </a:xfrm>
          <a:custGeom>
            <a:avLst/>
            <a:gdLst/>
            <a:ahLst/>
            <a:cxnLst/>
            <a:rect l="l" t="t" r="r" b="b"/>
            <a:pathLst>
              <a:path w="181" h="207" extrusionOk="0">
                <a:moveTo>
                  <a:pt x="78" y="1"/>
                </a:moveTo>
                <a:cubicBezTo>
                  <a:pt x="78" y="52"/>
                  <a:pt x="1" y="129"/>
                  <a:pt x="52" y="206"/>
                </a:cubicBezTo>
                <a:lnTo>
                  <a:pt x="180" y="103"/>
                </a:lnTo>
                <a:cubicBezTo>
                  <a:pt x="129" y="103"/>
                  <a:pt x="103" y="52"/>
                  <a:pt x="78"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99" name="Google Shape;7199;p41"/>
          <p:cNvSpPr/>
          <p:nvPr/>
        </p:nvSpPr>
        <p:spPr>
          <a:xfrm>
            <a:off x="5204800" y="3998600"/>
            <a:ext cx="1733" cy="1733"/>
          </a:xfrm>
          <a:custGeom>
            <a:avLst/>
            <a:gdLst/>
            <a:ahLst/>
            <a:cxnLst/>
            <a:rect l="l" t="t" r="r" b="b"/>
            <a:pathLst>
              <a:path w="52" h="52" extrusionOk="0">
                <a:moveTo>
                  <a:pt x="52" y="0"/>
                </a:moveTo>
                <a:lnTo>
                  <a:pt x="0" y="51"/>
                </a:lnTo>
                <a:cubicBezTo>
                  <a:pt x="26" y="26"/>
                  <a:pt x="52" y="26"/>
                  <a:pt x="52"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00" name="Google Shape;7200;p41"/>
          <p:cNvSpPr/>
          <p:nvPr/>
        </p:nvSpPr>
        <p:spPr>
          <a:xfrm>
            <a:off x="5200533" y="3996033"/>
            <a:ext cx="867" cy="867"/>
          </a:xfrm>
          <a:custGeom>
            <a:avLst/>
            <a:gdLst/>
            <a:ahLst/>
            <a:cxnLst/>
            <a:rect l="l" t="t" r="r" b="b"/>
            <a:pathLst>
              <a:path w="26" h="26" extrusionOk="0">
                <a:moveTo>
                  <a:pt x="0" y="0"/>
                </a:moveTo>
                <a:cubicBezTo>
                  <a:pt x="26" y="26"/>
                  <a:pt x="26" y="26"/>
                  <a:pt x="26" y="26"/>
                </a:cubicBezTo>
                <a:cubicBezTo>
                  <a:pt x="26" y="26"/>
                  <a:pt x="26" y="26"/>
                  <a:pt x="0"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01" name="Google Shape;7201;p41"/>
          <p:cNvSpPr/>
          <p:nvPr/>
        </p:nvSpPr>
        <p:spPr>
          <a:xfrm>
            <a:off x="5013333" y="3986634"/>
            <a:ext cx="2600" cy="1733"/>
          </a:xfrm>
          <a:custGeom>
            <a:avLst/>
            <a:gdLst/>
            <a:ahLst/>
            <a:cxnLst/>
            <a:rect l="l" t="t" r="r" b="b"/>
            <a:pathLst>
              <a:path w="78" h="52" extrusionOk="0">
                <a:moveTo>
                  <a:pt x="0" y="0"/>
                </a:moveTo>
                <a:lnTo>
                  <a:pt x="0" y="0"/>
                </a:lnTo>
                <a:cubicBezTo>
                  <a:pt x="26" y="26"/>
                  <a:pt x="52" y="51"/>
                  <a:pt x="77" y="51"/>
                </a:cubicBezTo>
                <a:lnTo>
                  <a:pt x="0"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02" name="Google Shape;7202;p41"/>
          <p:cNvSpPr/>
          <p:nvPr/>
        </p:nvSpPr>
        <p:spPr>
          <a:xfrm>
            <a:off x="5233000" y="4002000"/>
            <a:ext cx="1733" cy="3467"/>
          </a:xfrm>
          <a:custGeom>
            <a:avLst/>
            <a:gdLst/>
            <a:ahLst/>
            <a:cxnLst/>
            <a:rect l="l" t="t" r="r" b="b"/>
            <a:pathLst>
              <a:path w="52" h="104" extrusionOk="0">
                <a:moveTo>
                  <a:pt x="52" y="1"/>
                </a:moveTo>
                <a:lnTo>
                  <a:pt x="52" y="1"/>
                </a:lnTo>
                <a:cubicBezTo>
                  <a:pt x="26" y="26"/>
                  <a:pt x="0" y="78"/>
                  <a:pt x="0" y="103"/>
                </a:cubicBezTo>
                <a:cubicBezTo>
                  <a:pt x="52" y="52"/>
                  <a:pt x="52" y="26"/>
                  <a:pt x="52"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03" name="Google Shape;7203;p41"/>
          <p:cNvSpPr/>
          <p:nvPr/>
        </p:nvSpPr>
        <p:spPr>
          <a:xfrm>
            <a:off x="5500533" y="4003268"/>
            <a:ext cx="3467" cy="3033"/>
          </a:xfrm>
          <a:custGeom>
            <a:avLst/>
            <a:gdLst/>
            <a:ahLst/>
            <a:cxnLst/>
            <a:rect l="l" t="t" r="r" b="b"/>
            <a:pathLst>
              <a:path w="104" h="91" extrusionOk="0">
                <a:moveTo>
                  <a:pt x="81" y="0"/>
                </a:moveTo>
                <a:cubicBezTo>
                  <a:pt x="61" y="0"/>
                  <a:pt x="38" y="72"/>
                  <a:pt x="1" y="91"/>
                </a:cubicBezTo>
                <a:cubicBezTo>
                  <a:pt x="52" y="91"/>
                  <a:pt x="77" y="65"/>
                  <a:pt x="103" y="40"/>
                </a:cubicBezTo>
                <a:cubicBezTo>
                  <a:pt x="96" y="11"/>
                  <a:pt x="89" y="0"/>
                  <a:pt x="81"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04" name="Google Shape;7204;p41"/>
          <p:cNvSpPr txBox="1">
            <a:spLocks noGrp="1"/>
          </p:cNvSpPr>
          <p:nvPr>
            <p:ph type="title"/>
          </p:nvPr>
        </p:nvSpPr>
        <p:spPr>
          <a:xfrm>
            <a:off x="1750620" y="1923855"/>
            <a:ext cx="8539260" cy="1995213"/>
          </a:xfrm>
          <a:prstGeom prst="rect">
            <a:avLst/>
          </a:prstGeom>
        </p:spPr>
        <p:txBody>
          <a:bodyPr spcFirstLastPara="1" wrap="square" lIns="121900" tIns="121900" rIns="121900" bIns="121900" anchor="ctr" anchorCtr="0">
            <a:noAutofit/>
          </a:bodyPr>
          <a:lstStyle/>
          <a:p>
            <a:r>
              <a:rPr lang="en-US" sz="6000" dirty="0">
                <a:solidFill>
                  <a:schemeClr val="accent5">
                    <a:lumMod val="75000"/>
                  </a:schemeClr>
                </a:solidFill>
                <a:latin typeface="Cooper" panose="02020500000000000000" pitchFamily="18" charset="0"/>
                <a:ea typeface="Cooper" panose="02020500000000000000" pitchFamily="18" charset="0"/>
                <a:cs typeface="Cooper" panose="02020500000000000000" pitchFamily="18" charset="0"/>
              </a:rPr>
              <a:t>GIỮ CHỮ TÍN</a:t>
            </a:r>
            <a:endParaRPr sz="6000" dirty="0">
              <a:solidFill>
                <a:schemeClr val="accent5">
                  <a:lumMod val="75000"/>
                </a:schemeClr>
              </a:solidFill>
              <a:latin typeface="Cooper" panose="02020500000000000000" pitchFamily="18" charset="0"/>
              <a:ea typeface="Cooper" panose="02020500000000000000" pitchFamily="18" charset="0"/>
              <a:cs typeface="Cooper" panose="02020500000000000000" pitchFamily="18" charset="0"/>
            </a:endParaRPr>
          </a:p>
        </p:txBody>
      </p:sp>
      <p:sp>
        <p:nvSpPr>
          <p:cNvPr id="3" name="TextBox 2"/>
          <p:cNvSpPr txBox="1"/>
          <p:nvPr/>
        </p:nvSpPr>
        <p:spPr>
          <a:xfrm>
            <a:off x="3446086" y="1423829"/>
            <a:ext cx="5190700" cy="92333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400" b="1" i="0" u="none" strike="noStrike" kern="1200" cap="none" spc="0" normalizeH="0" baseline="0" noProof="0" dirty="0" err="1">
                <a:ln>
                  <a:noFill/>
                </a:ln>
                <a:solidFill>
                  <a:srgbClr val="003D6A">
                    <a:lumMod val="75000"/>
                  </a:srgbClr>
                </a:solidFill>
                <a:effectLst/>
                <a:uLnTx/>
                <a:uFillTx/>
                <a:latin typeface="Cambria" panose="02040503050406030204" pitchFamily="18" charset="0"/>
                <a:ea typeface="Cambria" panose="02040503050406030204" pitchFamily="18" charset="0"/>
                <a:cs typeface="+mn-cs"/>
              </a:rPr>
              <a:t>Tiết</a:t>
            </a:r>
            <a:r>
              <a:rPr kumimoji="0" lang="en-US" sz="5400" b="1" i="0" u="none" strike="noStrike" kern="1200" cap="none" spc="0" normalizeH="0" baseline="0" noProof="0" dirty="0">
                <a:ln>
                  <a:noFill/>
                </a:ln>
                <a:solidFill>
                  <a:srgbClr val="003D6A">
                    <a:lumMod val="75000"/>
                  </a:srgbClr>
                </a:solidFill>
                <a:effectLst/>
                <a:uLnTx/>
                <a:uFillTx/>
                <a:latin typeface="Cambria" panose="02040503050406030204" pitchFamily="18" charset="0"/>
                <a:ea typeface="Cambria" panose="02040503050406030204" pitchFamily="18" charset="0"/>
                <a:cs typeface="+mn-cs"/>
              </a:rPr>
              <a:t> 12 – </a:t>
            </a:r>
            <a:r>
              <a:rPr kumimoji="0" lang="en-US" sz="5400" b="1" i="0" u="none" strike="noStrike" kern="1200" cap="none" spc="0" normalizeH="0" baseline="0" noProof="0" dirty="0" err="1">
                <a:ln>
                  <a:noFill/>
                </a:ln>
                <a:solidFill>
                  <a:srgbClr val="003D6A">
                    <a:lumMod val="75000"/>
                  </a:srgbClr>
                </a:solidFill>
                <a:effectLst/>
                <a:uLnTx/>
                <a:uFillTx/>
                <a:latin typeface="Cambria" panose="02040503050406030204" pitchFamily="18" charset="0"/>
                <a:ea typeface="Cambria" panose="02040503050406030204" pitchFamily="18" charset="0"/>
                <a:cs typeface="+mn-cs"/>
              </a:rPr>
              <a:t>Bài</a:t>
            </a:r>
            <a:r>
              <a:rPr kumimoji="0" lang="en-US" sz="5400" b="1" i="0" u="none" strike="noStrike" kern="1200" cap="none" spc="0" normalizeH="0" baseline="0" noProof="0" dirty="0">
                <a:ln>
                  <a:noFill/>
                </a:ln>
                <a:solidFill>
                  <a:srgbClr val="003D6A">
                    <a:lumMod val="75000"/>
                  </a:srgbClr>
                </a:solidFill>
                <a:effectLst/>
                <a:uLnTx/>
                <a:uFillTx/>
                <a:latin typeface="Cambria" panose="02040503050406030204" pitchFamily="18" charset="0"/>
                <a:ea typeface="Cambria" panose="02040503050406030204" pitchFamily="18" charset="0"/>
                <a:cs typeface="+mn-cs"/>
              </a:rPr>
              <a:t> 5:</a:t>
            </a:r>
          </a:p>
        </p:txBody>
      </p:sp>
      <p:pic>
        <p:nvPicPr>
          <p:cNvPr id="2" name="Picture 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66255" y="231791"/>
            <a:ext cx="1424801" cy="1210040"/>
          </a:xfrm>
          <a:prstGeom prst="rect">
            <a:avLst/>
          </a:prstGeom>
        </p:spPr>
      </p:pic>
      <p:pic>
        <p:nvPicPr>
          <p:cNvPr id="4" name="Picture 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380617" y="966288"/>
            <a:ext cx="1976209" cy="2012043"/>
          </a:xfrm>
          <a:prstGeom prst="rect">
            <a:avLst/>
          </a:prstGeom>
        </p:spPr>
      </p:pic>
      <p:sp>
        <p:nvSpPr>
          <p:cNvPr id="61" name="TextBox 60">
            <a:extLst>
              <a:ext uri="{FF2B5EF4-FFF2-40B4-BE49-F238E27FC236}">
                <a16:creationId xmlns:a16="http://schemas.microsoft.com/office/drawing/2014/main" id="{D34A7FDC-F98D-4A56-AADC-8CFDC6A8391B}"/>
              </a:ext>
            </a:extLst>
          </p:cNvPr>
          <p:cNvSpPr txBox="1"/>
          <p:nvPr/>
        </p:nvSpPr>
        <p:spPr>
          <a:xfrm>
            <a:off x="1591055" y="552226"/>
            <a:ext cx="2590453" cy="7386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70C0"/>
                </a:solidFill>
                <a:effectLst/>
                <a:uLnTx/>
                <a:uFillTx/>
                <a:latin typeface="Cambria" panose="02040503050406030204" pitchFamily="18" charset="0"/>
                <a:ea typeface="Cambria" panose="02040503050406030204" pitchFamily="18" charset="0"/>
                <a:cs typeface="Times New Roman" panose="02020603050405020304" pitchFamily="18" charset="0"/>
              </a:rPr>
              <a:t>TRƯỜNG THCS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a:ln>
                  <a:noFill/>
                </a:ln>
                <a:solidFill>
                  <a:srgbClr val="0070C0"/>
                </a:solidFill>
                <a:effectLst/>
                <a:uLnTx/>
                <a:uFillTx/>
                <a:latin typeface="Cambria" panose="02040503050406030204" pitchFamily="18" charset="0"/>
                <a:ea typeface="Cambria" panose="02040503050406030204" pitchFamily="18" charset="0"/>
                <a:cs typeface="Times New Roman" panose="02020603050405020304" pitchFamily="18" charset="0"/>
              </a:rPr>
              <a:t>TUYẾT NGHĨA</a:t>
            </a:r>
          </a:p>
        </p:txBody>
      </p:sp>
      <p:pic>
        <p:nvPicPr>
          <p:cNvPr id="5" name="Picture 11" descr="chu-tin-trong-cuoc-song-de-kinh-doanh-son">
            <a:extLst>
              <a:ext uri="{FF2B5EF4-FFF2-40B4-BE49-F238E27FC236}">
                <a16:creationId xmlns:a16="http://schemas.microsoft.com/office/drawing/2014/main" id="{C789905B-F246-D4E5-857B-8500E46F1E7D}"/>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b="7756"/>
          <a:stretch/>
        </p:blipFill>
        <p:spPr bwMode="auto">
          <a:xfrm>
            <a:off x="75553" y="3369855"/>
            <a:ext cx="4115411" cy="3439490"/>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pic>
        <p:nvPicPr>
          <p:cNvPr id="4098" name="Picture 2" descr="Những câu ca dao tục ngữ nói về việc giữ chữ tín">
            <a:extLst>
              <a:ext uri="{FF2B5EF4-FFF2-40B4-BE49-F238E27FC236}">
                <a16:creationId xmlns:a16="http://schemas.microsoft.com/office/drawing/2014/main" id="{2F14C019-901A-6324-7D2A-9BA5AB086EB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795289" y="3369855"/>
            <a:ext cx="5169637" cy="4730587"/>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pic>
        <p:nvPicPr>
          <p:cNvPr id="4102" name="Picture 6" descr="Lịch sử rùng rợn phía sau lời hứa ngoắc ngón tay Yubikiri Genman | KILALA">
            <a:extLst>
              <a:ext uri="{FF2B5EF4-FFF2-40B4-BE49-F238E27FC236}">
                <a16:creationId xmlns:a16="http://schemas.microsoft.com/office/drawing/2014/main" id="{97E8F8E1-734A-8CA2-B9FD-CF4DDC581FCA}"/>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258886" y="3425345"/>
            <a:ext cx="4468480" cy="3439489"/>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41280999"/>
      </p:ext>
    </p:extLst>
  </p:cSld>
  <p:clrMapOvr>
    <a:masterClrMapping/>
  </p:clrMapOvr>
  <p:transition spd="slow">
    <p:push dir="u"/>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Young Teacher in front of chalkboard with copy space for your text.  Downloa… | Background for powerpoint presentation, Education poster design,  Classroom background">
            <a:extLst>
              <a:ext uri="{FF2B5EF4-FFF2-40B4-BE49-F238E27FC236}">
                <a16:creationId xmlns:a16="http://schemas.microsoft.com/office/drawing/2014/main" id="{8A86DACE-C104-4B68-B528-D12C9202F426}"/>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4722" b="15278"/>
          <a:stretch/>
        </p:blipFill>
        <p:spPr bwMode="auto">
          <a:xfrm>
            <a:off x="0" y="-1"/>
            <a:ext cx="12192000" cy="7608443"/>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D79C0A59-8D46-4707-A0EA-6EC5CD4056D7}"/>
              </a:ext>
            </a:extLst>
          </p:cNvPr>
          <p:cNvSpPr txBox="1"/>
          <p:nvPr/>
        </p:nvSpPr>
        <p:spPr>
          <a:xfrm>
            <a:off x="647700" y="948002"/>
            <a:ext cx="3827010"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UTM Avo" panose="02040603050506020204" pitchFamily="18" charset="0"/>
                <a:ea typeface="+mn-ea"/>
                <a:cs typeface="+mn-cs"/>
              </a:rPr>
              <a:t>TRƯỜNG THCS TUYẾT NGHĨA</a:t>
            </a:r>
          </a:p>
        </p:txBody>
      </p:sp>
      <p:sp>
        <p:nvSpPr>
          <p:cNvPr id="5" name="TextBox 4">
            <a:extLst>
              <a:ext uri="{FF2B5EF4-FFF2-40B4-BE49-F238E27FC236}">
                <a16:creationId xmlns:a16="http://schemas.microsoft.com/office/drawing/2014/main" id="{BF78CC35-0A3F-4723-93A7-7E21C60F8BFF}"/>
              </a:ext>
            </a:extLst>
          </p:cNvPr>
          <p:cNvSpPr txBox="1"/>
          <p:nvPr/>
        </p:nvSpPr>
        <p:spPr>
          <a:xfrm>
            <a:off x="2847461" y="1530078"/>
            <a:ext cx="4452137"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00"/>
                </a:solidFill>
                <a:effectLst/>
                <a:uLnTx/>
                <a:uFillTx/>
                <a:latin typeface="UTM Cookies" panose="02040603050506020204" pitchFamily="18" charset="0"/>
                <a:ea typeface="+mn-ea"/>
                <a:cs typeface="+mn-cs"/>
              </a:rPr>
              <a:t>NỘI DUNG BÀI HỌC</a:t>
            </a:r>
          </a:p>
        </p:txBody>
      </p:sp>
      <p:sp>
        <p:nvSpPr>
          <p:cNvPr id="6" name="TextBox 5">
            <a:extLst>
              <a:ext uri="{FF2B5EF4-FFF2-40B4-BE49-F238E27FC236}">
                <a16:creationId xmlns:a16="http://schemas.microsoft.com/office/drawing/2014/main" id="{8BC50A55-C097-4EB0-8D97-67079E2C11F2}"/>
              </a:ext>
            </a:extLst>
          </p:cNvPr>
          <p:cNvSpPr txBox="1"/>
          <p:nvPr/>
        </p:nvSpPr>
        <p:spPr>
          <a:xfrm>
            <a:off x="803010" y="2615445"/>
            <a:ext cx="6246401" cy="553998"/>
          </a:xfrm>
          <a:prstGeom prst="rect">
            <a:avLst/>
          </a:prstGeom>
          <a:noFill/>
        </p:spPr>
        <p:txBody>
          <a:bodyPr wrap="square" rtlCol="0">
            <a:spAutoFit/>
          </a:bodyPr>
          <a:lstStyle/>
          <a:p>
            <a:pPr marL="514350" marR="0" lvl="0" indent="-514350" algn="just" defTabSz="914400" rtl="0" eaLnBrk="1" fontAlgn="auto" latinLnBrk="0" hangingPunct="1">
              <a:lnSpc>
                <a:spcPct val="100000"/>
              </a:lnSpc>
              <a:spcBef>
                <a:spcPts val="0"/>
              </a:spcBef>
              <a:spcAft>
                <a:spcPts val="0"/>
              </a:spcAft>
              <a:buClrTx/>
              <a:buSzTx/>
              <a:buFontTx/>
              <a:buAutoNum type="arabicPeriod"/>
              <a:tabLst/>
              <a:defRPr/>
            </a:pPr>
            <a:r>
              <a:rPr lang="en-US" sz="3000" dirty="0" err="1">
                <a:solidFill>
                  <a:prstClr val="white"/>
                </a:solidFill>
                <a:latin typeface="Cambria" panose="02040503050406030204" pitchFamily="18" charset="0"/>
                <a:ea typeface="Cambria" panose="02040503050406030204" pitchFamily="18" charset="0"/>
              </a:rPr>
              <a:t>Thế</a:t>
            </a:r>
            <a:r>
              <a:rPr lang="en-US" sz="3000" dirty="0">
                <a:solidFill>
                  <a:prstClr val="white"/>
                </a:solidFill>
                <a:latin typeface="Cambria" panose="02040503050406030204" pitchFamily="18" charset="0"/>
                <a:ea typeface="Cambria" panose="02040503050406030204" pitchFamily="18" charset="0"/>
              </a:rPr>
              <a:t> </a:t>
            </a:r>
            <a:r>
              <a:rPr lang="en-US" sz="3000" dirty="0" err="1">
                <a:solidFill>
                  <a:prstClr val="white"/>
                </a:solidFill>
                <a:latin typeface="Cambria" panose="02040503050406030204" pitchFamily="18" charset="0"/>
                <a:ea typeface="Cambria" panose="02040503050406030204" pitchFamily="18" charset="0"/>
              </a:rPr>
              <a:t>nào</a:t>
            </a:r>
            <a:r>
              <a:rPr lang="en-US" sz="3000" dirty="0">
                <a:solidFill>
                  <a:prstClr val="white"/>
                </a:solidFill>
                <a:latin typeface="Cambria" panose="02040503050406030204" pitchFamily="18" charset="0"/>
                <a:ea typeface="Cambria" panose="02040503050406030204" pitchFamily="18" charset="0"/>
              </a:rPr>
              <a:t> </a:t>
            </a:r>
            <a:r>
              <a:rPr lang="en-US" sz="3000" dirty="0" err="1">
                <a:solidFill>
                  <a:prstClr val="white"/>
                </a:solidFill>
                <a:latin typeface="Cambria" panose="02040503050406030204" pitchFamily="18" charset="0"/>
                <a:ea typeface="Cambria" panose="02040503050406030204" pitchFamily="18" charset="0"/>
              </a:rPr>
              <a:t>là</a:t>
            </a:r>
            <a:r>
              <a:rPr lang="en-US" sz="3000" dirty="0">
                <a:solidFill>
                  <a:prstClr val="white"/>
                </a:solidFill>
                <a:latin typeface="Cambria" panose="02040503050406030204" pitchFamily="18" charset="0"/>
                <a:ea typeface="Cambria" panose="02040503050406030204" pitchFamily="18" charset="0"/>
              </a:rPr>
              <a:t> </a:t>
            </a:r>
            <a:r>
              <a:rPr lang="en-US" sz="3000" dirty="0" err="1">
                <a:solidFill>
                  <a:prstClr val="white"/>
                </a:solidFill>
                <a:latin typeface="Cambria" panose="02040503050406030204" pitchFamily="18" charset="0"/>
                <a:ea typeface="Cambria" panose="02040503050406030204" pitchFamily="18" charset="0"/>
              </a:rPr>
              <a:t>chữ</a:t>
            </a:r>
            <a:r>
              <a:rPr lang="en-US" sz="3000" dirty="0">
                <a:solidFill>
                  <a:prstClr val="white"/>
                </a:solidFill>
                <a:latin typeface="Cambria" panose="02040503050406030204" pitchFamily="18" charset="0"/>
                <a:ea typeface="Cambria" panose="02040503050406030204" pitchFamily="18" charset="0"/>
              </a:rPr>
              <a:t> </a:t>
            </a:r>
            <a:r>
              <a:rPr lang="en-US" sz="3000" dirty="0" err="1">
                <a:solidFill>
                  <a:prstClr val="white"/>
                </a:solidFill>
                <a:latin typeface="Cambria" panose="02040503050406030204" pitchFamily="18" charset="0"/>
                <a:ea typeface="Cambria" panose="02040503050406030204" pitchFamily="18" charset="0"/>
              </a:rPr>
              <a:t>tín</a:t>
            </a:r>
            <a:r>
              <a:rPr kumimoji="0" lang="en-US" sz="3000" b="0" i="0" u="none" strike="noStrike" kern="1200" cap="none" spc="0" normalizeH="0" baseline="0" noProof="0" dirty="0">
                <a:ln>
                  <a:noFill/>
                </a:ln>
                <a:solidFill>
                  <a:prstClr val="white"/>
                </a:solidFill>
                <a:effectLst/>
                <a:uLnTx/>
                <a:uFillTx/>
                <a:latin typeface="Cambria" panose="02040503050406030204" pitchFamily="18" charset="0"/>
                <a:ea typeface="Cambria" panose="02040503050406030204" pitchFamily="18" charset="0"/>
                <a:cs typeface="+mn-cs"/>
              </a:rPr>
              <a:t>.</a:t>
            </a:r>
          </a:p>
        </p:txBody>
      </p:sp>
      <p:sp>
        <p:nvSpPr>
          <p:cNvPr id="3" name="Right Brace 2"/>
          <p:cNvSpPr/>
          <p:nvPr/>
        </p:nvSpPr>
        <p:spPr>
          <a:xfrm>
            <a:off x="6616632" y="2615445"/>
            <a:ext cx="391160" cy="1792077"/>
          </a:xfrm>
          <a:prstGeom prst="rightBrace">
            <a:avLst>
              <a:gd name="adj1" fmla="val 20616"/>
              <a:gd name="adj2" fmla="val 50000"/>
            </a:avLst>
          </a:prstGeom>
          <a:ln>
            <a:solidFill>
              <a:schemeClr val="bg1"/>
            </a:solidFill>
          </a:ln>
        </p:spPr>
        <p:style>
          <a:lnRef idx="3">
            <a:schemeClr val="accent1"/>
          </a:lnRef>
          <a:fillRef idx="0">
            <a:schemeClr val="accent1"/>
          </a:fillRef>
          <a:effectRef idx="2">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 name="TextBox 7"/>
          <p:cNvSpPr txBox="1"/>
          <p:nvPr/>
        </p:nvSpPr>
        <p:spPr>
          <a:xfrm>
            <a:off x="7121619" y="3277262"/>
            <a:ext cx="1355272" cy="5539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FF0000"/>
                </a:solidFill>
                <a:effectLst/>
                <a:uLnTx/>
                <a:uFillTx/>
                <a:latin typeface="Cambria" panose="02040503050406030204" pitchFamily="18" charset="0"/>
                <a:ea typeface="Cambria" panose="02040503050406030204" pitchFamily="18" charset="0"/>
                <a:cs typeface="+mn-cs"/>
              </a:rPr>
              <a:t>TIẾT 1</a:t>
            </a:r>
          </a:p>
        </p:txBody>
      </p:sp>
      <p:sp>
        <p:nvSpPr>
          <p:cNvPr id="2" name="TextBox 1"/>
          <p:cNvSpPr txBox="1"/>
          <p:nvPr/>
        </p:nvSpPr>
        <p:spPr>
          <a:xfrm>
            <a:off x="796375" y="3350405"/>
            <a:ext cx="5706430" cy="1015663"/>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000" b="0" i="0" u="none" strike="noStrike" kern="1200" cap="none" spc="0" normalizeH="0" baseline="0" noProof="0" dirty="0">
                <a:ln>
                  <a:noFill/>
                </a:ln>
                <a:solidFill>
                  <a:prstClr val="white"/>
                </a:solidFill>
                <a:effectLst/>
                <a:uLnTx/>
                <a:uFillTx/>
                <a:latin typeface="Cambria" panose="02040503050406030204" pitchFamily="18" charset="0"/>
                <a:ea typeface="Cambria" panose="02040503050406030204" pitchFamily="18" charset="0"/>
                <a:cs typeface="+mn-cs"/>
              </a:rPr>
              <a:t>2.  </a:t>
            </a:r>
            <a:r>
              <a:rPr kumimoji="0" lang="en-US" sz="3000" b="0" i="0" u="none" strike="noStrike" kern="1200" cap="none" spc="0" normalizeH="0" baseline="0" noProof="0" dirty="0" err="1">
                <a:ln>
                  <a:noFill/>
                </a:ln>
                <a:solidFill>
                  <a:prstClr val="white"/>
                </a:solidFill>
                <a:effectLst/>
                <a:uLnTx/>
                <a:uFillTx/>
                <a:latin typeface="Cambria" panose="02040503050406030204" pitchFamily="18" charset="0"/>
                <a:ea typeface="Cambria" panose="02040503050406030204" pitchFamily="18" charset="0"/>
                <a:cs typeface="+mn-cs"/>
              </a:rPr>
              <a:t>Biểu</a:t>
            </a:r>
            <a:r>
              <a:rPr kumimoji="0" lang="en-US" sz="3000" b="0" i="0" u="none" strike="noStrike" kern="1200" cap="none" spc="0" normalizeH="0" baseline="0" noProof="0" dirty="0">
                <a:ln>
                  <a:noFill/>
                </a:ln>
                <a:solidFill>
                  <a:prstClr val="white"/>
                </a:solidFill>
                <a:effectLst/>
                <a:uLnTx/>
                <a:uFillTx/>
                <a:latin typeface="Cambria" panose="02040503050406030204" pitchFamily="18" charset="0"/>
                <a:ea typeface="Cambria" panose="02040503050406030204" pitchFamily="18" charset="0"/>
                <a:cs typeface="+mn-cs"/>
              </a:rPr>
              <a:t> </a:t>
            </a:r>
            <a:r>
              <a:rPr kumimoji="0" lang="en-US" sz="3000" b="0" i="0" u="none" strike="noStrike" kern="1200" cap="none" spc="0" normalizeH="0" baseline="0" noProof="0" dirty="0" err="1">
                <a:ln>
                  <a:noFill/>
                </a:ln>
                <a:solidFill>
                  <a:prstClr val="white"/>
                </a:solidFill>
                <a:effectLst/>
                <a:uLnTx/>
                <a:uFillTx/>
                <a:latin typeface="Cambria" panose="02040503050406030204" pitchFamily="18" charset="0"/>
                <a:ea typeface="Cambria" panose="02040503050406030204" pitchFamily="18" charset="0"/>
                <a:cs typeface="+mn-cs"/>
              </a:rPr>
              <a:t>hiện</a:t>
            </a:r>
            <a:r>
              <a:rPr kumimoji="0" lang="en-US" sz="3000" b="0" i="0" u="none" strike="noStrike" kern="1200" cap="none" spc="0" normalizeH="0" baseline="0" noProof="0" dirty="0">
                <a:ln>
                  <a:noFill/>
                </a:ln>
                <a:solidFill>
                  <a:prstClr val="white"/>
                </a:solidFill>
                <a:effectLst/>
                <a:uLnTx/>
                <a:uFillTx/>
                <a:latin typeface="Cambria" panose="02040503050406030204" pitchFamily="18" charset="0"/>
                <a:ea typeface="Cambria" panose="02040503050406030204" pitchFamily="18" charset="0"/>
                <a:cs typeface="+mn-cs"/>
              </a:rPr>
              <a:t> </a:t>
            </a:r>
            <a:r>
              <a:rPr kumimoji="0" lang="en-US" sz="3000" b="0" i="0" u="none" strike="noStrike" kern="1200" cap="none" spc="0" normalizeH="0" baseline="0" noProof="0" dirty="0" err="1">
                <a:ln>
                  <a:noFill/>
                </a:ln>
                <a:solidFill>
                  <a:prstClr val="white"/>
                </a:solidFill>
                <a:effectLst/>
                <a:uLnTx/>
                <a:uFillTx/>
                <a:latin typeface="Cambria" panose="02040503050406030204" pitchFamily="18" charset="0"/>
                <a:ea typeface="Cambria" panose="02040503050406030204" pitchFamily="18" charset="0"/>
                <a:cs typeface="+mn-cs"/>
              </a:rPr>
              <a:t>của</a:t>
            </a:r>
            <a:r>
              <a:rPr kumimoji="0" lang="en-US" sz="3000" b="0" i="0" u="none" strike="noStrike" kern="1200" cap="none" spc="0" normalizeH="0" baseline="0" noProof="0" dirty="0">
                <a:ln>
                  <a:noFill/>
                </a:ln>
                <a:solidFill>
                  <a:prstClr val="white"/>
                </a:solidFill>
                <a:effectLst/>
                <a:uLnTx/>
                <a:uFillTx/>
                <a:latin typeface="Cambria" panose="02040503050406030204" pitchFamily="18" charset="0"/>
                <a:ea typeface="Cambria" panose="02040503050406030204" pitchFamily="18" charset="0"/>
                <a:cs typeface="+mn-cs"/>
              </a:rPr>
              <a:t> </a:t>
            </a:r>
            <a:r>
              <a:rPr kumimoji="0" lang="en-US" sz="3000" b="0" i="0" u="none" strike="noStrike" kern="1200" cap="none" spc="0" normalizeH="0" baseline="0" noProof="0" dirty="0" err="1">
                <a:ln>
                  <a:noFill/>
                </a:ln>
                <a:solidFill>
                  <a:prstClr val="white"/>
                </a:solidFill>
                <a:effectLst/>
                <a:uLnTx/>
                <a:uFillTx/>
                <a:latin typeface="Cambria" panose="02040503050406030204" pitchFamily="18" charset="0"/>
                <a:ea typeface="Cambria" panose="02040503050406030204" pitchFamily="18" charset="0"/>
                <a:cs typeface="+mn-cs"/>
              </a:rPr>
              <a:t>giữ</a:t>
            </a:r>
            <a:r>
              <a:rPr kumimoji="0" lang="en-US" sz="3000" b="0" i="0" u="none" strike="noStrike" kern="1200" cap="none" spc="0" normalizeH="0" baseline="0" noProof="0" dirty="0">
                <a:ln>
                  <a:noFill/>
                </a:ln>
                <a:solidFill>
                  <a:prstClr val="white"/>
                </a:solidFill>
                <a:effectLst/>
                <a:uLnTx/>
                <a:uFillTx/>
                <a:latin typeface="Cambria" panose="02040503050406030204" pitchFamily="18" charset="0"/>
                <a:ea typeface="Cambria" panose="02040503050406030204" pitchFamily="18" charset="0"/>
                <a:cs typeface="+mn-cs"/>
              </a:rPr>
              <a:t> </a:t>
            </a:r>
            <a:r>
              <a:rPr kumimoji="0" lang="en-US" sz="3000" b="0" i="0" u="none" strike="noStrike" kern="1200" cap="none" spc="0" normalizeH="0" baseline="0" noProof="0" dirty="0" err="1">
                <a:ln>
                  <a:noFill/>
                </a:ln>
                <a:solidFill>
                  <a:prstClr val="white"/>
                </a:solidFill>
                <a:effectLst/>
                <a:uLnTx/>
                <a:uFillTx/>
                <a:latin typeface="Cambria" panose="02040503050406030204" pitchFamily="18" charset="0"/>
                <a:ea typeface="Cambria" panose="02040503050406030204" pitchFamily="18" charset="0"/>
                <a:cs typeface="+mn-cs"/>
              </a:rPr>
              <a:t>chữ</a:t>
            </a:r>
            <a:r>
              <a:rPr kumimoji="0" lang="en-US" sz="3000" b="0" i="0" u="none" strike="noStrike" kern="1200" cap="none" spc="0" normalizeH="0" baseline="0" noProof="0" dirty="0">
                <a:ln>
                  <a:noFill/>
                </a:ln>
                <a:solidFill>
                  <a:prstClr val="white"/>
                </a:solidFill>
                <a:effectLst/>
                <a:uLnTx/>
                <a:uFillTx/>
                <a:latin typeface="Cambria" panose="02040503050406030204" pitchFamily="18" charset="0"/>
                <a:ea typeface="Cambria" panose="02040503050406030204" pitchFamily="18" charset="0"/>
                <a:cs typeface="+mn-cs"/>
              </a:rPr>
              <a:t> </a:t>
            </a:r>
            <a:r>
              <a:rPr kumimoji="0" lang="en-US" sz="3000" b="0" i="0" u="none" strike="noStrike" kern="1200" cap="none" spc="0" normalizeH="0" baseline="0" noProof="0" dirty="0" err="1">
                <a:ln>
                  <a:noFill/>
                </a:ln>
                <a:solidFill>
                  <a:prstClr val="white"/>
                </a:solidFill>
                <a:effectLst/>
                <a:uLnTx/>
                <a:uFillTx/>
                <a:latin typeface="Cambria" panose="02040503050406030204" pitchFamily="18" charset="0"/>
                <a:ea typeface="Cambria" panose="02040503050406030204" pitchFamily="18" charset="0"/>
                <a:cs typeface="+mn-cs"/>
              </a:rPr>
              <a:t>tín</a:t>
            </a:r>
            <a:r>
              <a:rPr kumimoji="0" lang="en-US" sz="3000" b="0" i="0" u="none" strike="noStrike" kern="1200" cap="none" spc="0" normalizeH="0" baseline="0" noProof="0" dirty="0">
                <a:ln>
                  <a:noFill/>
                </a:ln>
                <a:solidFill>
                  <a:prstClr val="white"/>
                </a:solidFill>
                <a:effectLst/>
                <a:uLnTx/>
                <a:uFillTx/>
                <a:latin typeface="Cambria" panose="02040503050406030204" pitchFamily="18" charset="0"/>
                <a:ea typeface="Cambria" panose="02040503050406030204" pitchFamily="18" charset="0"/>
                <a:cs typeface="+mn-cs"/>
              </a:rPr>
              <a:t> </a:t>
            </a:r>
            <a:r>
              <a:rPr kumimoji="0" lang="en-US" sz="3000" b="0" i="0" u="none" strike="noStrike" kern="1200" cap="none" spc="0" normalizeH="0" baseline="0" noProof="0" dirty="0" err="1">
                <a:ln>
                  <a:noFill/>
                </a:ln>
                <a:solidFill>
                  <a:prstClr val="white"/>
                </a:solidFill>
                <a:effectLst/>
                <a:uLnTx/>
                <a:uFillTx/>
                <a:latin typeface="Cambria" panose="02040503050406030204" pitchFamily="18" charset="0"/>
                <a:ea typeface="Cambria" panose="02040503050406030204" pitchFamily="18" charset="0"/>
                <a:cs typeface="+mn-cs"/>
              </a:rPr>
              <a:t>và</a:t>
            </a:r>
            <a:r>
              <a:rPr kumimoji="0" lang="en-US" sz="3000" b="0" i="0" u="none" strike="noStrike" kern="1200" cap="none" spc="0" normalizeH="0" baseline="0" noProof="0" dirty="0">
                <a:ln>
                  <a:noFill/>
                </a:ln>
                <a:solidFill>
                  <a:prstClr val="white"/>
                </a:solidFill>
                <a:effectLst/>
                <a:uLnTx/>
                <a:uFillTx/>
                <a:latin typeface="Cambria" panose="02040503050406030204" pitchFamily="18" charset="0"/>
                <a:ea typeface="Cambria" panose="02040503050406030204" pitchFamily="18" charset="0"/>
                <a:cs typeface="+mn-cs"/>
              </a:rPr>
              <a:t> </a:t>
            </a:r>
            <a:r>
              <a:rPr kumimoji="0" lang="en-US" sz="3000" b="0" i="0" u="none" strike="noStrike" kern="1200" cap="none" spc="0" normalizeH="0" baseline="0" noProof="0" dirty="0" err="1">
                <a:ln>
                  <a:noFill/>
                </a:ln>
                <a:solidFill>
                  <a:prstClr val="white"/>
                </a:solidFill>
                <a:effectLst/>
                <a:uLnTx/>
                <a:uFillTx/>
                <a:latin typeface="Cambria" panose="02040503050406030204" pitchFamily="18" charset="0"/>
                <a:ea typeface="Cambria" panose="02040503050406030204" pitchFamily="18" charset="0"/>
                <a:cs typeface="+mn-cs"/>
              </a:rPr>
              <a:t>không</a:t>
            </a:r>
            <a:r>
              <a:rPr kumimoji="0" lang="en-US" sz="3000" b="0" i="0" u="none" strike="noStrike" kern="1200" cap="none" spc="0" normalizeH="0" baseline="0" noProof="0" dirty="0">
                <a:ln>
                  <a:noFill/>
                </a:ln>
                <a:solidFill>
                  <a:prstClr val="white"/>
                </a:solidFill>
                <a:effectLst/>
                <a:uLnTx/>
                <a:uFillTx/>
                <a:latin typeface="Cambria" panose="02040503050406030204" pitchFamily="18" charset="0"/>
                <a:ea typeface="Cambria" panose="02040503050406030204" pitchFamily="18" charset="0"/>
                <a:cs typeface="+mn-cs"/>
              </a:rPr>
              <a:t> </a:t>
            </a:r>
            <a:r>
              <a:rPr kumimoji="0" lang="en-US" sz="3000" b="0" i="0" u="none" strike="noStrike" kern="1200" cap="none" spc="0" normalizeH="0" baseline="0" noProof="0" dirty="0" err="1">
                <a:ln>
                  <a:noFill/>
                </a:ln>
                <a:solidFill>
                  <a:prstClr val="white"/>
                </a:solidFill>
                <a:effectLst/>
                <a:uLnTx/>
                <a:uFillTx/>
                <a:latin typeface="Cambria" panose="02040503050406030204" pitchFamily="18" charset="0"/>
                <a:ea typeface="Cambria" panose="02040503050406030204" pitchFamily="18" charset="0"/>
                <a:cs typeface="+mn-cs"/>
              </a:rPr>
              <a:t>giữ</a:t>
            </a:r>
            <a:r>
              <a:rPr kumimoji="0" lang="en-US" sz="3000" b="0" i="0" u="none" strike="noStrike" kern="1200" cap="none" spc="0" normalizeH="0" baseline="0" noProof="0" dirty="0">
                <a:ln>
                  <a:noFill/>
                </a:ln>
                <a:solidFill>
                  <a:prstClr val="white"/>
                </a:solidFill>
                <a:effectLst/>
                <a:uLnTx/>
                <a:uFillTx/>
                <a:latin typeface="Cambria" panose="02040503050406030204" pitchFamily="18" charset="0"/>
                <a:ea typeface="Cambria" panose="02040503050406030204" pitchFamily="18" charset="0"/>
                <a:cs typeface="+mn-cs"/>
              </a:rPr>
              <a:t> </a:t>
            </a:r>
            <a:r>
              <a:rPr kumimoji="0" lang="en-US" sz="3000" b="0" i="0" u="none" strike="noStrike" kern="1200" cap="none" spc="0" normalizeH="0" baseline="0" noProof="0" dirty="0" err="1">
                <a:ln>
                  <a:noFill/>
                </a:ln>
                <a:solidFill>
                  <a:prstClr val="white"/>
                </a:solidFill>
                <a:effectLst/>
                <a:uLnTx/>
                <a:uFillTx/>
                <a:latin typeface="Cambria" panose="02040503050406030204" pitchFamily="18" charset="0"/>
                <a:ea typeface="Cambria" panose="02040503050406030204" pitchFamily="18" charset="0"/>
                <a:cs typeface="+mn-cs"/>
              </a:rPr>
              <a:t>chữ</a:t>
            </a:r>
            <a:r>
              <a:rPr kumimoji="0" lang="en-US" sz="3000" b="0" i="0" u="none" strike="noStrike" kern="1200" cap="none" spc="0" normalizeH="0" baseline="0" noProof="0" dirty="0">
                <a:ln>
                  <a:noFill/>
                </a:ln>
                <a:solidFill>
                  <a:prstClr val="white"/>
                </a:solidFill>
                <a:effectLst/>
                <a:uLnTx/>
                <a:uFillTx/>
                <a:latin typeface="Cambria" panose="02040503050406030204" pitchFamily="18" charset="0"/>
                <a:ea typeface="Cambria" panose="02040503050406030204" pitchFamily="18" charset="0"/>
                <a:cs typeface="+mn-cs"/>
              </a:rPr>
              <a:t> </a:t>
            </a:r>
            <a:r>
              <a:rPr kumimoji="0" lang="en-US" sz="3000" b="0" i="0" u="none" strike="noStrike" kern="1200" cap="none" spc="0" normalizeH="0" baseline="0" noProof="0" dirty="0" err="1">
                <a:ln>
                  <a:noFill/>
                </a:ln>
                <a:solidFill>
                  <a:prstClr val="white"/>
                </a:solidFill>
                <a:effectLst/>
                <a:uLnTx/>
                <a:uFillTx/>
                <a:latin typeface="Cambria" panose="02040503050406030204" pitchFamily="18" charset="0"/>
                <a:ea typeface="Cambria" panose="02040503050406030204" pitchFamily="18" charset="0"/>
                <a:cs typeface="+mn-cs"/>
              </a:rPr>
              <a:t>tín</a:t>
            </a:r>
            <a:r>
              <a:rPr kumimoji="0" lang="en-US" sz="3000" b="0" i="0" u="none" strike="noStrike" kern="1200" cap="none" spc="0" normalizeH="0" baseline="0" noProof="0" dirty="0">
                <a:ln>
                  <a:noFill/>
                </a:ln>
                <a:solidFill>
                  <a:prstClr val="white"/>
                </a:solidFill>
                <a:effectLst/>
                <a:uLnTx/>
                <a:uFillTx/>
                <a:latin typeface="Cambria" panose="02040503050406030204" pitchFamily="18" charset="0"/>
                <a:ea typeface="Cambria" panose="02040503050406030204" pitchFamily="18" charset="0"/>
                <a:cs typeface="+mn-cs"/>
              </a:rPr>
              <a:t>.</a:t>
            </a:r>
          </a:p>
        </p:txBody>
      </p:sp>
      <p:sp>
        <p:nvSpPr>
          <p:cNvPr id="11" name="TextBox 10">
            <a:extLst>
              <a:ext uri="{FF2B5EF4-FFF2-40B4-BE49-F238E27FC236}">
                <a16:creationId xmlns:a16="http://schemas.microsoft.com/office/drawing/2014/main" id="{CAD74E74-ECE3-4074-8A07-E3E0C1773A40}"/>
              </a:ext>
            </a:extLst>
          </p:cNvPr>
          <p:cNvSpPr txBox="1"/>
          <p:nvPr/>
        </p:nvSpPr>
        <p:spPr>
          <a:xfrm>
            <a:off x="796375" y="4685733"/>
            <a:ext cx="6237514" cy="553998"/>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000" b="0" i="0" u="none" strike="noStrike" kern="1200" cap="none" spc="0" normalizeH="0" baseline="0" noProof="0" dirty="0">
                <a:ln>
                  <a:noFill/>
                </a:ln>
                <a:solidFill>
                  <a:prstClr val="white"/>
                </a:solidFill>
                <a:effectLst/>
                <a:uLnTx/>
                <a:uFillTx/>
                <a:latin typeface="Cambria" panose="02040503050406030204" pitchFamily="18" charset="0"/>
                <a:ea typeface="Cambria" panose="02040503050406030204" pitchFamily="18" charset="0"/>
                <a:cs typeface="+mn-cs"/>
              </a:rPr>
              <a:t>3.  Ý  </a:t>
            </a:r>
            <a:r>
              <a:rPr kumimoji="0" lang="en-US" sz="3000" b="0" i="0" u="none" strike="noStrike" kern="1200" cap="none" spc="0" normalizeH="0" baseline="0" noProof="0" dirty="0" err="1">
                <a:ln>
                  <a:noFill/>
                </a:ln>
                <a:solidFill>
                  <a:prstClr val="white"/>
                </a:solidFill>
                <a:effectLst/>
                <a:uLnTx/>
                <a:uFillTx/>
                <a:latin typeface="Cambria" panose="02040503050406030204" pitchFamily="18" charset="0"/>
                <a:ea typeface="Cambria" panose="02040503050406030204" pitchFamily="18" charset="0"/>
                <a:cs typeface="+mn-cs"/>
              </a:rPr>
              <a:t>nghĩa</a:t>
            </a:r>
            <a:r>
              <a:rPr kumimoji="0" lang="en-US" sz="3000" b="0" i="0" u="none" strike="noStrike" kern="1200" cap="none" spc="0" normalizeH="0" baseline="0" noProof="0" dirty="0">
                <a:ln>
                  <a:noFill/>
                </a:ln>
                <a:solidFill>
                  <a:prstClr val="white"/>
                </a:solidFill>
                <a:effectLst/>
                <a:uLnTx/>
                <a:uFillTx/>
                <a:latin typeface="Cambria" panose="02040503050406030204" pitchFamily="18" charset="0"/>
                <a:ea typeface="Cambria" panose="02040503050406030204" pitchFamily="18" charset="0"/>
                <a:cs typeface="+mn-cs"/>
              </a:rPr>
              <a:t> </a:t>
            </a:r>
            <a:r>
              <a:rPr kumimoji="0" lang="en-US" sz="3000" b="0" i="0" u="none" strike="noStrike" kern="1200" cap="none" spc="0" normalizeH="0" baseline="0" noProof="0" dirty="0" err="1">
                <a:ln>
                  <a:noFill/>
                </a:ln>
                <a:solidFill>
                  <a:prstClr val="white"/>
                </a:solidFill>
                <a:effectLst/>
                <a:uLnTx/>
                <a:uFillTx/>
                <a:latin typeface="Cambria" panose="02040503050406030204" pitchFamily="18" charset="0"/>
                <a:ea typeface="Cambria" panose="02040503050406030204" pitchFamily="18" charset="0"/>
                <a:cs typeface="+mn-cs"/>
              </a:rPr>
              <a:t>của</a:t>
            </a:r>
            <a:r>
              <a:rPr kumimoji="0" lang="en-US" sz="3000" b="0" i="0" u="none" strike="noStrike" kern="1200" cap="none" spc="0" normalizeH="0" baseline="0" noProof="0" dirty="0">
                <a:ln>
                  <a:noFill/>
                </a:ln>
                <a:solidFill>
                  <a:prstClr val="white"/>
                </a:solidFill>
                <a:effectLst/>
                <a:uLnTx/>
                <a:uFillTx/>
                <a:latin typeface="Cambria" panose="02040503050406030204" pitchFamily="18" charset="0"/>
                <a:ea typeface="Cambria" panose="02040503050406030204" pitchFamily="18" charset="0"/>
                <a:cs typeface="+mn-cs"/>
              </a:rPr>
              <a:t> </a:t>
            </a:r>
            <a:r>
              <a:rPr kumimoji="0" lang="en-US" sz="3000" b="0" i="0" u="none" strike="noStrike" kern="1200" cap="none" spc="0" normalizeH="0" baseline="0" noProof="0" dirty="0" err="1">
                <a:ln>
                  <a:noFill/>
                </a:ln>
                <a:solidFill>
                  <a:prstClr val="white"/>
                </a:solidFill>
                <a:effectLst/>
                <a:uLnTx/>
                <a:uFillTx/>
                <a:latin typeface="Cambria" panose="02040503050406030204" pitchFamily="18" charset="0"/>
                <a:ea typeface="Cambria" panose="02040503050406030204" pitchFamily="18" charset="0"/>
                <a:cs typeface="+mn-cs"/>
              </a:rPr>
              <a:t>việc</a:t>
            </a:r>
            <a:r>
              <a:rPr kumimoji="0" lang="en-US" sz="3000" b="0" i="0" u="none" strike="noStrike" kern="1200" cap="none" spc="0" normalizeH="0" baseline="0" noProof="0" dirty="0">
                <a:ln>
                  <a:noFill/>
                </a:ln>
                <a:solidFill>
                  <a:prstClr val="white"/>
                </a:solidFill>
                <a:effectLst/>
                <a:uLnTx/>
                <a:uFillTx/>
                <a:latin typeface="Cambria" panose="02040503050406030204" pitchFamily="18" charset="0"/>
                <a:ea typeface="Cambria" panose="02040503050406030204" pitchFamily="18" charset="0"/>
                <a:cs typeface="+mn-cs"/>
              </a:rPr>
              <a:t> </a:t>
            </a:r>
            <a:r>
              <a:rPr kumimoji="0" lang="en-US" sz="3000" b="0" i="0" u="none" strike="noStrike" kern="1200" cap="none" spc="0" normalizeH="0" baseline="0" noProof="0" dirty="0" err="1">
                <a:ln>
                  <a:noFill/>
                </a:ln>
                <a:solidFill>
                  <a:prstClr val="white"/>
                </a:solidFill>
                <a:effectLst/>
                <a:uLnTx/>
                <a:uFillTx/>
                <a:latin typeface="Cambria" panose="02040503050406030204" pitchFamily="18" charset="0"/>
                <a:ea typeface="Cambria" panose="02040503050406030204" pitchFamily="18" charset="0"/>
                <a:cs typeface="+mn-cs"/>
              </a:rPr>
              <a:t>giữ</a:t>
            </a:r>
            <a:r>
              <a:rPr kumimoji="0" lang="en-US" sz="3000" b="0" i="0" u="none" strike="noStrike" kern="1200" cap="none" spc="0" normalizeH="0" baseline="0" noProof="0" dirty="0">
                <a:ln>
                  <a:noFill/>
                </a:ln>
                <a:solidFill>
                  <a:prstClr val="white"/>
                </a:solidFill>
                <a:effectLst/>
                <a:uLnTx/>
                <a:uFillTx/>
                <a:latin typeface="Cambria" panose="02040503050406030204" pitchFamily="18" charset="0"/>
                <a:ea typeface="Cambria" panose="02040503050406030204" pitchFamily="18" charset="0"/>
                <a:cs typeface="+mn-cs"/>
              </a:rPr>
              <a:t> </a:t>
            </a:r>
            <a:r>
              <a:rPr kumimoji="0" lang="en-US" sz="3000" b="0" i="0" u="none" strike="noStrike" kern="1200" cap="none" spc="0" normalizeH="0" baseline="0" noProof="0" dirty="0" err="1">
                <a:ln>
                  <a:noFill/>
                </a:ln>
                <a:solidFill>
                  <a:prstClr val="white"/>
                </a:solidFill>
                <a:effectLst/>
                <a:uLnTx/>
                <a:uFillTx/>
                <a:latin typeface="Cambria" panose="02040503050406030204" pitchFamily="18" charset="0"/>
                <a:ea typeface="Cambria" panose="02040503050406030204" pitchFamily="18" charset="0"/>
                <a:cs typeface="+mn-cs"/>
              </a:rPr>
              <a:t>chữ</a:t>
            </a:r>
            <a:r>
              <a:rPr kumimoji="0" lang="en-US" sz="3000" b="0" i="0" u="none" strike="noStrike" kern="1200" cap="none" spc="0" normalizeH="0" baseline="0" noProof="0" dirty="0">
                <a:ln>
                  <a:noFill/>
                </a:ln>
                <a:solidFill>
                  <a:prstClr val="white"/>
                </a:solidFill>
                <a:effectLst/>
                <a:uLnTx/>
                <a:uFillTx/>
                <a:latin typeface="Cambria" panose="02040503050406030204" pitchFamily="18" charset="0"/>
                <a:ea typeface="Cambria" panose="02040503050406030204" pitchFamily="18" charset="0"/>
                <a:cs typeface="+mn-cs"/>
              </a:rPr>
              <a:t> </a:t>
            </a:r>
            <a:r>
              <a:rPr kumimoji="0" lang="en-US" sz="3000" b="0" i="0" u="none" strike="noStrike" kern="1200" cap="none" spc="0" normalizeH="0" baseline="0" noProof="0" dirty="0" err="1">
                <a:ln>
                  <a:noFill/>
                </a:ln>
                <a:solidFill>
                  <a:prstClr val="white"/>
                </a:solidFill>
                <a:effectLst/>
                <a:uLnTx/>
                <a:uFillTx/>
                <a:latin typeface="Cambria" panose="02040503050406030204" pitchFamily="18" charset="0"/>
                <a:ea typeface="Cambria" panose="02040503050406030204" pitchFamily="18" charset="0"/>
                <a:cs typeface="+mn-cs"/>
              </a:rPr>
              <a:t>tín</a:t>
            </a:r>
            <a:r>
              <a:rPr kumimoji="0" lang="en-US" sz="3000" b="0" i="0" u="none" strike="noStrike" kern="1200" cap="none" spc="0" normalizeH="0" baseline="0" noProof="0" dirty="0">
                <a:ln>
                  <a:noFill/>
                </a:ln>
                <a:solidFill>
                  <a:prstClr val="white"/>
                </a:solidFill>
                <a:effectLst/>
                <a:uLnTx/>
                <a:uFillTx/>
                <a:latin typeface="Cambria" panose="02040503050406030204" pitchFamily="18" charset="0"/>
                <a:ea typeface="Cambria" panose="02040503050406030204" pitchFamily="18" charset="0"/>
                <a:cs typeface="+mn-cs"/>
              </a:rPr>
              <a:t>.</a:t>
            </a:r>
          </a:p>
        </p:txBody>
      </p:sp>
    </p:spTree>
    <p:extLst>
      <p:ext uri="{BB962C8B-B14F-4D97-AF65-F5344CB8AC3E}">
        <p14:creationId xmlns:p14="http://schemas.microsoft.com/office/powerpoint/2010/main" val="17280280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80">
                                          <p:stCondLst>
                                            <p:cond delay="0"/>
                                          </p:stCondLst>
                                        </p:cTn>
                                        <p:tgtEl>
                                          <p:spTgt spid="3"/>
                                        </p:tgtEl>
                                      </p:cBhvr>
                                    </p:animEffect>
                                    <p:anim calcmode="lin" valueType="num">
                                      <p:cBhvr>
                                        <p:cTn id="8"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13" dur="26">
                                          <p:stCondLst>
                                            <p:cond delay="650"/>
                                          </p:stCondLst>
                                        </p:cTn>
                                        <p:tgtEl>
                                          <p:spTgt spid="3"/>
                                        </p:tgtEl>
                                      </p:cBhvr>
                                      <p:to x="100000" y="60000"/>
                                    </p:animScale>
                                    <p:animScale>
                                      <p:cBhvr>
                                        <p:cTn id="14" dur="166" decel="50000">
                                          <p:stCondLst>
                                            <p:cond delay="676"/>
                                          </p:stCondLst>
                                        </p:cTn>
                                        <p:tgtEl>
                                          <p:spTgt spid="3"/>
                                        </p:tgtEl>
                                      </p:cBhvr>
                                      <p:to x="100000" y="100000"/>
                                    </p:animScale>
                                    <p:animScale>
                                      <p:cBhvr>
                                        <p:cTn id="15" dur="26">
                                          <p:stCondLst>
                                            <p:cond delay="1312"/>
                                          </p:stCondLst>
                                        </p:cTn>
                                        <p:tgtEl>
                                          <p:spTgt spid="3"/>
                                        </p:tgtEl>
                                      </p:cBhvr>
                                      <p:to x="100000" y="80000"/>
                                    </p:animScale>
                                    <p:animScale>
                                      <p:cBhvr>
                                        <p:cTn id="16" dur="166" decel="50000">
                                          <p:stCondLst>
                                            <p:cond delay="1338"/>
                                          </p:stCondLst>
                                        </p:cTn>
                                        <p:tgtEl>
                                          <p:spTgt spid="3"/>
                                        </p:tgtEl>
                                      </p:cBhvr>
                                      <p:to x="100000" y="100000"/>
                                    </p:animScale>
                                    <p:animScale>
                                      <p:cBhvr>
                                        <p:cTn id="17" dur="26">
                                          <p:stCondLst>
                                            <p:cond delay="1642"/>
                                          </p:stCondLst>
                                        </p:cTn>
                                        <p:tgtEl>
                                          <p:spTgt spid="3"/>
                                        </p:tgtEl>
                                      </p:cBhvr>
                                      <p:to x="100000" y="90000"/>
                                    </p:animScale>
                                    <p:animScale>
                                      <p:cBhvr>
                                        <p:cTn id="18" dur="166" decel="50000">
                                          <p:stCondLst>
                                            <p:cond delay="1668"/>
                                          </p:stCondLst>
                                        </p:cTn>
                                        <p:tgtEl>
                                          <p:spTgt spid="3"/>
                                        </p:tgtEl>
                                      </p:cBhvr>
                                      <p:to x="100000" y="100000"/>
                                    </p:animScale>
                                    <p:animScale>
                                      <p:cBhvr>
                                        <p:cTn id="19" dur="26">
                                          <p:stCondLst>
                                            <p:cond delay="1808"/>
                                          </p:stCondLst>
                                        </p:cTn>
                                        <p:tgtEl>
                                          <p:spTgt spid="3"/>
                                        </p:tgtEl>
                                      </p:cBhvr>
                                      <p:to x="100000" y="95000"/>
                                    </p:animScale>
                                    <p:animScale>
                                      <p:cBhvr>
                                        <p:cTn id="20" dur="166" decel="50000">
                                          <p:stCondLst>
                                            <p:cond delay="1834"/>
                                          </p:stCondLst>
                                        </p:cTn>
                                        <p:tgtEl>
                                          <p:spTgt spid="3"/>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down)">
                                      <p:cBhvr>
                                        <p:cTn id="25" dur="580">
                                          <p:stCondLst>
                                            <p:cond delay="0"/>
                                          </p:stCondLst>
                                        </p:cTn>
                                        <p:tgtEl>
                                          <p:spTgt spid="8"/>
                                        </p:tgtEl>
                                      </p:cBhvr>
                                    </p:animEffect>
                                    <p:anim calcmode="lin" valueType="num">
                                      <p:cBhvr>
                                        <p:cTn id="26" dur="1822" tmFilter="0,0; 0.14,0.36; 0.43,0.73; 0.71,0.91; 1.0,1.0">
                                          <p:stCondLst>
                                            <p:cond delay="0"/>
                                          </p:stCondLst>
                                        </p:cTn>
                                        <p:tgtEl>
                                          <p:spTgt spid="8"/>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8"/>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8"/>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8"/>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8"/>
                                        </p:tgtEl>
                                        <p:attrNameLst>
                                          <p:attrName>ppt_y</p:attrName>
                                        </p:attrNameLst>
                                      </p:cBhvr>
                                      <p:tavLst>
                                        <p:tav tm="0" fmla="#ppt_y-sin(pi*$)/81">
                                          <p:val>
                                            <p:fltVal val="0"/>
                                          </p:val>
                                        </p:tav>
                                        <p:tav tm="100000">
                                          <p:val>
                                            <p:fltVal val="1"/>
                                          </p:val>
                                        </p:tav>
                                      </p:tavLst>
                                    </p:anim>
                                    <p:animScale>
                                      <p:cBhvr>
                                        <p:cTn id="31" dur="26">
                                          <p:stCondLst>
                                            <p:cond delay="650"/>
                                          </p:stCondLst>
                                        </p:cTn>
                                        <p:tgtEl>
                                          <p:spTgt spid="8"/>
                                        </p:tgtEl>
                                      </p:cBhvr>
                                      <p:to x="100000" y="60000"/>
                                    </p:animScale>
                                    <p:animScale>
                                      <p:cBhvr>
                                        <p:cTn id="32" dur="166" decel="50000">
                                          <p:stCondLst>
                                            <p:cond delay="676"/>
                                          </p:stCondLst>
                                        </p:cTn>
                                        <p:tgtEl>
                                          <p:spTgt spid="8"/>
                                        </p:tgtEl>
                                      </p:cBhvr>
                                      <p:to x="100000" y="100000"/>
                                    </p:animScale>
                                    <p:animScale>
                                      <p:cBhvr>
                                        <p:cTn id="33" dur="26">
                                          <p:stCondLst>
                                            <p:cond delay="1312"/>
                                          </p:stCondLst>
                                        </p:cTn>
                                        <p:tgtEl>
                                          <p:spTgt spid="8"/>
                                        </p:tgtEl>
                                      </p:cBhvr>
                                      <p:to x="100000" y="80000"/>
                                    </p:animScale>
                                    <p:animScale>
                                      <p:cBhvr>
                                        <p:cTn id="34" dur="166" decel="50000">
                                          <p:stCondLst>
                                            <p:cond delay="1338"/>
                                          </p:stCondLst>
                                        </p:cTn>
                                        <p:tgtEl>
                                          <p:spTgt spid="8"/>
                                        </p:tgtEl>
                                      </p:cBhvr>
                                      <p:to x="100000" y="100000"/>
                                    </p:animScale>
                                    <p:animScale>
                                      <p:cBhvr>
                                        <p:cTn id="35" dur="26">
                                          <p:stCondLst>
                                            <p:cond delay="1642"/>
                                          </p:stCondLst>
                                        </p:cTn>
                                        <p:tgtEl>
                                          <p:spTgt spid="8"/>
                                        </p:tgtEl>
                                      </p:cBhvr>
                                      <p:to x="100000" y="90000"/>
                                    </p:animScale>
                                    <p:animScale>
                                      <p:cBhvr>
                                        <p:cTn id="36" dur="166" decel="50000">
                                          <p:stCondLst>
                                            <p:cond delay="1668"/>
                                          </p:stCondLst>
                                        </p:cTn>
                                        <p:tgtEl>
                                          <p:spTgt spid="8"/>
                                        </p:tgtEl>
                                      </p:cBhvr>
                                      <p:to x="100000" y="100000"/>
                                    </p:animScale>
                                    <p:animScale>
                                      <p:cBhvr>
                                        <p:cTn id="37" dur="26">
                                          <p:stCondLst>
                                            <p:cond delay="1808"/>
                                          </p:stCondLst>
                                        </p:cTn>
                                        <p:tgtEl>
                                          <p:spTgt spid="8"/>
                                        </p:tgtEl>
                                      </p:cBhvr>
                                      <p:to x="100000" y="95000"/>
                                    </p:animScale>
                                    <p:animScale>
                                      <p:cBhvr>
                                        <p:cTn id="38" dur="166" decel="50000">
                                          <p:stCondLst>
                                            <p:cond delay="1834"/>
                                          </p:stCondLst>
                                        </p:cTn>
                                        <p:tgtEl>
                                          <p:spTgt spid="8"/>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8"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1847CFD7-52BA-4026-9116-BCB24F28A395}"/>
              </a:ext>
            </a:extLst>
          </p:cNvPr>
          <p:cNvSpPr txBox="1"/>
          <p:nvPr/>
        </p:nvSpPr>
        <p:spPr>
          <a:xfrm>
            <a:off x="265471" y="4641706"/>
            <a:ext cx="6246401" cy="553998"/>
          </a:xfrm>
          <a:prstGeom prst="rect">
            <a:avLst/>
          </a:prstGeom>
          <a:noFill/>
        </p:spPr>
        <p:txBody>
          <a:bodyPr wrap="square" rtlCol="0">
            <a:spAutoFit/>
          </a:bodyPr>
          <a:lstStyle/>
          <a:p>
            <a:pPr marL="514350" marR="0" lvl="0" indent="-514350" algn="l" defTabSz="914400" rtl="0" eaLnBrk="1" fontAlgn="auto" latinLnBrk="0" hangingPunct="1">
              <a:lnSpc>
                <a:spcPct val="100000"/>
              </a:lnSpc>
              <a:spcBef>
                <a:spcPts val="0"/>
              </a:spcBef>
              <a:spcAft>
                <a:spcPts val="0"/>
              </a:spcAft>
              <a:buClrTx/>
              <a:buSzTx/>
              <a:buFontTx/>
              <a:buAutoNum type="arabicPeriod"/>
              <a:tabLst/>
              <a:defRPr/>
            </a:pPr>
            <a:r>
              <a:rPr kumimoji="0" lang="en-US" sz="3000" b="1" i="0" u="none" strike="noStrike" kern="1200" cap="none" spc="0" normalizeH="0" baseline="0" noProof="0" dirty="0">
                <a:ln>
                  <a:noFill/>
                </a:ln>
                <a:solidFill>
                  <a:prstClr val="white"/>
                </a:solidFill>
                <a:effectLst/>
                <a:uLnTx/>
                <a:uFillTx/>
                <a:latin typeface="Cambria" panose="02040503050406030204" pitchFamily="18" charset="0"/>
                <a:ea typeface="Cambria" panose="02040503050406030204" pitchFamily="18" charset="0"/>
                <a:cs typeface="+mn-cs"/>
              </a:rPr>
              <a:t>THẾ</a:t>
            </a:r>
            <a:r>
              <a:rPr kumimoji="0" lang="en-US" sz="3000" b="1" i="0" u="none" strike="noStrike" kern="1200" cap="none" spc="0" normalizeH="0" noProof="0" dirty="0">
                <a:ln>
                  <a:noFill/>
                </a:ln>
                <a:solidFill>
                  <a:prstClr val="white"/>
                </a:solidFill>
                <a:effectLst/>
                <a:uLnTx/>
                <a:uFillTx/>
                <a:latin typeface="Cambria" panose="02040503050406030204" pitchFamily="18" charset="0"/>
                <a:ea typeface="Cambria" panose="02040503050406030204" pitchFamily="18" charset="0"/>
                <a:cs typeface="+mn-cs"/>
              </a:rPr>
              <a:t> NÀO LÀ CHỮ TÍN?</a:t>
            </a:r>
            <a:endParaRPr kumimoji="0" lang="en-US" sz="3000" b="1" i="0" u="none" strike="noStrike" kern="1200" cap="none" spc="0" normalizeH="0" baseline="0" noProof="0" dirty="0">
              <a:ln>
                <a:noFill/>
              </a:ln>
              <a:solidFill>
                <a:prstClr val="white"/>
              </a:solidFill>
              <a:effectLst/>
              <a:uLnTx/>
              <a:uFillTx/>
              <a:latin typeface="Cambria" panose="02040503050406030204" pitchFamily="18" charset="0"/>
              <a:ea typeface="Cambria" panose="02040503050406030204" pitchFamily="18" charset="0"/>
              <a:cs typeface="+mn-cs"/>
            </a:endParaRPr>
          </a:p>
        </p:txBody>
      </p:sp>
      <p:pic>
        <p:nvPicPr>
          <p:cNvPr id="5" name="Picture 4">
            <a:extLst>
              <a:ext uri="{FF2B5EF4-FFF2-40B4-BE49-F238E27FC236}">
                <a16:creationId xmlns:a16="http://schemas.microsoft.com/office/drawing/2014/main" id="{BE568896-87A5-42F5-B960-B0703D7C10B9}"/>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8692" y="-58295"/>
            <a:ext cx="1582575" cy="1265687"/>
          </a:xfrm>
          <a:prstGeom prst="rect">
            <a:avLst/>
          </a:prstGeom>
        </p:spPr>
      </p:pic>
    </p:spTree>
    <p:extLst>
      <p:ext uri="{BB962C8B-B14F-4D97-AF65-F5344CB8AC3E}">
        <p14:creationId xmlns:p14="http://schemas.microsoft.com/office/powerpoint/2010/main" val="31012342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tags/tag1.xml><?xml version="1.0" encoding="utf-8"?>
<p:tagLst xmlns:a="http://schemas.openxmlformats.org/drawingml/2006/main" xmlns:r="http://schemas.openxmlformats.org/officeDocument/2006/relationships" xmlns:p="http://schemas.openxmlformats.org/presentationml/2006/main">
  <p:tag name="PRESENTER_SHAPEINFO" val="&lt;ThreeDShapeInfo&gt;&lt;uuid val=&quot;{C97805A5-DC9E-4B78-B123-625FB8C8AFA5}&quot;/&gt;&lt;isInvalidForFieldText val=&quot;1&quot;/&gt;&lt;Image&gt;&lt;filename val=&quot;C:\Users\TONGXU~1\AppData\Local\Temp\PR\data\asimages\{C97805A5-DC9E-4B78-B123-625FB8C8AFA5}_3.png&quot;/&gt;&lt;left val=&quot;35&quot;/&gt;&lt;top val=&quot;95&quot;/&gt;&lt;width val=&quot;659&quot;/&gt;&lt;height val=&quot;389&quot;/&gt;&lt;hasText val=&quot;1&quot;/&gt;&lt;/Image&gt;&lt;/ThreeDShapeInfo&gt;"/>
  <p:tag name="CHILD_ITEM_TEXT1" val="10 câu hỏi: nhiều lựa chọn, đúng / sai, điền khuyết, trả lời ngắn, ghép đôi."/>
  <p:tag name="CHILD_ITEM_TEXT3" val="1 điểm/câu đúng; 0 điểm câu sai."/>
  <p:tag name="CHILD_ITEM_TEXT5" val="50% số đội điểm cao được uống café miễn phí của 50% số đội điểm thấp."/>
</p:tagLst>
</file>

<file path=ppt/tags/tag2.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1&quot;/&gt;&lt;lineCharCount val=&quot;8&quot;/&gt;&lt;/TableIndex&gt;&lt;/ShapeTextInfo&gt;"/>
  <p:tag name="PRESENTER_SHAPEINFO" val="&lt;ThreeDShapeInfo&gt;&lt;uuid val=&quot;{6B905916-EC21-4ACF-BC58-BB8799F19323}&quot;/&gt;&lt;isInvalidForFieldText val=&quot;1&quot;/&gt;&lt;Image&gt;&lt;filename val=&quot;C:\Users\TONGXU~1\AppData\Local\Temp\PR\data\asimages\{6B905916-EC21-4ACF-BC58-BB8799F19323}_2_S.png&quot;/&gt;&lt;left val=&quot;79&quot;/&gt;&lt;top val=&quot;17&quot;/&gt;&lt;width val=&quot;634&quot;/&gt;&lt;height val=&quot;109&quot;/&gt;&lt;hasText val=&quot;0&quot;/&gt;&lt;/Image&gt;&lt;Image&gt;&lt;filename val=&quot;C:\Users\TONGXU~1\AppData\Local\Temp\PR\data\asimages\{6B905916-EC21-4ACF-BC58-BB8799F19323}_2_T.png&quot;/&gt;&lt;left val=&quot;82&quot;/&gt;&lt;top val=&quot;15&quot;/&gt;&lt;width val=&quot;604&quot;/&gt;&lt;height val=&quot;102&quot;/&gt;&lt;hasText val=&quot;1&quot;/&gt;&lt;/Image&gt;&lt;/ThreeDShapeInfo&gt;"/>
</p:tagLst>
</file>

<file path=ppt/tags/tag3.xml><?xml version="1.0" encoding="utf-8"?>
<p:tagLst xmlns:a="http://schemas.openxmlformats.org/drawingml/2006/main" xmlns:r="http://schemas.openxmlformats.org/officeDocument/2006/relationships" xmlns:p="http://schemas.openxmlformats.org/presentationml/2006/main">
  <p:tag name="PRESENTER_SHAPEINFO" val="&lt;ThreeDShapeInfo&gt;&lt;uuid val=&quot;{C97805A5-DC9E-4B78-B123-625FB8C8AFA5}&quot;/&gt;&lt;isInvalidForFieldText val=&quot;1&quot;/&gt;&lt;Image&gt;&lt;filename val=&quot;C:\Users\TONGXU~1\AppData\Local\Temp\PR\data\asimages\{C97805A5-DC9E-4B78-B123-625FB8C8AFA5}_3.png&quot;/&gt;&lt;left val=&quot;35&quot;/&gt;&lt;top val=&quot;95&quot;/&gt;&lt;width val=&quot;659&quot;/&gt;&lt;height val=&quot;389&quot;/&gt;&lt;hasText val=&quot;1&quot;/&gt;&lt;/Image&gt;&lt;/ThreeDShapeInfo&gt;"/>
  <p:tag name="CHILD_ITEM_TEXT1" val="10 câu hỏi: nhiều lựa chọn, đúng / sai, điền khuyết, trả lời ngắn, ghép đôi."/>
  <p:tag name="CHILD_ITEM_TEXT3" val="1 điểm/câu đúng; 0 điểm câu sai."/>
  <p:tag name="CHILD_ITEM_TEXT5" val="50% số đội điểm cao được uống café miễn phí của 50% số đội điểm thấp."/>
</p:tagLst>
</file>

<file path=ppt/tags/tag4.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1&quot;/&gt;&lt;lineCharCount val=&quot;8&quot;/&gt;&lt;/TableIndex&gt;&lt;/ShapeTextInfo&gt;"/>
  <p:tag name="PRESENTER_SHAPEINFO" val="&lt;ThreeDShapeInfo&gt;&lt;uuid val=&quot;{6B905916-EC21-4ACF-BC58-BB8799F19323}&quot;/&gt;&lt;isInvalidForFieldText val=&quot;1&quot;/&gt;&lt;Image&gt;&lt;filename val=&quot;C:\Users\TONGXU~1\AppData\Local\Temp\PR\data\asimages\{6B905916-EC21-4ACF-BC58-BB8799F19323}_2_S.png&quot;/&gt;&lt;left val=&quot;79&quot;/&gt;&lt;top val=&quot;17&quot;/&gt;&lt;width val=&quot;634&quot;/&gt;&lt;height val=&quot;109&quot;/&gt;&lt;hasText val=&quot;0&quot;/&gt;&lt;/Image&gt;&lt;Image&gt;&lt;filename val=&quot;C:\Users\TONGXU~1\AppData\Local\Temp\PR\data\asimages\{6B905916-EC21-4ACF-BC58-BB8799F19323}_2_T.png&quot;/&gt;&lt;left val=&quot;82&quot;/&gt;&lt;top val=&quot;15&quot;/&gt;&lt;width val=&quot;604&quot;/&gt;&lt;height val=&quot;102&quot;/&gt;&lt;hasText val=&quot;1&quot;/&gt;&lt;/Image&gt;&lt;/ThreeDShapeInfo&gt;"/>
</p:tagLst>
</file>

<file path=ppt/theme/theme1.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Seyton template">
  <a:themeElements>
    <a:clrScheme name="Custom 347">
      <a:dk1>
        <a:srgbClr val="434343"/>
      </a:dk1>
      <a:lt1>
        <a:srgbClr val="FFFFFF"/>
      </a:lt1>
      <a:dk2>
        <a:srgbClr val="7B8486"/>
      </a:dk2>
      <a:lt2>
        <a:srgbClr val="E3E9EB"/>
      </a:lt2>
      <a:accent1>
        <a:srgbClr val="2A95B7"/>
      </a:accent1>
      <a:accent2>
        <a:srgbClr val="80D5CC"/>
      </a:accent2>
      <a:accent3>
        <a:srgbClr val="E9CB74"/>
      </a:accent3>
      <a:accent4>
        <a:srgbClr val="D19E9E"/>
      </a:accent4>
      <a:accent5>
        <a:srgbClr val="E47474"/>
      </a:accent5>
      <a:accent6>
        <a:srgbClr val="9DAFB4"/>
      </a:accent6>
      <a:hlink>
        <a:srgbClr val="434343"/>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4_Thiết kế: Thạch Trương Thảo (0987 039 863)">
  <a:themeElements>
    <a:clrScheme name="Thiết kế: Thạch Trương Thảo (0987 039 863)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Thiết kế: Thạch Trương Thảo (0987 039 863)">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 typeface="Wingdings" pitchFamily="2" charset="2"/>
          <a:buNone/>
          <a:tabLst/>
          <a:defRPr kumimoji="0" lang="en-US" sz="32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 typeface="Wingdings" pitchFamily="2" charset="2"/>
          <a:buNone/>
          <a:tabLst/>
          <a:defRPr kumimoji="0" lang="en-US" sz="3200" b="0" i="0" u="none" strike="noStrike" cap="none" normalizeH="0" baseline="0" smtClean="0">
            <a:ln>
              <a:noFill/>
            </a:ln>
            <a:solidFill>
              <a:schemeClr val="tx1"/>
            </a:solidFill>
            <a:effectLst/>
            <a:latin typeface="Arial" charset="0"/>
          </a:defRPr>
        </a:defPPr>
      </a:lstStyle>
    </a:lnDef>
  </a:objectDefaults>
  <a:extraClrSchemeLst>
    <a:extraClrScheme>
      <a:clrScheme name="Thiết kế: Thạch Trương Thảo (0987 039 863)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Thiết kế: Thạch Trương Thảo (0987 039 863)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Thiết kế: Thạch Trương Thảo (0987 039 863)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Thiết kế: Thạch Trương Thảo (0987 039 863)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Thiết kế: Thạch Trương Thảo (0987 039 863)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Thiết kế: Thạch Trương Thảo (0987 039 863)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Thiết kế: Thạch Trương Thảo (0987 039 863)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Thiết kế: Thạch Trương Thảo (0987 039 863)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Thiết kế: Thạch Trương Thảo (0987 039 863)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Thiết kế: Thạch Trương Thảo (0987 039 863)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Thiết kế: Thạch Trương Thảo (0987 039 863)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Thiết kế: Thạch Trương Thảo (0987 039 863)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2_Thiết kế: Thạch Trương Thảo (0987 039 863)">
  <a:themeElements>
    <a:clrScheme name="Thiết kế: Thạch Trương Thảo (0987 039 863)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Thiết kế: Thạch Trương Thảo (0987 039 863)">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 typeface="Wingdings" pitchFamily="2" charset="2"/>
          <a:buNone/>
          <a:tabLst/>
          <a:defRPr kumimoji="0" lang="en-US" sz="32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 typeface="Wingdings" pitchFamily="2" charset="2"/>
          <a:buNone/>
          <a:tabLst/>
          <a:defRPr kumimoji="0" lang="en-US" sz="3200" b="0" i="0" u="none" strike="noStrike" cap="none" normalizeH="0" baseline="0" smtClean="0">
            <a:ln>
              <a:noFill/>
            </a:ln>
            <a:solidFill>
              <a:schemeClr val="tx1"/>
            </a:solidFill>
            <a:effectLst/>
            <a:latin typeface="Arial" charset="0"/>
          </a:defRPr>
        </a:defPPr>
      </a:lstStyle>
    </a:lnDef>
  </a:objectDefaults>
  <a:extraClrSchemeLst>
    <a:extraClrScheme>
      <a:clrScheme name="Thiết kế: Thạch Trương Thảo (0987 039 863)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Thiết kế: Thạch Trương Thảo (0987 039 863)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Thiết kế: Thạch Trương Thảo (0987 039 863)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Thiết kế: Thạch Trương Thảo (0987 039 863)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Thiết kế: Thạch Trương Thảo (0987 039 863)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Thiết kế: Thạch Trương Thảo (0987 039 863)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Thiết kế: Thạch Trương Thảo (0987 039 863)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Thiết kế: Thạch Trương Thảo (0987 039 863)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Thiết kế: Thạch Trương Thảo (0987 039 863)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Thiết kế: Thạch Trương Thảo (0987 039 863)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Thiết kế: Thạch Trương Thảo (0987 039 863)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Thiết kế: Thạch Trương Thảo (0987 039 863)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_Jaques template">
  <a:themeElements>
    <a:clrScheme name="Custom 347">
      <a:dk1>
        <a:srgbClr val="434343"/>
      </a:dk1>
      <a:lt1>
        <a:srgbClr val="FFFFFF"/>
      </a:lt1>
      <a:dk2>
        <a:srgbClr val="0B5394"/>
      </a:dk2>
      <a:lt2>
        <a:srgbClr val="D5DDE4"/>
      </a:lt2>
      <a:accent1>
        <a:srgbClr val="55AAEE"/>
      </a:accent1>
      <a:accent2>
        <a:srgbClr val="FFBA3F"/>
      </a:accent2>
      <a:accent3>
        <a:srgbClr val="BDE06C"/>
      </a:accent3>
      <a:accent4>
        <a:srgbClr val="6AD8D6"/>
      </a:accent4>
      <a:accent5>
        <a:srgbClr val="AE98E4"/>
      </a:accent5>
      <a:accent6>
        <a:srgbClr val="F55A5A"/>
      </a:accent6>
      <a:hlink>
        <a:srgbClr val="434343"/>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4.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5.xml><?xml version="1.0" encoding="utf-8"?>
<a:theme xmlns:a="http://schemas.openxmlformats.org/drawingml/2006/main" name="1_School Icebreakers by Slidesgo">
  <a:themeElements>
    <a:clrScheme name="Simple Light">
      <a:dk1>
        <a:srgbClr val="000000"/>
      </a:dk1>
      <a:lt1>
        <a:srgbClr val="FFFFFF"/>
      </a:lt1>
      <a:dk2>
        <a:srgbClr val="000000"/>
      </a:dk2>
      <a:lt2>
        <a:srgbClr val="FFFFFF"/>
      </a:lt2>
      <a:accent1>
        <a:srgbClr val="FADD5C"/>
      </a:accent1>
      <a:accent2>
        <a:srgbClr val="EEDA36"/>
      </a:accent2>
      <a:accent3>
        <a:srgbClr val="DB7294"/>
      </a:accent3>
      <a:accent4>
        <a:srgbClr val="672ED6"/>
      </a:accent4>
      <a:accent5>
        <a:srgbClr val="B4AAF9"/>
      </a:accent5>
      <a:accent6>
        <a:srgbClr val="F47AB3"/>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6.xml><?xml version="1.0" encoding="utf-8"?>
<a:theme xmlns:a="http://schemas.openxmlformats.org/drawingml/2006/main" name="1_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自定义 8">
      <a:majorFont>
        <a:latin typeface="Arial"/>
        <a:ea typeface="YF补 汉仪夏日体+黑白emoji"/>
        <a:cs typeface=""/>
      </a:majorFont>
      <a:minorFont>
        <a:latin typeface="Arial"/>
        <a:ea typeface="YF补 汉仪夏日体+黑白emoji"/>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7.xml><?xml version="1.0" encoding="utf-8"?>
<a:theme xmlns:a="http://schemas.openxmlformats.org/drawingml/2006/main" name="Ely template">
  <a:themeElements>
    <a:clrScheme name="Custom 347">
      <a:dk1>
        <a:srgbClr val="21355A"/>
      </a:dk1>
      <a:lt1>
        <a:srgbClr val="FFFFFF"/>
      </a:lt1>
      <a:dk2>
        <a:srgbClr val="59BB00"/>
      </a:dk2>
      <a:lt2>
        <a:srgbClr val="00BABE"/>
      </a:lt2>
      <a:accent1>
        <a:srgbClr val="3AA0FF"/>
      </a:accent1>
      <a:accent2>
        <a:srgbClr val="3924BB"/>
      </a:accent2>
      <a:accent3>
        <a:srgbClr val="D63ED1"/>
      </a:accent3>
      <a:accent4>
        <a:srgbClr val="FF0000"/>
      </a:accent4>
      <a:accent5>
        <a:srgbClr val="FF8200"/>
      </a:accent5>
      <a:accent6>
        <a:srgbClr val="FFCC00"/>
      </a:accent6>
      <a:hlink>
        <a:srgbClr val="1C7AD3"/>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8.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Bianca template">
  <a:themeElements>
    <a:clrScheme name="Custom 347">
      <a:dk1>
        <a:srgbClr val="192D49"/>
      </a:dk1>
      <a:lt1>
        <a:srgbClr val="FFFFFF"/>
      </a:lt1>
      <a:dk2>
        <a:srgbClr val="9199A0"/>
      </a:dk2>
      <a:lt2>
        <a:srgbClr val="E0E8F0"/>
      </a:lt2>
      <a:accent1>
        <a:srgbClr val="5B87C8"/>
      </a:accent1>
      <a:accent2>
        <a:srgbClr val="9DC0EA"/>
      </a:accent2>
      <a:accent3>
        <a:srgbClr val="C5E0FE"/>
      </a:accent3>
      <a:accent4>
        <a:srgbClr val="F8DB51"/>
      </a:accent4>
      <a:accent5>
        <a:srgbClr val="F7A479"/>
      </a:accent5>
      <a:accent6>
        <a:srgbClr val="F37474"/>
      </a:accent6>
      <a:hlink>
        <a:srgbClr val="224C8A"/>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主题​​">
  <a:themeElements>
    <a:clrScheme name="自定义 40">
      <a:dk1>
        <a:sysClr val="windowText" lastClr="000000"/>
      </a:dk1>
      <a:lt1>
        <a:sysClr val="window" lastClr="FFFFFF"/>
      </a:lt1>
      <a:dk2>
        <a:srgbClr val="44546A"/>
      </a:dk2>
      <a:lt2>
        <a:srgbClr val="E7E6E6"/>
      </a:lt2>
      <a:accent1>
        <a:srgbClr val="E38F90"/>
      </a:accent1>
      <a:accent2>
        <a:srgbClr val="AEC86D"/>
      </a:accent2>
      <a:accent3>
        <a:srgbClr val="ECC261"/>
      </a:accent3>
      <a:accent4>
        <a:srgbClr val="82C3C3"/>
      </a:accent4>
      <a:accent5>
        <a:srgbClr val="E38F90"/>
      </a:accent5>
      <a:accent6>
        <a:srgbClr val="AEC86D"/>
      </a:accent6>
      <a:hlink>
        <a:srgbClr val="0563C1"/>
      </a:hlink>
      <a:folHlink>
        <a:srgbClr val="954F72"/>
      </a:folHlink>
    </a:clrScheme>
    <a:fontScheme name="自定义 1">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Brabantio template">
  <a:themeElements>
    <a:clrScheme name="Custom 347">
      <a:dk1>
        <a:srgbClr val="FFFFFF"/>
      </a:dk1>
      <a:lt1>
        <a:srgbClr val="000000"/>
      </a:lt1>
      <a:dk2>
        <a:srgbClr val="D3D9DF"/>
      </a:dk2>
      <a:lt2>
        <a:srgbClr val="496175"/>
      </a:lt2>
      <a:accent1>
        <a:srgbClr val="1456BB"/>
      </a:accent1>
      <a:accent2>
        <a:srgbClr val="971D4D"/>
      </a:accent2>
      <a:accent3>
        <a:srgbClr val="C92126"/>
      </a:accent3>
      <a:accent4>
        <a:srgbClr val="E4682F"/>
      </a:accent4>
      <a:accent5>
        <a:srgbClr val="EEAD12"/>
      </a:accent5>
      <a:accent6>
        <a:srgbClr val="328EFF"/>
      </a:accent6>
      <a:hlink>
        <a:srgbClr val="7CAEFA"/>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Handa Notebook Thesis by Slidesgo">
  <a:themeElements>
    <a:clrScheme name="Simple Light">
      <a:dk1>
        <a:srgbClr val="000000"/>
      </a:dk1>
      <a:lt1>
        <a:srgbClr val="FFFFFF"/>
      </a:lt1>
      <a:dk2>
        <a:srgbClr val="595959"/>
      </a:dk2>
      <a:lt2>
        <a:srgbClr val="FF7884"/>
      </a:lt2>
      <a:accent1>
        <a:srgbClr val="FFB5BD"/>
      </a:accent1>
      <a:accent2>
        <a:srgbClr val="FFCF60"/>
      </a:accent2>
      <a:accent3>
        <a:srgbClr val="00426E"/>
      </a:accent3>
      <a:accent4>
        <a:srgbClr val="81C7C7"/>
      </a:accent4>
      <a:accent5>
        <a:srgbClr val="003D6A"/>
      </a:accent5>
      <a:accent6>
        <a:srgbClr val="A8BFCE"/>
      </a:accent6>
      <a:hlink>
        <a:srgbClr val="003D6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2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Section Break Slide Master">
  <a:themeElements>
    <a:clrScheme name="ALLPPT-COLOR-A09">
      <a:dk1>
        <a:sysClr val="windowText" lastClr="000000"/>
      </a:dk1>
      <a:lt1>
        <a:sysClr val="window" lastClr="FFFFFF"/>
      </a:lt1>
      <a:dk2>
        <a:srgbClr val="1F497D"/>
      </a:dk2>
      <a:lt2>
        <a:srgbClr val="EEECE1"/>
      </a:lt2>
      <a:accent1>
        <a:srgbClr val="DF2619"/>
      </a:accent1>
      <a:accent2>
        <a:srgbClr val="8388E3"/>
      </a:accent2>
      <a:accent3>
        <a:srgbClr val="EC771B"/>
      </a:accent3>
      <a:accent4>
        <a:srgbClr val="B2F608"/>
      </a:accent4>
      <a:accent5>
        <a:srgbClr val="F6E213"/>
      </a:accent5>
      <a:accent6>
        <a:srgbClr val="CBCBCB"/>
      </a:accent6>
      <a:hlink>
        <a:srgbClr val="FFFFFF"/>
      </a:hlink>
      <a:folHlink>
        <a:srgbClr val="FFFFFF"/>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Timon template">
  <a:themeElements>
    <a:clrScheme name="Custom 347">
      <a:dk1>
        <a:srgbClr val="2C343B"/>
      </a:dk1>
      <a:lt1>
        <a:srgbClr val="FFFFFF"/>
      </a:lt1>
      <a:dk2>
        <a:srgbClr val="859CB1"/>
      </a:dk2>
      <a:lt2>
        <a:srgbClr val="F0F3F5"/>
      </a:lt2>
      <a:accent1>
        <a:srgbClr val="0198AD"/>
      </a:accent1>
      <a:accent2>
        <a:srgbClr val="BDE4EA"/>
      </a:accent2>
      <a:accent3>
        <a:srgbClr val="FE344D"/>
      </a:accent3>
      <a:accent4>
        <a:srgbClr val="FE7F8F"/>
      </a:accent4>
      <a:accent5>
        <a:srgbClr val="F5A500"/>
      </a:accent5>
      <a:accent6>
        <a:srgbClr val="2C343B"/>
      </a:accent6>
      <a:hlink>
        <a:srgbClr val="2C343B"/>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Jaques template">
  <a:themeElements>
    <a:clrScheme name="Custom 347">
      <a:dk1>
        <a:srgbClr val="434343"/>
      </a:dk1>
      <a:lt1>
        <a:srgbClr val="FFFFFF"/>
      </a:lt1>
      <a:dk2>
        <a:srgbClr val="0B5394"/>
      </a:dk2>
      <a:lt2>
        <a:srgbClr val="D5DDE4"/>
      </a:lt2>
      <a:accent1>
        <a:srgbClr val="55AAEE"/>
      </a:accent1>
      <a:accent2>
        <a:srgbClr val="FFBA3F"/>
      </a:accent2>
      <a:accent3>
        <a:srgbClr val="BDE06C"/>
      </a:accent3>
      <a:accent4>
        <a:srgbClr val="6AD8D6"/>
      </a:accent4>
      <a:accent5>
        <a:srgbClr val="AE98E4"/>
      </a:accent5>
      <a:accent6>
        <a:srgbClr val="F55A5A"/>
      </a:accent6>
      <a:hlink>
        <a:srgbClr val="434343"/>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270</TotalTime>
  <Words>1543</Words>
  <Application>Microsoft Office PowerPoint</Application>
  <PresentationFormat>Widescreen</PresentationFormat>
  <Paragraphs>165</Paragraphs>
  <Slides>34</Slides>
  <Notes>17</Notes>
  <HiddenSlides>0</HiddenSlides>
  <MMClips>3</MMClips>
  <ScaleCrop>false</ScaleCrop>
  <HeadingPairs>
    <vt:vector size="6" baseType="variant">
      <vt:variant>
        <vt:lpstr>Fonts Used</vt:lpstr>
      </vt:variant>
      <vt:variant>
        <vt:i4>31</vt:i4>
      </vt:variant>
      <vt:variant>
        <vt:lpstr>Theme</vt:lpstr>
      </vt:variant>
      <vt:variant>
        <vt:i4>17</vt:i4>
      </vt:variant>
      <vt:variant>
        <vt:lpstr>Slide Titles</vt:lpstr>
      </vt:variant>
      <vt:variant>
        <vt:i4>34</vt:i4>
      </vt:variant>
    </vt:vector>
  </HeadingPairs>
  <TitlesOfParts>
    <vt:vector size="82" baseType="lpstr">
      <vt:lpstr>Arial Unicode MS</vt:lpstr>
      <vt:lpstr>DengXian</vt:lpstr>
      <vt:lpstr>Arial</vt:lpstr>
      <vt:lpstr>Calibri</vt:lpstr>
      <vt:lpstr>Calibri Light</vt:lpstr>
      <vt:lpstr>Cambria</vt:lpstr>
      <vt:lpstr>Caveat Brush</vt:lpstr>
      <vt:lpstr>Cooper</vt:lpstr>
      <vt:lpstr>Fredoka One</vt:lpstr>
      <vt:lpstr>Inconsolata</vt:lpstr>
      <vt:lpstr>Itim</vt:lpstr>
      <vt:lpstr>Lora</vt:lpstr>
      <vt:lpstr>Mali</vt:lpstr>
      <vt:lpstr>Muli</vt:lpstr>
      <vt:lpstr>Nunito</vt:lpstr>
      <vt:lpstr>Pangolin</vt:lpstr>
      <vt:lpstr>Patrick Hand SC</vt:lpstr>
      <vt:lpstr>Permanent Marker</vt:lpstr>
      <vt:lpstr>Raleway</vt:lpstr>
      <vt:lpstr>Sniglet</vt:lpstr>
      <vt:lpstr>Source Sans Pro</vt:lpstr>
      <vt:lpstr>Space Grotesk Light</vt:lpstr>
      <vt:lpstr>SVN-Comic Sans MS</vt:lpstr>
      <vt:lpstr>Times New Roman</vt:lpstr>
      <vt:lpstr>UTM Androgyne</vt:lpstr>
      <vt:lpstr>UTM Avo</vt:lpstr>
      <vt:lpstr>UTM Beautiful Caps</vt:lpstr>
      <vt:lpstr>UTM Cookies</vt:lpstr>
      <vt:lpstr>Vidaloka</vt:lpstr>
      <vt:lpstr>Wingdings</vt:lpstr>
      <vt:lpstr>YF补 汉仪夏日体+黑白emoji</vt:lpstr>
      <vt:lpstr>1_Office Theme</vt:lpstr>
      <vt:lpstr>Bianca template</vt:lpstr>
      <vt:lpstr>Office 主题​​</vt:lpstr>
      <vt:lpstr>Brabantio template</vt:lpstr>
      <vt:lpstr>Handa Notebook Thesis by Slidesgo</vt:lpstr>
      <vt:lpstr>2_Office Theme</vt:lpstr>
      <vt:lpstr>Section Break Slide Master</vt:lpstr>
      <vt:lpstr>Timon template</vt:lpstr>
      <vt:lpstr>Jaques template</vt:lpstr>
      <vt:lpstr>Seyton template</vt:lpstr>
      <vt:lpstr>4_Thiết kế: Thạch Trương Thảo (0987 039 863)</vt:lpstr>
      <vt:lpstr>2_Thiết kế: Thạch Trương Thảo (0987 039 863)</vt:lpstr>
      <vt:lpstr>1_Jaques template</vt:lpstr>
      <vt:lpstr>3_Office Theme</vt:lpstr>
      <vt:lpstr>1_School Icebreakers by Slidesgo</vt:lpstr>
      <vt:lpstr>1_Office 主题​​</vt:lpstr>
      <vt:lpstr>Ely template</vt:lpstr>
      <vt:lpstr>PowerPoint Presentation</vt:lpstr>
      <vt:lpstr>PowerPoint Presentation</vt:lpstr>
      <vt:lpstr>PowerPoint Presentation</vt:lpstr>
      <vt:lpstr>PowerPoint Presentation</vt:lpstr>
      <vt:lpstr>PowerPoint Presentation</vt:lpstr>
      <vt:lpstr>KHÁM PHÁ</vt:lpstr>
      <vt:lpstr>GIỮ CHỮ TÍN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Quan sát hình ảnh và trả lời câu hỏi</vt:lpstr>
      <vt:lpstr>BẢNG ĐÁNH GIÁ ĐỒNG ĐẲNG GIỮA CÁC NHÓM</vt:lpstr>
      <vt:lpstr>Quan sát hình ảnh và trả lời câu hỏi</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HOẠT ĐỘNG DỰ ÁN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Vân Anh Bùi</dc:creator>
  <cp:lastModifiedBy>Vân Anh Bùi</cp:lastModifiedBy>
  <cp:revision>1</cp:revision>
  <dcterms:created xsi:type="dcterms:W3CDTF">2023-11-24T16:37:53Z</dcterms:created>
  <dcterms:modified xsi:type="dcterms:W3CDTF">2023-11-24T21:08:24Z</dcterms:modified>
</cp:coreProperties>
</file>