
<file path=[Content_Types].xml><?xml version="1.0" encoding="utf-8"?>
<Types xmlns="http://schemas.openxmlformats.org/package/2006/content-types">
  <Default Extension="emf" ContentType="image/x-emf"/>
  <Default Extension="gif" ContentType="image/gif"/>
  <Default Extension="jfif" ContentType="image/jpeg"/>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4.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5.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6.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7.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8.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9.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notesSlides/notesSlide7.xml" ContentType="application/vnd.openxmlformats-officedocument.presentationml.notesSlide+xml"/>
  <Override PartName="/ppt/tags/tag4.xml" ContentType="application/vnd.openxmlformats-officedocument.presentationml.tags+xml"/>
  <Override PartName="/ppt/notesSlides/notesSlide8.xml" ContentType="application/vnd.openxmlformats-officedocument.presentationml.notesSlide+xml"/>
  <Override PartName="/ppt/tags/tag5.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3" r:id="rId3"/>
    <p:sldMasterId id="2147483685" r:id="rId4"/>
    <p:sldMasterId id="2147483694" r:id="rId5"/>
    <p:sldMasterId id="2147483744" r:id="rId6"/>
    <p:sldMasterId id="2147483759" r:id="rId7"/>
    <p:sldMasterId id="2147483771" r:id="rId8"/>
    <p:sldMasterId id="2147483785" r:id="rId9"/>
    <p:sldMasterId id="2147483823" r:id="rId10"/>
  </p:sldMasterIdLst>
  <p:notesMasterIdLst>
    <p:notesMasterId r:id="rId39"/>
  </p:notesMasterIdLst>
  <p:sldIdLst>
    <p:sldId id="262" r:id="rId11"/>
    <p:sldId id="337" r:id="rId12"/>
    <p:sldId id="338" r:id="rId13"/>
    <p:sldId id="339" r:id="rId14"/>
    <p:sldId id="340" r:id="rId15"/>
    <p:sldId id="341" r:id="rId16"/>
    <p:sldId id="343" r:id="rId17"/>
    <p:sldId id="342" r:id="rId18"/>
    <p:sldId id="272" r:id="rId19"/>
    <p:sldId id="344" r:id="rId20"/>
    <p:sldId id="256" r:id="rId21"/>
    <p:sldId id="257" r:id="rId22"/>
    <p:sldId id="276" r:id="rId23"/>
    <p:sldId id="351" r:id="rId24"/>
    <p:sldId id="352" r:id="rId25"/>
    <p:sldId id="353" r:id="rId26"/>
    <p:sldId id="366" r:id="rId27"/>
    <p:sldId id="365" r:id="rId28"/>
    <p:sldId id="327" r:id="rId29"/>
    <p:sldId id="328" r:id="rId30"/>
    <p:sldId id="329" r:id="rId31"/>
    <p:sldId id="330" r:id="rId32"/>
    <p:sldId id="267" r:id="rId33"/>
    <p:sldId id="359" r:id="rId34"/>
    <p:sldId id="367" r:id="rId35"/>
    <p:sldId id="368" r:id="rId36"/>
    <p:sldId id="369" r:id="rId37"/>
    <p:sldId id="287" r:id="rId3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EA4A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p:scale>
          <a:sx n="73" d="100"/>
          <a:sy n="73" d="100"/>
        </p:scale>
        <p:origin x="60" y="-26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notesMaster" Target="notesMasters/notesMaster1.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theme" Target="theme/theme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6.xml"/><Relationship Id="rId20" Type="http://schemas.openxmlformats.org/officeDocument/2006/relationships/slide" Target="slides/slide10.xml"/><Relationship Id="rId29" Type="http://schemas.openxmlformats.org/officeDocument/2006/relationships/slide" Target="slides/slide19.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10" Type="http://schemas.openxmlformats.org/officeDocument/2006/relationships/slideMaster" Target="slideMasters/slideMaster10.xml"/><Relationship Id="rId19" Type="http://schemas.openxmlformats.org/officeDocument/2006/relationships/slide" Target="slides/slide9.xml"/><Relationship Id="rId31" Type="http://schemas.openxmlformats.org/officeDocument/2006/relationships/slide" Target="slides/slide2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tableStyles" Target="tableStyles.xml"/><Relationship Id="rId8" Type="http://schemas.openxmlformats.org/officeDocument/2006/relationships/slideMaster" Target="slideMasters/slideMaster8.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E1FBA7F-9DE1-4479-9F3E-3BC9F0C5C639}" type="datetimeFigureOut">
              <a:rPr lang="en-US" smtClean="0"/>
              <a:t>9/25/2023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EC0D2E8-85EA-4DF5-A34E-807DEE694EA5}" type="slidenum">
              <a:rPr lang="en-US" smtClean="0"/>
              <a:t>‹#›</a:t>
            </a:fld>
            <a:endParaRPr lang="en-US"/>
          </a:p>
        </p:txBody>
      </p:sp>
    </p:spTree>
    <p:extLst>
      <p:ext uri="{BB962C8B-B14F-4D97-AF65-F5344CB8AC3E}">
        <p14:creationId xmlns:p14="http://schemas.microsoft.com/office/powerpoint/2010/main" val="26514955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5D8131-F063-410B-8A67-75D523FB08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5140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
        <p:cNvGrpSpPr/>
        <p:nvPr/>
      </p:nvGrpSpPr>
      <p:grpSpPr>
        <a:xfrm>
          <a:off x="0" y="0"/>
          <a:ext cx="0" cy="0"/>
          <a:chOff x="0" y="0"/>
          <a:chExt cx="0" cy="0"/>
        </a:xfrm>
      </p:grpSpPr>
      <p:sp>
        <p:nvSpPr>
          <p:cNvPr id="69" name="Google Shape;69;g35f391192_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 name="Google Shape;70;g35f391192_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
        <p:cNvGrpSpPr/>
        <p:nvPr/>
      </p:nvGrpSpPr>
      <p:grpSpPr>
        <a:xfrm>
          <a:off x="0" y="0"/>
          <a:ext cx="0" cy="0"/>
          <a:chOff x="0" y="0"/>
          <a:chExt cx="0" cy="0"/>
        </a:xfrm>
      </p:grpSpPr>
      <p:sp>
        <p:nvSpPr>
          <p:cNvPr id="896" name="Google Shape;89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7" name="Google Shape;89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
        <p:cNvGrpSpPr/>
        <p:nvPr/>
      </p:nvGrpSpPr>
      <p:grpSpPr>
        <a:xfrm>
          <a:off x="0" y="0"/>
          <a:ext cx="0" cy="0"/>
          <a:chOff x="0" y="0"/>
          <a:chExt cx="0" cy="0"/>
        </a:xfrm>
      </p:grpSpPr>
      <p:sp>
        <p:nvSpPr>
          <p:cNvPr id="103" name="Google Shape;10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 name="Google Shape;10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111951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
        <p:cNvGrpSpPr/>
        <p:nvPr/>
      </p:nvGrpSpPr>
      <p:grpSpPr>
        <a:xfrm>
          <a:off x="0" y="0"/>
          <a:ext cx="0" cy="0"/>
          <a:chOff x="0" y="0"/>
          <a:chExt cx="0" cy="0"/>
        </a:xfrm>
      </p:grpSpPr>
      <p:sp>
        <p:nvSpPr>
          <p:cNvPr id="89" name="Google Shape;89;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 name="Google Shape;90;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a:extLst>
              <a:ext uri="{FF2B5EF4-FFF2-40B4-BE49-F238E27FC236}">
                <a16:creationId xmlns:a16="http://schemas.microsoft.com/office/drawing/2014/main" id="{1B0AB429-D1F4-48AF-849A-97C84D67A1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a:extLst>
              <a:ext uri="{FF2B5EF4-FFF2-40B4-BE49-F238E27FC236}">
                <a16:creationId xmlns:a16="http://schemas.microsoft.com/office/drawing/2014/main" id="{19B5159A-07EF-4760-A208-E6514B813F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dirty="0"/>
          </a:p>
        </p:txBody>
      </p:sp>
      <p:sp>
        <p:nvSpPr>
          <p:cNvPr id="4100" name="灯片编号占位符 3">
            <a:extLst>
              <a:ext uri="{FF2B5EF4-FFF2-40B4-BE49-F238E27FC236}">
                <a16:creationId xmlns:a16="http://schemas.microsoft.com/office/drawing/2014/main" id="{57D98C7A-5083-48AD-8D0A-CE49F347D87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CC051D3-208D-430B-A2C1-9DAF3C3FF4D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139437514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a:extLst>
              <a:ext uri="{FF2B5EF4-FFF2-40B4-BE49-F238E27FC236}">
                <a16:creationId xmlns:a16="http://schemas.microsoft.com/office/drawing/2014/main" id="{1B0AB429-D1F4-48AF-849A-97C84D67A1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a:extLst>
              <a:ext uri="{FF2B5EF4-FFF2-40B4-BE49-F238E27FC236}">
                <a16:creationId xmlns:a16="http://schemas.microsoft.com/office/drawing/2014/main" id="{19B5159A-07EF-4760-A208-E6514B813F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dirty="0"/>
          </a:p>
        </p:txBody>
      </p:sp>
      <p:sp>
        <p:nvSpPr>
          <p:cNvPr id="4100" name="灯片编号占位符 3">
            <a:extLst>
              <a:ext uri="{FF2B5EF4-FFF2-40B4-BE49-F238E27FC236}">
                <a16:creationId xmlns:a16="http://schemas.microsoft.com/office/drawing/2014/main" id="{57D98C7A-5083-48AD-8D0A-CE49F347D87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CC051D3-208D-430B-A2C1-9DAF3C3FF4D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22756421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a:extLst>
              <a:ext uri="{FF2B5EF4-FFF2-40B4-BE49-F238E27FC236}">
                <a16:creationId xmlns:a16="http://schemas.microsoft.com/office/drawing/2014/main" id="{1B0AB429-D1F4-48AF-849A-97C84D67A1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a:extLst>
              <a:ext uri="{FF2B5EF4-FFF2-40B4-BE49-F238E27FC236}">
                <a16:creationId xmlns:a16="http://schemas.microsoft.com/office/drawing/2014/main" id="{19B5159A-07EF-4760-A208-E6514B813F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dirty="0"/>
          </a:p>
        </p:txBody>
      </p:sp>
      <p:sp>
        <p:nvSpPr>
          <p:cNvPr id="4100" name="灯片编号占位符 3">
            <a:extLst>
              <a:ext uri="{FF2B5EF4-FFF2-40B4-BE49-F238E27FC236}">
                <a16:creationId xmlns:a16="http://schemas.microsoft.com/office/drawing/2014/main" id="{57D98C7A-5083-48AD-8D0A-CE49F347D87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CC051D3-208D-430B-A2C1-9DAF3C3FF4D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23772146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a:extLst>
              <a:ext uri="{FF2B5EF4-FFF2-40B4-BE49-F238E27FC236}">
                <a16:creationId xmlns:a16="http://schemas.microsoft.com/office/drawing/2014/main" id="{1B0AB429-D1F4-48AF-849A-97C84D67A1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a:extLst>
              <a:ext uri="{FF2B5EF4-FFF2-40B4-BE49-F238E27FC236}">
                <a16:creationId xmlns:a16="http://schemas.microsoft.com/office/drawing/2014/main" id="{19B5159A-07EF-4760-A208-E6514B813F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dirty="0"/>
          </a:p>
        </p:txBody>
      </p:sp>
      <p:sp>
        <p:nvSpPr>
          <p:cNvPr id="4100" name="灯片编号占位符 3">
            <a:extLst>
              <a:ext uri="{FF2B5EF4-FFF2-40B4-BE49-F238E27FC236}">
                <a16:creationId xmlns:a16="http://schemas.microsoft.com/office/drawing/2014/main" id="{57D98C7A-5083-48AD-8D0A-CE49F347D87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CC051D3-208D-430B-A2C1-9DAF3C3FF4D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24336951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a:extLst>
              <a:ext uri="{FF2B5EF4-FFF2-40B4-BE49-F238E27FC236}">
                <a16:creationId xmlns:a16="http://schemas.microsoft.com/office/drawing/2014/main" id="{1B0AB429-D1F4-48AF-849A-97C84D67A1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a:extLst>
              <a:ext uri="{FF2B5EF4-FFF2-40B4-BE49-F238E27FC236}">
                <a16:creationId xmlns:a16="http://schemas.microsoft.com/office/drawing/2014/main" id="{19B5159A-07EF-4760-A208-E6514B813F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dirty="0"/>
          </a:p>
        </p:txBody>
      </p:sp>
      <p:sp>
        <p:nvSpPr>
          <p:cNvPr id="4100" name="灯片编号占位符 3">
            <a:extLst>
              <a:ext uri="{FF2B5EF4-FFF2-40B4-BE49-F238E27FC236}">
                <a16:creationId xmlns:a16="http://schemas.microsoft.com/office/drawing/2014/main" id="{57D98C7A-5083-48AD-8D0A-CE49F347D87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CC051D3-208D-430B-A2C1-9DAF3C3FF4D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41493830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6.png"/></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7.pn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9.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10.png"/></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10.png"/></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12.png"/></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10.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3" Type="http://schemas.openxmlformats.org/officeDocument/2006/relationships/hyperlink" Target="http://bit.ly/2Tynxth" TargetMode="External"/><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9.xml"/><Relationship Id="rId6" Type="http://schemas.openxmlformats.org/officeDocument/2006/relationships/image" Target="../media/image7.png"/><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6.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5.pn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6.pn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0.xml"/><Relationship Id="rId4"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9.png"/></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10.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10.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12.png"/></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10.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3" Type="http://schemas.openxmlformats.org/officeDocument/2006/relationships/hyperlink" Target="http://bit.ly/2Tynxth" TargetMode="External"/><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5.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D52E27-823C-99BE-574B-9E4EDFF3BD0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0CE0C41-89B3-6AF1-F993-F7B12C2E312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9713AC3-7D07-F302-A639-2E2C6E512903}"/>
              </a:ext>
            </a:extLst>
          </p:cNvPr>
          <p:cNvSpPr>
            <a:spLocks noGrp="1"/>
          </p:cNvSpPr>
          <p:nvPr>
            <p:ph type="dt" sz="half" idx="10"/>
          </p:nvPr>
        </p:nvSpPr>
        <p:spPr/>
        <p:txBody>
          <a:bodyPr/>
          <a:lstStyle/>
          <a:p>
            <a:fld id="{682A1A8F-B731-4D2E-8049-49190072B592}" type="datetimeFigureOut">
              <a:rPr lang="en-US" smtClean="0"/>
              <a:t>9/25/2023</a:t>
            </a:fld>
            <a:endParaRPr lang="en-US"/>
          </a:p>
        </p:txBody>
      </p:sp>
      <p:sp>
        <p:nvSpPr>
          <p:cNvPr id="5" name="Footer Placeholder 4">
            <a:extLst>
              <a:ext uri="{FF2B5EF4-FFF2-40B4-BE49-F238E27FC236}">
                <a16:creationId xmlns:a16="http://schemas.microsoft.com/office/drawing/2014/main" id="{66A96936-ABD3-F94F-8C89-EC0DB7AE639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5B8A5F3-115F-353C-CECE-4730CA9B965B}"/>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23384673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19D5E0-7DE3-7E60-96A7-2A19A8FDA46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A8C918C-D5D6-F95A-4C0E-D0271776DE1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FCC5D4-ABDC-DB40-B1CE-0731DC410BCA}"/>
              </a:ext>
            </a:extLst>
          </p:cNvPr>
          <p:cNvSpPr>
            <a:spLocks noGrp="1"/>
          </p:cNvSpPr>
          <p:nvPr>
            <p:ph type="dt" sz="half" idx="10"/>
          </p:nvPr>
        </p:nvSpPr>
        <p:spPr/>
        <p:txBody>
          <a:bodyPr/>
          <a:lstStyle/>
          <a:p>
            <a:fld id="{682A1A8F-B731-4D2E-8049-49190072B592}" type="datetimeFigureOut">
              <a:rPr lang="en-US" smtClean="0"/>
              <a:t>9/25/2023</a:t>
            </a:fld>
            <a:endParaRPr lang="en-US"/>
          </a:p>
        </p:txBody>
      </p:sp>
      <p:sp>
        <p:nvSpPr>
          <p:cNvPr id="5" name="Footer Placeholder 4">
            <a:extLst>
              <a:ext uri="{FF2B5EF4-FFF2-40B4-BE49-F238E27FC236}">
                <a16:creationId xmlns:a16="http://schemas.microsoft.com/office/drawing/2014/main" id="{230FC1F8-4F59-AEE2-EA81-657374EF131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1D14DED-E6A2-A36D-1C6B-CD9A170D498D}"/>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103174684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3"/>
        <p:cNvGrpSpPr/>
        <p:nvPr/>
      </p:nvGrpSpPr>
      <p:grpSpPr>
        <a:xfrm>
          <a:off x="0" y="0"/>
          <a:ext cx="0" cy="0"/>
          <a:chOff x="0" y="0"/>
          <a:chExt cx="0" cy="0"/>
        </a:xfrm>
      </p:grpSpPr>
      <p:sp>
        <p:nvSpPr>
          <p:cNvPr id="34" name="Google Shape;34;p8"/>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5" name="Google Shape;35;p8"/>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4678200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6"/>
        <p:cNvGrpSpPr/>
        <p:nvPr/>
      </p:nvGrpSpPr>
      <p:grpSpPr>
        <a:xfrm>
          <a:off x="0" y="0"/>
          <a:ext cx="0" cy="0"/>
          <a:chOff x="0" y="0"/>
          <a:chExt cx="0" cy="0"/>
        </a:xfrm>
      </p:grpSpPr>
      <p:sp>
        <p:nvSpPr>
          <p:cNvPr id="37" name="Google Shape;37;p9"/>
          <p:cNvSpPr txBox="1">
            <a:spLocks noGrp="1"/>
          </p:cNvSpPr>
          <p:nvPr>
            <p:ph type="body" idx="1"/>
          </p:nvPr>
        </p:nvSpPr>
        <p:spPr>
          <a:xfrm>
            <a:off x="1140400" y="5773467"/>
            <a:ext cx="9911200" cy="421600"/>
          </a:xfrm>
          <a:prstGeom prst="rect">
            <a:avLst/>
          </a:prstGeom>
        </p:spPr>
        <p:txBody>
          <a:bodyPr spcFirstLastPara="1" wrap="square" lIns="0" tIns="0" rIns="0" bIns="0" anchor="t" anchorCtr="0">
            <a:noAutofit/>
          </a:bodyPr>
          <a:lstStyle>
            <a:lvl1pPr marL="495285" lvl="0" indent="-247642" rtl="0">
              <a:spcBef>
                <a:spcPts val="0"/>
              </a:spcBef>
              <a:spcAft>
                <a:spcPts val="0"/>
              </a:spcAft>
              <a:buSzPts val="1600"/>
              <a:buNone/>
              <a:defRPr sz="1733"/>
            </a:lvl1pPr>
          </a:lstStyle>
          <a:p>
            <a:endParaRPr/>
          </a:p>
        </p:txBody>
      </p:sp>
      <p:sp>
        <p:nvSpPr>
          <p:cNvPr id="38" name="Google Shape;38;p9"/>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05205868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9"/>
        <p:cNvGrpSpPr/>
        <p:nvPr/>
      </p:nvGrpSpPr>
      <p:grpSpPr>
        <a:xfrm>
          <a:off x="0" y="0"/>
          <a:ext cx="0" cy="0"/>
          <a:chOff x="0" y="0"/>
          <a:chExt cx="0" cy="0"/>
        </a:xfrm>
      </p:grpSpPr>
      <p:sp>
        <p:nvSpPr>
          <p:cNvPr id="40" name="Google Shape;40;p10"/>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7680667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lank - Transparent kids">
  <p:cSld name="Blank - Transparent kids">
    <p:bg>
      <p:bgPr>
        <a:gradFill>
          <a:gsLst>
            <a:gs pos="0">
              <a:schemeClr val="accent5"/>
            </a:gs>
            <a:gs pos="19000">
              <a:schemeClr val="accent4"/>
            </a:gs>
            <a:gs pos="45000">
              <a:schemeClr val="accent1"/>
            </a:gs>
            <a:gs pos="100000">
              <a:srgbClr val="20124D"/>
            </a:gs>
          </a:gsLst>
          <a:path path="circle">
            <a:fillToRect l="100000" t="100000"/>
          </a:path>
          <a:tileRect r="-100000" b="-100000"/>
        </a:gradFill>
        <a:effectLst/>
      </p:bgPr>
    </p:bg>
    <p:spTree>
      <p:nvGrpSpPr>
        <p:cNvPr id="1" name="Shape 41"/>
        <p:cNvGrpSpPr/>
        <p:nvPr/>
      </p:nvGrpSpPr>
      <p:grpSpPr>
        <a:xfrm>
          <a:off x="0" y="0"/>
          <a:ext cx="0" cy="0"/>
          <a:chOff x="0" y="0"/>
          <a:chExt cx="0" cy="0"/>
        </a:xfrm>
      </p:grpSpPr>
      <p:pic>
        <p:nvPicPr>
          <p:cNvPr id="42" name="Google Shape;42;p11"/>
          <p:cNvPicPr preferRelativeResize="0"/>
          <p:nvPr/>
        </p:nvPicPr>
        <p:blipFill>
          <a:blip r:embed="rId2">
            <a:alphaModFix/>
          </a:blip>
          <a:stretch>
            <a:fillRect/>
          </a:stretch>
        </p:blipFill>
        <p:spPr>
          <a:xfrm>
            <a:off x="7481391" y="3514401"/>
            <a:ext cx="4712767" cy="3035932"/>
          </a:xfrm>
          <a:prstGeom prst="rect">
            <a:avLst/>
          </a:prstGeom>
          <a:noFill/>
          <a:ln>
            <a:noFill/>
          </a:ln>
        </p:spPr>
      </p:pic>
      <p:sp>
        <p:nvSpPr>
          <p:cNvPr id="43" name="Google Shape;43;p11"/>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67414500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lank - Small transparent kids">
  <p:cSld name="Blank - Small transparent kids">
    <p:bg>
      <p:bgPr>
        <a:gradFill>
          <a:gsLst>
            <a:gs pos="0">
              <a:schemeClr val="accent1"/>
            </a:gs>
            <a:gs pos="31000">
              <a:srgbClr val="20124D"/>
            </a:gs>
            <a:gs pos="100000">
              <a:schemeClr val="lt1"/>
            </a:gs>
          </a:gsLst>
          <a:path path="circle">
            <a:fillToRect l="100000" t="100000"/>
          </a:path>
          <a:tileRect r="-100000" b="-100000"/>
        </a:gradFill>
        <a:effectLst/>
      </p:bgPr>
    </p:bg>
    <p:spTree>
      <p:nvGrpSpPr>
        <p:cNvPr id="1" name="Shape 44"/>
        <p:cNvGrpSpPr/>
        <p:nvPr/>
      </p:nvGrpSpPr>
      <p:grpSpPr>
        <a:xfrm>
          <a:off x="0" y="0"/>
          <a:ext cx="0" cy="0"/>
          <a:chOff x="0" y="0"/>
          <a:chExt cx="0" cy="0"/>
        </a:xfrm>
      </p:grpSpPr>
      <p:pic>
        <p:nvPicPr>
          <p:cNvPr id="45" name="Google Shape;45;p12"/>
          <p:cNvPicPr preferRelativeResize="0"/>
          <p:nvPr/>
        </p:nvPicPr>
        <p:blipFill>
          <a:blip r:embed="rId2">
            <a:alphaModFix/>
          </a:blip>
          <a:stretch>
            <a:fillRect/>
          </a:stretch>
        </p:blipFill>
        <p:spPr>
          <a:xfrm>
            <a:off x="9217200" y="4632601"/>
            <a:ext cx="2976965" cy="1917733"/>
          </a:xfrm>
          <a:prstGeom prst="rect">
            <a:avLst/>
          </a:prstGeom>
          <a:noFill/>
          <a:ln>
            <a:noFill/>
          </a:ln>
        </p:spPr>
      </p:pic>
      <p:sp>
        <p:nvSpPr>
          <p:cNvPr id="46" name="Google Shape;46;p12"/>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1701247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660600" y="1597000"/>
            <a:ext cx="4578800" cy="3664000"/>
          </a:xfrm>
          <a:prstGeom prst="rect">
            <a:avLst/>
          </a:prstGeom>
        </p:spPr>
        <p:txBody>
          <a:bodyPr spcFirstLastPara="1" wrap="square" lIns="91425" tIns="91425" rIns="91425" bIns="91425" anchor="ctr" anchorCtr="0">
            <a:noAutofit/>
          </a:bodyPr>
          <a:lstStyle>
            <a:lvl1pPr lvl="0"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1pPr>
            <a:lvl2pPr lvl="1"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2pPr>
            <a:lvl3pPr lvl="2"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3pPr>
            <a:lvl4pPr lvl="3"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4pPr>
            <a:lvl5pPr lvl="4"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5pPr>
            <a:lvl6pPr lvl="5"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6pPr>
            <a:lvl7pPr lvl="6"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7pPr>
            <a:lvl8pPr lvl="7"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8pPr>
            <a:lvl9pPr lvl="8"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9pPr>
          </a:lstStyle>
          <a:p>
            <a:endParaRPr/>
          </a:p>
        </p:txBody>
      </p:sp>
    </p:spTree>
    <p:extLst>
      <p:ext uri="{BB962C8B-B14F-4D97-AF65-F5344CB8AC3E}">
        <p14:creationId xmlns:p14="http://schemas.microsoft.com/office/powerpoint/2010/main" val="37745737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3604700" y="2314333"/>
            <a:ext cx="4648400" cy="1546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1pPr>
            <a:lvl2pPr lvl="1"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2pPr>
            <a:lvl3pPr lvl="2"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3pPr>
            <a:lvl4pPr lvl="3"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4pPr>
            <a:lvl5pPr lvl="4"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5pPr>
            <a:lvl6pPr lvl="5"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6pPr>
            <a:lvl7pPr lvl="6"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7pPr>
            <a:lvl8pPr lvl="7"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8pPr>
            <a:lvl9pPr lvl="8"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9pPr>
          </a:lstStyle>
          <a:p>
            <a:endParaRPr/>
          </a:p>
        </p:txBody>
      </p:sp>
      <p:sp>
        <p:nvSpPr>
          <p:cNvPr id="13" name="Google Shape;13;p3"/>
          <p:cNvSpPr txBox="1">
            <a:spLocks noGrp="1"/>
          </p:cNvSpPr>
          <p:nvPr>
            <p:ph type="subTitle" idx="1"/>
          </p:nvPr>
        </p:nvSpPr>
        <p:spPr>
          <a:xfrm>
            <a:off x="3604700" y="3685136"/>
            <a:ext cx="4648400" cy="1046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34343"/>
              </a:buClr>
              <a:buSzPts val="1400"/>
              <a:buFont typeface="Inconsolata"/>
              <a:buNone/>
              <a:defRPr>
                <a:solidFill>
                  <a:srgbClr val="434343"/>
                </a:solidFill>
                <a:latin typeface="Inconsolata"/>
                <a:ea typeface="Inconsolata"/>
                <a:cs typeface="Inconsolata"/>
                <a:sym typeface="Inconsolata"/>
              </a:defRPr>
            </a:lvl1pPr>
            <a:lvl2pPr lvl="1"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2pPr>
            <a:lvl3pPr lvl="2"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3pPr>
            <a:lvl4pPr lvl="3"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4pPr>
            <a:lvl5pPr lvl="4"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5pPr>
            <a:lvl6pPr lvl="5"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6pPr>
            <a:lvl7pPr lvl="6"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7pPr>
            <a:lvl8pPr lvl="7"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8pPr>
            <a:lvl9pPr lvl="8"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9pPr>
          </a:lstStyle>
          <a:p>
            <a:endParaRPr/>
          </a:p>
        </p:txBody>
      </p:sp>
    </p:spTree>
    <p:extLst>
      <p:ext uri="{BB962C8B-B14F-4D97-AF65-F5344CB8AC3E}">
        <p14:creationId xmlns:p14="http://schemas.microsoft.com/office/powerpoint/2010/main" val="379371574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 1 column" type="tx">
  <p:cSld name="Title + 1 column">
    <p:bg>
      <p:bgPr>
        <a:blipFill>
          <a:blip r:embed="rId2">
            <a:alphaModFix/>
          </a:blip>
          <a:stretch>
            <a:fillRect/>
          </a:stretch>
        </a:blipFill>
        <a:effectLst/>
      </p:bgPr>
    </p:bg>
    <p:spTree>
      <p:nvGrpSpPr>
        <p:cNvPr id="1" name="Shape 17"/>
        <p:cNvGrpSpPr/>
        <p:nvPr/>
      </p:nvGrpSpPr>
      <p:grpSpPr>
        <a:xfrm>
          <a:off x="0" y="0"/>
          <a:ext cx="0" cy="0"/>
          <a:chOff x="0" y="0"/>
          <a:chExt cx="0" cy="0"/>
        </a:xfrm>
      </p:grpSpPr>
      <p:sp>
        <p:nvSpPr>
          <p:cNvPr id="18" name="Google Shape;18;p5"/>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9" name="Google Shape;19;p5"/>
          <p:cNvSpPr txBox="1">
            <a:spLocks noGrp="1"/>
          </p:cNvSpPr>
          <p:nvPr>
            <p:ph type="body" idx="1"/>
          </p:nvPr>
        </p:nvSpPr>
        <p:spPr>
          <a:xfrm>
            <a:off x="1155167" y="1739391"/>
            <a:ext cx="7501600" cy="40840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0" name="Google Shape;20;p5"/>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3951865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 1 column + image">
  <p:cSld name="Title + 1 column + image">
    <p:bg>
      <p:bgPr>
        <a:blipFill>
          <a:blip r:embed="rId2">
            <a:alphaModFix/>
          </a:blip>
          <a:stretch>
            <a:fillRect/>
          </a:stretch>
        </a:blipFill>
        <a:effectLst/>
      </p:bgPr>
    </p:bg>
    <p:spTree>
      <p:nvGrpSpPr>
        <p:cNvPr id="1" name="Shape 21"/>
        <p:cNvGrpSpPr/>
        <p:nvPr/>
      </p:nvGrpSpPr>
      <p:grpSpPr>
        <a:xfrm>
          <a:off x="0" y="0"/>
          <a:ext cx="0" cy="0"/>
          <a:chOff x="0" y="0"/>
          <a:chExt cx="0" cy="0"/>
        </a:xfrm>
      </p:grpSpPr>
      <p:sp>
        <p:nvSpPr>
          <p:cNvPr id="22" name="Google Shape;22;p6"/>
          <p:cNvSpPr txBox="1">
            <a:spLocks noGrp="1"/>
          </p:cNvSpPr>
          <p:nvPr>
            <p:ph type="title"/>
          </p:nvPr>
        </p:nvSpPr>
        <p:spPr>
          <a:xfrm>
            <a:off x="1155167" y="856413"/>
            <a:ext cx="5288800" cy="11432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667"/>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23" name="Google Shape;23;p6"/>
          <p:cNvSpPr txBox="1">
            <a:spLocks noGrp="1"/>
          </p:cNvSpPr>
          <p:nvPr>
            <p:ph type="body" idx="1"/>
          </p:nvPr>
        </p:nvSpPr>
        <p:spPr>
          <a:xfrm>
            <a:off x="1155167" y="2145800"/>
            <a:ext cx="5288800" cy="3778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57189" rtl="0">
              <a:spcBef>
                <a:spcPts val="0"/>
              </a:spcBef>
              <a:spcAft>
                <a:spcPts val="0"/>
              </a:spcAft>
              <a:buSzPts val="1800"/>
              <a:buChar char="✗"/>
              <a:defRPr/>
            </a:lvl5pPr>
            <a:lvl6pPr marL="3657509" lvl="5" indent="-457189" rtl="0">
              <a:spcBef>
                <a:spcPts val="0"/>
              </a:spcBef>
              <a:spcAft>
                <a:spcPts val="0"/>
              </a:spcAft>
              <a:buSzPts val="1800"/>
              <a:buChar char="✗"/>
              <a:defRPr/>
            </a:lvl6pPr>
            <a:lvl7pPr marL="4267093" lvl="6" indent="-457189" rtl="0">
              <a:spcBef>
                <a:spcPts val="0"/>
              </a:spcBef>
              <a:spcAft>
                <a:spcPts val="0"/>
              </a:spcAft>
              <a:buSzPts val="1800"/>
              <a:buChar char="✗"/>
              <a:defRPr/>
            </a:lvl7pPr>
            <a:lvl8pPr marL="4876678" lvl="7" indent="-457189" rtl="0">
              <a:spcBef>
                <a:spcPts val="0"/>
              </a:spcBef>
              <a:spcAft>
                <a:spcPts val="0"/>
              </a:spcAft>
              <a:buSzPts val="1800"/>
              <a:buChar char="✗"/>
              <a:defRPr/>
            </a:lvl8pPr>
            <a:lvl9pPr marL="5486263" lvl="8" indent="-457189" rtl="0">
              <a:spcBef>
                <a:spcPts val="0"/>
              </a:spcBef>
              <a:spcAft>
                <a:spcPts val="0"/>
              </a:spcAft>
              <a:buSzPts val="1800"/>
              <a:buChar char="✗"/>
              <a:defRPr/>
            </a:lvl9pPr>
          </a:lstStyle>
          <a:p>
            <a:endParaRPr/>
          </a:p>
        </p:txBody>
      </p:sp>
      <p:sp>
        <p:nvSpPr>
          <p:cNvPr id="24" name="Google Shape;24;p6"/>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7736828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bg>
      <p:bgPr>
        <a:blipFill>
          <a:blip r:embed="rId2">
            <a:alphaModFix/>
          </a:blip>
          <a:stretch>
            <a:fillRect/>
          </a:stretch>
        </a:blipFill>
        <a:effectLst/>
      </p:bgPr>
    </p:bg>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7"/>
          <p:cNvSpPr txBox="1">
            <a:spLocks noGrp="1"/>
          </p:cNvSpPr>
          <p:nvPr>
            <p:ph type="body" idx="1"/>
          </p:nvPr>
        </p:nvSpPr>
        <p:spPr>
          <a:xfrm>
            <a:off x="1155167" y="1747733"/>
            <a:ext cx="3641200" cy="40568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8" name="Google Shape;28;p7"/>
          <p:cNvSpPr txBox="1">
            <a:spLocks noGrp="1"/>
          </p:cNvSpPr>
          <p:nvPr>
            <p:ph type="body" idx="2"/>
          </p:nvPr>
        </p:nvSpPr>
        <p:spPr>
          <a:xfrm>
            <a:off x="5015605" y="1747733"/>
            <a:ext cx="3641200" cy="40568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9" name="Google Shape;29;p7"/>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1082232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25585D7-45F4-280A-125D-504123D4BB2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96622DD-4A97-ECF4-0690-E97AE9BC6EF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2485C5A-738F-833C-8A89-CB7136A94920}"/>
              </a:ext>
            </a:extLst>
          </p:cNvPr>
          <p:cNvSpPr>
            <a:spLocks noGrp="1"/>
          </p:cNvSpPr>
          <p:nvPr>
            <p:ph type="dt" sz="half" idx="10"/>
          </p:nvPr>
        </p:nvSpPr>
        <p:spPr/>
        <p:txBody>
          <a:bodyPr/>
          <a:lstStyle/>
          <a:p>
            <a:fld id="{682A1A8F-B731-4D2E-8049-49190072B592}" type="datetimeFigureOut">
              <a:rPr lang="en-US" smtClean="0"/>
              <a:t>9/25/2023</a:t>
            </a:fld>
            <a:endParaRPr lang="en-US"/>
          </a:p>
        </p:txBody>
      </p:sp>
      <p:sp>
        <p:nvSpPr>
          <p:cNvPr id="5" name="Footer Placeholder 4">
            <a:extLst>
              <a:ext uri="{FF2B5EF4-FFF2-40B4-BE49-F238E27FC236}">
                <a16:creationId xmlns:a16="http://schemas.microsoft.com/office/drawing/2014/main" id="{12F21CC0-F828-EE22-763A-685117FC572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0AD0B0A-1C60-54C2-DD8A-E913CD0D6A47}"/>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18733202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30"/>
        <p:cNvGrpSpPr/>
        <p:nvPr/>
      </p:nvGrpSpPr>
      <p:grpSpPr>
        <a:xfrm>
          <a:off x="0" y="0"/>
          <a:ext cx="0" cy="0"/>
          <a:chOff x="0" y="0"/>
          <a:chExt cx="0" cy="0"/>
        </a:xfrm>
      </p:grpSpPr>
      <p:sp>
        <p:nvSpPr>
          <p:cNvPr id="31" name="Google Shape;31;p8"/>
          <p:cNvSpPr txBox="1">
            <a:spLocks noGrp="1"/>
          </p:cNvSpPr>
          <p:nvPr>
            <p:ph type="title"/>
          </p:nvPr>
        </p:nvSpPr>
        <p:spPr>
          <a:xfrm>
            <a:off x="1155167" y="477833"/>
            <a:ext cx="10090400" cy="11432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 name="Google Shape;32;p8"/>
          <p:cNvSpPr txBox="1">
            <a:spLocks noGrp="1"/>
          </p:cNvSpPr>
          <p:nvPr>
            <p:ph type="body" idx="1"/>
          </p:nvPr>
        </p:nvSpPr>
        <p:spPr>
          <a:xfrm>
            <a:off x="1155167"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3" name="Google Shape;33;p8"/>
          <p:cNvSpPr txBox="1">
            <a:spLocks noGrp="1"/>
          </p:cNvSpPr>
          <p:nvPr>
            <p:ph type="body" idx="2"/>
          </p:nvPr>
        </p:nvSpPr>
        <p:spPr>
          <a:xfrm>
            <a:off x="4574249"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4" name="Google Shape;34;p8"/>
          <p:cNvSpPr txBox="1">
            <a:spLocks noGrp="1"/>
          </p:cNvSpPr>
          <p:nvPr>
            <p:ph type="body" idx="3"/>
          </p:nvPr>
        </p:nvSpPr>
        <p:spPr>
          <a:xfrm>
            <a:off x="7993332"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5" name="Google Shape;35;p8"/>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2033763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36"/>
        <p:cNvGrpSpPr/>
        <p:nvPr/>
      </p:nvGrpSpPr>
      <p:grpSpPr>
        <a:xfrm>
          <a:off x="0" y="0"/>
          <a:ext cx="0" cy="0"/>
          <a:chOff x="0" y="0"/>
          <a:chExt cx="0" cy="0"/>
        </a:xfrm>
      </p:grpSpPr>
      <p:sp>
        <p:nvSpPr>
          <p:cNvPr id="37" name="Google Shape;37;p9"/>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8" name="Google Shape;38;p9"/>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0004417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39"/>
        <p:cNvGrpSpPr/>
        <p:nvPr/>
      </p:nvGrpSpPr>
      <p:grpSpPr>
        <a:xfrm>
          <a:off x="0" y="0"/>
          <a:ext cx="0" cy="0"/>
          <a:chOff x="0" y="0"/>
          <a:chExt cx="0" cy="0"/>
        </a:xfrm>
      </p:grpSpPr>
      <p:sp>
        <p:nvSpPr>
          <p:cNvPr id="40" name="Google Shape;40;p10"/>
          <p:cNvSpPr txBox="1">
            <a:spLocks noGrp="1"/>
          </p:cNvSpPr>
          <p:nvPr>
            <p:ph type="body" idx="1"/>
          </p:nvPr>
        </p:nvSpPr>
        <p:spPr>
          <a:xfrm>
            <a:off x="1233133" y="5163867"/>
            <a:ext cx="10132000" cy="692800"/>
          </a:xfrm>
          <a:prstGeom prst="rect">
            <a:avLst/>
          </a:prstGeom>
        </p:spPr>
        <p:txBody>
          <a:bodyPr spcFirstLastPara="1" wrap="square" lIns="91425" tIns="91425" rIns="91425" bIns="91425" anchor="t" anchorCtr="0">
            <a:noAutofit/>
          </a:bodyPr>
          <a:lstStyle>
            <a:lvl1pPr marL="609585" lvl="0" indent="-304792" algn="ctr">
              <a:spcBef>
                <a:spcPts val="480"/>
              </a:spcBef>
              <a:spcAft>
                <a:spcPts val="0"/>
              </a:spcAft>
              <a:buSzPts val="1800"/>
              <a:buNone/>
              <a:defRPr sz="2400"/>
            </a:lvl1pPr>
          </a:lstStyle>
          <a:p>
            <a:endParaRPr/>
          </a:p>
        </p:txBody>
      </p:sp>
      <p:sp>
        <p:nvSpPr>
          <p:cNvPr id="41" name="Google Shape;41;p10"/>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560211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Blank polaroid" type="blank">
  <p:cSld name="Blank polaroid">
    <p:bg>
      <p:bgPr>
        <a:blipFill>
          <a:blip r:embed="rId2">
            <a:alphaModFix/>
          </a:blip>
          <a:stretch>
            <a:fillRect/>
          </a:stretch>
        </a:blipFill>
        <a:effectLst/>
      </p:bgPr>
    </p:bg>
    <p:spTree>
      <p:nvGrpSpPr>
        <p:cNvPr id="1" name="Shape 42"/>
        <p:cNvGrpSpPr/>
        <p:nvPr/>
      </p:nvGrpSpPr>
      <p:grpSpPr>
        <a:xfrm>
          <a:off x="0" y="0"/>
          <a:ext cx="0" cy="0"/>
          <a:chOff x="0" y="0"/>
          <a:chExt cx="0" cy="0"/>
        </a:xfrm>
      </p:grpSpPr>
      <p:sp>
        <p:nvSpPr>
          <p:cNvPr id="43" name="Google Shape;43;p11"/>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12503262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Blank postit">
  <p:cSld name="Blank postit">
    <p:bg>
      <p:bgPr>
        <a:blipFill>
          <a:blip r:embed="rId2">
            <a:alphaModFix/>
          </a:blip>
          <a:stretch>
            <a:fillRect/>
          </a:stretch>
        </a:blipFill>
        <a:effectLst/>
      </p:bgPr>
    </p:bg>
    <p:spTree>
      <p:nvGrpSpPr>
        <p:cNvPr id="1" name="Shape 44"/>
        <p:cNvGrpSpPr/>
        <p:nvPr/>
      </p:nvGrpSpPr>
      <p:grpSpPr>
        <a:xfrm>
          <a:off x="0" y="0"/>
          <a:ext cx="0" cy="0"/>
          <a:chOff x="0" y="0"/>
          <a:chExt cx="0" cy="0"/>
        </a:xfrm>
      </p:grpSpPr>
      <p:sp>
        <p:nvSpPr>
          <p:cNvPr id="45" name="Google Shape;45;p12"/>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9161615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Blank big postit">
  <p:cSld name="Blank big postit">
    <p:bg>
      <p:bgPr>
        <a:blipFill>
          <a:blip r:embed="rId2">
            <a:alphaModFix/>
          </a:blip>
          <a:stretch>
            <a:fillRect/>
          </a:stretch>
        </a:blipFill>
        <a:effectLst/>
      </p:bgPr>
    </p:bg>
    <p:spTree>
      <p:nvGrpSpPr>
        <p:cNvPr id="1" name="Shape 46"/>
        <p:cNvGrpSpPr/>
        <p:nvPr/>
      </p:nvGrpSpPr>
      <p:grpSpPr>
        <a:xfrm>
          <a:off x="0" y="0"/>
          <a:ext cx="0" cy="0"/>
          <a:chOff x="0" y="0"/>
          <a:chExt cx="0" cy="0"/>
        </a:xfrm>
      </p:grpSpPr>
      <p:sp>
        <p:nvSpPr>
          <p:cNvPr id="47" name="Google Shape;47;p13"/>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3249673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Blank">
  <p:cSld name="Blank">
    <p:bg>
      <p:bgPr>
        <a:blipFill>
          <a:blip r:embed="rId2">
            <a:alphaModFix/>
          </a:blip>
          <a:stretch>
            <a:fillRect/>
          </a:stretch>
        </a:blipFill>
        <a:effectLst/>
      </p:bgPr>
    </p:bg>
    <p:spTree>
      <p:nvGrpSpPr>
        <p:cNvPr id="1" name="Shape 48"/>
        <p:cNvGrpSpPr/>
        <p:nvPr/>
      </p:nvGrpSpPr>
      <p:grpSpPr>
        <a:xfrm>
          <a:off x="0" y="0"/>
          <a:ext cx="0" cy="0"/>
          <a:chOff x="0" y="0"/>
          <a:chExt cx="0" cy="0"/>
        </a:xfrm>
      </p:grpSpPr>
      <p:sp>
        <p:nvSpPr>
          <p:cNvPr id="49" name="Google Shape;49;p14"/>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24491737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Image background">
  <p:cSld name="Image background">
    <p:bg>
      <p:bgPr>
        <a:noFill/>
        <a:effectLst/>
      </p:bgPr>
    </p:bg>
    <p:spTree>
      <p:nvGrpSpPr>
        <p:cNvPr id="1" name="Shape 50"/>
        <p:cNvGrpSpPr/>
        <p:nvPr/>
      </p:nvGrpSpPr>
      <p:grpSpPr>
        <a:xfrm>
          <a:off x="0" y="0"/>
          <a:ext cx="0" cy="0"/>
          <a:chOff x="0" y="0"/>
          <a:chExt cx="0" cy="0"/>
        </a:xfrm>
      </p:grpSpPr>
      <p:pic>
        <p:nvPicPr>
          <p:cNvPr id="51" name="Google Shape;51;p15" descr="notepad4.png"/>
          <p:cNvPicPr preferRelativeResize="0"/>
          <p:nvPr/>
        </p:nvPicPr>
        <p:blipFill>
          <a:blip r:embed="rId2">
            <a:alphaModFix/>
          </a:blip>
          <a:stretch>
            <a:fillRect/>
          </a:stretch>
        </p:blipFill>
        <p:spPr>
          <a:xfrm>
            <a:off x="0" y="0"/>
            <a:ext cx="12192000" cy="6858021"/>
          </a:xfrm>
          <a:prstGeom prst="rect">
            <a:avLst/>
          </a:prstGeom>
          <a:noFill/>
          <a:ln>
            <a:noFill/>
          </a:ln>
        </p:spPr>
      </p:pic>
      <p:sp>
        <p:nvSpPr>
          <p:cNvPr id="52" name="Google Shape;52;p15"/>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8446235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10" name="Google Shape;10;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1" name="Google Shape;11;p2"/>
          <p:cNvSpPr txBox="1">
            <a:spLocks noGrp="1"/>
          </p:cNvSpPr>
          <p:nvPr>
            <p:ph type="title"/>
          </p:nvPr>
        </p:nvSpPr>
        <p:spPr>
          <a:xfrm>
            <a:off x="2166800" y="1537497"/>
            <a:ext cx="7858400" cy="31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9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2" name="Google Shape;12;p2"/>
          <p:cNvSpPr txBox="1">
            <a:spLocks noGrp="1"/>
          </p:cNvSpPr>
          <p:nvPr>
            <p:ph type="body" idx="1"/>
          </p:nvPr>
        </p:nvSpPr>
        <p:spPr>
          <a:xfrm>
            <a:off x="2567800" y="4492967"/>
            <a:ext cx="7056400" cy="1133200"/>
          </a:xfrm>
          <a:prstGeom prst="rect">
            <a:avLst/>
          </a:prstGeom>
        </p:spPr>
        <p:txBody>
          <a:bodyPr spcFirstLastPara="1" wrap="square" lIns="91425" tIns="91425" rIns="91425" bIns="91425" anchor="ctr" anchorCtr="0">
            <a:noAutofit/>
          </a:bodyPr>
          <a:lstStyle>
            <a:lvl1pPr marL="609585" lvl="0" indent="-406390" algn="ctr" rtl="0">
              <a:lnSpc>
                <a:spcPct val="100000"/>
              </a:lnSpc>
              <a:spcBef>
                <a:spcPts val="0"/>
              </a:spcBef>
              <a:spcAft>
                <a:spcPts val="0"/>
              </a:spcAft>
              <a:buSzPts val="1200"/>
              <a:buChar char="●"/>
              <a:defRPr sz="2400"/>
            </a:lvl1pPr>
            <a:lvl2pPr marL="1219170" lvl="1" indent="-406390" rtl="0">
              <a:spcBef>
                <a:spcPts val="0"/>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sp>
        <p:nvSpPr>
          <p:cNvPr id="13" name="Google Shape;13;p2"/>
          <p:cNvSpPr/>
          <p:nvPr/>
        </p:nvSpPr>
        <p:spPr>
          <a:xfrm>
            <a:off x="-326128"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4;p2"/>
          <p:cNvSpPr/>
          <p:nvPr/>
        </p:nvSpPr>
        <p:spPr>
          <a:xfrm flipH="1">
            <a:off x="10516155"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 name="Google Shape;15;p2"/>
          <p:cNvGrpSpPr/>
          <p:nvPr/>
        </p:nvGrpSpPr>
        <p:grpSpPr>
          <a:xfrm>
            <a:off x="-461842" y="1054055"/>
            <a:ext cx="3011172" cy="854071"/>
            <a:chOff x="-2810250" y="3572525"/>
            <a:chExt cx="2106500" cy="597475"/>
          </a:xfrm>
        </p:grpSpPr>
        <p:sp>
          <p:nvSpPr>
            <p:cNvPr id="16" name="Google Shape;16;p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7;p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8;p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p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p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21;p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22;p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24;p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25;p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7;p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8;p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9;p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0;p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31;p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32;p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33;p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5;p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6;p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37;p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38;p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39;p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40;p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41;p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42;p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43;p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4;p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5;p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6;p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47;p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8;p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49;p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50;p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52;p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53;p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54;p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56;p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57;p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58;p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59;p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60;p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61;p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62;p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63;p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64;p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65;p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66;p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Google Shape;67;p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68;p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69;p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70;p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71;p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72;p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73;p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4;p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75;p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6;p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77;p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8;p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9;p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81;p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82;p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83;p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84;p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86;p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87;p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88;p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89;p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90;p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91;p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92;p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93;p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94;p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95;p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96;p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97;p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98;p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99;p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00;p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01;p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02;p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103;p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104;p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05;p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06;p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07;p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08;p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9;p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10;p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11;p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12;p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113;p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114;p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115;p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116;p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117;p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118;p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19;p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20;p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21;p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22;p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23;p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24;p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25;p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 name="Google Shape;126;p2"/>
          <p:cNvGrpSpPr/>
          <p:nvPr/>
        </p:nvGrpSpPr>
        <p:grpSpPr>
          <a:xfrm>
            <a:off x="10173164" y="5847025"/>
            <a:ext cx="2364483" cy="753219"/>
            <a:chOff x="-4380075" y="3780200"/>
            <a:chExt cx="1637000" cy="521475"/>
          </a:xfrm>
        </p:grpSpPr>
        <p:sp>
          <p:nvSpPr>
            <p:cNvPr id="127" name="Google Shape;127;p2"/>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128;p2"/>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129;p2"/>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130;p2"/>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131;p2"/>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132;p2"/>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133;p2"/>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134;p2"/>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135;p2"/>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136;p2"/>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137;p2"/>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138;p2"/>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139;p2"/>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140;p2"/>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141;p2"/>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142;p2"/>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143;p2"/>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144;p2"/>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145;p2"/>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146;p2"/>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147;p2"/>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148;p2"/>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149;p2"/>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150;p2"/>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151;p2"/>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152;p2"/>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153;p2"/>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54;p2"/>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155;p2"/>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156;p2"/>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157;p2"/>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58;p2"/>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159;p2"/>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160;p2"/>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161;p2"/>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162;p2"/>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2"/>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2"/>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2"/>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2"/>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2"/>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2"/>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69;p2"/>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70;p2"/>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2"/>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2"/>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2"/>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74;p2"/>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75;p2"/>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76;p2"/>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77;p2"/>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78;p2"/>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79;p2"/>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80;p2"/>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181;p2"/>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182;p2"/>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183;p2"/>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184;p2"/>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185;p2"/>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186;p2"/>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187;p2"/>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188;p2"/>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189;p2"/>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190;p2"/>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191;p2"/>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92;p2"/>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93;p2"/>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194;p2"/>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04128079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95"/>
        <p:cNvGrpSpPr/>
        <p:nvPr/>
      </p:nvGrpSpPr>
      <p:grpSpPr>
        <a:xfrm>
          <a:off x="0" y="0"/>
          <a:ext cx="0" cy="0"/>
          <a:chOff x="0" y="0"/>
          <a:chExt cx="0" cy="0"/>
        </a:xfrm>
      </p:grpSpPr>
      <p:pic>
        <p:nvPicPr>
          <p:cNvPr id="196" name="Google Shape;196;p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97" name="Google Shape;197;p3"/>
          <p:cNvSpPr txBox="1">
            <a:spLocks noGrp="1"/>
          </p:cNvSpPr>
          <p:nvPr>
            <p:ph type="subTitle" idx="1"/>
          </p:nvPr>
        </p:nvSpPr>
        <p:spPr>
          <a:xfrm>
            <a:off x="4187088" y="4546967"/>
            <a:ext cx="3818800" cy="9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98" name="Google Shape;198;p3"/>
          <p:cNvSpPr txBox="1">
            <a:spLocks noGrp="1"/>
          </p:cNvSpPr>
          <p:nvPr>
            <p:ph type="title"/>
          </p:nvPr>
        </p:nvSpPr>
        <p:spPr>
          <a:xfrm>
            <a:off x="4139488" y="2929363"/>
            <a:ext cx="3914000" cy="19764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4200"/>
              <a:buNone/>
              <a:defRPr sz="72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9" name="Google Shape;199;p3"/>
          <p:cNvSpPr txBox="1">
            <a:spLocks noGrp="1"/>
          </p:cNvSpPr>
          <p:nvPr>
            <p:ph type="title" idx="2" hasCustomPrompt="1"/>
          </p:nvPr>
        </p:nvSpPr>
        <p:spPr>
          <a:xfrm>
            <a:off x="5125488" y="1900864"/>
            <a:ext cx="1942000" cy="13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grpSp>
        <p:nvGrpSpPr>
          <p:cNvPr id="200" name="Google Shape;200;p3"/>
          <p:cNvGrpSpPr/>
          <p:nvPr/>
        </p:nvGrpSpPr>
        <p:grpSpPr>
          <a:xfrm>
            <a:off x="-1580183" y="1121234"/>
            <a:ext cx="2808667" cy="796633"/>
            <a:chOff x="-2810250" y="3572525"/>
            <a:chExt cx="2106500" cy="597475"/>
          </a:xfrm>
        </p:grpSpPr>
        <p:sp>
          <p:nvSpPr>
            <p:cNvPr id="201" name="Google Shape;201;p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02;p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203;p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204;p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205;p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206;p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207;p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08;p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09;p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232;p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233;p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235;p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236;p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237;p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238;p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241;p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242;p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244;p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245;p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246;p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254;p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255;p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257;p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258;p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259;p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263;p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264;p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266;p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267;p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268;p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269;p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270;p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271;p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272;p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273;p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274;p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75;p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276;p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77;p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278;p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279;p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280;p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281;p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282;p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283;p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284;p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285;p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286;p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287;p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288;p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289;p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290;p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291;p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292;p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93;p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294;p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295;p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296;p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297;p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298;p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99;p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300;p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301;p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302;p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303;p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304;p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305;p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306;p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307;p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308;p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309;p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310;p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 name="Google Shape;311;p3"/>
          <p:cNvGrpSpPr/>
          <p:nvPr/>
        </p:nvGrpSpPr>
        <p:grpSpPr>
          <a:xfrm>
            <a:off x="10318651" y="5984334"/>
            <a:ext cx="2182667" cy="695300"/>
            <a:chOff x="-4380075" y="3780200"/>
            <a:chExt cx="1637000" cy="521475"/>
          </a:xfrm>
        </p:grpSpPr>
        <p:sp>
          <p:nvSpPr>
            <p:cNvPr id="312" name="Google Shape;312;p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313;p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314;p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315;p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316;p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317;p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318;p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319;p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320;p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321;p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322;p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323;p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324;p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325;p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326;p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327;p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Google Shape;328;p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Google Shape;329;p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330;p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331;p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332;p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333;p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334;p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335;p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336;p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337;p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338;p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339;p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340;p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341;p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342;p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343;p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344;p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345;p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346;p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347;p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348;p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349;p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350;p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351;p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352;p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353;p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354;p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355;p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356;p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357;p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358;p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359;p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360;p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361;p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362;p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363;p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364;p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365;p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366;p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367;p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368;p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369;p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370;p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371;p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372;p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373;p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374;p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375;p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376;p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377;p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378;p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379;p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80" name="Google Shape;380;p3"/>
          <p:cNvPicPr preferRelativeResize="0"/>
          <p:nvPr/>
        </p:nvPicPr>
        <p:blipFill>
          <a:blip r:embed="rId3">
            <a:alphaModFix amt="75000"/>
          </a:blip>
          <a:stretch>
            <a:fillRect/>
          </a:stretch>
        </p:blipFill>
        <p:spPr>
          <a:xfrm>
            <a:off x="9047784" y="750167"/>
            <a:ext cx="4724400" cy="977900"/>
          </a:xfrm>
          <a:prstGeom prst="rect">
            <a:avLst/>
          </a:prstGeom>
          <a:noFill/>
          <a:ln>
            <a:noFill/>
          </a:ln>
        </p:spPr>
      </p:pic>
      <p:pic>
        <p:nvPicPr>
          <p:cNvPr id="381" name="Google Shape;381;p3"/>
          <p:cNvPicPr preferRelativeResize="0"/>
          <p:nvPr/>
        </p:nvPicPr>
        <p:blipFill>
          <a:blip r:embed="rId4">
            <a:alphaModFix amt="65000"/>
          </a:blip>
          <a:stretch>
            <a:fillRect/>
          </a:stretch>
        </p:blipFill>
        <p:spPr>
          <a:xfrm>
            <a:off x="-975433" y="6009383"/>
            <a:ext cx="5057368" cy="898400"/>
          </a:xfrm>
          <a:prstGeom prst="rect">
            <a:avLst/>
          </a:prstGeom>
          <a:noFill/>
          <a:ln>
            <a:noFill/>
          </a:ln>
        </p:spPr>
      </p:pic>
    </p:spTree>
    <p:extLst>
      <p:ext uri="{BB962C8B-B14F-4D97-AF65-F5344CB8AC3E}">
        <p14:creationId xmlns:p14="http://schemas.microsoft.com/office/powerpoint/2010/main" val="381190316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C2B7E0E0-47C6-42EE-8F6C-2867234789DD}" type="datetimeFigureOut">
              <a:rPr lang="en-US" smtClean="0"/>
              <a:t>9/25/2023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85772432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82"/>
        <p:cNvGrpSpPr/>
        <p:nvPr/>
      </p:nvGrpSpPr>
      <p:grpSpPr>
        <a:xfrm>
          <a:off x="0" y="0"/>
          <a:ext cx="0" cy="0"/>
          <a:chOff x="0" y="0"/>
          <a:chExt cx="0" cy="0"/>
        </a:xfrm>
      </p:grpSpPr>
      <p:pic>
        <p:nvPicPr>
          <p:cNvPr id="383" name="Google Shape;383;p4"/>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384" name="Google Shape;384;p4"/>
          <p:cNvPicPr preferRelativeResize="0"/>
          <p:nvPr/>
        </p:nvPicPr>
        <p:blipFill>
          <a:blip r:embed="rId3">
            <a:alphaModFix amt="80000"/>
          </a:blip>
          <a:stretch>
            <a:fillRect/>
          </a:stretch>
        </p:blipFill>
        <p:spPr>
          <a:xfrm>
            <a:off x="9494369" y="865426"/>
            <a:ext cx="3493332" cy="620567"/>
          </a:xfrm>
          <a:prstGeom prst="rect">
            <a:avLst/>
          </a:prstGeom>
          <a:noFill/>
          <a:ln>
            <a:noFill/>
          </a:ln>
        </p:spPr>
      </p:pic>
      <p:pic>
        <p:nvPicPr>
          <p:cNvPr id="385" name="Google Shape;385;p4"/>
          <p:cNvPicPr preferRelativeResize="0"/>
          <p:nvPr/>
        </p:nvPicPr>
        <p:blipFill>
          <a:blip r:embed="rId4">
            <a:alphaModFix amt="85000"/>
          </a:blip>
          <a:stretch>
            <a:fillRect/>
          </a:stretch>
        </p:blipFill>
        <p:spPr>
          <a:xfrm>
            <a:off x="-1391565" y="6044193"/>
            <a:ext cx="3493332" cy="620567"/>
          </a:xfrm>
          <a:prstGeom prst="rect">
            <a:avLst/>
          </a:prstGeom>
          <a:noFill/>
          <a:ln>
            <a:noFill/>
          </a:ln>
        </p:spPr>
      </p:pic>
      <p:sp>
        <p:nvSpPr>
          <p:cNvPr id="386" name="Google Shape;386;p4"/>
          <p:cNvSpPr txBox="1">
            <a:spLocks noGrp="1"/>
          </p:cNvSpPr>
          <p:nvPr>
            <p:ph type="body" idx="1"/>
          </p:nvPr>
        </p:nvSpPr>
        <p:spPr>
          <a:xfrm>
            <a:off x="951588" y="1790836"/>
            <a:ext cx="10281200" cy="4592000"/>
          </a:xfrm>
          <a:prstGeom prst="rect">
            <a:avLst/>
          </a:prstGeom>
        </p:spPr>
        <p:txBody>
          <a:bodyPr spcFirstLastPara="1" wrap="square" lIns="91425" tIns="91425" rIns="91425" bIns="91425" anchor="t" anchorCtr="0">
            <a:noAutofit/>
          </a:bodyPr>
          <a:lstStyle>
            <a:lvl1pPr marL="609585" lvl="0" indent="-431789" rtl="0">
              <a:lnSpc>
                <a:spcPct val="100000"/>
              </a:lnSpc>
              <a:spcBef>
                <a:spcPts val="0"/>
              </a:spcBef>
              <a:spcAft>
                <a:spcPts val="0"/>
              </a:spcAft>
              <a:buSzPts val="1500"/>
              <a:buAutoNum type="arabicPeriod"/>
              <a:defRPr sz="1600"/>
            </a:lvl1pPr>
            <a:lvl2pPr marL="1219170" lvl="1" indent="-431789" rtl="0">
              <a:spcBef>
                <a:spcPts val="2133"/>
              </a:spcBef>
              <a:spcAft>
                <a:spcPts val="0"/>
              </a:spcAft>
              <a:buSzPts val="1500"/>
              <a:buAutoNum type="alphaLcPeriod"/>
              <a:defRPr/>
            </a:lvl2pPr>
            <a:lvl3pPr marL="1828754" lvl="2" indent="-431789" rtl="0">
              <a:spcBef>
                <a:spcPts val="2133"/>
              </a:spcBef>
              <a:spcAft>
                <a:spcPts val="0"/>
              </a:spcAft>
              <a:buSzPts val="1500"/>
              <a:buAutoNum type="romanLcPeriod"/>
              <a:defRPr/>
            </a:lvl3pPr>
            <a:lvl4pPr marL="2438339" lvl="3" indent="-431789" rtl="0">
              <a:spcBef>
                <a:spcPts val="2133"/>
              </a:spcBef>
              <a:spcAft>
                <a:spcPts val="0"/>
              </a:spcAft>
              <a:buSzPts val="1500"/>
              <a:buAutoNum type="arabicPeriod"/>
              <a:defRPr/>
            </a:lvl4pPr>
            <a:lvl5pPr marL="3047924" lvl="4" indent="-431789" rtl="0">
              <a:spcBef>
                <a:spcPts val="2133"/>
              </a:spcBef>
              <a:spcAft>
                <a:spcPts val="0"/>
              </a:spcAft>
              <a:buSzPts val="1500"/>
              <a:buAutoNum type="alphaLcPeriod"/>
              <a:defRPr/>
            </a:lvl5pPr>
            <a:lvl6pPr marL="3657509" lvl="5" indent="-431789" rtl="0">
              <a:spcBef>
                <a:spcPts val="2133"/>
              </a:spcBef>
              <a:spcAft>
                <a:spcPts val="0"/>
              </a:spcAft>
              <a:buSzPts val="1500"/>
              <a:buAutoNum type="romanLcPeriod"/>
              <a:defRPr/>
            </a:lvl6pPr>
            <a:lvl7pPr marL="4267093" lvl="6" indent="-431789" rtl="0">
              <a:spcBef>
                <a:spcPts val="2133"/>
              </a:spcBef>
              <a:spcAft>
                <a:spcPts val="0"/>
              </a:spcAft>
              <a:buSzPts val="1500"/>
              <a:buAutoNum type="arabicPeriod"/>
              <a:defRPr/>
            </a:lvl7pPr>
            <a:lvl8pPr marL="4876678" lvl="7" indent="-431789" rtl="0">
              <a:spcBef>
                <a:spcPts val="2133"/>
              </a:spcBef>
              <a:spcAft>
                <a:spcPts val="0"/>
              </a:spcAft>
              <a:buSzPts val="1500"/>
              <a:buAutoNum type="alphaLcPeriod"/>
              <a:defRPr/>
            </a:lvl8pPr>
            <a:lvl9pPr marL="5486263" lvl="8" indent="-431789" rtl="0">
              <a:spcBef>
                <a:spcPts val="2133"/>
              </a:spcBef>
              <a:spcAft>
                <a:spcPts val="2133"/>
              </a:spcAft>
              <a:buSzPts val="1500"/>
              <a:buAutoNum type="romanLcPeriod"/>
              <a:defRPr/>
            </a:lvl9pPr>
          </a:lstStyle>
          <a:p>
            <a:endParaRPr/>
          </a:p>
        </p:txBody>
      </p:sp>
      <p:grpSp>
        <p:nvGrpSpPr>
          <p:cNvPr id="387" name="Google Shape;387;p4"/>
          <p:cNvGrpSpPr/>
          <p:nvPr/>
        </p:nvGrpSpPr>
        <p:grpSpPr>
          <a:xfrm>
            <a:off x="10694033" y="5956152"/>
            <a:ext cx="2808667" cy="796633"/>
            <a:chOff x="-2810250" y="3572525"/>
            <a:chExt cx="2106500" cy="597475"/>
          </a:xfrm>
        </p:grpSpPr>
        <p:sp>
          <p:nvSpPr>
            <p:cNvPr id="388" name="Google Shape;388;p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389;p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390;p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391;p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392;p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393;p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394;p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395;p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396;p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397;p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Google Shape;398;p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Google Shape;399;p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00;p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01;p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02;p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03;p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04;p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05;p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06;p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07;p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08;p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09;p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10;p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11;p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12;p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13;p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14;p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15;p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16;p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17;p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18;p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419;p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420;p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21;p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22;p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23;p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24;p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25;p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26;p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27;p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28;p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29;p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30;p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31;p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32;p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33;p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34;p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35;p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36;p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37;p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38;p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39;p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40;p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41;p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42;p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43;p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44;p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45;p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46;p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47;p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48;p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49;p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50;p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51;p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52;p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53;p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55;p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56;p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57;p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58;p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59;p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60;p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61;p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62;p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64;p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65;p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66;p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67;p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Google Shape;468;p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Google Shape;469;p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70;p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71;p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73;p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74;p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75;p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76;p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77;p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78;p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79;p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80;p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82;p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83;p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84;p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85;p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86;p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87;p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88;p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89;p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90;p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91;p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92;p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493;p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94;p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495;p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96;p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97;p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8" name="Google Shape;498;p4"/>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99659460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99"/>
        <p:cNvGrpSpPr/>
        <p:nvPr/>
      </p:nvGrpSpPr>
      <p:grpSpPr>
        <a:xfrm>
          <a:off x="0" y="0"/>
          <a:ext cx="0" cy="0"/>
          <a:chOff x="0" y="0"/>
          <a:chExt cx="0" cy="0"/>
        </a:xfrm>
      </p:grpSpPr>
      <p:pic>
        <p:nvPicPr>
          <p:cNvPr id="500" name="Google Shape;500;p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01" name="Google Shape;501;p5"/>
          <p:cNvSpPr txBox="1">
            <a:spLocks noGrp="1"/>
          </p:cNvSpPr>
          <p:nvPr>
            <p:ph type="subTitle" idx="1"/>
          </p:nvPr>
        </p:nvSpPr>
        <p:spPr>
          <a:xfrm>
            <a:off x="6716511" y="5293668"/>
            <a:ext cx="3921600" cy="48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2000"/>
              <a:buFont typeface="Caveat Brush"/>
              <a:buNone/>
              <a:defRPr sz="2667" b="1">
                <a:latin typeface="Caveat Brush"/>
                <a:ea typeface="Caveat Brush"/>
                <a:cs typeface="Caveat Brush"/>
                <a:sym typeface="Caveat Brush"/>
              </a:defRPr>
            </a:lvl2pPr>
            <a:lvl3pPr lvl="2"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3pPr>
            <a:lvl4pPr lvl="3"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4pPr>
            <a:lvl5pPr lvl="4"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5pPr>
            <a:lvl6pPr lvl="5"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6pPr>
            <a:lvl7pPr lvl="6"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7pPr>
            <a:lvl8pPr lvl="7"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8pPr>
            <a:lvl9pPr lvl="8" algn="ctr" rtl="0">
              <a:lnSpc>
                <a:spcPct val="100000"/>
              </a:lnSpc>
              <a:spcBef>
                <a:spcPts val="2133"/>
              </a:spcBef>
              <a:spcAft>
                <a:spcPts val="2133"/>
              </a:spcAft>
              <a:buSzPts val="2000"/>
              <a:buFont typeface="Caveat Brush"/>
              <a:buNone/>
              <a:defRPr sz="2667" b="1">
                <a:latin typeface="Caveat Brush"/>
                <a:ea typeface="Caveat Brush"/>
                <a:cs typeface="Caveat Brush"/>
                <a:sym typeface="Caveat Brush"/>
              </a:defRPr>
            </a:lvl9pPr>
          </a:lstStyle>
          <a:p>
            <a:endParaRPr/>
          </a:p>
        </p:txBody>
      </p:sp>
      <p:sp>
        <p:nvSpPr>
          <p:cNvPr id="502" name="Google Shape;502;p5"/>
          <p:cNvSpPr txBox="1">
            <a:spLocks noGrp="1"/>
          </p:cNvSpPr>
          <p:nvPr>
            <p:ph type="subTitle" idx="2"/>
          </p:nvPr>
        </p:nvSpPr>
        <p:spPr>
          <a:xfrm>
            <a:off x="1598667" y="5293657"/>
            <a:ext cx="3876800" cy="48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2667" b="1">
                <a:latin typeface="Caveat Brush"/>
                <a:ea typeface="Caveat Brush"/>
                <a:cs typeface="Caveat Brush"/>
                <a:sym typeface="Caveat Brush"/>
              </a:defRPr>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sp>
        <p:nvSpPr>
          <p:cNvPr id="503" name="Google Shape;503;p5"/>
          <p:cNvSpPr txBox="1">
            <a:spLocks noGrp="1"/>
          </p:cNvSpPr>
          <p:nvPr>
            <p:ph type="subTitle" idx="3"/>
          </p:nvPr>
        </p:nvSpPr>
        <p:spPr>
          <a:xfrm>
            <a:off x="1546681" y="4104337"/>
            <a:ext cx="3970800" cy="13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2000"/>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grpSp>
        <p:nvGrpSpPr>
          <p:cNvPr id="504" name="Google Shape;504;p5"/>
          <p:cNvGrpSpPr/>
          <p:nvPr/>
        </p:nvGrpSpPr>
        <p:grpSpPr>
          <a:xfrm>
            <a:off x="-1048434" y="1121234"/>
            <a:ext cx="2808667" cy="796633"/>
            <a:chOff x="-2810250" y="3572525"/>
            <a:chExt cx="2106500" cy="597475"/>
          </a:xfrm>
        </p:grpSpPr>
        <p:sp>
          <p:nvSpPr>
            <p:cNvPr id="505" name="Google Shape;505;p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506;p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507;p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508;p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509;p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510;p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511;p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512;p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513;p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514;p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515;p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516;p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517;p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518;p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519;p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520;p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521;p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522;p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523;p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524;p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525;p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526;p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527;p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528;p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529;p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530;p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531;p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532;p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533;p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534;p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535;p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536;p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537;p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Google Shape;538;p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Google Shape;539;p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Google Shape;540;p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Google Shape;541;p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542;p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543;p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Google Shape;544;p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545;p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546;p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Google Shape;547;p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Google Shape;548;p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Google Shape;549;p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Google Shape;550;p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551;p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Google Shape;552;p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Google Shape;553;p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554;p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555;p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Google Shape;556;p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Google Shape;557;p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Google Shape;558;p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Google Shape;559;p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Google Shape;560;p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Google Shape;561;p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Google Shape;562;p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Google Shape;563;p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Google Shape;564;p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Google Shape;565;p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Google Shape;566;p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Google Shape;567;p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Google Shape;568;p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Google Shape;569;p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Google Shape;570;p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Google Shape;571;p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Google Shape;572;p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Google Shape;573;p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Google Shape;574;p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Google Shape;575;p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Google Shape;576;p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Google Shape;577;p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Google Shape;578;p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Google Shape;579;p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Google Shape;580;p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Google Shape;581;p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Google Shape;582;p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Google Shape;583;p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Google Shape;584;p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Google Shape;585;p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Google Shape;586;p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Google Shape;587;p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Google Shape;588;p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Google Shape;589;p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Google Shape;590;p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Google Shape;591;p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Google Shape;592;p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Google Shape;593;p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Google Shape;594;p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Google Shape;595;p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Google Shape;596;p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Google Shape;597;p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Google Shape;598;p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Google Shape;599;p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Google Shape;600;p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Google Shape;604;p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Google Shape;605;p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Google Shape;607;p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Google Shape;608;p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Google Shape;609;p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Google Shape;610;p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Google Shape;612;p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Google Shape;613;p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Google Shape;614;p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15" name="Google Shape;615;p5"/>
          <p:cNvGrpSpPr/>
          <p:nvPr/>
        </p:nvGrpSpPr>
        <p:grpSpPr>
          <a:xfrm>
            <a:off x="10850400" y="5984334"/>
            <a:ext cx="2182667" cy="695300"/>
            <a:chOff x="-4380075" y="3780200"/>
            <a:chExt cx="1637000" cy="521475"/>
          </a:xfrm>
        </p:grpSpPr>
        <p:sp>
          <p:nvSpPr>
            <p:cNvPr id="616" name="Google Shape;616;p5"/>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Google Shape;617;p5"/>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Google Shape;618;p5"/>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Google Shape;619;p5"/>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Google Shape;620;p5"/>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Google Shape;621;p5"/>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Google Shape;622;p5"/>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Google Shape;623;p5"/>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Google Shape;624;p5"/>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Google Shape;625;p5"/>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Google Shape;626;p5"/>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Google Shape;627;p5"/>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Google Shape;628;p5"/>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Google Shape;629;p5"/>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Google Shape;630;p5"/>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Google Shape;631;p5"/>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Google Shape;632;p5"/>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5"/>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Google Shape;634;p5"/>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Google Shape;635;p5"/>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Google Shape;636;p5"/>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Google Shape;637;p5"/>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Google Shape;638;p5"/>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Google Shape;639;p5"/>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Google Shape;640;p5"/>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Google Shape;641;p5"/>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Google Shape;642;p5"/>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Google Shape;643;p5"/>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Google Shape;644;p5"/>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Google Shape;645;p5"/>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Google Shape;646;p5"/>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Google Shape;647;p5"/>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Google Shape;648;p5"/>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Google Shape;649;p5"/>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Google Shape;650;p5"/>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Google Shape;651;p5"/>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Google Shape;652;p5"/>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Google Shape;653;p5"/>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Google Shape;654;p5"/>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Google Shape;655;p5"/>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Google Shape;656;p5"/>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Google Shape;657;p5"/>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Google Shape;658;p5"/>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Google Shape;659;p5"/>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Google Shape;660;p5"/>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Google Shape;661;p5"/>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Google Shape;662;p5"/>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Google Shape;663;p5"/>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Google Shape;664;p5"/>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Google Shape;665;p5"/>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Google Shape;666;p5"/>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Google Shape;667;p5"/>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Google Shape;668;p5"/>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Google Shape;669;p5"/>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Google Shape;670;p5"/>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Google Shape;671;p5"/>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Google Shape;672;p5"/>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Google Shape;673;p5"/>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Google Shape;674;p5"/>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Google Shape;675;p5"/>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Google Shape;676;p5"/>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Google Shape;677;p5"/>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Google Shape;678;p5"/>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Google Shape;679;p5"/>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Google Shape;680;p5"/>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Google Shape;681;p5"/>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Google Shape;682;p5"/>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Google Shape;683;p5"/>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84" name="Google Shape;684;p5"/>
          <p:cNvPicPr preferRelativeResize="0"/>
          <p:nvPr/>
        </p:nvPicPr>
        <p:blipFill>
          <a:blip r:embed="rId3">
            <a:alphaModFix amt="66000"/>
          </a:blip>
          <a:stretch>
            <a:fillRect/>
          </a:stretch>
        </p:blipFill>
        <p:spPr>
          <a:xfrm>
            <a:off x="9579533" y="750167"/>
            <a:ext cx="4724400" cy="977900"/>
          </a:xfrm>
          <a:prstGeom prst="rect">
            <a:avLst/>
          </a:prstGeom>
          <a:noFill/>
          <a:ln>
            <a:noFill/>
          </a:ln>
        </p:spPr>
      </p:pic>
      <p:pic>
        <p:nvPicPr>
          <p:cNvPr id="685" name="Google Shape;685;p5"/>
          <p:cNvPicPr preferRelativeResize="0"/>
          <p:nvPr/>
        </p:nvPicPr>
        <p:blipFill>
          <a:blip r:embed="rId4">
            <a:alphaModFix amt="66000"/>
          </a:blip>
          <a:stretch>
            <a:fillRect/>
          </a:stretch>
        </p:blipFill>
        <p:spPr>
          <a:xfrm>
            <a:off x="-443684" y="6009383"/>
            <a:ext cx="5057368" cy="898400"/>
          </a:xfrm>
          <a:prstGeom prst="rect">
            <a:avLst/>
          </a:prstGeom>
          <a:noFill/>
          <a:ln>
            <a:noFill/>
          </a:ln>
        </p:spPr>
      </p:pic>
      <p:sp>
        <p:nvSpPr>
          <p:cNvPr id="686" name="Google Shape;686;p5"/>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687" name="Google Shape;687;p5"/>
          <p:cNvSpPr txBox="1">
            <a:spLocks noGrp="1"/>
          </p:cNvSpPr>
          <p:nvPr>
            <p:ph type="subTitle" idx="4"/>
          </p:nvPr>
        </p:nvSpPr>
        <p:spPr>
          <a:xfrm>
            <a:off x="6689884" y="4104337"/>
            <a:ext cx="3970800" cy="13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Char char="●"/>
              <a:defRPr sz="2000"/>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Tree>
    <p:extLst>
      <p:ext uri="{BB962C8B-B14F-4D97-AF65-F5344CB8AC3E}">
        <p14:creationId xmlns:p14="http://schemas.microsoft.com/office/powerpoint/2010/main" val="68447943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88"/>
        <p:cNvGrpSpPr/>
        <p:nvPr/>
      </p:nvGrpSpPr>
      <p:grpSpPr>
        <a:xfrm>
          <a:off x="0" y="0"/>
          <a:ext cx="0" cy="0"/>
          <a:chOff x="0" y="0"/>
          <a:chExt cx="0" cy="0"/>
        </a:xfrm>
      </p:grpSpPr>
      <p:pic>
        <p:nvPicPr>
          <p:cNvPr id="689" name="Google Shape;689;p6"/>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0" name="Google Shape;690;p6"/>
          <p:cNvGrpSpPr/>
          <p:nvPr/>
        </p:nvGrpSpPr>
        <p:grpSpPr>
          <a:xfrm>
            <a:off x="-1580183" y="1121234"/>
            <a:ext cx="2808667" cy="796633"/>
            <a:chOff x="-2810250" y="3572525"/>
            <a:chExt cx="2106500" cy="597475"/>
          </a:xfrm>
        </p:grpSpPr>
        <p:sp>
          <p:nvSpPr>
            <p:cNvPr id="691" name="Google Shape;691;p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Google Shape;692;p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Google Shape;693;p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Google Shape;694;p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Google Shape;695;p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Google Shape;696;p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Google Shape;697;p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Google Shape;698;p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Google Shape;699;p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Google Shape;700;p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Google Shape;701;p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Google Shape;702;p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Google Shape;703;p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Google Shape;704;p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Google Shape;705;p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Google Shape;706;p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Google Shape;707;p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Google Shape;708;p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Google Shape;709;p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Google Shape;710;p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Google Shape;711;p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Google Shape;712;p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Google Shape;713;p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Google Shape;714;p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Google Shape;715;p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Google Shape;716;p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Google Shape;717;p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Google Shape;718;p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Google Shape;719;p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Google Shape;720;p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Google Shape;721;p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Google Shape;722;p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Google Shape;723;p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Google Shape;724;p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Google Shape;725;p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Google Shape;726;p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Google Shape;727;p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Google Shape;728;p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Google Shape;729;p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Google Shape;730;p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Google Shape;731;p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Google Shape;732;p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Google Shape;733;p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Google Shape;734;p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Google Shape;735;p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Google Shape;737;p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Google Shape;738;p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Google Shape;740;p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Google Shape;741;p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Google Shape;742;p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Google Shape;750;p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Google Shape;751;p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Google Shape;752;p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Google Shape;754;p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Google Shape;755;p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Google Shape;756;p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Google Shape;762;p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Google Shape;763;p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Google Shape;765;p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Google Shape;766;p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Google Shape;772;p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Google Shape;773;p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Google Shape;776;p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Google Shape;777;p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Google Shape;778;p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Google Shape;779;p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Google Shape;780;p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Google Shape;781;p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Google Shape;782;p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Google Shape;783;p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Google Shape;789;p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Google Shape;790;p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Google Shape;791;p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Google Shape;792;p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Google Shape;793;p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1" name="Google Shape;801;p6"/>
          <p:cNvGrpSpPr/>
          <p:nvPr/>
        </p:nvGrpSpPr>
        <p:grpSpPr>
          <a:xfrm>
            <a:off x="10318651" y="5984334"/>
            <a:ext cx="2182667" cy="695300"/>
            <a:chOff x="-4380075" y="3780200"/>
            <a:chExt cx="1637000" cy="521475"/>
          </a:xfrm>
        </p:grpSpPr>
        <p:sp>
          <p:nvSpPr>
            <p:cNvPr id="802" name="Google Shape;802;p6"/>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Google Shape;803;p6"/>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Google Shape;804;p6"/>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Google Shape;805;p6"/>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Google Shape;806;p6"/>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Google Shape;807;p6"/>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Google Shape;808;p6"/>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Google Shape;809;p6"/>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Google Shape;810;p6"/>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Google Shape;811;p6"/>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Google Shape;812;p6"/>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Google Shape;813;p6"/>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Google Shape;814;p6"/>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Google Shape;815;p6"/>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 name="Google Shape;816;p6"/>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7" name="Google Shape;817;p6"/>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Google Shape;818;p6"/>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Google Shape;819;p6"/>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Google Shape;820;p6"/>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Google Shape;821;p6"/>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Google Shape;822;p6"/>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Google Shape;823;p6"/>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Google Shape;824;p6"/>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Google Shape;825;p6"/>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Google Shape;826;p6"/>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Google Shape;827;p6"/>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Google Shape;828;p6"/>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Google Shape;829;p6"/>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Google Shape;830;p6"/>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Google Shape;831;p6"/>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Google Shape;832;p6"/>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Google Shape;833;p6"/>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Google Shape;834;p6"/>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Google Shape;835;p6"/>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Google Shape;836;p6"/>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Google Shape;837;p6"/>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Google Shape;838;p6"/>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Google Shape;839;p6"/>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Google Shape;840;p6"/>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Google Shape;841;p6"/>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6"/>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Google Shape;843;p6"/>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Google Shape;844;p6"/>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Google Shape;845;p6"/>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Google Shape;846;p6"/>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6"/>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Google Shape;848;p6"/>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Google Shape;849;p6"/>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Google Shape;850;p6"/>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Google Shape;851;p6"/>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6"/>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6"/>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Google Shape;854;p6"/>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Google Shape;855;p6"/>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6"/>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Google Shape;857;p6"/>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Google Shape;858;p6"/>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Google Shape;859;p6"/>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Google Shape;860;p6"/>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Google Shape;861;p6"/>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Google Shape;862;p6"/>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Google Shape;863;p6"/>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Google Shape;864;p6"/>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Google Shape;865;p6"/>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Google Shape;866;p6"/>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Google Shape;867;p6"/>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8" name="Google Shape;868;p6"/>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9" name="Google Shape;869;p6"/>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870" name="Google Shape;870;p6"/>
          <p:cNvPicPr preferRelativeResize="0"/>
          <p:nvPr/>
        </p:nvPicPr>
        <p:blipFill>
          <a:blip r:embed="rId3">
            <a:alphaModFix amt="52000"/>
          </a:blip>
          <a:stretch>
            <a:fillRect/>
          </a:stretch>
        </p:blipFill>
        <p:spPr>
          <a:xfrm>
            <a:off x="9827548" y="442385"/>
            <a:ext cx="4724400" cy="977900"/>
          </a:xfrm>
          <a:prstGeom prst="rect">
            <a:avLst/>
          </a:prstGeom>
          <a:noFill/>
          <a:ln>
            <a:noFill/>
          </a:ln>
        </p:spPr>
      </p:pic>
      <p:pic>
        <p:nvPicPr>
          <p:cNvPr id="871" name="Google Shape;871;p6"/>
          <p:cNvPicPr preferRelativeResize="0"/>
          <p:nvPr/>
        </p:nvPicPr>
        <p:blipFill rotWithShape="1">
          <a:blip r:embed="rId4">
            <a:alphaModFix amt="58000"/>
          </a:blip>
          <a:srcRect l="6060" r="-6059"/>
          <a:stretch/>
        </p:blipFill>
        <p:spPr>
          <a:xfrm>
            <a:off x="-1396500" y="6182149"/>
            <a:ext cx="5057368" cy="898400"/>
          </a:xfrm>
          <a:prstGeom prst="rect">
            <a:avLst/>
          </a:prstGeom>
          <a:noFill/>
          <a:ln>
            <a:noFill/>
          </a:ln>
        </p:spPr>
      </p:pic>
      <p:sp>
        <p:nvSpPr>
          <p:cNvPr id="872" name="Google Shape;872;p6"/>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75261608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73"/>
        <p:cNvGrpSpPr/>
        <p:nvPr/>
      </p:nvGrpSpPr>
      <p:grpSpPr>
        <a:xfrm>
          <a:off x="0" y="0"/>
          <a:ext cx="0" cy="0"/>
          <a:chOff x="0" y="0"/>
          <a:chExt cx="0" cy="0"/>
        </a:xfrm>
      </p:grpSpPr>
      <p:pic>
        <p:nvPicPr>
          <p:cNvPr id="874" name="Google Shape;874;p7"/>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75" name="Google Shape;875;p7"/>
          <p:cNvSpPr txBox="1">
            <a:spLocks noGrp="1"/>
          </p:cNvSpPr>
          <p:nvPr>
            <p:ph type="subTitle" idx="1"/>
          </p:nvPr>
        </p:nvSpPr>
        <p:spPr>
          <a:xfrm>
            <a:off x="1456839" y="3238867"/>
            <a:ext cx="44376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876" name="Google Shape;876;p7"/>
          <p:cNvSpPr txBox="1">
            <a:spLocks noGrp="1"/>
          </p:cNvSpPr>
          <p:nvPr>
            <p:ph type="title"/>
          </p:nvPr>
        </p:nvSpPr>
        <p:spPr>
          <a:xfrm>
            <a:off x="1159412" y="2342667"/>
            <a:ext cx="4735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877" name="Google Shape;877;p7"/>
          <p:cNvGrpSpPr/>
          <p:nvPr/>
        </p:nvGrpSpPr>
        <p:grpSpPr>
          <a:xfrm>
            <a:off x="-1048434" y="1121234"/>
            <a:ext cx="2808667" cy="796633"/>
            <a:chOff x="-2810250" y="3572525"/>
            <a:chExt cx="2106500" cy="597475"/>
          </a:xfrm>
        </p:grpSpPr>
        <p:sp>
          <p:nvSpPr>
            <p:cNvPr id="878" name="Google Shape;878;p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Google Shape;879;p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Google Shape;880;p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Google Shape;881;p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Google Shape;882;p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Google Shape;883;p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Google Shape;884;p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Google Shape;885;p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Google Shape;886;p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Google Shape;887;p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Google Shape;889;p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Google Shape;890;p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Google Shape;891;p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Google Shape;892;p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Google Shape;893;p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Google Shape;894;p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Google Shape;895;p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Google Shape;896;p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Google Shape;897;p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Google Shape;898;p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Google Shape;899;p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Google Shape;900;p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Google Shape;901;p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Google Shape;902;p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Google Shape;903;p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Google Shape;904;p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Google Shape;905;p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Google Shape;906;p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Google Shape;907;p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Google Shape;908;p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Google Shape;909;p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Google Shape;910;p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Google Shape;911;p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Google Shape;912;p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Google Shape;913;p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Google Shape;914;p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Google Shape;915;p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Google Shape;916;p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Google Shape;917;p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Google Shape;918;p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Google Shape;919;p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0" name="Google Shape;920;p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Google Shape;921;p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2" name="Google Shape;922;p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3" name="Google Shape;923;p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4" name="Google Shape;924;p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5" name="Google Shape;925;p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6" name="Google Shape;926;p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7" name="Google Shape;927;p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8" name="Google Shape;928;p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9" name="Google Shape;929;p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0" name="Google Shape;930;p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1" name="Google Shape;931;p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2" name="Google Shape;932;p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3" name="Google Shape;933;p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4" name="Google Shape;934;p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5" name="Google Shape;935;p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6" name="Google Shape;936;p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7" name="Google Shape;937;p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8" name="Google Shape;938;p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9" name="Google Shape;939;p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 name="Google Shape;940;p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 name="Google Shape;941;p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2" name="Google Shape;942;p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3" name="Google Shape;943;p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4" name="Google Shape;944;p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5" name="Google Shape;945;p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6" name="Google Shape;946;p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7" name="Google Shape;947;p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8" name="Google Shape;948;p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9" name="Google Shape;949;p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0" name="Google Shape;950;p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1" name="Google Shape;951;p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2" name="Google Shape;952;p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3" name="Google Shape;953;p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4" name="Google Shape;954;p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5" name="Google Shape;955;p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6" name="Google Shape;956;p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7" name="Google Shape;957;p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8" name="Google Shape;958;p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9" name="Google Shape;959;p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0" name="Google Shape;960;p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1" name="Google Shape;961;p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2" name="Google Shape;962;p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3" name="Google Shape;963;p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5" name="Google Shape;965;p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6" name="Google Shape;966;p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7" name="Google Shape;967;p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8" name="Google Shape;968;p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9" name="Google Shape;969;p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0" name="Google Shape;970;p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1" name="Google Shape;971;p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2" name="Google Shape;972;p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3" name="Google Shape;973;p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4" name="Google Shape;974;p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5" name="Google Shape;975;p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6" name="Google Shape;976;p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7" name="Google Shape;977;p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8" name="Google Shape;978;p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9" name="Google Shape;979;p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0" name="Google Shape;980;p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1" name="Google Shape;981;p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2" name="Google Shape;982;p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3" name="Google Shape;983;p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4" name="Google Shape;984;p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5" name="Google Shape;985;p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6" name="Google Shape;986;p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7" name="Google Shape;987;p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8" name="Google Shape;988;p7"/>
          <p:cNvGrpSpPr/>
          <p:nvPr/>
        </p:nvGrpSpPr>
        <p:grpSpPr>
          <a:xfrm>
            <a:off x="10850400" y="5984334"/>
            <a:ext cx="2182667" cy="695300"/>
            <a:chOff x="-4380075" y="3780200"/>
            <a:chExt cx="1637000" cy="521475"/>
          </a:xfrm>
        </p:grpSpPr>
        <p:sp>
          <p:nvSpPr>
            <p:cNvPr id="989" name="Google Shape;989;p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0" name="Google Shape;990;p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1" name="Google Shape;991;p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2" name="Google Shape;992;p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3" name="Google Shape;993;p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4" name="Google Shape;994;p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5" name="Google Shape;995;p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6" name="Google Shape;996;p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7" name="Google Shape;997;p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8" name="Google Shape;998;p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9" name="Google Shape;999;p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0" name="Google Shape;1000;p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1" name="Google Shape;1001;p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2" name="Google Shape;1002;p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3" name="Google Shape;1003;p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4" name="Google Shape;1004;p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5" name="Google Shape;1005;p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6" name="Google Shape;1006;p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7" name="Google Shape;1007;p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8" name="Google Shape;1008;p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9" name="Google Shape;1009;p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0" name="Google Shape;1010;p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1" name="Google Shape;1011;p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2" name="Google Shape;1012;p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3" name="Google Shape;1013;p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4" name="Google Shape;1014;p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5" name="Google Shape;1015;p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6" name="Google Shape;1016;p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7" name="Google Shape;1017;p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8" name="Google Shape;1018;p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9" name="Google Shape;1019;p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0" name="Google Shape;1020;p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1" name="Google Shape;1021;p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2" name="Google Shape;1022;p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3" name="Google Shape;1023;p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 name="Google Shape;1024;p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 name="Google Shape;1025;p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 name="Google Shape;1026;p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 name="Google Shape;1027;p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 name="Google Shape;1028;p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9" name="Google Shape;1029;p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0" name="Google Shape;1030;p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1" name="Google Shape;1031;p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2" name="Google Shape;1032;p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3" name="Google Shape;1033;p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4" name="Google Shape;1034;p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5" name="Google Shape;1035;p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6" name="Google Shape;1036;p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7" name="Google Shape;1037;p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8" name="Google Shape;1038;p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9" name="Google Shape;1039;p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0" name="Google Shape;1040;p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1" name="Google Shape;1041;p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2" name="Google Shape;1042;p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3" name="Google Shape;1043;p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4" name="Google Shape;1044;p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5" name="Google Shape;1045;p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6" name="Google Shape;1046;p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7" name="Google Shape;1047;p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8" name="Google Shape;1048;p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9" name="Google Shape;1049;p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0" name="Google Shape;1050;p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1" name="Google Shape;1051;p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2" name="Google Shape;1052;p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3" name="Google Shape;1053;p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4" name="Google Shape;1054;p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5" name="Google Shape;1055;p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6" name="Google Shape;1056;p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057" name="Google Shape;1057;p7"/>
          <p:cNvPicPr preferRelativeResize="0"/>
          <p:nvPr/>
        </p:nvPicPr>
        <p:blipFill>
          <a:blip r:embed="rId3">
            <a:alphaModFix amt="85000"/>
          </a:blip>
          <a:stretch>
            <a:fillRect/>
          </a:stretch>
        </p:blipFill>
        <p:spPr>
          <a:xfrm rot="2861804">
            <a:off x="-723551" y="4465777"/>
            <a:ext cx="3685203" cy="2953983"/>
          </a:xfrm>
          <a:prstGeom prst="rect">
            <a:avLst/>
          </a:prstGeom>
          <a:noFill/>
          <a:ln>
            <a:noFill/>
          </a:ln>
        </p:spPr>
      </p:pic>
      <p:pic>
        <p:nvPicPr>
          <p:cNvPr id="1058" name="Google Shape;1058;p7"/>
          <p:cNvPicPr preferRelativeResize="0"/>
          <p:nvPr/>
        </p:nvPicPr>
        <p:blipFill>
          <a:blip r:embed="rId4">
            <a:alphaModFix amt="72000"/>
          </a:blip>
          <a:stretch>
            <a:fillRect/>
          </a:stretch>
        </p:blipFill>
        <p:spPr>
          <a:xfrm rot="-10338121">
            <a:off x="9832832" y="-759257"/>
            <a:ext cx="3685203" cy="2953983"/>
          </a:xfrm>
          <a:prstGeom prst="rect">
            <a:avLst/>
          </a:prstGeom>
          <a:noFill/>
          <a:ln>
            <a:noFill/>
          </a:ln>
        </p:spPr>
      </p:pic>
    </p:spTree>
    <p:extLst>
      <p:ext uri="{BB962C8B-B14F-4D97-AF65-F5344CB8AC3E}">
        <p14:creationId xmlns:p14="http://schemas.microsoft.com/office/powerpoint/2010/main" val="165935469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59"/>
        <p:cNvGrpSpPr/>
        <p:nvPr/>
      </p:nvGrpSpPr>
      <p:grpSpPr>
        <a:xfrm>
          <a:off x="0" y="0"/>
          <a:ext cx="0" cy="0"/>
          <a:chOff x="0" y="0"/>
          <a:chExt cx="0" cy="0"/>
        </a:xfrm>
      </p:grpSpPr>
      <p:pic>
        <p:nvPicPr>
          <p:cNvPr id="1060" name="Google Shape;1060;p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61" name="Google Shape;1061;p8"/>
          <p:cNvSpPr txBox="1">
            <a:spLocks noGrp="1"/>
          </p:cNvSpPr>
          <p:nvPr>
            <p:ph type="title"/>
          </p:nvPr>
        </p:nvSpPr>
        <p:spPr>
          <a:xfrm>
            <a:off x="1209400" y="2021895"/>
            <a:ext cx="9773200" cy="223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9333"/>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grpSp>
        <p:nvGrpSpPr>
          <p:cNvPr id="1062" name="Google Shape;1062;p8"/>
          <p:cNvGrpSpPr/>
          <p:nvPr/>
        </p:nvGrpSpPr>
        <p:grpSpPr>
          <a:xfrm>
            <a:off x="9383317" y="5547268"/>
            <a:ext cx="2808667" cy="796633"/>
            <a:chOff x="-2810250" y="3572525"/>
            <a:chExt cx="2106500" cy="597475"/>
          </a:xfrm>
        </p:grpSpPr>
        <p:sp>
          <p:nvSpPr>
            <p:cNvPr id="1063" name="Google Shape;1063;p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4" name="Google Shape;1064;p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5" name="Google Shape;1065;p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6" name="Google Shape;1066;p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7" name="Google Shape;1067;p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8" name="Google Shape;1068;p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9" name="Google Shape;1069;p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0" name="Google Shape;1070;p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1" name="Google Shape;1071;p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2" name="Google Shape;1072;p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3" name="Google Shape;1073;p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4" name="Google Shape;1074;p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5" name="Google Shape;1075;p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6" name="Google Shape;1076;p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 name="Google Shape;1077;p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8" name="Google Shape;1078;p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9" name="Google Shape;1079;p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0" name="Google Shape;1080;p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1" name="Google Shape;1081;p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2" name="Google Shape;1082;p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3" name="Google Shape;1083;p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4" name="Google Shape;1084;p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5" name="Google Shape;1085;p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6" name="Google Shape;1086;p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7" name="Google Shape;1087;p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8" name="Google Shape;1088;p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9" name="Google Shape;1089;p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0" name="Google Shape;1090;p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1" name="Google Shape;1091;p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2" name="Google Shape;1092;p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3" name="Google Shape;1093;p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4" name="Google Shape;1094;p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5" name="Google Shape;1095;p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6" name="Google Shape;1096;p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7" name="Google Shape;1097;p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8" name="Google Shape;1098;p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9" name="Google Shape;1099;p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0" name="Google Shape;1100;p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1" name="Google Shape;1101;p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2" name="Google Shape;1102;p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3" name="Google Shape;1103;p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4" name="Google Shape;1104;p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5" name="Google Shape;1105;p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6" name="Google Shape;1106;p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7" name="Google Shape;1107;p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8" name="Google Shape;1108;p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9" name="Google Shape;1109;p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0" name="Google Shape;1110;p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1" name="Google Shape;1111;p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2" name="Google Shape;1112;p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3" name="Google Shape;1113;p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4" name="Google Shape;1114;p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5" name="Google Shape;1115;p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6" name="Google Shape;1116;p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7" name="Google Shape;1117;p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8" name="Google Shape;1118;p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9" name="Google Shape;1119;p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0" name="Google Shape;1120;p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1" name="Google Shape;1121;p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2" name="Google Shape;1122;p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3" name="Google Shape;1123;p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Google Shape;1124;p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5" name="Google Shape;1125;p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6" name="Google Shape;1126;p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7" name="Google Shape;1127;p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8" name="Google Shape;1128;p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9" name="Google Shape;1129;p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0" name="Google Shape;1130;p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1" name="Google Shape;1131;p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Google Shape;1132;p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3" name="Google Shape;1133;p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Google Shape;1134;p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5" name="Google Shape;1135;p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Google Shape;1136;p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7" name="Google Shape;1137;p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Google Shape;1138;p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9" name="Google Shape;1139;p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Google Shape;1140;p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1" name="Google Shape;1141;p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Google Shape;1142;p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3" name="Google Shape;1143;p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Google Shape;1144;p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5" name="Google Shape;1145;p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Google Shape;1146;p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7" name="Google Shape;1147;p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Google Shape;1148;p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9" name="Google Shape;1149;p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Google Shape;1150;p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1" name="Google Shape;1151;p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Google Shape;1152;p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3" name="Google Shape;1173;p8"/>
          <p:cNvGrpSpPr/>
          <p:nvPr/>
        </p:nvGrpSpPr>
        <p:grpSpPr>
          <a:xfrm flipH="1">
            <a:off x="-16" y="1009513"/>
            <a:ext cx="2808667" cy="796633"/>
            <a:chOff x="-2810250" y="3572525"/>
            <a:chExt cx="2106500" cy="597475"/>
          </a:xfrm>
        </p:grpSpPr>
        <p:sp>
          <p:nvSpPr>
            <p:cNvPr id="1174" name="Google Shape;1174;p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Google Shape;1182;p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3" name="Google Shape;1183;p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Google Shape;1184;p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5" name="Google Shape;1185;p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Google Shape;1186;p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7" name="Google Shape;1187;p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Google Shape;1188;p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9" name="Google Shape;1189;p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Google Shape;1190;p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1" name="Google Shape;1191;p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198;p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199;p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00;p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01;p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Google Shape;1202;p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3" name="Google Shape;1203;p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04;p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05;p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06;p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07;p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08;p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09;p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10;p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11;p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12;p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13;p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14;p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15;p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16;p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17;p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18;p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9" name="Google Shape;1219;p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Google Shape;1220;p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1" name="Google Shape;1221;p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Google Shape;1222;p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3" name="Google Shape;1223;p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Google Shape;1224;p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5" name="Google Shape;1225;p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Google Shape;1226;p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7" name="Google Shape;1227;p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Google Shape;1228;p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9" name="Google Shape;1229;p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Google Shape;1230;p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1" name="Google Shape;1231;p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Google Shape;1232;p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3" name="Google Shape;1233;p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Google Shape;1234;p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5" name="Google Shape;1235;p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Google Shape;1236;p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7" name="Google Shape;1237;p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Google Shape;1238;p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9" name="Google Shape;1239;p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Google Shape;1240;p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1" name="Google Shape;1241;p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Google Shape;1242;p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3" name="Google Shape;1243;p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Google Shape;1244;p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5" name="Google Shape;1245;p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Google Shape;1246;p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7" name="Google Shape;1247;p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Google Shape;1248;p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9" name="Google Shape;1249;p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Google Shape;1250;p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1" name="Google Shape;1251;p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Google Shape;1252;p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3" name="Google Shape;1253;p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Google Shape;1254;p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5" name="Google Shape;1255;p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6" name="Google Shape;1256;p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7" name="Google Shape;1257;p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8" name="Google Shape;1258;p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9" name="Google Shape;1259;p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0" name="Google Shape;1260;p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1" name="Google Shape;1261;p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2" name="Google Shape;1262;p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3" name="Google Shape;1263;p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4" name="Google Shape;1264;p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5" name="Google Shape;1265;p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6" name="Google Shape;1266;p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7" name="Google Shape;1267;p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8" name="Google Shape;1268;p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9" name="Google Shape;1269;p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0" name="Google Shape;1270;p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1" name="Google Shape;1271;p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2" name="Google Shape;1272;p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3" name="Google Shape;1273;p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4" name="Google Shape;1274;p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5" name="Google Shape;1275;p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6" name="Google Shape;1276;p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7" name="Google Shape;1277;p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8" name="Google Shape;1278;p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9" name="Google Shape;1279;p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0" name="Google Shape;1280;p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1" name="Google Shape;1281;p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2" name="Google Shape;1282;p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3" name="Google Shape;1283;p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14251070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284"/>
        <p:cNvGrpSpPr/>
        <p:nvPr/>
      </p:nvGrpSpPr>
      <p:grpSpPr>
        <a:xfrm>
          <a:off x="0" y="0"/>
          <a:ext cx="0" cy="0"/>
          <a:chOff x="0" y="0"/>
          <a:chExt cx="0" cy="0"/>
        </a:xfrm>
      </p:grpSpPr>
      <p:pic>
        <p:nvPicPr>
          <p:cNvPr id="1285" name="Google Shape;1285;p9"/>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1286" name="Google Shape;1286;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287" name="Google Shape;1287;p9"/>
          <p:cNvSpPr txBox="1">
            <a:spLocks noGrp="1"/>
          </p:cNvSpPr>
          <p:nvPr>
            <p:ph type="title"/>
          </p:nvPr>
        </p:nvSpPr>
        <p:spPr>
          <a:xfrm>
            <a:off x="2607000" y="2028561"/>
            <a:ext cx="6978000" cy="168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9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288" name="Google Shape;1288;p9"/>
          <p:cNvSpPr txBox="1">
            <a:spLocks noGrp="1"/>
          </p:cNvSpPr>
          <p:nvPr>
            <p:ph type="body" idx="1"/>
          </p:nvPr>
        </p:nvSpPr>
        <p:spPr>
          <a:xfrm>
            <a:off x="2574752" y="4016787"/>
            <a:ext cx="7056400" cy="1133200"/>
          </a:xfrm>
          <a:prstGeom prst="rect">
            <a:avLst/>
          </a:prstGeom>
        </p:spPr>
        <p:txBody>
          <a:bodyPr spcFirstLastPara="1" wrap="square" lIns="91425" tIns="91425" rIns="91425" bIns="91425" anchor="ctr" anchorCtr="0">
            <a:noAutofit/>
          </a:bodyPr>
          <a:lstStyle>
            <a:lvl1pPr marL="609585" lvl="0" indent="-406390" algn="ctr" rtl="0">
              <a:lnSpc>
                <a:spcPct val="100000"/>
              </a:lnSpc>
              <a:spcBef>
                <a:spcPts val="0"/>
              </a:spcBef>
              <a:spcAft>
                <a:spcPts val="0"/>
              </a:spcAft>
              <a:buSzPts val="1200"/>
              <a:buChar char="●"/>
              <a:defRPr sz="2400"/>
            </a:lvl1pPr>
            <a:lvl2pPr marL="1219170" lvl="1" indent="-406390" rtl="0">
              <a:spcBef>
                <a:spcPts val="0"/>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sp>
        <p:nvSpPr>
          <p:cNvPr id="1289" name="Google Shape;1289;p9"/>
          <p:cNvSpPr/>
          <p:nvPr/>
        </p:nvSpPr>
        <p:spPr>
          <a:xfrm>
            <a:off x="-375662"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0" name="Google Shape;1290;p9"/>
          <p:cNvSpPr/>
          <p:nvPr/>
        </p:nvSpPr>
        <p:spPr>
          <a:xfrm flipH="1">
            <a:off x="10565688"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91" name="Google Shape;1291;p9"/>
          <p:cNvGrpSpPr/>
          <p:nvPr/>
        </p:nvGrpSpPr>
        <p:grpSpPr>
          <a:xfrm>
            <a:off x="-1048434" y="1121234"/>
            <a:ext cx="2808667" cy="796633"/>
            <a:chOff x="-2810250" y="3572525"/>
            <a:chExt cx="2106500" cy="597475"/>
          </a:xfrm>
        </p:grpSpPr>
        <p:sp>
          <p:nvSpPr>
            <p:cNvPr id="1292" name="Google Shape;1292;p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3" name="Google Shape;1293;p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4" name="Google Shape;1294;p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5" name="Google Shape;1295;p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6" name="Google Shape;1296;p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7" name="Google Shape;1297;p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8" name="Google Shape;1298;p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9" name="Google Shape;1299;p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0" name="Google Shape;1300;p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1" name="Google Shape;1301;p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2" name="Google Shape;1302;p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3" name="Google Shape;1303;p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4" name="Google Shape;1304;p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5" name="Google Shape;1305;p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6" name="Google Shape;1306;p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7" name="Google Shape;1307;p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8" name="Google Shape;1308;p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9" name="Google Shape;1309;p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0" name="Google Shape;1310;p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1" name="Google Shape;1311;p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2" name="Google Shape;1312;p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3" name="Google Shape;1313;p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4" name="Google Shape;1314;p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5" name="Google Shape;1315;p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6" name="Google Shape;1316;p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7" name="Google Shape;1317;p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8" name="Google Shape;1318;p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9" name="Google Shape;1319;p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0" name="Google Shape;1320;p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1" name="Google Shape;1321;p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2" name="Google Shape;1322;p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3" name="Google Shape;1323;p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4" name="Google Shape;1324;p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5" name="Google Shape;1325;p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6" name="Google Shape;1326;p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7" name="Google Shape;1327;p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8" name="Google Shape;1328;p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9" name="Google Shape;1329;p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0" name="Google Shape;1330;p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1" name="Google Shape;1331;p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2" name="Google Shape;1332;p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3" name="Google Shape;1333;p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4" name="Google Shape;1334;p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5" name="Google Shape;1335;p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6" name="Google Shape;1336;p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7" name="Google Shape;1337;p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8" name="Google Shape;1338;p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9" name="Google Shape;1339;p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0" name="Google Shape;1340;p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1" name="Google Shape;1341;p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2" name="Google Shape;1342;p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3" name="Google Shape;1343;p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4" name="Google Shape;1344;p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5" name="Google Shape;1345;p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6" name="Google Shape;1346;p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7" name="Google Shape;1347;p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8" name="Google Shape;1348;p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9" name="Google Shape;1349;p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0" name="Google Shape;1350;p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1" name="Google Shape;1351;p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2" name="Google Shape;1352;p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3" name="Google Shape;1353;p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4" name="Google Shape;1354;p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5" name="Google Shape;1355;p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6" name="Google Shape;1356;p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7" name="Google Shape;1357;p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8" name="Google Shape;1358;p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9" name="Google Shape;1359;p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0" name="Google Shape;1360;p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1" name="Google Shape;1361;p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2" name="Google Shape;1362;p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3" name="Google Shape;1363;p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4" name="Google Shape;1364;p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5" name="Google Shape;1365;p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6" name="Google Shape;1366;p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7" name="Google Shape;1367;p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8" name="Google Shape;1368;p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9" name="Google Shape;1369;p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0" name="Google Shape;1370;p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1" name="Google Shape;1371;p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2" name="Google Shape;1372;p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3" name="Google Shape;1373;p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4" name="Google Shape;1374;p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5" name="Google Shape;1375;p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6" name="Google Shape;1376;p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7" name="Google Shape;1377;p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8" name="Google Shape;1378;p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9" name="Google Shape;1379;p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0" name="Google Shape;1380;p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1" name="Google Shape;1381;p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2" name="Google Shape;1382;p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3" name="Google Shape;1383;p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4" name="Google Shape;1384;p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5" name="Google Shape;1385;p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6" name="Google Shape;1386;p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7" name="Google Shape;1387;p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8" name="Google Shape;1388;p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9" name="Google Shape;1389;p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0" name="Google Shape;1390;p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1" name="Google Shape;1391;p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2" name="Google Shape;1392;p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3" name="Google Shape;1393;p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4" name="Google Shape;1394;p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5" name="Google Shape;1395;p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9" name="Google Shape;1399;p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0" name="Google Shape;1400;p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2" name="Google Shape;1402;p9"/>
          <p:cNvGrpSpPr/>
          <p:nvPr/>
        </p:nvGrpSpPr>
        <p:grpSpPr>
          <a:xfrm>
            <a:off x="10850400" y="5984334"/>
            <a:ext cx="2182667" cy="695300"/>
            <a:chOff x="-4380075" y="3780200"/>
            <a:chExt cx="1637000" cy="521475"/>
          </a:xfrm>
        </p:grpSpPr>
        <p:sp>
          <p:nvSpPr>
            <p:cNvPr id="1403" name="Google Shape;1403;p9"/>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4" name="Google Shape;1404;p9"/>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5" name="Google Shape;1405;p9"/>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6" name="Google Shape;1406;p9"/>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9"/>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9"/>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9" name="Google Shape;1409;p9"/>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0" name="Google Shape;1410;p9"/>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9"/>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9"/>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9"/>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4" name="Google Shape;1414;p9"/>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5" name="Google Shape;1415;p9"/>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6" name="Google Shape;1416;p9"/>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7" name="Google Shape;1417;p9"/>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8" name="Google Shape;1418;p9"/>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9" name="Google Shape;1419;p9"/>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0" name="Google Shape;1420;p9"/>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1" name="Google Shape;1421;p9"/>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2" name="Google Shape;1422;p9"/>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3" name="Google Shape;1423;p9"/>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4" name="Google Shape;1424;p9"/>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5" name="Google Shape;1425;p9"/>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6" name="Google Shape;1426;p9"/>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7" name="Google Shape;1427;p9"/>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8" name="Google Shape;1428;p9"/>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 name="Google Shape;1429;p9"/>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 name="Google Shape;1430;p9"/>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 name="Google Shape;1431;p9"/>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2" name="Google Shape;1432;p9"/>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3" name="Google Shape;1433;p9"/>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4" name="Google Shape;1434;p9"/>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5" name="Google Shape;1435;p9"/>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6" name="Google Shape;1436;p9"/>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7" name="Google Shape;1437;p9"/>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8" name="Google Shape;1438;p9"/>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9" name="Google Shape;1439;p9"/>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0" name="Google Shape;1440;p9"/>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1" name="Google Shape;1441;p9"/>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2" name="Google Shape;1442;p9"/>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3" name="Google Shape;1443;p9"/>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4" name="Google Shape;1444;p9"/>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5" name="Google Shape;1445;p9"/>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6" name="Google Shape;1446;p9"/>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7" name="Google Shape;1447;p9"/>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8" name="Google Shape;1448;p9"/>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9" name="Google Shape;1449;p9"/>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0" name="Google Shape;1450;p9"/>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1" name="Google Shape;1451;p9"/>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2" name="Google Shape;1452;p9"/>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3" name="Google Shape;1453;p9"/>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4" name="Google Shape;1454;p9"/>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5" name="Google Shape;1455;p9"/>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6" name="Google Shape;1456;p9"/>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7" name="Google Shape;1457;p9"/>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8" name="Google Shape;1458;p9"/>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9" name="Google Shape;1459;p9"/>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0" name="Google Shape;1460;p9"/>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1" name="Google Shape;1461;p9"/>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2" name="Google Shape;1462;p9"/>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3" name="Google Shape;1463;p9"/>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4" name="Google Shape;1464;p9"/>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5" name="Google Shape;1465;p9"/>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6" name="Google Shape;1466;p9"/>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7" name="Google Shape;1467;p9"/>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8" name="Google Shape;1468;p9"/>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9" name="Google Shape;1469;p9"/>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0" name="Google Shape;1470;p9"/>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63473200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71"/>
        <p:cNvGrpSpPr/>
        <p:nvPr/>
      </p:nvGrpSpPr>
      <p:grpSpPr>
        <a:xfrm>
          <a:off x="0" y="0"/>
          <a:ext cx="0" cy="0"/>
          <a:chOff x="0" y="0"/>
          <a:chExt cx="0" cy="0"/>
        </a:xfrm>
      </p:grpSpPr>
      <p:sp>
        <p:nvSpPr>
          <p:cNvPr id="1472" name="Google Shape;1472;p10"/>
          <p:cNvSpPr txBox="1">
            <a:spLocks noGrp="1"/>
          </p:cNvSpPr>
          <p:nvPr>
            <p:ph type="title"/>
          </p:nvPr>
        </p:nvSpPr>
        <p:spPr>
          <a:xfrm>
            <a:off x="6441933" y="814881"/>
            <a:ext cx="5145200" cy="336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5333"/>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endParaRPr/>
          </a:p>
        </p:txBody>
      </p:sp>
    </p:spTree>
    <p:extLst>
      <p:ext uri="{BB962C8B-B14F-4D97-AF65-F5344CB8AC3E}">
        <p14:creationId xmlns:p14="http://schemas.microsoft.com/office/powerpoint/2010/main" val="149768976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473"/>
        <p:cNvGrpSpPr/>
        <p:nvPr/>
      </p:nvGrpSpPr>
      <p:grpSpPr>
        <a:xfrm>
          <a:off x="0" y="0"/>
          <a:ext cx="0" cy="0"/>
          <a:chOff x="0" y="0"/>
          <a:chExt cx="0" cy="0"/>
        </a:xfrm>
      </p:grpSpPr>
      <p:pic>
        <p:nvPicPr>
          <p:cNvPr id="1474" name="Google Shape;1474;p1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475" name="Google Shape;1475;p11"/>
          <p:cNvSpPr txBox="1">
            <a:spLocks noGrp="1"/>
          </p:cNvSpPr>
          <p:nvPr>
            <p:ph type="title" hasCustomPrompt="1"/>
          </p:nvPr>
        </p:nvSpPr>
        <p:spPr>
          <a:xfrm>
            <a:off x="1307000" y="2172333"/>
            <a:ext cx="9578000" cy="18148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8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476" name="Google Shape;1476;p11"/>
          <p:cNvSpPr txBox="1">
            <a:spLocks noGrp="1"/>
          </p:cNvSpPr>
          <p:nvPr>
            <p:ph type="body" idx="1"/>
          </p:nvPr>
        </p:nvSpPr>
        <p:spPr>
          <a:xfrm>
            <a:off x="2501900" y="4448967"/>
            <a:ext cx="7188400" cy="1050000"/>
          </a:xfrm>
          <a:prstGeom prst="rect">
            <a:avLst/>
          </a:prstGeom>
        </p:spPr>
        <p:txBody>
          <a:bodyPr spcFirstLastPara="1" wrap="square" lIns="91425" tIns="91425" rIns="91425" bIns="91425" anchor="t" anchorCtr="0">
            <a:noAutofit/>
          </a:bodyPr>
          <a:lstStyle>
            <a:lvl1pPr marL="609585" lvl="0" indent="-431789" algn="ctr">
              <a:lnSpc>
                <a:spcPct val="100000"/>
              </a:lnSpc>
              <a:spcBef>
                <a:spcPts val="0"/>
              </a:spcBef>
              <a:spcAft>
                <a:spcPts val="0"/>
              </a:spcAft>
              <a:buSzPts val="1500"/>
              <a:buChar char="●"/>
              <a:defRPr sz="2267"/>
            </a:lvl1pPr>
            <a:lvl2pPr marL="1219170" lvl="1" indent="-431789" algn="ctr">
              <a:spcBef>
                <a:spcPts val="0"/>
              </a:spcBef>
              <a:spcAft>
                <a:spcPts val="0"/>
              </a:spcAft>
              <a:buSzPts val="1500"/>
              <a:buChar char="○"/>
              <a:defRPr/>
            </a:lvl2pPr>
            <a:lvl3pPr marL="1828754" lvl="2" indent="-431789" algn="ctr">
              <a:spcBef>
                <a:spcPts val="2133"/>
              </a:spcBef>
              <a:spcAft>
                <a:spcPts val="0"/>
              </a:spcAft>
              <a:buSzPts val="1500"/>
              <a:buChar char="■"/>
              <a:defRPr/>
            </a:lvl3pPr>
            <a:lvl4pPr marL="2438339" lvl="3" indent="-431789" algn="ctr">
              <a:spcBef>
                <a:spcPts val="2133"/>
              </a:spcBef>
              <a:spcAft>
                <a:spcPts val="0"/>
              </a:spcAft>
              <a:buSzPts val="1500"/>
              <a:buChar char="●"/>
              <a:defRPr/>
            </a:lvl4pPr>
            <a:lvl5pPr marL="3047924" lvl="4" indent="-431789" algn="ctr">
              <a:spcBef>
                <a:spcPts val="2133"/>
              </a:spcBef>
              <a:spcAft>
                <a:spcPts val="0"/>
              </a:spcAft>
              <a:buSzPts val="1500"/>
              <a:buChar char="○"/>
              <a:defRPr/>
            </a:lvl5pPr>
            <a:lvl6pPr marL="3657509" lvl="5" indent="-431789" algn="ctr">
              <a:spcBef>
                <a:spcPts val="2133"/>
              </a:spcBef>
              <a:spcAft>
                <a:spcPts val="0"/>
              </a:spcAft>
              <a:buSzPts val="1500"/>
              <a:buChar char="■"/>
              <a:defRPr/>
            </a:lvl6pPr>
            <a:lvl7pPr marL="4267093" lvl="6" indent="-431789" algn="ctr">
              <a:spcBef>
                <a:spcPts val="2133"/>
              </a:spcBef>
              <a:spcAft>
                <a:spcPts val="0"/>
              </a:spcAft>
              <a:buSzPts val="1500"/>
              <a:buChar char="●"/>
              <a:defRPr/>
            </a:lvl7pPr>
            <a:lvl8pPr marL="4876678" lvl="7" indent="-431789" algn="ctr">
              <a:spcBef>
                <a:spcPts val="2133"/>
              </a:spcBef>
              <a:spcAft>
                <a:spcPts val="0"/>
              </a:spcAft>
              <a:buSzPts val="1500"/>
              <a:buChar char="○"/>
              <a:defRPr/>
            </a:lvl8pPr>
            <a:lvl9pPr marL="5486263" lvl="8" indent="-431789" algn="ctr">
              <a:spcBef>
                <a:spcPts val="2133"/>
              </a:spcBef>
              <a:spcAft>
                <a:spcPts val="2133"/>
              </a:spcAft>
              <a:buSzPts val="1500"/>
              <a:buChar char="■"/>
              <a:defRPr/>
            </a:lvl9pPr>
          </a:lstStyle>
          <a:p>
            <a:endParaRPr/>
          </a:p>
        </p:txBody>
      </p:sp>
      <p:grpSp>
        <p:nvGrpSpPr>
          <p:cNvPr id="1477" name="Google Shape;1477;p11"/>
          <p:cNvGrpSpPr/>
          <p:nvPr/>
        </p:nvGrpSpPr>
        <p:grpSpPr>
          <a:xfrm>
            <a:off x="10339717" y="4850501"/>
            <a:ext cx="2808667" cy="796633"/>
            <a:chOff x="-2810250" y="3572525"/>
            <a:chExt cx="2106500" cy="597475"/>
          </a:xfrm>
        </p:grpSpPr>
        <p:sp>
          <p:nvSpPr>
            <p:cNvPr id="1478" name="Google Shape;1478;p1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9" name="Google Shape;1479;p1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0" name="Google Shape;1480;p1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1" name="Google Shape;1481;p1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2" name="Google Shape;1482;p1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3" name="Google Shape;1483;p1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4" name="Google Shape;1484;p1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5" name="Google Shape;1485;p1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6" name="Google Shape;1486;p1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7" name="Google Shape;1487;p1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8" name="Google Shape;1488;p1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9" name="Google Shape;1489;p1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0" name="Google Shape;1490;p1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1" name="Google Shape;1491;p1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2" name="Google Shape;1492;p1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3" name="Google Shape;1493;p1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4" name="Google Shape;1494;p1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5" name="Google Shape;1495;p1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6" name="Google Shape;1496;p1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7" name="Google Shape;1497;p1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8" name="Google Shape;1498;p1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9" name="Google Shape;1499;p1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0" name="Google Shape;1500;p1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1" name="Google Shape;1501;p1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2" name="Google Shape;1502;p1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3" name="Google Shape;1503;p1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4" name="Google Shape;1504;p1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5" name="Google Shape;1505;p1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6" name="Google Shape;1506;p1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7" name="Google Shape;1507;p1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8" name="Google Shape;1508;p1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9" name="Google Shape;1509;p1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0" name="Google Shape;1510;p1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1" name="Google Shape;1511;p1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2" name="Google Shape;1512;p1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3" name="Google Shape;1513;p1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4" name="Google Shape;1514;p1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5" name="Google Shape;1515;p1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Google Shape;1516;p1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7" name="Google Shape;1517;p1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8" name="Google Shape;1518;p1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9" name="Google Shape;1519;p1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0" name="Google Shape;1520;p1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1" name="Google Shape;1521;p1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2" name="Google Shape;1522;p1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3" name="Google Shape;1523;p1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4" name="Google Shape;1524;p1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5" name="Google Shape;1525;p1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6" name="Google Shape;1526;p1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7" name="Google Shape;1527;p1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8" name="Google Shape;1528;p1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9" name="Google Shape;1529;p1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0" name="Google Shape;1530;p1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1" name="Google Shape;1531;p1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2" name="Google Shape;1532;p1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3" name="Google Shape;1533;p1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4" name="Google Shape;1534;p1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5" name="Google Shape;1535;p1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6" name="Google Shape;1536;p1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7" name="Google Shape;1537;p1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8" name="Google Shape;1538;p1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9" name="Google Shape;1539;p1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0" name="Google Shape;1540;p1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1" name="Google Shape;1541;p1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2" name="Google Shape;1542;p1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3" name="Google Shape;1543;p1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4" name="Google Shape;1544;p1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5" name="Google Shape;1545;p1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6" name="Google Shape;1546;p1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7" name="Google Shape;1547;p1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8" name="Google Shape;1548;p1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9" name="Google Shape;1549;p1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0" name="Google Shape;1550;p1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1" name="Google Shape;1551;p1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2" name="Google Shape;1552;p1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3" name="Google Shape;1553;p1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4" name="Google Shape;1554;p1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5" name="Google Shape;1555;p1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6" name="Google Shape;1556;p1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7" name="Google Shape;1557;p1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8" name="Google Shape;1558;p1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9" name="Google Shape;1559;p1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0" name="Google Shape;1560;p1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1" name="Google Shape;1561;p1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2" name="Google Shape;1562;p1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3" name="Google Shape;1563;p1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4" name="Google Shape;1564;p1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5" name="Google Shape;1565;p1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6" name="Google Shape;1566;p1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7" name="Google Shape;1567;p1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8" name="Google Shape;1568;p1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1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1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1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2" name="Google Shape;1572;p1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1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1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1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6" name="Google Shape;1576;p1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7" name="Google Shape;1577;p1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8" name="Google Shape;1578;p1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9" name="Google Shape;1579;p1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1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1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1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3" name="Google Shape;1583;p1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4" name="Google Shape;1584;p1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5" name="Google Shape;1585;p1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1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1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8" name="Google Shape;1588;p11"/>
          <p:cNvGrpSpPr/>
          <p:nvPr/>
        </p:nvGrpSpPr>
        <p:grpSpPr>
          <a:xfrm flipH="1">
            <a:off x="-16" y="812680"/>
            <a:ext cx="2808667" cy="796633"/>
            <a:chOff x="-2810250" y="3572525"/>
            <a:chExt cx="2106500" cy="597475"/>
          </a:xfrm>
        </p:grpSpPr>
        <p:sp>
          <p:nvSpPr>
            <p:cNvPr id="1589" name="Google Shape;1589;p1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1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1" name="Google Shape;1591;p1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2" name="Google Shape;1592;p1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3" name="Google Shape;1593;p1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4" name="Google Shape;1594;p1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5" name="Google Shape;1595;p1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6" name="Google Shape;1596;p1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1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1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9" name="Google Shape;1599;p1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1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1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1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3" name="Google Shape;1603;p1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4" name="Google Shape;1604;p1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5" name="Google Shape;1605;p1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6" name="Google Shape;1606;p1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7" name="Google Shape;1607;p1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8" name="Google Shape;1608;p1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9" name="Google Shape;1609;p1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0" name="Google Shape;1610;p1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1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1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1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4" name="Google Shape;1614;p1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1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1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1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8" name="Google Shape;1618;p1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9" name="Google Shape;1619;p1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0" name="Google Shape;1620;p1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1" name="Google Shape;1621;p1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2" name="Google Shape;1622;p1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3" name="Google Shape;1623;p1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4" name="Google Shape;1624;p1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5" name="Google Shape;1625;p1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6" name="Google Shape;1626;p1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7" name="Google Shape;1627;p1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8" name="Google Shape;1628;p1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9" name="Google Shape;1629;p1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0" name="Google Shape;1630;p1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1" name="Google Shape;1631;p1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2" name="Google Shape;1632;p1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3" name="Google Shape;1633;p1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4" name="Google Shape;1634;p1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5" name="Google Shape;1635;p1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6" name="Google Shape;1636;p1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7" name="Google Shape;1637;p1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8" name="Google Shape;1638;p1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9" name="Google Shape;1639;p1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0" name="Google Shape;1640;p1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1" name="Google Shape;1641;p1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2" name="Google Shape;1642;p1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3" name="Google Shape;1643;p1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4" name="Google Shape;1644;p1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5" name="Google Shape;1645;p1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6" name="Google Shape;1646;p1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7" name="Google Shape;1647;p1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8" name="Google Shape;1648;p1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9" name="Google Shape;1649;p1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0" name="Google Shape;1650;p1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1" name="Google Shape;1651;p1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2" name="Google Shape;1652;p1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3" name="Google Shape;1653;p1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4" name="Google Shape;1654;p1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5" name="Google Shape;1655;p1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6" name="Google Shape;1656;p1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7" name="Google Shape;1657;p1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8" name="Google Shape;1658;p1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9" name="Google Shape;1659;p1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0" name="Google Shape;1660;p1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1" name="Google Shape;1661;p1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2" name="Google Shape;1662;p1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3" name="Google Shape;1663;p1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4" name="Google Shape;1664;p1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5" name="Google Shape;1665;p1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6" name="Google Shape;1666;p1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7" name="Google Shape;1667;p1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8" name="Google Shape;1668;p1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9" name="Google Shape;1669;p1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0" name="Google Shape;1670;p1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1" name="Google Shape;1671;p1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2" name="Google Shape;1672;p1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3" name="Google Shape;1673;p1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4" name="Google Shape;1674;p1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5" name="Google Shape;1675;p1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6" name="Google Shape;1676;p1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7" name="Google Shape;1677;p1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8" name="Google Shape;1678;p1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9" name="Google Shape;1679;p1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0" name="Google Shape;1680;p1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1" name="Google Shape;1681;p1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2" name="Google Shape;1682;p1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3" name="Google Shape;1683;p1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4" name="Google Shape;1684;p1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5" name="Google Shape;1685;p1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6" name="Google Shape;1686;p1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7" name="Google Shape;1687;p1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8" name="Google Shape;1688;p1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9" name="Google Shape;1689;p1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0" name="Google Shape;1690;p1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1" name="Google Shape;1691;p1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2" name="Google Shape;1692;p1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3" name="Google Shape;1693;p1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4" name="Google Shape;1694;p1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5" name="Google Shape;1695;p1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6" name="Google Shape;1696;p1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7" name="Google Shape;1697;p1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8" name="Google Shape;1698;p1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699" name="Google Shape;1699;p11"/>
          <p:cNvPicPr preferRelativeResize="0"/>
          <p:nvPr/>
        </p:nvPicPr>
        <p:blipFill>
          <a:blip r:embed="rId3">
            <a:alphaModFix amt="85000"/>
          </a:blip>
          <a:stretch>
            <a:fillRect/>
          </a:stretch>
        </p:blipFill>
        <p:spPr>
          <a:xfrm rot="7768424">
            <a:off x="10332952" y="-1511458"/>
            <a:ext cx="3685201" cy="2953983"/>
          </a:xfrm>
          <a:prstGeom prst="rect">
            <a:avLst/>
          </a:prstGeom>
          <a:noFill/>
          <a:ln>
            <a:noFill/>
          </a:ln>
        </p:spPr>
      </p:pic>
      <p:pic>
        <p:nvPicPr>
          <p:cNvPr id="1700" name="Google Shape;1700;p11"/>
          <p:cNvPicPr preferRelativeResize="0"/>
          <p:nvPr/>
        </p:nvPicPr>
        <p:blipFill>
          <a:blip r:embed="rId4">
            <a:alphaModFix amt="72000"/>
          </a:blip>
          <a:stretch>
            <a:fillRect/>
          </a:stretch>
        </p:blipFill>
        <p:spPr>
          <a:xfrm rot="8100024">
            <a:off x="-2195433" y="4938910"/>
            <a:ext cx="3685201" cy="2953983"/>
          </a:xfrm>
          <a:prstGeom prst="rect">
            <a:avLst/>
          </a:prstGeom>
          <a:noFill/>
          <a:ln>
            <a:noFill/>
          </a:ln>
        </p:spPr>
      </p:pic>
    </p:spTree>
    <p:extLst>
      <p:ext uri="{BB962C8B-B14F-4D97-AF65-F5344CB8AC3E}">
        <p14:creationId xmlns:p14="http://schemas.microsoft.com/office/powerpoint/2010/main" val="42414722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701"/>
        <p:cNvGrpSpPr/>
        <p:nvPr/>
      </p:nvGrpSpPr>
      <p:grpSpPr>
        <a:xfrm>
          <a:off x="0" y="0"/>
          <a:ext cx="0" cy="0"/>
          <a:chOff x="0" y="0"/>
          <a:chExt cx="0" cy="0"/>
        </a:xfrm>
      </p:grpSpPr>
    </p:spTree>
    <p:extLst>
      <p:ext uri="{BB962C8B-B14F-4D97-AF65-F5344CB8AC3E}">
        <p14:creationId xmlns:p14="http://schemas.microsoft.com/office/powerpoint/2010/main" val="389613749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02"/>
        <p:cNvGrpSpPr/>
        <p:nvPr/>
      </p:nvGrpSpPr>
      <p:grpSpPr>
        <a:xfrm>
          <a:off x="0" y="0"/>
          <a:ext cx="0" cy="0"/>
          <a:chOff x="0" y="0"/>
          <a:chExt cx="0" cy="0"/>
        </a:xfrm>
      </p:grpSpPr>
      <p:pic>
        <p:nvPicPr>
          <p:cNvPr id="1703" name="Google Shape;1703;p1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704" name="Google Shape;1704;p13"/>
          <p:cNvSpPr txBox="1">
            <a:spLocks noGrp="1"/>
          </p:cNvSpPr>
          <p:nvPr>
            <p:ph type="subTitle" idx="1"/>
          </p:nvPr>
        </p:nvSpPr>
        <p:spPr>
          <a:xfrm>
            <a:off x="4187088" y="4546967"/>
            <a:ext cx="3818800" cy="9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705" name="Google Shape;1705;p13"/>
          <p:cNvSpPr txBox="1">
            <a:spLocks noGrp="1"/>
          </p:cNvSpPr>
          <p:nvPr>
            <p:ph type="title"/>
          </p:nvPr>
        </p:nvSpPr>
        <p:spPr>
          <a:xfrm>
            <a:off x="3524600" y="2929367"/>
            <a:ext cx="5142800" cy="19764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4200"/>
              <a:buNone/>
              <a:defRPr sz="72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706" name="Google Shape;1706;p13"/>
          <p:cNvSpPr txBox="1">
            <a:spLocks noGrp="1"/>
          </p:cNvSpPr>
          <p:nvPr>
            <p:ph type="title" idx="2" hasCustomPrompt="1"/>
          </p:nvPr>
        </p:nvSpPr>
        <p:spPr>
          <a:xfrm>
            <a:off x="5125488" y="1900864"/>
            <a:ext cx="1942000" cy="13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grpSp>
        <p:nvGrpSpPr>
          <p:cNvPr id="1707" name="Google Shape;1707;p13"/>
          <p:cNvGrpSpPr/>
          <p:nvPr/>
        </p:nvGrpSpPr>
        <p:grpSpPr>
          <a:xfrm>
            <a:off x="-589516" y="915718"/>
            <a:ext cx="2808667" cy="796633"/>
            <a:chOff x="-2810250" y="3572525"/>
            <a:chExt cx="2106500" cy="597475"/>
          </a:xfrm>
        </p:grpSpPr>
        <p:sp>
          <p:nvSpPr>
            <p:cNvPr id="1708" name="Google Shape;1708;p1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9" name="Google Shape;1709;p1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0" name="Google Shape;1710;p1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1" name="Google Shape;1711;p1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2" name="Google Shape;1712;p1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3" name="Google Shape;1713;p1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4" name="Google Shape;1714;p1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5" name="Google Shape;1715;p1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6" name="Google Shape;1716;p1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7" name="Google Shape;1717;p1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8" name="Google Shape;1718;p1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9" name="Google Shape;1719;p1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1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1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1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1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1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1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1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1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1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1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1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1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1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1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1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1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1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1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1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1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1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1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1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1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1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1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1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1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1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1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1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1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1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1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1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1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1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1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1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1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1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1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1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1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1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1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1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1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1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1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1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1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1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1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1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1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1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1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8" name="Google Shape;1778;p1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9" name="Google Shape;1779;p1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0" name="Google Shape;1780;p1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1" name="Google Shape;1781;p1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2" name="Google Shape;1782;p1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3" name="Google Shape;1783;p1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4" name="Google Shape;1784;p1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5" name="Google Shape;1785;p1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6" name="Google Shape;1786;p1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7" name="Google Shape;1787;p1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1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9" name="Google Shape;1789;p1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0" name="Google Shape;1790;p1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1" name="Google Shape;1791;p1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2" name="Google Shape;1792;p1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3" name="Google Shape;1793;p1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4" name="Google Shape;1794;p1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5" name="Google Shape;1795;p1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6" name="Google Shape;1796;p1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1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1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9" name="Google Shape;1799;p1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0" name="Google Shape;1800;p1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1" name="Google Shape;1801;p1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2" name="Google Shape;1802;p1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3" name="Google Shape;1803;p1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4" name="Google Shape;1804;p1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5" name="Google Shape;1805;p1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6" name="Google Shape;1806;p1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7" name="Google Shape;1807;p1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8" name="Google Shape;1808;p1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9" name="Google Shape;1809;p1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0" name="Google Shape;1810;p1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1" name="Google Shape;1811;p1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2" name="Google Shape;1812;p1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3" name="Google Shape;1813;p1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4" name="Google Shape;1814;p1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5" name="Google Shape;1815;p1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6" name="Google Shape;1816;p1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7" name="Google Shape;1817;p1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818" name="Google Shape;1818;p13"/>
          <p:cNvPicPr preferRelativeResize="0"/>
          <p:nvPr/>
        </p:nvPicPr>
        <p:blipFill>
          <a:blip r:embed="rId3">
            <a:alphaModFix amt="57000"/>
          </a:blip>
          <a:stretch>
            <a:fillRect/>
          </a:stretch>
        </p:blipFill>
        <p:spPr>
          <a:xfrm>
            <a:off x="-540984" y="-118467"/>
            <a:ext cx="5057368" cy="898400"/>
          </a:xfrm>
          <a:prstGeom prst="rect">
            <a:avLst/>
          </a:prstGeom>
          <a:noFill/>
          <a:ln>
            <a:noFill/>
          </a:ln>
        </p:spPr>
      </p:pic>
      <p:pic>
        <p:nvPicPr>
          <p:cNvPr id="1819" name="Google Shape;1819;p13"/>
          <p:cNvPicPr preferRelativeResize="0"/>
          <p:nvPr/>
        </p:nvPicPr>
        <p:blipFill>
          <a:blip r:embed="rId4">
            <a:alphaModFix amt="55000"/>
          </a:blip>
          <a:stretch>
            <a:fillRect/>
          </a:stretch>
        </p:blipFill>
        <p:spPr>
          <a:xfrm>
            <a:off x="7848167" y="6167967"/>
            <a:ext cx="5057368" cy="898400"/>
          </a:xfrm>
          <a:prstGeom prst="rect">
            <a:avLst/>
          </a:prstGeom>
          <a:noFill/>
          <a:ln>
            <a:noFill/>
          </a:ln>
        </p:spPr>
      </p:pic>
      <p:grpSp>
        <p:nvGrpSpPr>
          <p:cNvPr id="1820" name="Google Shape;1820;p13"/>
          <p:cNvGrpSpPr/>
          <p:nvPr/>
        </p:nvGrpSpPr>
        <p:grpSpPr>
          <a:xfrm>
            <a:off x="9910264" y="5456568"/>
            <a:ext cx="2820224" cy="898397"/>
            <a:chOff x="-4380075" y="3780200"/>
            <a:chExt cx="1637000" cy="521475"/>
          </a:xfrm>
        </p:grpSpPr>
        <p:sp>
          <p:nvSpPr>
            <p:cNvPr id="1821" name="Google Shape;1821;p1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2" name="Google Shape;1822;p1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3" name="Google Shape;1823;p1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4" name="Google Shape;1824;p1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5" name="Google Shape;1825;p1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6" name="Google Shape;1826;p1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7" name="Google Shape;1827;p1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8" name="Google Shape;1828;p1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9" name="Google Shape;1829;p1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0" name="Google Shape;1830;p1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1" name="Google Shape;1831;p1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2" name="Google Shape;1832;p1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3" name="Google Shape;1833;p1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4" name="Google Shape;1834;p1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5" name="Google Shape;1835;p1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6" name="Google Shape;1836;p1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7" name="Google Shape;1837;p1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8" name="Google Shape;1838;p1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9" name="Google Shape;1839;p1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0" name="Google Shape;1840;p1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1" name="Google Shape;1841;p1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2" name="Google Shape;1842;p1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3" name="Google Shape;1843;p1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4" name="Google Shape;1844;p1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5" name="Google Shape;1845;p1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6" name="Google Shape;1846;p1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7" name="Google Shape;1847;p1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8" name="Google Shape;1848;p1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9" name="Google Shape;1849;p1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0" name="Google Shape;1850;p1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1" name="Google Shape;1851;p1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2" name="Google Shape;1852;p1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3" name="Google Shape;1853;p1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4" name="Google Shape;1854;p1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5" name="Google Shape;1855;p1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6" name="Google Shape;1856;p1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7" name="Google Shape;1857;p1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8" name="Google Shape;1858;p1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9" name="Google Shape;1859;p1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0" name="Google Shape;1860;p1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1" name="Google Shape;1861;p1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2" name="Google Shape;1862;p1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3" name="Google Shape;1863;p1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4" name="Google Shape;1864;p1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5" name="Google Shape;1865;p1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6" name="Google Shape;1866;p1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7" name="Google Shape;1867;p1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8" name="Google Shape;1868;p1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9" name="Google Shape;1869;p1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0" name="Google Shape;1870;p1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1" name="Google Shape;1871;p1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2" name="Google Shape;1872;p1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3" name="Google Shape;1873;p1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4" name="Google Shape;1874;p1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5" name="Google Shape;1875;p1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6" name="Google Shape;1876;p1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7" name="Google Shape;1877;p1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8" name="Google Shape;1878;p1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9" name="Google Shape;1879;p1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0" name="Google Shape;1880;p1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1" name="Google Shape;1881;p1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2" name="Google Shape;1882;p1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3" name="Google Shape;1883;p1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4" name="Google Shape;1884;p1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5" name="Google Shape;1885;p1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6" name="Google Shape;1886;p1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7" name="Google Shape;1887;p1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8" name="Google Shape;1888;p1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99854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2B7E0E0-47C6-42EE-8F6C-2867234789DD}" type="datetimeFigureOut">
              <a:rPr lang="en-US" smtClean="0"/>
              <a:t>9/25/2023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474964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889"/>
        <p:cNvGrpSpPr/>
        <p:nvPr/>
      </p:nvGrpSpPr>
      <p:grpSpPr>
        <a:xfrm>
          <a:off x="0" y="0"/>
          <a:ext cx="0" cy="0"/>
          <a:chOff x="0" y="0"/>
          <a:chExt cx="0" cy="0"/>
        </a:xfrm>
      </p:grpSpPr>
      <p:pic>
        <p:nvPicPr>
          <p:cNvPr id="1890" name="Google Shape;1890;p1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91" name="Google Shape;1891;p14"/>
          <p:cNvSpPr txBox="1">
            <a:spLocks noGrp="1"/>
          </p:cNvSpPr>
          <p:nvPr>
            <p:ph type="subTitle" idx="1"/>
          </p:nvPr>
        </p:nvSpPr>
        <p:spPr>
          <a:xfrm>
            <a:off x="2453217" y="4572933"/>
            <a:ext cx="30300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2" name="Google Shape;1892;p14"/>
          <p:cNvSpPr txBox="1">
            <a:spLocks noGrp="1"/>
          </p:cNvSpPr>
          <p:nvPr>
            <p:ph type="subTitle" idx="2"/>
          </p:nvPr>
        </p:nvSpPr>
        <p:spPr>
          <a:xfrm>
            <a:off x="7417168" y="4616964"/>
            <a:ext cx="2992800" cy="45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3" name="Google Shape;1893;p14"/>
          <p:cNvSpPr txBox="1">
            <a:spLocks noGrp="1"/>
          </p:cNvSpPr>
          <p:nvPr>
            <p:ph type="subTitle" idx="3"/>
          </p:nvPr>
        </p:nvSpPr>
        <p:spPr>
          <a:xfrm>
            <a:off x="2453201" y="2721697"/>
            <a:ext cx="30300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4" name="Google Shape;1894;p14"/>
          <p:cNvSpPr txBox="1">
            <a:spLocks noGrp="1"/>
          </p:cNvSpPr>
          <p:nvPr>
            <p:ph type="subTitle" idx="4"/>
          </p:nvPr>
        </p:nvSpPr>
        <p:spPr>
          <a:xfrm>
            <a:off x="7417168" y="2721697"/>
            <a:ext cx="2992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5" name="Google Shape;1895;p14"/>
          <p:cNvSpPr txBox="1">
            <a:spLocks noGrp="1"/>
          </p:cNvSpPr>
          <p:nvPr>
            <p:ph type="subTitle" idx="5"/>
          </p:nvPr>
        </p:nvSpPr>
        <p:spPr>
          <a:xfrm>
            <a:off x="2453201" y="3474903"/>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6" name="Google Shape;1896;p14"/>
          <p:cNvSpPr txBox="1">
            <a:spLocks noGrp="1"/>
          </p:cNvSpPr>
          <p:nvPr>
            <p:ph type="subTitle" idx="6"/>
          </p:nvPr>
        </p:nvSpPr>
        <p:spPr>
          <a:xfrm>
            <a:off x="7417168" y="3475623"/>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7" name="Google Shape;1897;p14"/>
          <p:cNvSpPr txBox="1">
            <a:spLocks noGrp="1"/>
          </p:cNvSpPr>
          <p:nvPr>
            <p:ph type="subTitle" idx="7"/>
          </p:nvPr>
        </p:nvSpPr>
        <p:spPr>
          <a:xfrm>
            <a:off x="2453201" y="5325139"/>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8" name="Google Shape;1898;p14"/>
          <p:cNvSpPr txBox="1">
            <a:spLocks noGrp="1"/>
          </p:cNvSpPr>
          <p:nvPr>
            <p:ph type="subTitle" idx="8"/>
          </p:nvPr>
        </p:nvSpPr>
        <p:spPr>
          <a:xfrm>
            <a:off x="7417168" y="5325139"/>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9" name="Google Shape;1899;p14"/>
          <p:cNvSpPr txBox="1">
            <a:spLocks noGrp="1"/>
          </p:cNvSpPr>
          <p:nvPr>
            <p:ph type="title" hasCustomPrompt="1"/>
          </p:nvPr>
        </p:nvSpPr>
        <p:spPr>
          <a:xfrm>
            <a:off x="6383467" y="4572949"/>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0" name="Google Shape;1900;p14"/>
          <p:cNvSpPr txBox="1">
            <a:spLocks noGrp="1"/>
          </p:cNvSpPr>
          <p:nvPr>
            <p:ph type="title" idx="9" hasCustomPrompt="1"/>
          </p:nvPr>
        </p:nvSpPr>
        <p:spPr>
          <a:xfrm>
            <a:off x="6383467" y="2721697"/>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1" name="Google Shape;1901;p14"/>
          <p:cNvSpPr txBox="1">
            <a:spLocks noGrp="1"/>
          </p:cNvSpPr>
          <p:nvPr>
            <p:ph type="title" idx="13" hasCustomPrompt="1"/>
          </p:nvPr>
        </p:nvSpPr>
        <p:spPr>
          <a:xfrm>
            <a:off x="1433232" y="4572949"/>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2" name="Google Shape;1902;p14"/>
          <p:cNvSpPr txBox="1">
            <a:spLocks noGrp="1"/>
          </p:cNvSpPr>
          <p:nvPr>
            <p:ph type="title" idx="14" hasCustomPrompt="1"/>
          </p:nvPr>
        </p:nvSpPr>
        <p:spPr>
          <a:xfrm>
            <a:off x="1433232" y="2721697"/>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3" name="Google Shape;1903;p14"/>
          <p:cNvSpPr txBox="1">
            <a:spLocks noGrp="1"/>
          </p:cNvSpPr>
          <p:nvPr>
            <p:ph type="title" idx="15"/>
          </p:nvPr>
        </p:nvSpPr>
        <p:spPr>
          <a:xfrm>
            <a:off x="960000" y="720000"/>
            <a:ext cx="1028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1904" name="Google Shape;1904;p14"/>
          <p:cNvGrpSpPr/>
          <p:nvPr/>
        </p:nvGrpSpPr>
        <p:grpSpPr>
          <a:xfrm>
            <a:off x="9383317" y="720001"/>
            <a:ext cx="2808667" cy="796633"/>
            <a:chOff x="-2810250" y="3572525"/>
            <a:chExt cx="2106500" cy="597475"/>
          </a:xfrm>
        </p:grpSpPr>
        <p:sp>
          <p:nvSpPr>
            <p:cNvPr id="1905" name="Google Shape;1905;p1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6" name="Google Shape;1906;p1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7" name="Google Shape;1907;p1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8" name="Google Shape;1908;p1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9" name="Google Shape;1909;p1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0" name="Google Shape;1910;p1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1" name="Google Shape;1911;p1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2" name="Google Shape;1912;p1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3" name="Google Shape;1913;p1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4" name="Google Shape;1914;p1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5" name="Google Shape;1915;p1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6" name="Google Shape;1916;p1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7" name="Google Shape;1917;p1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8" name="Google Shape;1918;p1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9" name="Google Shape;1919;p1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0" name="Google Shape;1920;p1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1" name="Google Shape;1921;p1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2" name="Google Shape;1922;p1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3" name="Google Shape;1923;p1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4" name="Google Shape;1924;p1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5" name="Google Shape;1925;p1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6" name="Google Shape;1926;p1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7" name="Google Shape;1927;p1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8" name="Google Shape;1928;p1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9" name="Google Shape;1929;p1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0" name="Google Shape;1930;p1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1" name="Google Shape;1931;p1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2" name="Google Shape;1932;p1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3" name="Google Shape;1933;p1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4" name="Google Shape;1934;p1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5" name="Google Shape;1935;p1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6" name="Google Shape;1936;p1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7" name="Google Shape;1937;p1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8" name="Google Shape;1938;p1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9" name="Google Shape;1939;p1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0" name="Google Shape;1940;p1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1" name="Google Shape;1941;p1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2" name="Google Shape;1942;p1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3" name="Google Shape;1943;p1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4" name="Google Shape;1944;p1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5" name="Google Shape;1945;p1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6" name="Google Shape;1946;p1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7" name="Google Shape;1947;p1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8" name="Google Shape;1948;p1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9" name="Google Shape;1949;p1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0" name="Google Shape;1950;p1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1" name="Google Shape;1951;p1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2" name="Google Shape;1952;p1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3" name="Google Shape;1953;p1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4" name="Google Shape;1954;p1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5" name="Google Shape;1955;p1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6" name="Google Shape;1956;p1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7" name="Google Shape;1957;p1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8" name="Google Shape;1958;p1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9" name="Google Shape;1959;p1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0" name="Google Shape;1960;p1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1" name="Google Shape;1961;p1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2" name="Google Shape;1962;p1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3" name="Google Shape;1963;p1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4" name="Google Shape;1964;p1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5" name="Google Shape;1965;p1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6" name="Google Shape;1966;p1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7" name="Google Shape;1967;p1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8" name="Google Shape;1968;p1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9" name="Google Shape;1969;p1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0" name="Google Shape;1970;p1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1" name="Google Shape;1971;p1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2" name="Google Shape;1972;p1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3" name="Google Shape;1973;p1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4" name="Google Shape;1974;p1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5" name="Google Shape;1975;p1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6" name="Google Shape;1976;p1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7" name="Google Shape;1977;p1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8" name="Google Shape;1978;p1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9" name="Google Shape;1979;p1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0" name="Google Shape;1980;p1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1" name="Google Shape;1981;p1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2" name="Google Shape;1982;p1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3" name="Google Shape;1983;p1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4" name="Google Shape;1984;p1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5" name="Google Shape;1985;p1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6" name="Google Shape;1986;p1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7" name="Google Shape;1987;p1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8" name="Google Shape;1988;p1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9" name="Google Shape;1989;p1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0" name="Google Shape;1990;p1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1" name="Google Shape;1991;p1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2" name="Google Shape;1992;p1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3" name="Google Shape;1993;p1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4" name="Google Shape;1994;p1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5" name="Google Shape;1995;p1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6" name="Google Shape;1996;p1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7" name="Google Shape;1997;p1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8" name="Google Shape;1998;p1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9" name="Google Shape;1999;p1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0" name="Google Shape;2000;p1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1" name="Google Shape;2001;p1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2" name="Google Shape;2002;p1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3" name="Google Shape;2003;p1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4" name="Google Shape;2004;p1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5" name="Google Shape;2005;p1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6" name="Google Shape;2006;p1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7" name="Google Shape;2007;p1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8" name="Google Shape;2008;p1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9" name="Google Shape;2009;p1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0" name="Google Shape;2010;p1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1" name="Google Shape;2011;p1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2" name="Google Shape;2012;p1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3" name="Google Shape;2013;p1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4" name="Google Shape;2014;p1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5" name="Google Shape;2015;p14"/>
          <p:cNvGrpSpPr/>
          <p:nvPr/>
        </p:nvGrpSpPr>
        <p:grpSpPr>
          <a:xfrm flipH="1">
            <a:off x="-574283" y="6049580"/>
            <a:ext cx="2808667" cy="796633"/>
            <a:chOff x="-2810250" y="3572525"/>
            <a:chExt cx="2106500" cy="597475"/>
          </a:xfrm>
        </p:grpSpPr>
        <p:sp>
          <p:nvSpPr>
            <p:cNvPr id="2016" name="Google Shape;2016;p1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7" name="Google Shape;2017;p1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8" name="Google Shape;2018;p1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9" name="Google Shape;2019;p1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0" name="Google Shape;2020;p1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Google Shape;2021;p1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2" name="Google Shape;2022;p1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Google Shape;2023;p1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4" name="Google Shape;2024;p1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5" name="Google Shape;2025;p1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6" name="Google Shape;2026;p1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7" name="Google Shape;2027;p1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8" name="Google Shape;2028;p1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9" name="Google Shape;2029;p1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0" name="Google Shape;2030;p1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1" name="Google Shape;2031;p1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2" name="Google Shape;2032;p1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3" name="Google Shape;2033;p1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4" name="Google Shape;2034;p1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5" name="Google Shape;2035;p1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6" name="Google Shape;2036;p1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7" name="Google Shape;2037;p1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8" name="Google Shape;2038;p1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9" name="Google Shape;2039;p1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0" name="Google Shape;2040;p1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1" name="Google Shape;2041;p1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2" name="Google Shape;2042;p1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3" name="Google Shape;2043;p1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4" name="Google Shape;2044;p1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5" name="Google Shape;2045;p1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6" name="Google Shape;2046;p1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7" name="Google Shape;2047;p1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8" name="Google Shape;2048;p1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9" name="Google Shape;2049;p1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0" name="Google Shape;2050;p1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1" name="Google Shape;2051;p1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2" name="Google Shape;2052;p1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3" name="Google Shape;2053;p1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4" name="Google Shape;2054;p1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5" name="Google Shape;2055;p1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6" name="Google Shape;2056;p1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7" name="Google Shape;2057;p1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8" name="Google Shape;2058;p1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9" name="Google Shape;2059;p1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0" name="Google Shape;2060;p1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1" name="Google Shape;2061;p1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2" name="Google Shape;2062;p1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3" name="Google Shape;2063;p1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4" name="Google Shape;2064;p1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5" name="Google Shape;2065;p1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6" name="Google Shape;2066;p1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7" name="Google Shape;2067;p1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8" name="Google Shape;2068;p1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9" name="Google Shape;2069;p1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0" name="Google Shape;2070;p1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1" name="Google Shape;2071;p1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2" name="Google Shape;2072;p1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3" name="Google Shape;2073;p1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4" name="Google Shape;2074;p1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5" name="Google Shape;2075;p1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6" name="Google Shape;2076;p1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7" name="Google Shape;2077;p1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8" name="Google Shape;2078;p1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9" name="Google Shape;2079;p1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0" name="Google Shape;2080;p1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1" name="Google Shape;2081;p1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2" name="Google Shape;2082;p1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3" name="Google Shape;2083;p1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4" name="Google Shape;2084;p1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5" name="Google Shape;2085;p1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6" name="Google Shape;2086;p1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7" name="Google Shape;2087;p1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8" name="Google Shape;2088;p1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9" name="Google Shape;2089;p1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0" name="Google Shape;2090;p1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1" name="Google Shape;2091;p1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2" name="Google Shape;2092;p1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3" name="Google Shape;2093;p1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4" name="Google Shape;2094;p1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5" name="Google Shape;2095;p1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6" name="Google Shape;2096;p1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7" name="Google Shape;2097;p1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8" name="Google Shape;2098;p1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9" name="Google Shape;2099;p1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0" name="Google Shape;2100;p1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1" name="Google Shape;2101;p1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2" name="Google Shape;2102;p1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3" name="Google Shape;2103;p1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4" name="Google Shape;2104;p1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5" name="Google Shape;2105;p1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6" name="Google Shape;2106;p1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7" name="Google Shape;2107;p1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8" name="Google Shape;2108;p1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9" name="Google Shape;2109;p1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0" name="Google Shape;2110;p1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1" name="Google Shape;2111;p1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2" name="Google Shape;2112;p1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3" name="Google Shape;2113;p1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4" name="Google Shape;2114;p1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5" name="Google Shape;2115;p1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6" name="Google Shape;2116;p1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7" name="Google Shape;2117;p1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8" name="Google Shape;2118;p1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9" name="Google Shape;2119;p1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0" name="Google Shape;2120;p1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1" name="Google Shape;2121;p1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2" name="Google Shape;2122;p1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3" name="Google Shape;2123;p1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4" name="Google Shape;2124;p1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5" name="Google Shape;2125;p1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05130186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Section title and description 1">
  <p:cSld name="Section title and description 1">
    <p:spTree>
      <p:nvGrpSpPr>
        <p:cNvPr id="1" name="Shape 2126"/>
        <p:cNvGrpSpPr/>
        <p:nvPr/>
      </p:nvGrpSpPr>
      <p:grpSpPr>
        <a:xfrm>
          <a:off x="0" y="0"/>
          <a:ext cx="0" cy="0"/>
          <a:chOff x="0" y="0"/>
          <a:chExt cx="0" cy="0"/>
        </a:xfrm>
      </p:grpSpPr>
      <p:pic>
        <p:nvPicPr>
          <p:cNvPr id="2127" name="Google Shape;2127;p1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128" name="Google Shape;2128;p15"/>
          <p:cNvSpPr txBox="1">
            <a:spLocks noGrp="1"/>
          </p:cNvSpPr>
          <p:nvPr>
            <p:ph type="title"/>
          </p:nvPr>
        </p:nvSpPr>
        <p:spPr>
          <a:xfrm>
            <a:off x="774552" y="1674017"/>
            <a:ext cx="5864400" cy="231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160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129" name="Google Shape;2129;p15"/>
          <p:cNvSpPr txBox="1">
            <a:spLocks noGrp="1"/>
          </p:cNvSpPr>
          <p:nvPr>
            <p:ph type="body" idx="1"/>
          </p:nvPr>
        </p:nvSpPr>
        <p:spPr>
          <a:xfrm>
            <a:off x="1239552" y="4264784"/>
            <a:ext cx="4934400" cy="1210000"/>
          </a:xfrm>
          <a:prstGeom prst="rect">
            <a:avLst/>
          </a:prstGeom>
        </p:spPr>
        <p:txBody>
          <a:bodyPr spcFirstLastPara="1" wrap="square" lIns="91425" tIns="91425" rIns="91425" bIns="91425" anchor="t" anchorCtr="0">
            <a:noAutofit/>
          </a:bodyPr>
          <a:lstStyle>
            <a:lvl1pPr marL="609585" lvl="0" indent="-406390" algn="ctr" rtl="0">
              <a:lnSpc>
                <a:spcPct val="100000"/>
              </a:lnSpc>
              <a:spcBef>
                <a:spcPts val="0"/>
              </a:spcBef>
              <a:spcAft>
                <a:spcPts val="0"/>
              </a:spcAft>
              <a:buSzPts val="1200"/>
              <a:buChar char="●"/>
              <a:defRPr sz="2133"/>
            </a:lvl1pPr>
            <a:lvl2pPr marL="1219170" lvl="1" indent="-406390" rtl="0">
              <a:spcBef>
                <a:spcPts val="2133"/>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grpSp>
        <p:nvGrpSpPr>
          <p:cNvPr id="2130" name="Google Shape;2130;p15"/>
          <p:cNvGrpSpPr/>
          <p:nvPr/>
        </p:nvGrpSpPr>
        <p:grpSpPr>
          <a:xfrm>
            <a:off x="-1037800" y="802101"/>
            <a:ext cx="2808667" cy="796633"/>
            <a:chOff x="-2810250" y="3572525"/>
            <a:chExt cx="2106500" cy="597475"/>
          </a:xfrm>
        </p:grpSpPr>
        <p:sp>
          <p:nvSpPr>
            <p:cNvPr id="2131" name="Google Shape;2131;p1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2" name="Google Shape;2132;p1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3" name="Google Shape;2133;p1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4" name="Google Shape;2134;p1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5" name="Google Shape;2135;p1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6" name="Google Shape;2136;p1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7" name="Google Shape;2137;p1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8" name="Google Shape;2138;p1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9" name="Google Shape;2139;p1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0" name="Google Shape;2140;p1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1" name="Google Shape;2141;p1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2" name="Google Shape;2142;p1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3" name="Google Shape;2143;p1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4" name="Google Shape;2144;p1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5" name="Google Shape;2145;p1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6" name="Google Shape;2146;p1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7" name="Google Shape;2147;p1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8" name="Google Shape;2148;p1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9" name="Google Shape;2149;p1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0" name="Google Shape;2150;p1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1" name="Google Shape;2151;p1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2" name="Google Shape;2152;p1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3" name="Google Shape;2153;p1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4" name="Google Shape;2154;p1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5" name="Google Shape;2155;p1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6" name="Google Shape;2156;p1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7" name="Google Shape;2157;p1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8" name="Google Shape;2158;p1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9" name="Google Shape;2159;p1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0" name="Google Shape;2160;p1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1" name="Google Shape;2161;p1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2" name="Google Shape;2162;p1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3" name="Google Shape;2163;p1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4" name="Google Shape;2164;p1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5" name="Google Shape;2165;p1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6" name="Google Shape;2166;p1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7" name="Google Shape;2167;p1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8" name="Google Shape;2168;p1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9" name="Google Shape;2169;p1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0" name="Google Shape;2170;p1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1" name="Google Shape;2171;p1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2" name="Google Shape;2172;p1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3" name="Google Shape;2173;p1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4" name="Google Shape;2174;p1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5" name="Google Shape;2175;p1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6" name="Google Shape;2176;p1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7" name="Google Shape;2177;p1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8" name="Google Shape;2178;p1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9" name="Google Shape;2179;p1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0" name="Google Shape;2180;p1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1" name="Google Shape;2181;p1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2" name="Google Shape;2182;p1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3" name="Google Shape;2183;p1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4" name="Google Shape;2184;p1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5" name="Google Shape;2185;p1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6" name="Google Shape;2186;p1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7" name="Google Shape;2187;p1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8" name="Google Shape;2188;p1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9" name="Google Shape;2189;p1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Google Shape;2190;p1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1" name="Google Shape;2191;p1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2" name="Google Shape;2192;p1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3" name="Google Shape;2193;p1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4" name="Google Shape;2194;p1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5" name="Google Shape;2195;p1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6" name="Google Shape;2196;p1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7" name="Google Shape;2197;p1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8" name="Google Shape;2198;p1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9" name="Google Shape;2199;p1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0" name="Google Shape;2200;p1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1" name="Google Shape;2201;p1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2" name="Google Shape;2202;p1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3" name="Google Shape;2203;p1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4" name="Google Shape;2204;p1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5" name="Google Shape;2205;p1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6" name="Google Shape;2206;p1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7" name="Google Shape;2207;p1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8" name="Google Shape;2208;p1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9" name="Google Shape;2209;p1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0" name="Google Shape;2210;p1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1" name="Google Shape;2211;p1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2" name="Google Shape;2212;p1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3" name="Google Shape;2213;p1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4" name="Google Shape;2214;p1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5" name="Google Shape;2215;p1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6" name="Google Shape;2216;p1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7" name="Google Shape;2217;p1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8" name="Google Shape;2218;p1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9" name="Google Shape;2219;p1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0" name="Google Shape;2220;p1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1" name="Google Shape;2221;p1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2" name="Google Shape;2222;p1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3" name="Google Shape;2223;p1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4" name="Google Shape;2224;p1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5" name="Google Shape;2225;p1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6" name="Google Shape;2226;p1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7" name="Google Shape;2227;p1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8" name="Google Shape;2228;p1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9" name="Google Shape;2229;p1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0" name="Google Shape;2230;p1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1" name="Google Shape;2231;p1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2" name="Google Shape;2232;p1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3" name="Google Shape;2233;p1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4" name="Google Shape;2234;p1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5" name="Google Shape;2235;p1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6" name="Google Shape;2236;p1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7" name="Google Shape;2237;p1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8" name="Google Shape;2238;p1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9" name="Google Shape;2239;p1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0" name="Google Shape;2240;p1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41" name="Google Shape;2241;p15"/>
          <p:cNvGrpSpPr/>
          <p:nvPr/>
        </p:nvGrpSpPr>
        <p:grpSpPr>
          <a:xfrm>
            <a:off x="10009333" y="6162701"/>
            <a:ext cx="2182667" cy="695300"/>
            <a:chOff x="-4380075" y="3780200"/>
            <a:chExt cx="1637000" cy="521475"/>
          </a:xfrm>
        </p:grpSpPr>
        <p:sp>
          <p:nvSpPr>
            <p:cNvPr id="2242" name="Google Shape;2242;p15"/>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3" name="Google Shape;2243;p15"/>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4" name="Google Shape;2244;p15"/>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5" name="Google Shape;2245;p15"/>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6" name="Google Shape;2246;p15"/>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7" name="Google Shape;2247;p15"/>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8" name="Google Shape;2248;p15"/>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9" name="Google Shape;2249;p15"/>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0" name="Google Shape;2250;p15"/>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1" name="Google Shape;2251;p15"/>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2" name="Google Shape;2252;p15"/>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3" name="Google Shape;2253;p15"/>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4" name="Google Shape;2254;p15"/>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5" name="Google Shape;2255;p15"/>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6" name="Google Shape;2256;p15"/>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7" name="Google Shape;2257;p15"/>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8" name="Google Shape;2258;p15"/>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9" name="Google Shape;2259;p15"/>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0" name="Google Shape;2260;p15"/>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1" name="Google Shape;2261;p15"/>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2" name="Google Shape;2262;p15"/>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3" name="Google Shape;2263;p15"/>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4" name="Google Shape;2264;p15"/>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5" name="Google Shape;2265;p15"/>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6" name="Google Shape;2266;p15"/>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7" name="Google Shape;2267;p15"/>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8" name="Google Shape;2268;p15"/>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9" name="Google Shape;2269;p15"/>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0" name="Google Shape;2270;p15"/>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1" name="Google Shape;2271;p15"/>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2" name="Google Shape;2272;p15"/>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3" name="Google Shape;2273;p15"/>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4" name="Google Shape;2274;p15"/>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5" name="Google Shape;2275;p15"/>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6" name="Google Shape;2276;p15"/>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7" name="Google Shape;2277;p15"/>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8" name="Google Shape;2278;p15"/>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9" name="Google Shape;2279;p15"/>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0" name="Google Shape;2280;p15"/>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1" name="Google Shape;2281;p15"/>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2" name="Google Shape;2282;p15"/>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3" name="Google Shape;2283;p15"/>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4" name="Google Shape;2284;p15"/>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5" name="Google Shape;2285;p15"/>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6" name="Google Shape;2286;p15"/>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7" name="Google Shape;2287;p15"/>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8" name="Google Shape;2288;p15"/>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9" name="Google Shape;2289;p15"/>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0" name="Google Shape;2290;p15"/>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1" name="Google Shape;2291;p15"/>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2" name="Google Shape;2292;p15"/>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3" name="Google Shape;2293;p15"/>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4" name="Google Shape;2294;p15"/>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5" name="Google Shape;2295;p15"/>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6" name="Google Shape;2296;p15"/>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7" name="Google Shape;2297;p15"/>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8" name="Google Shape;2298;p15"/>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9" name="Google Shape;2299;p15"/>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0" name="Google Shape;2300;p15"/>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1" name="Google Shape;2301;p15"/>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2" name="Google Shape;2302;p15"/>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3" name="Google Shape;2303;p15"/>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4" name="Google Shape;2304;p15"/>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5" name="Google Shape;2305;p15"/>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6" name="Google Shape;2306;p15"/>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7" name="Google Shape;2307;p15"/>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8" name="Google Shape;2308;p15"/>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9" name="Google Shape;2309;p15"/>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13586238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310"/>
        <p:cNvGrpSpPr/>
        <p:nvPr/>
      </p:nvGrpSpPr>
      <p:grpSpPr>
        <a:xfrm>
          <a:off x="0" y="0"/>
          <a:ext cx="0" cy="0"/>
          <a:chOff x="0" y="0"/>
          <a:chExt cx="0" cy="0"/>
        </a:xfrm>
      </p:grpSpPr>
      <p:pic>
        <p:nvPicPr>
          <p:cNvPr id="2311" name="Google Shape;2311;p16"/>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312" name="Google Shape;2312;p16"/>
          <p:cNvSpPr txBox="1">
            <a:spLocks noGrp="1"/>
          </p:cNvSpPr>
          <p:nvPr>
            <p:ph type="subTitle" idx="1"/>
          </p:nvPr>
        </p:nvSpPr>
        <p:spPr>
          <a:xfrm>
            <a:off x="1732348" y="2303849"/>
            <a:ext cx="8715600" cy="1667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sz="34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313" name="Google Shape;2313;p16"/>
          <p:cNvSpPr txBox="1">
            <a:spLocks noGrp="1"/>
          </p:cNvSpPr>
          <p:nvPr>
            <p:ph type="ctrTitle"/>
          </p:nvPr>
        </p:nvSpPr>
        <p:spPr>
          <a:xfrm>
            <a:off x="6681233" y="4143116"/>
            <a:ext cx="3766800" cy="615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200"/>
              <a:buNone/>
              <a:defRPr sz="2667"/>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grpSp>
        <p:nvGrpSpPr>
          <p:cNvPr id="2314" name="Google Shape;2314;p16"/>
          <p:cNvGrpSpPr/>
          <p:nvPr/>
        </p:nvGrpSpPr>
        <p:grpSpPr>
          <a:xfrm>
            <a:off x="0" y="6138001"/>
            <a:ext cx="2808667" cy="796633"/>
            <a:chOff x="-2810250" y="3572525"/>
            <a:chExt cx="2106500" cy="597475"/>
          </a:xfrm>
        </p:grpSpPr>
        <p:sp>
          <p:nvSpPr>
            <p:cNvPr id="2315" name="Google Shape;2315;p1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6" name="Google Shape;2316;p1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7" name="Google Shape;2317;p1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8" name="Google Shape;2318;p1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9" name="Google Shape;2319;p1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0" name="Google Shape;2320;p1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1" name="Google Shape;2321;p1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2" name="Google Shape;2322;p1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3" name="Google Shape;2323;p1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4" name="Google Shape;2324;p1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5" name="Google Shape;2325;p1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6" name="Google Shape;2326;p1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7" name="Google Shape;2327;p1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8" name="Google Shape;2328;p1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9" name="Google Shape;2329;p1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0" name="Google Shape;2330;p1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1" name="Google Shape;2331;p1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2" name="Google Shape;2332;p1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3" name="Google Shape;2333;p1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4" name="Google Shape;2334;p1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5" name="Google Shape;2335;p1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6" name="Google Shape;2336;p1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7" name="Google Shape;2337;p1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8" name="Google Shape;2338;p1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9" name="Google Shape;2339;p1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0" name="Google Shape;2340;p1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1" name="Google Shape;2341;p1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2" name="Google Shape;2342;p1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3" name="Google Shape;2343;p1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4" name="Google Shape;2344;p1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 name="Google Shape;2345;p1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6" name="Google Shape;2346;p1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7" name="Google Shape;2347;p1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8" name="Google Shape;2348;p1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9" name="Google Shape;2349;p1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0" name="Google Shape;2350;p1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1" name="Google Shape;2351;p1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2" name="Google Shape;2352;p1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3" name="Google Shape;2353;p1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4" name="Google Shape;2354;p1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5" name="Google Shape;2355;p1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6" name="Google Shape;2356;p1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7" name="Google Shape;2357;p1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8" name="Google Shape;2358;p1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9" name="Google Shape;2359;p1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0" name="Google Shape;2360;p1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1" name="Google Shape;2361;p1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2" name="Google Shape;2362;p1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3" name="Google Shape;2363;p1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4" name="Google Shape;2364;p1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5" name="Google Shape;2365;p1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6" name="Google Shape;2366;p1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7" name="Google Shape;2367;p1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8" name="Google Shape;2368;p1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9" name="Google Shape;2369;p1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0" name="Google Shape;2370;p1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1" name="Google Shape;2371;p1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2" name="Google Shape;2372;p1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3" name="Google Shape;2373;p1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4" name="Google Shape;2374;p1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5" name="Google Shape;2375;p1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6" name="Google Shape;2376;p1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7" name="Google Shape;2377;p1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8" name="Google Shape;2378;p1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9" name="Google Shape;2379;p1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0" name="Google Shape;2380;p1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1" name="Google Shape;2381;p1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2" name="Google Shape;2382;p1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3" name="Google Shape;2383;p1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4" name="Google Shape;2384;p1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5" name="Google Shape;2385;p1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6" name="Google Shape;2386;p1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7" name="Google Shape;2387;p1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8" name="Google Shape;2388;p1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9" name="Google Shape;2389;p1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0" name="Google Shape;2390;p1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1" name="Google Shape;2391;p1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2" name="Google Shape;2392;p1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3" name="Google Shape;2393;p1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4" name="Google Shape;2394;p1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5" name="Google Shape;2395;p1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6" name="Google Shape;2396;p1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7" name="Google Shape;2397;p1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 name="Google Shape;2398;p1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9" name="Google Shape;2399;p1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0" name="Google Shape;2400;p1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1" name="Google Shape;2401;p1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2" name="Google Shape;2402;p1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3" name="Google Shape;2403;p1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4" name="Google Shape;2404;p1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5" name="Google Shape;2405;p1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6" name="Google Shape;2406;p1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7" name="Google Shape;2407;p1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8" name="Google Shape;2408;p1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9" name="Google Shape;2409;p1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0" name="Google Shape;2410;p1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1" name="Google Shape;2411;p1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2" name="Google Shape;2412;p1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3" name="Google Shape;2413;p1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4" name="Google Shape;2414;p1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5" name="Google Shape;2415;p1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6" name="Google Shape;2416;p1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7" name="Google Shape;2417;p1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8" name="Google Shape;2418;p1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9" name="Google Shape;2419;p1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0" name="Google Shape;2420;p1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1" name="Google Shape;2421;p1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2" name="Google Shape;2422;p1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3" name="Google Shape;2423;p1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4" name="Google Shape;2424;p1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25" name="Google Shape;2425;p16"/>
          <p:cNvGrpSpPr/>
          <p:nvPr/>
        </p:nvGrpSpPr>
        <p:grpSpPr>
          <a:xfrm flipH="1">
            <a:off x="10261600" y="734134"/>
            <a:ext cx="2808667" cy="796633"/>
            <a:chOff x="-2810250" y="3572525"/>
            <a:chExt cx="2106500" cy="597475"/>
          </a:xfrm>
        </p:grpSpPr>
        <p:sp>
          <p:nvSpPr>
            <p:cNvPr id="2426" name="Google Shape;2426;p1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7" name="Google Shape;2427;p1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8" name="Google Shape;2428;p1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9" name="Google Shape;2429;p1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0" name="Google Shape;2430;p1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1" name="Google Shape;2431;p1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2" name="Google Shape;2432;p1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3" name="Google Shape;2433;p1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4" name="Google Shape;2434;p1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5" name="Google Shape;2435;p1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6" name="Google Shape;2436;p1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7" name="Google Shape;2437;p1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8" name="Google Shape;2438;p1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9" name="Google Shape;2439;p1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0" name="Google Shape;2440;p1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1" name="Google Shape;2441;p1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2" name="Google Shape;2442;p1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3" name="Google Shape;2443;p1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4" name="Google Shape;2444;p1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5" name="Google Shape;2445;p1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6" name="Google Shape;2446;p1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7" name="Google Shape;2447;p1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8" name="Google Shape;2448;p1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9" name="Google Shape;2449;p1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0" name="Google Shape;2450;p1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1" name="Google Shape;2451;p1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2" name="Google Shape;2452;p1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3" name="Google Shape;2453;p1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4" name="Google Shape;2454;p1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5" name="Google Shape;2455;p1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6" name="Google Shape;2456;p1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7" name="Google Shape;2457;p1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8" name="Google Shape;2458;p1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9" name="Google Shape;2459;p1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0" name="Google Shape;2460;p1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1" name="Google Shape;2461;p1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2" name="Google Shape;2462;p1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3" name="Google Shape;2463;p1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4" name="Google Shape;2464;p1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5" name="Google Shape;2465;p1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6" name="Google Shape;2466;p1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7" name="Google Shape;2467;p1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8" name="Google Shape;2468;p1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9" name="Google Shape;2469;p1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0" name="Google Shape;2470;p1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1" name="Google Shape;2471;p1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2" name="Google Shape;2472;p1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3" name="Google Shape;2473;p1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4" name="Google Shape;2474;p1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5" name="Google Shape;2475;p1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6" name="Google Shape;2476;p1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7" name="Google Shape;2477;p1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Google Shape;2478;p1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9" name="Google Shape;2479;p1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0" name="Google Shape;2480;p1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1" name="Google Shape;2481;p1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2" name="Google Shape;2482;p1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3" name="Google Shape;2483;p1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4" name="Google Shape;2484;p1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5" name="Google Shape;2485;p1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6" name="Google Shape;2486;p1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7" name="Google Shape;2487;p1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8" name="Google Shape;2488;p1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9" name="Google Shape;2489;p1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0" name="Google Shape;2490;p1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1" name="Google Shape;2491;p1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1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1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4" name="Google Shape;2494;p1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5" name="Google Shape;2495;p1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1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1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1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1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1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1" name="Google Shape;2501;p1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2" name="Google Shape;2502;p1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3" name="Google Shape;2503;p1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1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1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1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1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1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9" name="Google Shape;2509;p1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0" name="Google Shape;2510;p1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1" name="Google Shape;2511;p1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1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1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1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1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1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1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8" name="Google Shape;2518;p1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9" name="Google Shape;2519;p1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1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1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1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1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1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1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1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1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1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1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1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1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1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1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1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1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536" name="Google Shape;2536;p16"/>
          <p:cNvPicPr preferRelativeResize="0"/>
          <p:nvPr/>
        </p:nvPicPr>
        <p:blipFill>
          <a:blip r:embed="rId3">
            <a:alphaModFix amt="85000"/>
          </a:blip>
          <a:stretch>
            <a:fillRect/>
          </a:stretch>
        </p:blipFill>
        <p:spPr>
          <a:xfrm rot="-2976215">
            <a:off x="9178495" y="5085120"/>
            <a:ext cx="3685200" cy="2416123"/>
          </a:xfrm>
          <a:prstGeom prst="rect">
            <a:avLst/>
          </a:prstGeom>
          <a:noFill/>
          <a:ln>
            <a:noFill/>
          </a:ln>
        </p:spPr>
      </p:pic>
      <p:pic>
        <p:nvPicPr>
          <p:cNvPr id="2537" name="Google Shape;2537;p16"/>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Tree>
    <p:extLst>
      <p:ext uri="{BB962C8B-B14F-4D97-AF65-F5344CB8AC3E}">
        <p14:creationId xmlns:p14="http://schemas.microsoft.com/office/powerpoint/2010/main" val="270216799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538"/>
        <p:cNvGrpSpPr/>
        <p:nvPr/>
      </p:nvGrpSpPr>
      <p:grpSpPr>
        <a:xfrm>
          <a:off x="0" y="0"/>
          <a:ext cx="0" cy="0"/>
          <a:chOff x="0" y="0"/>
          <a:chExt cx="0" cy="0"/>
        </a:xfrm>
      </p:grpSpPr>
      <p:pic>
        <p:nvPicPr>
          <p:cNvPr id="2539" name="Google Shape;2539;p17"/>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540" name="Google Shape;2540;p17"/>
          <p:cNvSpPr txBox="1">
            <a:spLocks noGrp="1"/>
          </p:cNvSpPr>
          <p:nvPr>
            <p:ph type="subTitle" idx="1"/>
          </p:nvPr>
        </p:nvSpPr>
        <p:spPr>
          <a:xfrm>
            <a:off x="4259467"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1" name="Google Shape;2541;p17"/>
          <p:cNvSpPr txBox="1">
            <a:spLocks noGrp="1"/>
          </p:cNvSpPr>
          <p:nvPr>
            <p:ph type="subTitle" idx="2"/>
          </p:nvPr>
        </p:nvSpPr>
        <p:spPr>
          <a:xfrm>
            <a:off x="7554675"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2" name="Google Shape;2542;p17"/>
          <p:cNvSpPr txBox="1">
            <a:spLocks noGrp="1"/>
          </p:cNvSpPr>
          <p:nvPr>
            <p:ph type="subTitle" idx="3"/>
          </p:nvPr>
        </p:nvSpPr>
        <p:spPr>
          <a:xfrm>
            <a:off x="953167"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3" name="Google Shape;2543;p17"/>
          <p:cNvSpPr txBox="1">
            <a:spLocks noGrp="1"/>
          </p:cNvSpPr>
          <p:nvPr>
            <p:ph type="subTitle" idx="4"/>
          </p:nvPr>
        </p:nvSpPr>
        <p:spPr>
          <a:xfrm>
            <a:off x="4428267"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4" name="Google Shape;2544;p17"/>
          <p:cNvSpPr txBox="1">
            <a:spLocks noGrp="1"/>
          </p:cNvSpPr>
          <p:nvPr>
            <p:ph type="subTitle" idx="5"/>
          </p:nvPr>
        </p:nvSpPr>
        <p:spPr>
          <a:xfrm>
            <a:off x="7723475"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5" name="Google Shape;2545;p17"/>
          <p:cNvSpPr txBox="1">
            <a:spLocks noGrp="1"/>
          </p:cNvSpPr>
          <p:nvPr>
            <p:ph type="subTitle" idx="6"/>
          </p:nvPr>
        </p:nvSpPr>
        <p:spPr>
          <a:xfrm>
            <a:off x="1121967"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2546" name="Google Shape;2546;p17"/>
          <p:cNvGrpSpPr/>
          <p:nvPr/>
        </p:nvGrpSpPr>
        <p:grpSpPr>
          <a:xfrm>
            <a:off x="10694033" y="5956152"/>
            <a:ext cx="2808667" cy="796633"/>
            <a:chOff x="-2810250" y="3572525"/>
            <a:chExt cx="2106500" cy="597475"/>
          </a:xfrm>
        </p:grpSpPr>
        <p:sp>
          <p:nvSpPr>
            <p:cNvPr id="2547" name="Google Shape;2547;p1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8" name="Google Shape;2548;p1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9" name="Google Shape;2549;p1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0" name="Google Shape;2550;p1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1" name="Google Shape;2551;p1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2" name="Google Shape;2552;p1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3" name="Google Shape;2553;p1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4" name="Google Shape;2554;p1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5" name="Google Shape;2555;p1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6" name="Google Shape;2556;p1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7" name="Google Shape;2557;p1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8" name="Google Shape;2558;p1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9" name="Google Shape;2559;p1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0" name="Google Shape;2560;p1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1" name="Google Shape;2561;p1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2" name="Google Shape;2562;p1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3" name="Google Shape;2563;p1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4" name="Google Shape;2564;p1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5" name="Google Shape;2565;p1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6" name="Google Shape;2566;p1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7" name="Google Shape;2567;p1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8" name="Google Shape;2568;p1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9" name="Google Shape;2569;p1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0" name="Google Shape;2570;p1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1" name="Google Shape;2571;p1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2" name="Google Shape;2572;p1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3" name="Google Shape;2573;p1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4" name="Google Shape;2574;p1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5" name="Google Shape;2575;p1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6" name="Google Shape;2576;p1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7" name="Google Shape;2577;p1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8" name="Google Shape;2578;p1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9" name="Google Shape;2579;p1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0" name="Google Shape;2580;p1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1" name="Google Shape;2581;p1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2" name="Google Shape;2582;p1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3" name="Google Shape;2583;p1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4" name="Google Shape;2584;p1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5" name="Google Shape;2585;p1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6" name="Google Shape;2586;p1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7" name="Google Shape;2587;p1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8" name="Google Shape;2588;p1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9" name="Google Shape;2589;p1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0" name="Google Shape;2590;p1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1" name="Google Shape;2591;p1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2" name="Google Shape;2592;p1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3" name="Google Shape;2593;p1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4" name="Google Shape;2594;p1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5" name="Google Shape;2595;p1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6" name="Google Shape;2596;p1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7" name="Google Shape;2597;p1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8" name="Google Shape;2598;p1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9" name="Google Shape;2599;p1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0" name="Google Shape;2600;p1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1" name="Google Shape;2601;p1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2" name="Google Shape;2602;p1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3" name="Google Shape;2603;p1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4" name="Google Shape;2604;p1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5" name="Google Shape;2605;p1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6" name="Google Shape;2606;p1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7" name="Google Shape;2607;p1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8" name="Google Shape;2608;p1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9" name="Google Shape;2609;p1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0" name="Google Shape;2610;p1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1" name="Google Shape;2611;p1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2" name="Google Shape;2612;p1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3" name="Google Shape;2613;p1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4" name="Google Shape;2614;p1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5" name="Google Shape;2615;p1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6" name="Google Shape;2616;p1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7" name="Google Shape;2617;p1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8" name="Google Shape;2618;p1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9" name="Google Shape;2619;p1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0" name="Google Shape;2620;p1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1" name="Google Shape;2621;p1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2" name="Google Shape;2622;p1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3" name="Google Shape;2623;p1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4" name="Google Shape;2624;p1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5" name="Google Shape;2625;p1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6" name="Google Shape;2626;p1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7" name="Google Shape;2627;p1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8" name="Google Shape;2628;p1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9" name="Google Shape;2629;p1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0" name="Google Shape;2630;p1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1" name="Google Shape;2631;p1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2" name="Google Shape;2632;p1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3" name="Google Shape;2633;p1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4" name="Google Shape;2634;p1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5" name="Google Shape;2635;p1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6" name="Google Shape;2636;p1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7" name="Google Shape;2637;p1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8" name="Google Shape;2638;p1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9" name="Google Shape;2639;p1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0" name="Google Shape;2640;p1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1" name="Google Shape;2641;p1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2" name="Google Shape;2642;p1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3" name="Google Shape;2643;p1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4" name="Google Shape;2644;p1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5" name="Google Shape;2645;p1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6" name="Google Shape;2646;p1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7" name="Google Shape;2647;p1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8" name="Google Shape;2648;p1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9" name="Google Shape;2649;p1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0" name="Google Shape;2650;p1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1" name="Google Shape;2651;p1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2" name="Google Shape;2652;p1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3" name="Google Shape;2653;p1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4" name="Google Shape;2654;p1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5" name="Google Shape;2655;p1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6" name="Google Shape;2656;p1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657" name="Google Shape;2657;p17"/>
          <p:cNvPicPr preferRelativeResize="0"/>
          <p:nvPr/>
        </p:nvPicPr>
        <p:blipFill>
          <a:blip r:embed="rId3">
            <a:alphaModFix amt="72000"/>
          </a:blip>
          <a:stretch>
            <a:fillRect/>
          </a:stretch>
        </p:blipFill>
        <p:spPr>
          <a:xfrm>
            <a:off x="9494369" y="865426"/>
            <a:ext cx="3493332" cy="620567"/>
          </a:xfrm>
          <a:prstGeom prst="rect">
            <a:avLst/>
          </a:prstGeom>
          <a:noFill/>
          <a:ln>
            <a:noFill/>
          </a:ln>
        </p:spPr>
      </p:pic>
      <p:pic>
        <p:nvPicPr>
          <p:cNvPr id="2658" name="Google Shape;2658;p17"/>
          <p:cNvPicPr preferRelativeResize="0"/>
          <p:nvPr/>
        </p:nvPicPr>
        <p:blipFill>
          <a:blip r:embed="rId4">
            <a:alphaModFix amt="81000"/>
          </a:blip>
          <a:stretch>
            <a:fillRect/>
          </a:stretch>
        </p:blipFill>
        <p:spPr>
          <a:xfrm>
            <a:off x="-1391565" y="6044193"/>
            <a:ext cx="3493332" cy="620567"/>
          </a:xfrm>
          <a:prstGeom prst="rect">
            <a:avLst/>
          </a:prstGeom>
          <a:noFill/>
          <a:ln>
            <a:noFill/>
          </a:ln>
        </p:spPr>
      </p:pic>
      <p:grpSp>
        <p:nvGrpSpPr>
          <p:cNvPr id="2659" name="Google Shape;2659;p17"/>
          <p:cNvGrpSpPr/>
          <p:nvPr/>
        </p:nvGrpSpPr>
        <p:grpSpPr>
          <a:xfrm>
            <a:off x="-706900" y="717718"/>
            <a:ext cx="2808667" cy="796633"/>
            <a:chOff x="-2810250" y="3572525"/>
            <a:chExt cx="2106500" cy="597475"/>
          </a:xfrm>
        </p:grpSpPr>
        <p:sp>
          <p:nvSpPr>
            <p:cNvPr id="2660" name="Google Shape;2660;p1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1" name="Google Shape;2661;p1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2" name="Google Shape;2662;p1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3" name="Google Shape;2663;p1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4" name="Google Shape;2664;p1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5" name="Google Shape;2665;p1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6" name="Google Shape;2666;p1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7" name="Google Shape;2667;p1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8" name="Google Shape;2668;p1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9" name="Google Shape;2669;p1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0" name="Google Shape;2670;p1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1" name="Google Shape;2671;p1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2" name="Google Shape;2672;p1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3" name="Google Shape;2673;p1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4" name="Google Shape;2674;p1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5" name="Google Shape;2675;p1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6" name="Google Shape;2676;p1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7" name="Google Shape;2677;p1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8" name="Google Shape;2678;p1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9" name="Google Shape;2679;p1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0" name="Google Shape;2680;p1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1" name="Google Shape;2681;p1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2" name="Google Shape;2682;p1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3" name="Google Shape;2683;p1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4" name="Google Shape;2684;p1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5" name="Google Shape;2685;p1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6" name="Google Shape;2686;p1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7" name="Google Shape;2687;p1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8" name="Google Shape;2688;p1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9" name="Google Shape;2689;p1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0" name="Google Shape;2690;p1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1" name="Google Shape;2691;p1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2" name="Google Shape;2692;p1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3" name="Google Shape;2693;p1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4" name="Google Shape;2694;p1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5" name="Google Shape;2695;p1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6" name="Google Shape;2696;p1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7" name="Google Shape;2697;p1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8" name="Google Shape;2698;p1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9" name="Google Shape;2699;p1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0" name="Google Shape;2700;p1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1" name="Google Shape;2701;p1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2" name="Google Shape;2702;p1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3" name="Google Shape;2703;p1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4" name="Google Shape;2704;p1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5" name="Google Shape;2705;p1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6" name="Google Shape;2706;p1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7" name="Google Shape;2707;p1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8" name="Google Shape;2708;p1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9" name="Google Shape;2709;p1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0" name="Google Shape;2710;p1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1" name="Google Shape;2711;p1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2" name="Google Shape;2712;p1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3" name="Google Shape;2713;p1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4" name="Google Shape;2714;p1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5" name="Google Shape;2715;p1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6" name="Google Shape;2716;p1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7" name="Google Shape;2717;p1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8" name="Google Shape;2718;p1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9" name="Google Shape;2719;p1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0" name="Google Shape;2720;p1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1" name="Google Shape;2721;p1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2" name="Google Shape;2722;p1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3" name="Google Shape;2723;p1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4" name="Google Shape;2724;p1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5" name="Google Shape;2725;p1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6" name="Google Shape;2726;p1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7" name="Google Shape;2727;p1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8" name="Google Shape;2728;p1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9" name="Google Shape;2729;p1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0" name="Google Shape;2730;p1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1" name="Google Shape;2731;p1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2" name="Google Shape;2732;p1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3" name="Google Shape;2733;p1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4" name="Google Shape;2734;p1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5" name="Google Shape;2735;p1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6" name="Google Shape;2736;p1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7" name="Google Shape;2737;p1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8" name="Google Shape;2738;p1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9" name="Google Shape;2739;p1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0" name="Google Shape;2740;p1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1" name="Google Shape;2741;p1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2" name="Google Shape;2742;p1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3" name="Google Shape;2743;p1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4" name="Google Shape;2744;p1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5" name="Google Shape;2745;p1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6" name="Google Shape;2746;p1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7" name="Google Shape;2747;p1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8" name="Google Shape;2748;p1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9" name="Google Shape;2749;p1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0" name="Google Shape;2750;p1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1" name="Google Shape;2751;p1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2" name="Google Shape;2752;p1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3" name="Google Shape;2753;p1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4" name="Google Shape;2754;p1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5" name="Google Shape;2755;p1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6" name="Google Shape;2756;p1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7" name="Google Shape;2757;p1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8" name="Google Shape;2758;p1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9" name="Google Shape;2759;p1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0" name="Google Shape;2760;p1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1" name="Google Shape;2761;p1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2" name="Google Shape;2762;p1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3" name="Google Shape;2763;p1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4" name="Google Shape;2764;p1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5" name="Google Shape;2765;p1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6" name="Google Shape;2766;p1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7" name="Google Shape;2767;p1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8" name="Google Shape;2768;p1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9" name="Google Shape;2769;p1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70" name="Google Shape;2770;p17"/>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426665858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771"/>
        <p:cNvGrpSpPr/>
        <p:nvPr/>
      </p:nvGrpSpPr>
      <p:grpSpPr>
        <a:xfrm>
          <a:off x="0" y="0"/>
          <a:ext cx="0" cy="0"/>
          <a:chOff x="0" y="0"/>
          <a:chExt cx="0" cy="0"/>
        </a:xfrm>
      </p:grpSpPr>
      <p:pic>
        <p:nvPicPr>
          <p:cNvPr id="2772" name="Google Shape;2772;p1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773" name="Google Shape;2773;p18"/>
          <p:cNvSpPr txBox="1">
            <a:spLocks noGrp="1"/>
          </p:cNvSpPr>
          <p:nvPr>
            <p:ph type="subTitle" idx="1"/>
          </p:nvPr>
        </p:nvSpPr>
        <p:spPr>
          <a:xfrm>
            <a:off x="6105200" y="2384617"/>
            <a:ext cx="5145200" cy="4664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2000"/>
              <a:buFont typeface="Caveat Brush"/>
              <a:buNone/>
              <a:defRPr sz="2667" b="1">
                <a:latin typeface="Caveat Brush"/>
                <a:ea typeface="Caveat Brush"/>
                <a:cs typeface="Caveat Brush"/>
                <a:sym typeface="Caveat Brush"/>
              </a:defRPr>
            </a:lvl2pPr>
            <a:lvl3pPr lvl="2"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3pPr>
            <a:lvl4pPr lvl="3"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4pPr>
            <a:lvl5pPr lvl="4"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5pPr>
            <a:lvl6pPr lvl="5"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6pPr>
            <a:lvl7pPr lvl="6"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7pPr>
            <a:lvl8pPr lvl="7"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8pPr>
            <a:lvl9pPr lvl="8" algn="ctr" rtl="0">
              <a:lnSpc>
                <a:spcPct val="100000"/>
              </a:lnSpc>
              <a:spcBef>
                <a:spcPts val="2133"/>
              </a:spcBef>
              <a:spcAft>
                <a:spcPts val="2133"/>
              </a:spcAft>
              <a:buSzPts val="2000"/>
              <a:buFont typeface="Caveat Brush"/>
              <a:buNone/>
              <a:defRPr sz="2667" b="1">
                <a:latin typeface="Caveat Brush"/>
                <a:ea typeface="Caveat Brush"/>
                <a:cs typeface="Caveat Brush"/>
                <a:sym typeface="Caveat Brush"/>
              </a:defRPr>
            </a:lvl9pPr>
          </a:lstStyle>
          <a:p>
            <a:endParaRPr/>
          </a:p>
        </p:txBody>
      </p:sp>
      <p:sp>
        <p:nvSpPr>
          <p:cNvPr id="2774" name="Google Shape;2774;p18"/>
          <p:cNvSpPr txBox="1">
            <a:spLocks noGrp="1"/>
          </p:cNvSpPr>
          <p:nvPr>
            <p:ph type="subTitle" idx="2"/>
          </p:nvPr>
        </p:nvSpPr>
        <p:spPr>
          <a:xfrm>
            <a:off x="953167" y="2384617"/>
            <a:ext cx="5145200" cy="46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2667" b="1">
                <a:latin typeface="Caveat Brush"/>
                <a:ea typeface="Caveat Brush"/>
                <a:cs typeface="Caveat Brush"/>
                <a:sym typeface="Caveat Brush"/>
              </a:defRPr>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sp>
        <p:nvSpPr>
          <p:cNvPr id="2775" name="Google Shape;2775;p18"/>
          <p:cNvSpPr txBox="1">
            <a:spLocks noGrp="1"/>
          </p:cNvSpPr>
          <p:nvPr>
            <p:ph type="subTitle" idx="3"/>
          </p:nvPr>
        </p:nvSpPr>
        <p:spPr>
          <a:xfrm>
            <a:off x="953167" y="2897955"/>
            <a:ext cx="5145200" cy="26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Char char="●"/>
              <a:defRPr sz="1867"/>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grpSp>
        <p:nvGrpSpPr>
          <p:cNvPr id="2776" name="Google Shape;2776;p18"/>
          <p:cNvGrpSpPr/>
          <p:nvPr/>
        </p:nvGrpSpPr>
        <p:grpSpPr>
          <a:xfrm>
            <a:off x="-1048434" y="1121234"/>
            <a:ext cx="2808667" cy="796633"/>
            <a:chOff x="-2810250" y="3572525"/>
            <a:chExt cx="2106500" cy="597475"/>
          </a:xfrm>
        </p:grpSpPr>
        <p:sp>
          <p:nvSpPr>
            <p:cNvPr id="2777" name="Google Shape;2777;p1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8" name="Google Shape;2778;p1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9" name="Google Shape;2779;p1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0" name="Google Shape;2780;p1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1" name="Google Shape;2781;p1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2" name="Google Shape;2782;p1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3" name="Google Shape;2783;p1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4" name="Google Shape;2784;p1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5" name="Google Shape;2785;p1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6" name="Google Shape;2786;p1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7" name="Google Shape;2787;p1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8" name="Google Shape;2788;p1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9" name="Google Shape;2789;p1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0" name="Google Shape;2790;p1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1" name="Google Shape;2791;p1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2" name="Google Shape;2792;p1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3" name="Google Shape;2793;p1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4" name="Google Shape;2794;p1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5" name="Google Shape;2795;p1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6" name="Google Shape;2796;p1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7" name="Google Shape;2797;p1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8" name="Google Shape;2798;p1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9" name="Google Shape;2799;p1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0" name="Google Shape;2800;p1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1" name="Google Shape;2801;p1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2" name="Google Shape;2802;p1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3" name="Google Shape;2803;p1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4" name="Google Shape;2804;p1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5" name="Google Shape;2805;p1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6" name="Google Shape;2806;p1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7" name="Google Shape;2807;p1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8" name="Google Shape;2808;p1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9" name="Google Shape;2809;p1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0" name="Google Shape;2810;p1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1" name="Google Shape;2811;p1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2" name="Google Shape;2812;p1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3" name="Google Shape;2813;p1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4" name="Google Shape;2814;p1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5" name="Google Shape;2815;p1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6" name="Google Shape;2816;p1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7" name="Google Shape;2817;p1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8" name="Google Shape;2818;p1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9" name="Google Shape;2819;p1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0" name="Google Shape;2820;p1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1" name="Google Shape;2821;p1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2" name="Google Shape;2822;p1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3" name="Google Shape;2823;p1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4" name="Google Shape;2824;p1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5" name="Google Shape;2825;p1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6" name="Google Shape;2826;p1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7" name="Google Shape;2827;p1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8" name="Google Shape;2828;p1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9" name="Google Shape;2829;p1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0" name="Google Shape;2830;p1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1" name="Google Shape;2831;p1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2" name="Google Shape;2832;p1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3" name="Google Shape;2833;p1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4" name="Google Shape;2834;p1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5" name="Google Shape;2835;p1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6" name="Google Shape;2836;p1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7" name="Google Shape;2837;p1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8" name="Google Shape;2838;p1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9" name="Google Shape;2839;p1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0" name="Google Shape;2840;p1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1" name="Google Shape;2841;p1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2" name="Google Shape;2842;p1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3" name="Google Shape;2843;p1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4" name="Google Shape;2844;p1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5" name="Google Shape;2845;p1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6" name="Google Shape;2846;p1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7" name="Google Shape;2847;p1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8" name="Google Shape;2848;p1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9" name="Google Shape;2849;p1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0" name="Google Shape;2850;p1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1" name="Google Shape;2851;p1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2" name="Google Shape;2852;p1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3" name="Google Shape;2853;p1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4" name="Google Shape;2854;p1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5" name="Google Shape;2855;p1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6" name="Google Shape;2856;p1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7" name="Google Shape;2857;p1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8" name="Google Shape;2858;p1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9" name="Google Shape;2859;p1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0" name="Google Shape;2860;p1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1" name="Google Shape;2861;p1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2" name="Google Shape;2862;p1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3" name="Google Shape;2863;p1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4" name="Google Shape;2864;p1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5" name="Google Shape;2865;p1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6" name="Google Shape;2866;p1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7" name="Google Shape;2867;p1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8" name="Google Shape;2868;p1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9" name="Google Shape;2869;p1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0" name="Google Shape;2870;p1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1" name="Google Shape;2871;p1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2" name="Google Shape;2872;p1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3" name="Google Shape;2873;p1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4" name="Google Shape;2874;p1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5" name="Google Shape;2875;p1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6" name="Google Shape;2876;p1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7" name="Google Shape;2877;p1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8" name="Google Shape;2878;p1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9" name="Google Shape;2879;p1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0" name="Google Shape;2880;p1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1" name="Google Shape;2881;p1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2" name="Google Shape;2882;p1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3" name="Google Shape;2883;p1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4" name="Google Shape;2884;p1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5" name="Google Shape;2885;p1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6" name="Google Shape;2886;p1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7" name="Google Shape;2887;p18"/>
          <p:cNvGrpSpPr/>
          <p:nvPr/>
        </p:nvGrpSpPr>
        <p:grpSpPr>
          <a:xfrm>
            <a:off x="10850400" y="5984334"/>
            <a:ext cx="2182667" cy="695300"/>
            <a:chOff x="-4380075" y="3780200"/>
            <a:chExt cx="1637000" cy="521475"/>
          </a:xfrm>
        </p:grpSpPr>
        <p:sp>
          <p:nvSpPr>
            <p:cNvPr id="2888" name="Google Shape;2888;p18"/>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9" name="Google Shape;2889;p18"/>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0" name="Google Shape;2890;p18"/>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1" name="Google Shape;2891;p18"/>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2" name="Google Shape;2892;p18"/>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3" name="Google Shape;2893;p18"/>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4" name="Google Shape;2894;p18"/>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5" name="Google Shape;2895;p18"/>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6" name="Google Shape;2896;p18"/>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7" name="Google Shape;2897;p18"/>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8" name="Google Shape;2898;p18"/>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9" name="Google Shape;2899;p18"/>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0" name="Google Shape;2900;p18"/>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1" name="Google Shape;2901;p18"/>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2" name="Google Shape;2902;p18"/>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3" name="Google Shape;2903;p18"/>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4" name="Google Shape;2904;p18"/>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5" name="Google Shape;2905;p18"/>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6" name="Google Shape;2906;p18"/>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7" name="Google Shape;2907;p18"/>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8" name="Google Shape;2908;p18"/>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9" name="Google Shape;2909;p18"/>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0" name="Google Shape;2910;p18"/>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1" name="Google Shape;2911;p18"/>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2" name="Google Shape;2912;p18"/>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3" name="Google Shape;2913;p18"/>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4" name="Google Shape;2914;p18"/>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5" name="Google Shape;2915;p18"/>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6" name="Google Shape;2916;p18"/>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7" name="Google Shape;2917;p18"/>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8" name="Google Shape;2918;p18"/>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9" name="Google Shape;2919;p18"/>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0" name="Google Shape;2920;p18"/>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1" name="Google Shape;2921;p18"/>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2" name="Google Shape;2922;p18"/>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3" name="Google Shape;2923;p18"/>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4" name="Google Shape;2924;p18"/>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5" name="Google Shape;2925;p18"/>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6" name="Google Shape;2926;p18"/>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7" name="Google Shape;2927;p18"/>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8" name="Google Shape;2928;p18"/>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9" name="Google Shape;2929;p18"/>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0" name="Google Shape;2930;p18"/>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1" name="Google Shape;2931;p18"/>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2" name="Google Shape;2932;p18"/>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3" name="Google Shape;2933;p18"/>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4" name="Google Shape;2934;p18"/>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5" name="Google Shape;2935;p18"/>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6" name="Google Shape;2936;p18"/>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7" name="Google Shape;2937;p18"/>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8" name="Google Shape;2938;p18"/>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9" name="Google Shape;2939;p18"/>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0" name="Google Shape;2940;p18"/>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1" name="Google Shape;2941;p18"/>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2" name="Google Shape;2942;p18"/>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3" name="Google Shape;2943;p18"/>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4" name="Google Shape;2944;p18"/>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5" name="Google Shape;2945;p18"/>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6" name="Google Shape;2946;p18"/>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7" name="Google Shape;2947;p18"/>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8" name="Google Shape;2948;p18"/>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9" name="Google Shape;2949;p18"/>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0" name="Google Shape;2950;p18"/>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1" name="Google Shape;2951;p18"/>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2" name="Google Shape;2952;p18"/>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3" name="Google Shape;2953;p18"/>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4" name="Google Shape;2954;p18"/>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5" name="Google Shape;2955;p18"/>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956" name="Google Shape;2956;p18"/>
          <p:cNvPicPr preferRelativeResize="0"/>
          <p:nvPr/>
        </p:nvPicPr>
        <p:blipFill>
          <a:blip r:embed="rId3">
            <a:alphaModFix amt="66000"/>
          </a:blip>
          <a:stretch>
            <a:fillRect/>
          </a:stretch>
        </p:blipFill>
        <p:spPr>
          <a:xfrm>
            <a:off x="9579533" y="750167"/>
            <a:ext cx="4724400" cy="977900"/>
          </a:xfrm>
          <a:prstGeom prst="rect">
            <a:avLst/>
          </a:prstGeom>
          <a:noFill/>
          <a:ln>
            <a:noFill/>
          </a:ln>
        </p:spPr>
      </p:pic>
      <p:pic>
        <p:nvPicPr>
          <p:cNvPr id="2957" name="Google Shape;2957;p18"/>
          <p:cNvPicPr preferRelativeResize="0"/>
          <p:nvPr/>
        </p:nvPicPr>
        <p:blipFill>
          <a:blip r:embed="rId4">
            <a:alphaModFix amt="66000"/>
          </a:blip>
          <a:stretch>
            <a:fillRect/>
          </a:stretch>
        </p:blipFill>
        <p:spPr>
          <a:xfrm>
            <a:off x="-443684" y="6009383"/>
            <a:ext cx="5057368" cy="898400"/>
          </a:xfrm>
          <a:prstGeom prst="rect">
            <a:avLst/>
          </a:prstGeom>
          <a:noFill/>
          <a:ln>
            <a:noFill/>
          </a:ln>
        </p:spPr>
      </p:pic>
      <p:sp>
        <p:nvSpPr>
          <p:cNvPr id="2958" name="Google Shape;2958;p18"/>
          <p:cNvSpPr txBox="1">
            <a:spLocks noGrp="1"/>
          </p:cNvSpPr>
          <p:nvPr>
            <p:ph type="subTitle" idx="4"/>
          </p:nvPr>
        </p:nvSpPr>
        <p:spPr>
          <a:xfrm>
            <a:off x="6105200" y="2897955"/>
            <a:ext cx="5145200" cy="26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Char char="●"/>
              <a:defRPr sz="1867"/>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
        <p:nvSpPr>
          <p:cNvPr id="2959" name="Google Shape;2959;p18"/>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81088514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960"/>
        <p:cNvGrpSpPr/>
        <p:nvPr/>
      </p:nvGrpSpPr>
      <p:grpSpPr>
        <a:xfrm>
          <a:off x="0" y="0"/>
          <a:ext cx="0" cy="0"/>
          <a:chOff x="0" y="0"/>
          <a:chExt cx="0" cy="0"/>
        </a:xfrm>
      </p:grpSpPr>
      <p:pic>
        <p:nvPicPr>
          <p:cNvPr id="2961" name="Google Shape;2961;p1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962" name="Google Shape;2962;p19"/>
          <p:cNvSpPr txBox="1">
            <a:spLocks noGrp="1"/>
          </p:cNvSpPr>
          <p:nvPr>
            <p:ph type="subTitle" idx="1"/>
          </p:nvPr>
        </p:nvSpPr>
        <p:spPr>
          <a:xfrm>
            <a:off x="1978000" y="2279348"/>
            <a:ext cx="5145200" cy="64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sz="2667" b="1">
                <a:latin typeface="Caveat Brush"/>
                <a:ea typeface="Caveat Brush"/>
                <a:cs typeface="Caveat Brush"/>
                <a:sym typeface="Caveat Brush"/>
              </a:defRPr>
            </a:lvl1pPr>
            <a:lvl2pPr lvl="1" algn="ctr" rtl="0">
              <a:lnSpc>
                <a:spcPct val="100000"/>
              </a:lnSpc>
              <a:spcBef>
                <a:spcPts val="0"/>
              </a:spcBef>
              <a:spcAft>
                <a:spcPts val="0"/>
              </a:spcAft>
              <a:buSzPts val="2800"/>
              <a:buChar char="○"/>
              <a:defRPr sz="3733"/>
            </a:lvl2pPr>
            <a:lvl3pPr lvl="2" algn="ctr" rtl="0">
              <a:lnSpc>
                <a:spcPct val="100000"/>
              </a:lnSpc>
              <a:spcBef>
                <a:spcPts val="0"/>
              </a:spcBef>
              <a:spcAft>
                <a:spcPts val="0"/>
              </a:spcAft>
              <a:buSzPts val="2800"/>
              <a:buChar char="■"/>
              <a:defRPr sz="3733"/>
            </a:lvl3pPr>
            <a:lvl4pPr lvl="3" algn="ctr" rtl="0">
              <a:lnSpc>
                <a:spcPct val="100000"/>
              </a:lnSpc>
              <a:spcBef>
                <a:spcPts val="0"/>
              </a:spcBef>
              <a:spcAft>
                <a:spcPts val="0"/>
              </a:spcAft>
              <a:buSzPts val="2800"/>
              <a:buChar char="●"/>
              <a:defRPr sz="3733"/>
            </a:lvl4pPr>
            <a:lvl5pPr lvl="4" algn="ctr" rtl="0">
              <a:lnSpc>
                <a:spcPct val="100000"/>
              </a:lnSpc>
              <a:spcBef>
                <a:spcPts val="0"/>
              </a:spcBef>
              <a:spcAft>
                <a:spcPts val="0"/>
              </a:spcAft>
              <a:buSzPts val="2800"/>
              <a:buChar char="○"/>
              <a:defRPr sz="3733"/>
            </a:lvl5pPr>
            <a:lvl6pPr lvl="5" algn="ctr" rtl="0">
              <a:lnSpc>
                <a:spcPct val="100000"/>
              </a:lnSpc>
              <a:spcBef>
                <a:spcPts val="0"/>
              </a:spcBef>
              <a:spcAft>
                <a:spcPts val="0"/>
              </a:spcAft>
              <a:buSzPts val="2800"/>
              <a:buChar char="■"/>
              <a:defRPr sz="3733"/>
            </a:lvl6pPr>
            <a:lvl7pPr lvl="6" algn="ctr" rtl="0">
              <a:lnSpc>
                <a:spcPct val="100000"/>
              </a:lnSpc>
              <a:spcBef>
                <a:spcPts val="0"/>
              </a:spcBef>
              <a:spcAft>
                <a:spcPts val="0"/>
              </a:spcAft>
              <a:buSzPts val="2800"/>
              <a:buChar char="●"/>
              <a:defRPr sz="3733"/>
            </a:lvl7pPr>
            <a:lvl8pPr lvl="7" algn="ctr" rtl="0">
              <a:lnSpc>
                <a:spcPct val="100000"/>
              </a:lnSpc>
              <a:spcBef>
                <a:spcPts val="0"/>
              </a:spcBef>
              <a:spcAft>
                <a:spcPts val="0"/>
              </a:spcAft>
              <a:buSzPts val="2800"/>
              <a:buChar char="○"/>
              <a:defRPr sz="3733"/>
            </a:lvl8pPr>
            <a:lvl9pPr lvl="8" algn="ctr" rtl="0">
              <a:lnSpc>
                <a:spcPct val="100000"/>
              </a:lnSpc>
              <a:spcBef>
                <a:spcPts val="0"/>
              </a:spcBef>
              <a:spcAft>
                <a:spcPts val="0"/>
              </a:spcAft>
              <a:buSzPts val="2800"/>
              <a:buChar char="■"/>
              <a:defRPr sz="3733"/>
            </a:lvl9pPr>
          </a:lstStyle>
          <a:p>
            <a:endParaRPr/>
          </a:p>
        </p:txBody>
      </p:sp>
      <p:grpSp>
        <p:nvGrpSpPr>
          <p:cNvPr id="2963" name="Google Shape;2963;p19"/>
          <p:cNvGrpSpPr/>
          <p:nvPr/>
        </p:nvGrpSpPr>
        <p:grpSpPr>
          <a:xfrm>
            <a:off x="0" y="6138001"/>
            <a:ext cx="2808667" cy="796633"/>
            <a:chOff x="-2810250" y="3572525"/>
            <a:chExt cx="2106500" cy="597475"/>
          </a:xfrm>
        </p:grpSpPr>
        <p:sp>
          <p:nvSpPr>
            <p:cNvPr id="2964" name="Google Shape;2964;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5" name="Google Shape;2965;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6" name="Google Shape;2966;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7" name="Google Shape;2967;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8" name="Google Shape;2968;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9" name="Google Shape;2969;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0" name="Google Shape;2970;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1" name="Google Shape;2971;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2" name="Google Shape;2972;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3" name="Google Shape;2973;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4" name="Google Shape;2974;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5" name="Google Shape;2975;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6" name="Google Shape;2976;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7" name="Google Shape;2977;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8" name="Google Shape;2978;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9" name="Google Shape;2979;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0" name="Google Shape;2980;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1" name="Google Shape;2981;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2" name="Google Shape;2982;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3" name="Google Shape;2983;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4" name="Google Shape;2984;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5" name="Google Shape;2985;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6" name="Google Shape;2986;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7" name="Google Shape;2987;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8" name="Google Shape;2988;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9" name="Google Shape;2989;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0" name="Google Shape;2990;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1" name="Google Shape;2991;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2" name="Google Shape;2992;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3" name="Google Shape;2993;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4" name="Google Shape;2994;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5" name="Google Shape;2995;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6" name="Google Shape;2996;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7" name="Google Shape;2997;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8" name="Google Shape;2998;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9" name="Google Shape;2999;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0" name="Google Shape;3000;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1" name="Google Shape;3001;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2" name="Google Shape;3002;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3" name="Google Shape;3003;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4" name="Google Shape;3004;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5" name="Google Shape;3005;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6" name="Google Shape;3006;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7" name="Google Shape;3007;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8" name="Google Shape;3008;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9" name="Google Shape;3009;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0" name="Google Shape;3010;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1" name="Google Shape;3011;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2" name="Google Shape;3012;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3" name="Google Shape;3013;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4" name="Google Shape;3014;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5" name="Google Shape;3015;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6" name="Google Shape;3016;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7" name="Google Shape;3017;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8" name="Google Shape;3018;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9" name="Google Shape;3019;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0" name="Google Shape;3020;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Google Shape;3021;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2" name="Google Shape;3022;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Google Shape;3023;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4" name="Google Shape;3024;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Google Shape;3025;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6" name="Google Shape;3026;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Google Shape;3027;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8" name="Google Shape;3028;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Google Shape;3029;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0" name="Google Shape;3030;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Google Shape;3031;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2" name="Google Shape;3032;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Google Shape;3033;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4" name="Google Shape;3034;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5" name="Google Shape;3035;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6" name="Google Shape;3036;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Google Shape;3037;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8" name="Google Shape;3038;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Google Shape;3039;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0" name="Google Shape;3040;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Google Shape;3041;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2" name="Google Shape;3042;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3" name="Google Shape;3043;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4" name="Google Shape;3044;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Google Shape;3045;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6" name="Google Shape;3046;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Google Shape;3047;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8" name="Google Shape;3048;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Google Shape;3049;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0" name="Google Shape;3050;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Google Shape;3051;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2" name="Google Shape;3052;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Google Shape;3053;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4" name="Google Shape;3054;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Google Shape;3055;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6" name="Google Shape;3056;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Google Shape;3057;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8" name="Google Shape;3058;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Google Shape;3059;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0" name="Google Shape;3060;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Google Shape;3061;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2" name="Google Shape;3062;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Google Shape;3063;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4" name="Google Shape;3064;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5" name="Google Shape;3065;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6" name="Google Shape;3066;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Google Shape;3067;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8" name="Google Shape;3068;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Google Shape;3069;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0" name="Google Shape;3070;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Google Shape;3071;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2" name="Google Shape;3072;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Google Shape;3073;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4" name="Google Shape;3074;p19"/>
          <p:cNvGrpSpPr/>
          <p:nvPr/>
        </p:nvGrpSpPr>
        <p:grpSpPr>
          <a:xfrm flipH="1">
            <a:off x="10261600" y="734134"/>
            <a:ext cx="2808667" cy="796633"/>
            <a:chOff x="-2810250" y="3572525"/>
            <a:chExt cx="2106500" cy="597475"/>
          </a:xfrm>
        </p:grpSpPr>
        <p:sp>
          <p:nvSpPr>
            <p:cNvPr id="3075" name="Google Shape;3075;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6" name="Google Shape;3076;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Google Shape;3077;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8" name="Google Shape;3078;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Google Shape;3079;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0" name="Google Shape;3080;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Google Shape;3081;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2" name="Google Shape;3082;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Google Shape;3083;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4" name="Google Shape;3084;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5" name="Google Shape;3085;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6" name="Google Shape;3086;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Google Shape;3087;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8" name="Google Shape;3088;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Google Shape;3089;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0" name="Google Shape;3090;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Google Shape;3091;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2" name="Google Shape;3092;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Google Shape;3093;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4" name="Google Shape;3094;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Google Shape;3095;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6" name="Google Shape;3096;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Google Shape;3097;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8" name="Google Shape;3098;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Google Shape;3099;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0" name="Google Shape;3100;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Google Shape;3101;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2" name="Google Shape;3102;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Google Shape;3103;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4" name="Google Shape;3104;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Google Shape;3105;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6" name="Google Shape;3106;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7" name="Google Shape;3107;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8" name="Google Shape;3108;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Google Shape;3109;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0" name="Google Shape;3110;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Google Shape;3111;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2" name="Google Shape;3112;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Google Shape;3113;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4" name="Google Shape;3114;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Google Shape;3115;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6" name="Google Shape;3116;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Google Shape;3117;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8" name="Google Shape;3118;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Google Shape;3119;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0" name="Google Shape;3120;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Google Shape;3121;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2" name="Google Shape;3122;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Google Shape;3123;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4" name="Google Shape;3124;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Google Shape;3125;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6" name="Google Shape;3126;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Google Shape;3127;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8" name="Google Shape;3128;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Google Shape;3129;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0" name="Google Shape;3130;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Google Shape;3131;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2" name="Google Shape;3132;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Google Shape;3133;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4" name="Google Shape;3134;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Google Shape;3135;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6" name="Google Shape;3136;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Google Shape;3137;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8" name="Google Shape;3138;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Google Shape;3139;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0" name="Google Shape;3140;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Google Shape;3141;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2" name="Google Shape;3142;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Google Shape;3143;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4" name="Google Shape;3144;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Google Shape;3145;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6" name="Google Shape;3146;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Google Shape;3147;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8" name="Google Shape;3148;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Google Shape;3149;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0" name="Google Shape;3150;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Google Shape;3151;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2" name="Google Shape;3152;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Google Shape;3153;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4" name="Google Shape;3154;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Google Shape;3155;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6" name="Google Shape;3156;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Google Shape;3157;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8" name="Google Shape;3158;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Google Shape;3159;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0" name="Google Shape;3160;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Google Shape;3161;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2" name="Google Shape;3162;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Google Shape;3163;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4" name="Google Shape;3164;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Google Shape;3165;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6" name="Google Shape;3166;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7" name="Google Shape;3167;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8" name="Google Shape;3168;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Google Shape;3169;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0" name="Google Shape;3170;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Google Shape;3171;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2" name="Google Shape;3172;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Google Shape;3173;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4" name="Google Shape;3174;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Google Shape;3175;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6" name="Google Shape;3176;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Google Shape;3177;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8" name="Google Shape;3178;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Google Shape;3179;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0" name="Google Shape;3180;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Google Shape;3181;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2" name="Google Shape;3182;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Google Shape;3183;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4" name="Google Shape;3184;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185" name="Google Shape;3185;p19"/>
          <p:cNvPicPr preferRelativeResize="0"/>
          <p:nvPr/>
        </p:nvPicPr>
        <p:blipFill>
          <a:blip r:embed="rId3">
            <a:alphaModFix amt="85000"/>
          </a:blip>
          <a:stretch>
            <a:fillRect/>
          </a:stretch>
        </p:blipFill>
        <p:spPr>
          <a:xfrm rot="-2976215">
            <a:off x="9178495" y="5085120"/>
            <a:ext cx="3685200" cy="2416123"/>
          </a:xfrm>
          <a:prstGeom prst="rect">
            <a:avLst/>
          </a:prstGeom>
          <a:noFill/>
          <a:ln>
            <a:noFill/>
          </a:ln>
        </p:spPr>
      </p:pic>
      <p:pic>
        <p:nvPicPr>
          <p:cNvPr id="3186" name="Google Shape;3186;p19"/>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
        <p:nvSpPr>
          <p:cNvPr id="3187" name="Google Shape;3187;p19"/>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3188" name="Google Shape;3188;p19"/>
          <p:cNvSpPr txBox="1">
            <a:spLocks noGrp="1"/>
          </p:cNvSpPr>
          <p:nvPr>
            <p:ph type="subTitle" idx="2"/>
          </p:nvPr>
        </p:nvSpPr>
        <p:spPr>
          <a:xfrm>
            <a:off x="1978000" y="2735493"/>
            <a:ext cx="8236000" cy="20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Tree>
    <p:extLst>
      <p:ext uri="{BB962C8B-B14F-4D97-AF65-F5344CB8AC3E}">
        <p14:creationId xmlns:p14="http://schemas.microsoft.com/office/powerpoint/2010/main" val="204638141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189"/>
        <p:cNvGrpSpPr/>
        <p:nvPr/>
      </p:nvGrpSpPr>
      <p:grpSpPr>
        <a:xfrm>
          <a:off x="0" y="0"/>
          <a:ext cx="0" cy="0"/>
          <a:chOff x="0" y="0"/>
          <a:chExt cx="0" cy="0"/>
        </a:xfrm>
      </p:grpSpPr>
      <p:pic>
        <p:nvPicPr>
          <p:cNvPr id="3190" name="Google Shape;3190;p2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3191" name="Google Shape;3191;p20"/>
          <p:cNvSpPr txBox="1">
            <a:spLocks noGrp="1"/>
          </p:cNvSpPr>
          <p:nvPr>
            <p:ph type="subTitle" idx="1"/>
          </p:nvPr>
        </p:nvSpPr>
        <p:spPr>
          <a:xfrm>
            <a:off x="5023700" y="2568880"/>
            <a:ext cx="2112800" cy="858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3"/>
              </a:buClr>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2" name="Google Shape;3192;p20"/>
          <p:cNvSpPr txBox="1">
            <a:spLocks noGrp="1"/>
          </p:cNvSpPr>
          <p:nvPr>
            <p:ph type="subTitle" idx="2"/>
          </p:nvPr>
        </p:nvSpPr>
        <p:spPr>
          <a:xfrm>
            <a:off x="8373133" y="3301841"/>
            <a:ext cx="2623600" cy="85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3"/>
              </a:buClr>
              <a:buSzPts val="1600"/>
              <a:buNone/>
              <a:defRPr sz="2667" b="1">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3" name="Google Shape;3193;p20"/>
          <p:cNvSpPr txBox="1">
            <a:spLocks noGrp="1"/>
          </p:cNvSpPr>
          <p:nvPr>
            <p:ph type="subTitle" idx="3"/>
          </p:nvPr>
        </p:nvSpPr>
        <p:spPr>
          <a:xfrm>
            <a:off x="1200019" y="3301841"/>
            <a:ext cx="2623600" cy="85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3"/>
              </a:buClr>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4" name="Google Shape;3194;p20"/>
          <p:cNvSpPr txBox="1">
            <a:spLocks noGrp="1"/>
          </p:cNvSpPr>
          <p:nvPr>
            <p:ph type="subTitle" idx="4"/>
          </p:nvPr>
        </p:nvSpPr>
        <p:spPr>
          <a:xfrm>
            <a:off x="4542307" y="3456419"/>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5" name="Google Shape;3195;p20"/>
          <p:cNvSpPr txBox="1">
            <a:spLocks noGrp="1"/>
          </p:cNvSpPr>
          <p:nvPr>
            <p:ph type="subTitle" idx="5"/>
          </p:nvPr>
        </p:nvSpPr>
        <p:spPr>
          <a:xfrm>
            <a:off x="8136535" y="4193700"/>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6" name="Google Shape;3196;p20"/>
          <p:cNvSpPr txBox="1">
            <a:spLocks noGrp="1"/>
          </p:cNvSpPr>
          <p:nvPr>
            <p:ph type="subTitle" idx="6"/>
          </p:nvPr>
        </p:nvSpPr>
        <p:spPr>
          <a:xfrm>
            <a:off x="963433" y="4189235"/>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grpSp>
        <p:nvGrpSpPr>
          <p:cNvPr id="3197" name="Google Shape;3197;p20"/>
          <p:cNvGrpSpPr/>
          <p:nvPr/>
        </p:nvGrpSpPr>
        <p:grpSpPr>
          <a:xfrm>
            <a:off x="10694033" y="5956152"/>
            <a:ext cx="2808667" cy="796633"/>
            <a:chOff x="-2810250" y="3572525"/>
            <a:chExt cx="2106500" cy="597475"/>
          </a:xfrm>
        </p:grpSpPr>
        <p:sp>
          <p:nvSpPr>
            <p:cNvPr id="3198" name="Google Shape;3198;p2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Google Shape;3199;p2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0" name="Google Shape;3200;p2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Google Shape;3201;p2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2" name="Google Shape;3202;p2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Google Shape;3203;p2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4" name="Google Shape;3204;p2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Google Shape;3205;p2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6" name="Google Shape;3206;p2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Google Shape;3207;p2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8" name="Google Shape;3208;p2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Google Shape;3209;p2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0" name="Google Shape;3210;p2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Google Shape;3211;p2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2" name="Google Shape;3212;p2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Google Shape;3213;p2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4" name="Google Shape;3214;p2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Google Shape;3215;p2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6" name="Google Shape;3216;p2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Google Shape;3217;p2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8" name="Google Shape;3218;p2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Google Shape;3219;p2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0" name="Google Shape;3220;p2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Google Shape;3221;p2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2" name="Google Shape;3222;p2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Google Shape;3223;p2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4" name="Google Shape;3224;p2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Google Shape;3225;p2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6" name="Google Shape;3226;p2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Google Shape;3227;p2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8" name="Google Shape;3228;p2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Google Shape;3229;p2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0" name="Google Shape;3230;p2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Google Shape;3231;p2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2" name="Google Shape;3232;p2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Google Shape;3233;p2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4" name="Google Shape;3234;p2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Google Shape;3235;p2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6" name="Google Shape;3236;p2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Google Shape;3237;p2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8" name="Google Shape;3238;p2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Google Shape;3239;p2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0" name="Google Shape;3240;p2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Google Shape;3241;p2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2" name="Google Shape;3242;p2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3" name="Google Shape;3243;p2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4" name="Google Shape;3244;p2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5" name="Google Shape;3245;p2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6" name="Google Shape;3246;p2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7" name="Google Shape;3247;p2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8" name="Google Shape;3248;p2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9" name="Google Shape;3249;p2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0" name="Google Shape;3250;p2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1" name="Google Shape;3251;p2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2" name="Google Shape;3252;p2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3" name="Google Shape;3253;p2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4" name="Google Shape;3254;p2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5" name="Google Shape;3255;p2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6" name="Google Shape;3256;p2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7" name="Google Shape;3257;p2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8" name="Google Shape;3258;p2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9" name="Google Shape;3259;p2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0" name="Google Shape;3260;p2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1" name="Google Shape;3261;p2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2" name="Google Shape;3262;p2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3" name="Google Shape;3263;p2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4" name="Google Shape;3264;p2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5" name="Google Shape;3265;p2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6" name="Google Shape;3266;p2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7" name="Google Shape;3267;p2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8" name="Google Shape;3268;p2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9" name="Google Shape;3269;p2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0" name="Google Shape;3270;p2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1" name="Google Shape;3271;p2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2" name="Google Shape;3272;p2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3" name="Google Shape;3273;p2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4" name="Google Shape;3274;p2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5" name="Google Shape;3275;p2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6" name="Google Shape;3276;p2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7" name="Google Shape;3277;p2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8" name="Google Shape;3278;p2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9" name="Google Shape;3279;p2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0" name="Google Shape;3280;p2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1" name="Google Shape;3281;p2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2" name="Google Shape;3282;p2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3" name="Google Shape;3283;p2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4" name="Google Shape;3284;p2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5" name="Google Shape;3285;p2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6" name="Google Shape;3286;p2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7" name="Google Shape;3287;p2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8" name="Google Shape;3288;p2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9" name="Google Shape;3289;p2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0" name="Google Shape;3290;p2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1" name="Google Shape;3291;p2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2" name="Google Shape;3292;p2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3" name="Google Shape;3293;p2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4" name="Google Shape;3294;p2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5" name="Google Shape;3295;p2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6" name="Google Shape;3296;p2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7" name="Google Shape;3297;p2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8" name="Google Shape;3298;p2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9" name="Google Shape;3299;p2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0" name="Google Shape;3300;p2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1" name="Google Shape;3301;p2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2" name="Google Shape;3302;p2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3" name="Google Shape;3303;p2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4" name="Google Shape;3304;p2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5" name="Google Shape;3305;p2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6" name="Google Shape;3306;p2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7" name="Google Shape;3307;p2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308" name="Google Shape;3308;p20"/>
          <p:cNvPicPr preferRelativeResize="0"/>
          <p:nvPr/>
        </p:nvPicPr>
        <p:blipFill>
          <a:blip r:embed="rId3">
            <a:alphaModFix amt="70000"/>
          </a:blip>
          <a:stretch>
            <a:fillRect/>
          </a:stretch>
        </p:blipFill>
        <p:spPr>
          <a:xfrm>
            <a:off x="10694035" y="805759"/>
            <a:ext cx="3493332" cy="620567"/>
          </a:xfrm>
          <a:prstGeom prst="rect">
            <a:avLst/>
          </a:prstGeom>
          <a:noFill/>
          <a:ln>
            <a:noFill/>
          </a:ln>
        </p:spPr>
      </p:pic>
      <p:pic>
        <p:nvPicPr>
          <p:cNvPr id="3309" name="Google Shape;3309;p20"/>
          <p:cNvPicPr preferRelativeResize="0"/>
          <p:nvPr/>
        </p:nvPicPr>
        <p:blipFill>
          <a:blip r:embed="rId4">
            <a:alphaModFix amt="68000"/>
          </a:blip>
          <a:stretch>
            <a:fillRect/>
          </a:stretch>
        </p:blipFill>
        <p:spPr>
          <a:xfrm>
            <a:off x="-476631" y="6132226"/>
            <a:ext cx="3493332" cy="620567"/>
          </a:xfrm>
          <a:prstGeom prst="rect">
            <a:avLst/>
          </a:prstGeom>
          <a:noFill/>
          <a:ln>
            <a:noFill/>
          </a:ln>
        </p:spPr>
      </p:pic>
      <p:grpSp>
        <p:nvGrpSpPr>
          <p:cNvPr id="3310" name="Google Shape;3310;p20"/>
          <p:cNvGrpSpPr/>
          <p:nvPr/>
        </p:nvGrpSpPr>
        <p:grpSpPr>
          <a:xfrm>
            <a:off x="-706900" y="717718"/>
            <a:ext cx="2808667" cy="796633"/>
            <a:chOff x="-2810250" y="3572525"/>
            <a:chExt cx="2106500" cy="597475"/>
          </a:xfrm>
        </p:grpSpPr>
        <p:sp>
          <p:nvSpPr>
            <p:cNvPr id="3311" name="Google Shape;3311;p2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2" name="Google Shape;3312;p2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3" name="Google Shape;3313;p2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4" name="Google Shape;3314;p2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5" name="Google Shape;3315;p2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6" name="Google Shape;3316;p2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7" name="Google Shape;3317;p2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8" name="Google Shape;3318;p2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9" name="Google Shape;3319;p2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0" name="Google Shape;3320;p2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1" name="Google Shape;3321;p2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2" name="Google Shape;3322;p2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3" name="Google Shape;3323;p2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4" name="Google Shape;3324;p2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5" name="Google Shape;3325;p2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6" name="Google Shape;3326;p2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7" name="Google Shape;3327;p2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8" name="Google Shape;3328;p2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9" name="Google Shape;3329;p2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0" name="Google Shape;3330;p2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1" name="Google Shape;3331;p2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2" name="Google Shape;3332;p2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3" name="Google Shape;3333;p2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4" name="Google Shape;3334;p2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5" name="Google Shape;3335;p2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6" name="Google Shape;3336;p2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7" name="Google Shape;3337;p2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8" name="Google Shape;3338;p2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9" name="Google Shape;3339;p2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0" name="Google Shape;3340;p2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1" name="Google Shape;3341;p2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2" name="Google Shape;3342;p2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3" name="Google Shape;3343;p2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4" name="Google Shape;3344;p2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5" name="Google Shape;3345;p2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6" name="Google Shape;3346;p2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7" name="Google Shape;3347;p2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8" name="Google Shape;3348;p2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9" name="Google Shape;3349;p2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0" name="Google Shape;3350;p2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1" name="Google Shape;3351;p2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2" name="Google Shape;3352;p2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3" name="Google Shape;3353;p2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4" name="Google Shape;3354;p2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5" name="Google Shape;3355;p2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6" name="Google Shape;3356;p2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7" name="Google Shape;3357;p2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8" name="Google Shape;3358;p2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9" name="Google Shape;3359;p2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0" name="Google Shape;3360;p2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1" name="Google Shape;3361;p2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2" name="Google Shape;3362;p2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3" name="Google Shape;3363;p2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4" name="Google Shape;3364;p2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5" name="Google Shape;3365;p2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6" name="Google Shape;3366;p2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7" name="Google Shape;3367;p2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8" name="Google Shape;3368;p2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9" name="Google Shape;3369;p2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0" name="Google Shape;3370;p2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1" name="Google Shape;3371;p2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2" name="Google Shape;3372;p2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3" name="Google Shape;3373;p2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4" name="Google Shape;3374;p2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5" name="Google Shape;3375;p2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6" name="Google Shape;3376;p2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7" name="Google Shape;3377;p2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8" name="Google Shape;3378;p2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9" name="Google Shape;3379;p2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0" name="Google Shape;3380;p2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1" name="Google Shape;3381;p2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2" name="Google Shape;3382;p2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3" name="Google Shape;3383;p2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4" name="Google Shape;3384;p2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5" name="Google Shape;3385;p2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6" name="Google Shape;3386;p2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7" name="Google Shape;3387;p2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8" name="Google Shape;3388;p2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9" name="Google Shape;3389;p2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0" name="Google Shape;3390;p2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1" name="Google Shape;3391;p2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2" name="Google Shape;3392;p2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3" name="Google Shape;3393;p2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4" name="Google Shape;3394;p2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5" name="Google Shape;3395;p2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6" name="Google Shape;3396;p2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7" name="Google Shape;3397;p2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8" name="Google Shape;3398;p2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9" name="Google Shape;3399;p2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0" name="Google Shape;3400;p2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1" name="Google Shape;3401;p2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2" name="Google Shape;3402;p2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3" name="Google Shape;3403;p2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4" name="Google Shape;3404;p2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5" name="Google Shape;3405;p2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6" name="Google Shape;3406;p2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7" name="Google Shape;3407;p2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8" name="Google Shape;3408;p2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9" name="Google Shape;3409;p2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0" name="Google Shape;3410;p2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1" name="Google Shape;3411;p2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2" name="Google Shape;3412;p2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3" name="Google Shape;3413;p2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4" name="Google Shape;3414;p2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5" name="Google Shape;3415;p2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6" name="Google Shape;3416;p2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7" name="Google Shape;3417;p2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8" name="Google Shape;3418;p2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9" name="Google Shape;3419;p2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0" name="Google Shape;3420;p2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421" name="Google Shape;3421;p20"/>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8565416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422"/>
        <p:cNvGrpSpPr/>
        <p:nvPr/>
      </p:nvGrpSpPr>
      <p:grpSpPr>
        <a:xfrm>
          <a:off x="0" y="0"/>
          <a:ext cx="0" cy="0"/>
          <a:chOff x="0" y="0"/>
          <a:chExt cx="0" cy="0"/>
        </a:xfrm>
      </p:grpSpPr>
      <p:pic>
        <p:nvPicPr>
          <p:cNvPr id="3423" name="Google Shape;3423;p21"/>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424" name="Google Shape;3424;p21"/>
          <p:cNvGrpSpPr/>
          <p:nvPr/>
        </p:nvGrpSpPr>
        <p:grpSpPr>
          <a:xfrm>
            <a:off x="10694033" y="5956152"/>
            <a:ext cx="2808667" cy="796633"/>
            <a:chOff x="-2810250" y="3572525"/>
            <a:chExt cx="2106500" cy="597475"/>
          </a:xfrm>
        </p:grpSpPr>
        <p:sp>
          <p:nvSpPr>
            <p:cNvPr id="3425" name="Google Shape;3425;p2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6" name="Google Shape;3426;p2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7" name="Google Shape;3427;p2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8" name="Google Shape;3428;p2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9" name="Google Shape;3429;p2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0" name="Google Shape;3430;p2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1" name="Google Shape;3431;p2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2" name="Google Shape;3432;p2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3" name="Google Shape;3433;p2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4" name="Google Shape;3434;p2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5" name="Google Shape;3435;p2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6" name="Google Shape;3436;p2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7" name="Google Shape;3437;p2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8" name="Google Shape;3438;p2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9" name="Google Shape;3439;p2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0" name="Google Shape;3440;p2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1" name="Google Shape;3441;p2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2" name="Google Shape;3442;p2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3" name="Google Shape;3443;p2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4" name="Google Shape;3444;p2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5" name="Google Shape;3445;p2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6" name="Google Shape;3446;p2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7" name="Google Shape;3447;p2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8" name="Google Shape;3448;p2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9" name="Google Shape;3449;p2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0" name="Google Shape;3450;p2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1" name="Google Shape;3451;p2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2" name="Google Shape;3452;p2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3" name="Google Shape;3453;p2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4" name="Google Shape;3454;p2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5" name="Google Shape;3455;p2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6" name="Google Shape;3456;p2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7" name="Google Shape;3457;p2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8" name="Google Shape;3458;p2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9" name="Google Shape;3459;p2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0" name="Google Shape;3460;p2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1" name="Google Shape;3461;p2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2" name="Google Shape;3462;p2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3" name="Google Shape;3463;p2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4" name="Google Shape;3464;p2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5" name="Google Shape;3465;p2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6" name="Google Shape;3466;p2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7" name="Google Shape;3467;p2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8" name="Google Shape;3468;p2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9" name="Google Shape;3469;p2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0" name="Google Shape;3470;p2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1" name="Google Shape;3471;p2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2" name="Google Shape;3472;p2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3" name="Google Shape;3473;p2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4" name="Google Shape;3474;p2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5" name="Google Shape;3475;p2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6" name="Google Shape;3476;p2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7" name="Google Shape;3477;p2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8" name="Google Shape;3478;p2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9" name="Google Shape;3479;p2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0" name="Google Shape;3480;p2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1" name="Google Shape;3481;p2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2" name="Google Shape;3482;p2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3" name="Google Shape;3483;p2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4" name="Google Shape;3484;p2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5" name="Google Shape;3485;p2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6" name="Google Shape;3486;p2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7" name="Google Shape;3487;p2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8" name="Google Shape;3488;p2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9" name="Google Shape;3489;p2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0" name="Google Shape;3490;p2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1" name="Google Shape;3491;p2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2" name="Google Shape;3492;p2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3" name="Google Shape;3493;p2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4" name="Google Shape;3494;p2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5" name="Google Shape;3495;p2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6" name="Google Shape;3496;p2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7" name="Google Shape;3497;p2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8" name="Google Shape;3498;p2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9" name="Google Shape;3499;p2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0" name="Google Shape;3500;p2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1" name="Google Shape;3501;p2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2" name="Google Shape;3502;p2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3" name="Google Shape;3503;p2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4" name="Google Shape;3504;p2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5" name="Google Shape;3505;p2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6" name="Google Shape;3506;p2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7" name="Google Shape;3507;p2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8" name="Google Shape;3508;p2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9" name="Google Shape;3509;p2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0" name="Google Shape;3510;p2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1" name="Google Shape;3511;p2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2" name="Google Shape;3512;p2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3" name="Google Shape;3513;p2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4" name="Google Shape;3514;p2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5" name="Google Shape;3515;p2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6" name="Google Shape;3516;p2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7" name="Google Shape;3517;p2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8" name="Google Shape;3518;p2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9" name="Google Shape;3519;p2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0" name="Google Shape;3520;p2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1" name="Google Shape;3521;p2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2" name="Google Shape;3522;p2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3" name="Google Shape;3523;p2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4" name="Google Shape;3524;p2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5" name="Google Shape;3525;p2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6" name="Google Shape;3526;p2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7" name="Google Shape;3527;p2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8" name="Google Shape;3528;p2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9" name="Google Shape;3529;p2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0" name="Google Shape;3530;p2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1" name="Google Shape;3531;p2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2" name="Google Shape;3532;p2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3" name="Google Shape;3533;p2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4" name="Google Shape;3534;p2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535" name="Google Shape;3535;p21"/>
          <p:cNvPicPr preferRelativeResize="0"/>
          <p:nvPr/>
        </p:nvPicPr>
        <p:blipFill>
          <a:blip r:embed="rId3">
            <a:alphaModFix amt="73000"/>
          </a:blip>
          <a:stretch>
            <a:fillRect/>
          </a:stretch>
        </p:blipFill>
        <p:spPr>
          <a:xfrm>
            <a:off x="9494369" y="865426"/>
            <a:ext cx="3493332" cy="620567"/>
          </a:xfrm>
          <a:prstGeom prst="rect">
            <a:avLst/>
          </a:prstGeom>
          <a:noFill/>
          <a:ln>
            <a:noFill/>
          </a:ln>
        </p:spPr>
      </p:pic>
      <p:pic>
        <p:nvPicPr>
          <p:cNvPr id="3536" name="Google Shape;3536;p21"/>
          <p:cNvPicPr preferRelativeResize="0"/>
          <p:nvPr/>
        </p:nvPicPr>
        <p:blipFill>
          <a:blip r:embed="rId4">
            <a:alphaModFix amt="73000"/>
          </a:blip>
          <a:stretch>
            <a:fillRect/>
          </a:stretch>
        </p:blipFill>
        <p:spPr>
          <a:xfrm>
            <a:off x="-1391565" y="6044193"/>
            <a:ext cx="3493332" cy="620567"/>
          </a:xfrm>
          <a:prstGeom prst="rect">
            <a:avLst/>
          </a:prstGeom>
          <a:noFill/>
          <a:ln>
            <a:noFill/>
          </a:ln>
        </p:spPr>
      </p:pic>
      <p:grpSp>
        <p:nvGrpSpPr>
          <p:cNvPr id="3537" name="Google Shape;3537;p21"/>
          <p:cNvGrpSpPr/>
          <p:nvPr/>
        </p:nvGrpSpPr>
        <p:grpSpPr>
          <a:xfrm>
            <a:off x="-706900" y="717718"/>
            <a:ext cx="2808667" cy="796633"/>
            <a:chOff x="-2810250" y="3572525"/>
            <a:chExt cx="2106500" cy="597475"/>
          </a:xfrm>
        </p:grpSpPr>
        <p:sp>
          <p:nvSpPr>
            <p:cNvPr id="3538" name="Google Shape;3538;p2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9" name="Google Shape;3539;p2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0" name="Google Shape;3540;p2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1" name="Google Shape;3541;p2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2" name="Google Shape;3542;p2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3" name="Google Shape;3543;p2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4" name="Google Shape;3544;p2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5" name="Google Shape;3545;p2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6" name="Google Shape;3546;p2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7" name="Google Shape;3547;p2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8" name="Google Shape;3548;p2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9" name="Google Shape;3549;p2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0" name="Google Shape;3550;p2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1" name="Google Shape;3551;p2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2" name="Google Shape;3552;p2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3" name="Google Shape;3553;p2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4" name="Google Shape;3554;p2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5" name="Google Shape;3555;p2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6" name="Google Shape;3556;p2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7" name="Google Shape;3557;p2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8" name="Google Shape;3558;p2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9" name="Google Shape;3559;p2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0" name="Google Shape;3560;p2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1" name="Google Shape;3561;p2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2" name="Google Shape;3562;p2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3" name="Google Shape;3563;p2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4" name="Google Shape;3564;p2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5" name="Google Shape;3565;p2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6" name="Google Shape;3566;p2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7" name="Google Shape;3567;p2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8" name="Google Shape;3568;p2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9" name="Google Shape;3569;p2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0" name="Google Shape;3570;p2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1" name="Google Shape;3571;p2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2" name="Google Shape;3572;p2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3" name="Google Shape;3573;p2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4" name="Google Shape;3574;p2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5" name="Google Shape;3575;p2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6" name="Google Shape;3576;p2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7" name="Google Shape;3577;p2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8" name="Google Shape;3578;p2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9" name="Google Shape;3579;p2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0" name="Google Shape;3580;p2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1" name="Google Shape;3581;p2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2" name="Google Shape;3582;p2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3" name="Google Shape;3583;p2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4" name="Google Shape;3584;p2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5" name="Google Shape;3585;p2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6" name="Google Shape;3586;p2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7" name="Google Shape;3587;p2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8" name="Google Shape;3588;p2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9" name="Google Shape;3589;p2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0" name="Google Shape;3590;p2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1" name="Google Shape;3591;p2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2" name="Google Shape;3592;p2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3" name="Google Shape;3593;p2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4" name="Google Shape;3594;p2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5" name="Google Shape;3595;p2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6" name="Google Shape;3596;p2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7" name="Google Shape;3597;p2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8" name="Google Shape;3598;p2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9" name="Google Shape;3599;p2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0" name="Google Shape;3600;p2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1" name="Google Shape;3601;p2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2" name="Google Shape;3602;p2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3" name="Google Shape;3603;p2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4" name="Google Shape;3604;p2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5" name="Google Shape;3605;p2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6" name="Google Shape;3606;p2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7" name="Google Shape;3607;p2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8" name="Google Shape;3608;p2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9" name="Google Shape;3609;p2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0" name="Google Shape;3610;p2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1" name="Google Shape;3611;p2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2" name="Google Shape;3612;p2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3" name="Google Shape;3613;p2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4" name="Google Shape;3614;p2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5" name="Google Shape;3615;p2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6" name="Google Shape;3616;p2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7" name="Google Shape;3617;p2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8" name="Google Shape;3618;p2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9" name="Google Shape;3619;p2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0" name="Google Shape;3620;p2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1" name="Google Shape;3621;p2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2" name="Google Shape;3622;p2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3" name="Google Shape;3623;p2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4" name="Google Shape;3624;p2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5" name="Google Shape;3625;p2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6" name="Google Shape;3626;p2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7" name="Google Shape;3627;p2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8" name="Google Shape;3628;p2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9" name="Google Shape;3629;p2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0" name="Google Shape;3630;p2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1" name="Google Shape;3631;p2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2" name="Google Shape;3632;p2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3" name="Google Shape;3633;p2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4" name="Google Shape;3634;p2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5" name="Google Shape;3635;p2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6" name="Google Shape;3636;p2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7" name="Google Shape;3637;p2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8" name="Google Shape;3638;p2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9" name="Google Shape;3639;p2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0" name="Google Shape;3640;p2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1" name="Google Shape;3641;p2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2" name="Google Shape;3642;p2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3" name="Google Shape;3643;p2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4" name="Google Shape;3644;p2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5" name="Google Shape;3645;p2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6" name="Google Shape;3646;p2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7" name="Google Shape;3647;p2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648" name="Google Shape;3648;p21"/>
          <p:cNvSpPr txBox="1">
            <a:spLocks noGrp="1"/>
          </p:cNvSpPr>
          <p:nvPr>
            <p:ph type="subTitle" idx="1"/>
          </p:nvPr>
        </p:nvSpPr>
        <p:spPr>
          <a:xfrm>
            <a:off x="1838621" y="450033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49" name="Google Shape;3649;p21"/>
          <p:cNvSpPr txBox="1">
            <a:spLocks noGrp="1"/>
          </p:cNvSpPr>
          <p:nvPr>
            <p:ph type="subTitle" idx="2"/>
          </p:nvPr>
        </p:nvSpPr>
        <p:spPr>
          <a:xfrm>
            <a:off x="7015421" y="450033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0" name="Google Shape;3650;p21"/>
          <p:cNvSpPr txBox="1">
            <a:spLocks noGrp="1"/>
          </p:cNvSpPr>
          <p:nvPr>
            <p:ph type="subTitle" idx="3"/>
          </p:nvPr>
        </p:nvSpPr>
        <p:spPr>
          <a:xfrm>
            <a:off x="1838621" y="24477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1" name="Google Shape;3651;p21"/>
          <p:cNvSpPr txBox="1">
            <a:spLocks noGrp="1"/>
          </p:cNvSpPr>
          <p:nvPr>
            <p:ph type="subTitle" idx="4"/>
          </p:nvPr>
        </p:nvSpPr>
        <p:spPr>
          <a:xfrm>
            <a:off x="7015421" y="24477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2" name="Google Shape;3652;p21"/>
          <p:cNvSpPr txBox="1">
            <a:spLocks noGrp="1"/>
          </p:cNvSpPr>
          <p:nvPr>
            <p:ph type="subTitle" idx="5"/>
          </p:nvPr>
        </p:nvSpPr>
        <p:spPr>
          <a:xfrm>
            <a:off x="1838621" y="3136195"/>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3" name="Google Shape;3653;p21"/>
          <p:cNvSpPr txBox="1">
            <a:spLocks noGrp="1"/>
          </p:cNvSpPr>
          <p:nvPr>
            <p:ph type="subTitle" idx="6"/>
          </p:nvPr>
        </p:nvSpPr>
        <p:spPr>
          <a:xfrm>
            <a:off x="6995600" y="3136195"/>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4" name="Google Shape;3654;p21"/>
          <p:cNvSpPr txBox="1">
            <a:spLocks noGrp="1"/>
          </p:cNvSpPr>
          <p:nvPr>
            <p:ph type="subTitle" idx="7"/>
          </p:nvPr>
        </p:nvSpPr>
        <p:spPr>
          <a:xfrm>
            <a:off x="1838621" y="514177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5" name="Google Shape;3655;p21"/>
          <p:cNvSpPr txBox="1">
            <a:spLocks noGrp="1"/>
          </p:cNvSpPr>
          <p:nvPr>
            <p:ph type="subTitle" idx="8"/>
          </p:nvPr>
        </p:nvSpPr>
        <p:spPr>
          <a:xfrm>
            <a:off x="7015421" y="514177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6" name="Google Shape;3656;p21"/>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49514879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3657"/>
        <p:cNvGrpSpPr/>
        <p:nvPr/>
      </p:nvGrpSpPr>
      <p:grpSpPr>
        <a:xfrm>
          <a:off x="0" y="0"/>
          <a:ext cx="0" cy="0"/>
          <a:chOff x="0" y="0"/>
          <a:chExt cx="0" cy="0"/>
        </a:xfrm>
      </p:grpSpPr>
      <p:pic>
        <p:nvPicPr>
          <p:cNvPr id="3658" name="Google Shape;3658;p2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3659" name="Google Shape;3659;p22"/>
          <p:cNvSpPr txBox="1">
            <a:spLocks noGrp="1"/>
          </p:cNvSpPr>
          <p:nvPr>
            <p:ph type="subTitle" idx="1"/>
          </p:nvPr>
        </p:nvSpPr>
        <p:spPr>
          <a:xfrm>
            <a:off x="800175" y="4110912"/>
            <a:ext cx="2724800" cy="454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0" name="Google Shape;3660;p22"/>
          <p:cNvSpPr txBox="1">
            <a:spLocks noGrp="1"/>
          </p:cNvSpPr>
          <p:nvPr>
            <p:ph type="subTitle" idx="2"/>
          </p:nvPr>
        </p:nvSpPr>
        <p:spPr>
          <a:xfrm>
            <a:off x="8666404" y="4110912"/>
            <a:ext cx="2724800" cy="45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1" name="Google Shape;3661;p22"/>
          <p:cNvSpPr txBox="1">
            <a:spLocks noGrp="1"/>
          </p:cNvSpPr>
          <p:nvPr>
            <p:ph type="subTitle" idx="3"/>
          </p:nvPr>
        </p:nvSpPr>
        <p:spPr>
          <a:xfrm>
            <a:off x="800175" y="2588417"/>
            <a:ext cx="2724800" cy="542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2" name="Google Shape;3662;p22"/>
          <p:cNvSpPr txBox="1">
            <a:spLocks noGrp="1"/>
          </p:cNvSpPr>
          <p:nvPr>
            <p:ph type="subTitle" idx="4"/>
          </p:nvPr>
        </p:nvSpPr>
        <p:spPr>
          <a:xfrm>
            <a:off x="8666404" y="2588417"/>
            <a:ext cx="2724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3" name="Google Shape;3663;p22"/>
          <p:cNvSpPr txBox="1">
            <a:spLocks noGrp="1"/>
          </p:cNvSpPr>
          <p:nvPr>
            <p:ph type="subTitle" idx="5"/>
          </p:nvPr>
        </p:nvSpPr>
        <p:spPr>
          <a:xfrm>
            <a:off x="800175" y="2996891"/>
            <a:ext cx="27248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4" name="Google Shape;3664;p22"/>
          <p:cNvSpPr txBox="1">
            <a:spLocks noGrp="1"/>
          </p:cNvSpPr>
          <p:nvPr>
            <p:ph type="subTitle" idx="6"/>
          </p:nvPr>
        </p:nvSpPr>
        <p:spPr>
          <a:xfrm>
            <a:off x="8666404" y="2996891"/>
            <a:ext cx="2724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5" name="Google Shape;3665;p22"/>
          <p:cNvSpPr txBox="1">
            <a:spLocks noGrp="1"/>
          </p:cNvSpPr>
          <p:nvPr>
            <p:ph type="subTitle" idx="7"/>
          </p:nvPr>
        </p:nvSpPr>
        <p:spPr>
          <a:xfrm>
            <a:off x="800175" y="4474824"/>
            <a:ext cx="27248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6" name="Google Shape;3666;p22"/>
          <p:cNvSpPr txBox="1">
            <a:spLocks noGrp="1"/>
          </p:cNvSpPr>
          <p:nvPr>
            <p:ph type="subTitle" idx="8"/>
          </p:nvPr>
        </p:nvSpPr>
        <p:spPr>
          <a:xfrm>
            <a:off x="8666404" y="4474824"/>
            <a:ext cx="2724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7" name="Google Shape;3667;p22"/>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3668" name="Google Shape;3668;p22"/>
          <p:cNvSpPr txBox="1">
            <a:spLocks noGrp="1"/>
          </p:cNvSpPr>
          <p:nvPr>
            <p:ph type="title" idx="9" hasCustomPrompt="1"/>
          </p:nvPr>
        </p:nvSpPr>
        <p:spPr>
          <a:xfrm>
            <a:off x="4885345" y="2626381"/>
            <a:ext cx="11516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69" name="Google Shape;3669;p22"/>
          <p:cNvSpPr txBox="1">
            <a:spLocks noGrp="1"/>
          </p:cNvSpPr>
          <p:nvPr>
            <p:ph type="title" idx="13" hasCustomPrompt="1"/>
          </p:nvPr>
        </p:nvSpPr>
        <p:spPr>
          <a:xfrm>
            <a:off x="4885345" y="4115681"/>
            <a:ext cx="11516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70" name="Google Shape;3670;p22"/>
          <p:cNvSpPr txBox="1">
            <a:spLocks noGrp="1"/>
          </p:cNvSpPr>
          <p:nvPr>
            <p:ph type="title" idx="14" hasCustomPrompt="1"/>
          </p:nvPr>
        </p:nvSpPr>
        <p:spPr>
          <a:xfrm>
            <a:off x="6178277" y="2626381"/>
            <a:ext cx="1101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71" name="Google Shape;3671;p22"/>
          <p:cNvSpPr txBox="1">
            <a:spLocks noGrp="1"/>
          </p:cNvSpPr>
          <p:nvPr>
            <p:ph type="title" idx="15" hasCustomPrompt="1"/>
          </p:nvPr>
        </p:nvSpPr>
        <p:spPr>
          <a:xfrm>
            <a:off x="6178277" y="4115681"/>
            <a:ext cx="1101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672" name="Google Shape;3672;p22"/>
          <p:cNvGrpSpPr/>
          <p:nvPr/>
        </p:nvGrpSpPr>
        <p:grpSpPr>
          <a:xfrm>
            <a:off x="-1580183" y="1121234"/>
            <a:ext cx="2808667" cy="796633"/>
            <a:chOff x="-2810250" y="3572525"/>
            <a:chExt cx="2106500" cy="597475"/>
          </a:xfrm>
        </p:grpSpPr>
        <p:sp>
          <p:nvSpPr>
            <p:cNvPr id="3673" name="Google Shape;3673;p2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4" name="Google Shape;3674;p2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5" name="Google Shape;3675;p2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6" name="Google Shape;3676;p2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7" name="Google Shape;3677;p2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8" name="Google Shape;3678;p2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9" name="Google Shape;3679;p2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0" name="Google Shape;3680;p2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1" name="Google Shape;3681;p2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2" name="Google Shape;3682;p2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3" name="Google Shape;3683;p2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4" name="Google Shape;3684;p2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5" name="Google Shape;3685;p2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6" name="Google Shape;3686;p2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7" name="Google Shape;3687;p2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8" name="Google Shape;3688;p2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9" name="Google Shape;3689;p2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0" name="Google Shape;3690;p2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1" name="Google Shape;3691;p2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2" name="Google Shape;3692;p2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3" name="Google Shape;3693;p2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4" name="Google Shape;3694;p2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5" name="Google Shape;3695;p2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6" name="Google Shape;3696;p2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7" name="Google Shape;3697;p2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8" name="Google Shape;3698;p2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9" name="Google Shape;3699;p2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0" name="Google Shape;3700;p2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1" name="Google Shape;3701;p2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2" name="Google Shape;3702;p2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3" name="Google Shape;3703;p2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4" name="Google Shape;3704;p2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5" name="Google Shape;3705;p2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6" name="Google Shape;3706;p2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7" name="Google Shape;3707;p2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8" name="Google Shape;3708;p2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9" name="Google Shape;3709;p2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0" name="Google Shape;3710;p2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1" name="Google Shape;3711;p2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2" name="Google Shape;3712;p2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3" name="Google Shape;3713;p2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4" name="Google Shape;3714;p2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5" name="Google Shape;3715;p2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6" name="Google Shape;3716;p2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7" name="Google Shape;3717;p2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8" name="Google Shape;3718;p2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9" name="Google Shape;3719;p2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0" name="Google Shape;3720;p2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1" name="Google Shape;3721;p2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2" name="Google Shape;3722;p2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3" name="Google Shape;3723;p2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4" name="Google Shape;3724;p2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5" name="Google Shape;3725;p2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6" name="Google Shape;3726;p2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7" name="Google Shape;3727;p2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8" name="Google Shape;3728;p2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9" name="Google Shape;3729;p2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0" name="Google Shape;3730;p2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1" name="Google Shape;3731;p2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2" name="Google Shape;3732;p2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3" name="Google Shape;3733;p2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4" name="Google Shape;3734;p2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5" name="Google Shape;3735;p2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6" name="Google Shape;3736;p2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7" name="Google Shape;3737;p2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8" name="Google Shape;3738;p2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9" name="Google Shape;3739;p2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0" name="Google Shape;3740;p2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1" name="Google Shape;3741;p2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2" name="Google Shape;3742;p2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3" name="Google Shape;3743;p2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4" name="Google Shape;3744;p2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5" name="Google Shape;3745;p2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6" name="Google Shape;3746;p2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7" name="Google Shape;3747;p2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8" name="Google Shape;3748;p2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9" name="Google Shape;3749;p2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0" name="Google Shape;3750;p2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1" name="Google Shape;3751;p2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2" name="Google Shape;3752;p2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3" name="Google Shape;3753;p2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4" name="Google Shape;3754;p2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5" name="Google Shape;3755;p2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6" name="Google Shape;3756;p2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7" name="Google Shape;3757;p2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8" name="Google Shape;3758;p2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9" name="Google Shape;3759;p2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0" name="Google Shape;3760;p2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1" name="Google Shape;3761;p2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2" name="Google Shape;3762;p2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3" name="Google Shape;3763;p2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4" name="Google Shape;3764;p2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5" name="Google Shape;3765;p2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6" name="Google Shape;3766;p2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7" name="Google Shape;3767;p2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8" name="Google Shape;3768;p2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9" name="Google Shape;3769;p2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0" name="Google Shape;3770;p2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1" name="Google Shape;3771;p2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2" name="Google Shape;3772;p2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3" name="Google Shape;3773;p2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4" name="Google Shape;3774;p2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5" name="Google Shape;3775;p2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6" name="Google Shape;3776;p2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7" name="Google Shape;3777;p2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8" name="Google Shape;3778;p2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9" name="Google Shape;3779;p2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0" name="Google Shape;3780;p2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1" name="Google Shape;3781;p2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2" name="Google Shape;3782;p2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83" name="Google Shape;3783;p22"/>
          <p:cNvGrpSpPr/>
          <p:nvPr/>
        </p:nvGrpSpPr>
        <p:grpSpPr>
          <a:xfrm>
            <a:off x="10318651" y="5984334"/>
            <a:ext cx="2182667" cy="695300"/>
            <a:chOff x="-4380075" y="3780200"/>
            <a:chExt cx="1637000" cy="521475"/>
          </a:xfrm>
        </p:grpSpPr>
        <p:sp>
          <p:nvSpPr>
            <p:cNvPr id="3784" name="Google Shape;3784;p22"/>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5" name="Google Shape;3785;p22"/>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6" name="Google Shape;3786;p22"/>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7" name="Google Shape;3787;p22"/>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8" name="Google Shape;3788;p22"/>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9" name="Google Shape;3789;p22"/>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0" name="Google Shape;3790;p22"/>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1" name="Google Shape;3791;p22"/>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2" name="Google Shape;3792;p22"/>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3" name="Google Shape;3793;p22"/>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4" name="Google Shape;3794;p22"/>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5" name="Google Shape;3795;p22"/>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6" name="Google Shape;3796;p22"/>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7" name="Google Shape;3797;p22"/>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8" name="Google Shape;3798;p22"/>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9" name="Google Shape;3799;p22"/>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0" name="Google Shape;3800;p22"/>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1" name="Google Shape;3801;p22"/>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2" name="Google Shape;3802;p22"/>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3" name="Google Shape;3803;p22"/>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4" name="Google Shape;3804;p22"/>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5" name="Google Shape;3805;p22"/>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6" name="Google Shape;3806;p22"/>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7" name="Google Shape;3807;p22"/>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8" name="Google Shape;3808;p22"/>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9" name="Google Shape;3809;p22"/>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0" name="Google Shape;3810;p22"/>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1" name="Google Shape;3811;p22"/>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2" name="Google Shape;3812;p22"/>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3" name="Google Shape;3813;p22"/>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4" name="Google Shape;3814;p22"/>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5" name="Google Shape;3815;p22"/>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6" name="Google Shape;3816;p22"/>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7" name="Google Shape;3817;p22"/>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8" name="Google Shape;3818;p22"/>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9" name="Google Shape;3819;p22"/>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0" name="Google Shape;3820;p22"/>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1" name="Google Shape;3821;p22"/>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2" name="Google Shape;3822;p22"/>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3" name="Google Shape;3823;p22"/>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4" name="Google Shape;3824;p22"/>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5" name="Google Shape;3825;p22"/>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6" name="Google Shape;3826;p22"/>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7" name="Google Shape;3827;p22"/>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8" name="Google Shape;3828;p22"/>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9" name="Google Shape;3829;p22"/>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0" name="Google Shape;3830;p22"/>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Google Shape;3831;p22"/>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2" name="Google Shape;3832;p22"/>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Google Shape;3833;p22"/>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4" name="Google Shape;3834;p22"/>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22"/>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22"/>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22"/>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22"/>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Google Shape;3839;p22"/>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22"/>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22"/>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2" name="Google Shape;3842;p22"/>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Google Shape;3843;p22"/>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4" name="Google Shape;3844;p22"/>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Google Shape;3845;p22"/>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6" name="Google Shape;3846;p22"/>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22"/>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22"/>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22"/>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22"/>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22"/>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852" name="Google Shape;3852;p22"/>
          <p:cNvPicPr preferRelativeResize="0"/>
          <p:nvPr/>
        </p:nvPicPr>
        <p:blipFill>
          <a:blip r:embed="rId3">
            <a:alphaModFix amt="52000"/>
          </a:blip>
          <a:stretch>
            <a:fillRect/>
          </a:stretch>
        </p:blipFill>
        <p:spPr>
          <a:xfrm>
            <a:off x="9827548" y="442385"/>
            <a:ext cx="4724400" cy="977900"/>
          </a:xfrm>
          <a:prstGeom prst="rect">
            <a:avLst/>
          </a:prstGeom>
          <a:noFill/>
          <a:ln>
            <a:noFill/>
          </a:ln>
        </p:spPr>
      </p:pic>
      <p:pic>
        <p:nvPicPr>
          <p:cNvPr id="3853" name="Google Shape;3853;p22"/>
          <p:cNvPicPr preferRelativeResize="0"/>
          <p:nvPr/>
        </p:nvPicPr>
        <p:blipFill rotWithShape="1">
          <a:blip r:embed="rId4">
            <a:alphaModFix amt="58000"/>
          </a:blip>
          <a:srcRect l="6060" r="-6059"/>
          <a:stretch/>
        </p:blipFill>
        <p:spPr>
          <a:xfrm>
            <a:off x="-1396500" y="6182149"/>
            <a:ext cx="5057368" cy="898400"/>
          </a:xfrm>
          <a:prstGeom prst="rect">
            <a:avLst/>
          </a:prstGeom>
          <a:noFill/>
          <a:ln>
            <a:noFill/>
          </a:ln>
        </p:spPr>
      </p:pic>
    </p:spTree>
    <p:extLst>
      <p:ext uri="{BB962C8B-B14F-4D97-AF65-F5344CB8AC3E}">
        <p14:creationId xmlns:p14="http://schemas.microsoft.com/office/powerpoint/2010/main" val="128273582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854"/>
        <p:cNvGrpSpPr/>
        <p:nvPr/>
      </p:nvGrpSpPr>
      <p:grpSpPr>
        <a:xfrm>
          <a:off x="0" y="0"/>
          <a:ext cx="0" cy="0"/>
          <a:chOff x="0" y="0"/>
          <a:chExt cx="0" cy="0"/>
        </a:xfrm>
      </p:grpSpPr>
      <p:pic>
        <p:nvPicPr>
          <p:cNvPr id="3855" name="Google Shape;3855;p23"/>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856" name="Google Shape;3856;p23"/>
          <p:cNvGrpSpPr/>
          <p:nvPr/>
        </p:nvGrpSpPr>
        <p:grpSpPr>
          <a:xfrm>
            <a:off x="10694033" y="5956152"/>
            <a:ext cx="2808667" cy="796633"/>
            <a:chOff x="-2810250" y="3572525"/>
            <a:chExt cx="2106500" cy="597475"/>
          </a:xfrm>
        </p:grpSpPr>
        <p:sp>
          <p:nvSpPr>
            <p:cNvPr id="3857" name="Google Shape;3857;p2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8" name="Google Shape;3858;p2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9" name="Google Shape;3859;p2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0" name="Google Shape;3860;p2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2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2" name="Google Shape;3862;p2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3" name="Google Shape;3863;p2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4" name="Google Shape;3864;p2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5" name="Google Shape;3865;p2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6" name="Google Shape;3866;p2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7" name="Google Shape;3867;p2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2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9" name="Google Shape;3869;p2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0" name="Google Shape;3870;p2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1" name="Google Shape;3871;p2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2" name="Google Shape;3872;p2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2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4" name="Google Shape;3874;p2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5" name="Google Shape;3875;p2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6" name="Google Shape;3876;p2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7" name="Google Shape;3877;p2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8" name="Google Shape;3878;p2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9" name="Google Shape;3879;p2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0" name="Google Shape;3880;p2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1" name="Google Shape;3881;p2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2" name="Google Shape;3882;p2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3" name="Google Shape;3883;p2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4" name="Google Shape;3884;p2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5" name="Google Shape;3885;p2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6" name="Google Shape;3886;p2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7" name="Google Shape;3887;p2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8" name="Google Shape;3888;p2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9" name="Google Shape;3889;p2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0" name="Google Shape;3890;p2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1" name="Google Shape;3891;p2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2" name="Google Shape;3892;p2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3" name="Google Shape;3893;p2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4" name="Google Shape;3894;p2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5" name="Google Shape;3895;p2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6" name="Google Shape;3896;p2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7" name="Google Shape;3897;p2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8" name="Google Shape;3898;p2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9" name="Google Shape;3899;p2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0" name="Google Shape;3900;p2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1" name="Google Shape;3901;p2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2" name="Google Shape;3902;p2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3" name="Google Shape;3903;p2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4" name="Google Shape;3904;p2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5" name="Google Shape;3905;p2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6" name="Google Shape;3906;p2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7" name="Google Shape;3907;p2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8" name="Google Shape;3908;p2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9" name="Google Shape;3909;p2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0" name="Google Shape;3910;p2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1" name="Google Shape;3911;p2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2" name="Google Shape;3912;p2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3" name="Google Shape;3913;p2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4" name="Google Shape;3914;p2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5" name="Google Shape;3915;p2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6" name="Google Shape;3916;p2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7" name="Google Shape;3917;p2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8" name="Google Shape;3918;p2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9" name="Google Shape;3919;p2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0" name="Google Shape;3920;p2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1" name="Google Shape;3921;p2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2" name="Google Shape;3922;p2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3" name="Google Shape;3923;p2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4" name="Google Shape;3924;p2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5" name="Google Shape;3925;p2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6" name="Google Shape;3926;p2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7" name="Google Shape;3927;p2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8" name="Google Shape;3928;p2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9" name="Google Shape;3929;p2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0" name="Google Shape;3930;p2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1" name="Google Shape;3931;p2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2" name="Google Shape;3932;p2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3" name="Google Shape;3933;p2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4" name="Google Shape;3934;p2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5" name="Google Shape;3935;p2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6" name="Google Shape;3936;p2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7" name="Google Shape;3937;p2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8" name="Google Shape;3938;p2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9" name="Google Shape;3939;p2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0" name="Google Shape;3940;p2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1" name="Google Shape;3941;p2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2" name="Google Shape;3942;p2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3" name="Google Shape;3943;p2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4" name="Google Shape;3944;p2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5" name="Google Shape;3945;p2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6" name="Google Shape;3946;p2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7" name="Google Shape;3947;p2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8" name="Google Shape;3948;p2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9" name="Google Shape;3949;p2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0" name="Google Shape;3950;p2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1" name="Google Shape;3951;p2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2" name="Google Shape;3952;p2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3" name="Google Shape;3953;p2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4" name="Google Shape;3954;p2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5" name="Google Shape;3955;p2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6" name="Google Shape;3956;p2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7" name="Google Shape;3957;p2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8" name="Google Shape;3958;p2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9" name="Google Shape;3959;p2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0" name="Google Shape;3960;p2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1" name="Google Shape;3961;p2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2" name="Google Shape;3962;p2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3" name="Google Shape;3963;p2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4" name="Google Shape;3964;p2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5" name="Google Shape;3965;p2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6" name="Google Shape;3966;p2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967" name="Google Shape;3967;p23"/>
          <p:cNvPicPr preferRelativeResize="0"/>
          <p:nvPr/>
        </p:nvPicPr>
        <p:blipFill>
          <a:blip r:embed="rId3">
            <a:alphaModFix amt="65000"/>
          </a:blip>
          <a:stretch>
            <a:fillRect/>
          </a:stretch>
        </p:blipFill>
        <p:spPr>
          <a:xfrm>
            <a:off x="9494369" y="865426"/>
            <a:ext cx="3493332" cy="620567"/>
          </a:xfrm>
          <a:prstGeom prst="rect">
            <a:avLst/>
          </a:prstGeom>
          <a:noFill/>
          <a:ln>
            <a:noFill/>
          </a:ln>
        </p:spPr>
      </p:pic>
      <p:pic>
        <p:nvPicPr>
          <p:cNvPr id="3968" name="Google Shape;3968;p23"/>
          <p:cNvPicPr preferRelativeResize="0"/>
          <p:nvPr/>
        </p:nvPicPr>
        <p:blipFill>
          <a:blip r:embed="rId4">
            <a:alphaModFix amt="65000"/>
          </a:blip>
          <a:stretch>
            <a:fillRect/>
          </a:stretch>
        </p:blipFill>
        <p:spPr>
          <a:xfrm>
            <a:off x="-1391565" y="6044193"/>
            <a:ext cx="3493332" cy="620567"/>
          </a:xfrm>
          <a:prstGeom prst="rect">
            <a:avLst/>
          </a:prstGeom>
          <a:noFill/>
          <a:ln>
            <a:noFill/>
          </a:ln>
        </p:spPr>
      </p:pic>
      <p:grpSp>
        <p:nvGrpSpPr>
          <p:cNvPr id="3969" name="Google Shape;3969;p23"/>
          <p:cNvGrpSpPr/>
          <p:nvPr/>
        </p:nvGrpSpPr>
        <p:grpSpPr>
          <a:xfrm>
            <a:off x="-706900" y="717718"/>
            <a:ext cx="2808667" cy="796633"/>
            <a:chOff x="-2810250" y="3572525"/>
            <a:chExt cx="2106500" cy="597475"/>
          </a:xfrm>
        </p:grpSpPr>
        <p:sp>
          <p:nvSpPr>
            <p:cNvPr id="3970" name="Google Shape;3970;p2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1" name="Google Shape;3971;p2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2" name="Google Shape;3972;p2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3" name="Google Shape;3973;p2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4" name="Google Shape;3974;p2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5" name="Google Shape;3975;p2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6" name="Google Shape;3976;p2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7" name="Google Shape;3977;p2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8" name="Google Shape;3978;p2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9" name="Google Shape;3979;p2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0" name="Google Shape;3980;p2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1" name="Google Shape;3981;p2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2" name="Google Shape;3982;p2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3" name="Google Shape;3983;p2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4" name="Google Shape;3984;p2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5" name="Google Shape;3985;p2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6" name="Google Shape;3986;p2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7" name="Google Shape;3987;p2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8" name="Google Shape;3988;p2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9" name="Google Shape;3989;p2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0" name="Google Shape;3990;p2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1" name="Google Shape;3991;p2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2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3" name="Google Shape;3993;p2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4" name="Google Shape;3994;p2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5" name="Google Shape;3995;p2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6" name="Google Shape;3996;p2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2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2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2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2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2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2" name="Google Shape;4002;p2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3" name="Google Shape;4003;p2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2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2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2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2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2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9" name="Google Shape;4009;p2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0" name="Google Shape;4010;p2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1" name="Google Shape;4011;p2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2" name="Google Shape;4012;p2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3" name="Google Shape;4013;p2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4" name="Google Shape;4014;p2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5" name="Google Shape;4015;p2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6" name="Google Shape;4016;p2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7" name="Google Shape;4017;p2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8" name="Google Shape;4018;p2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9" name="Google Shape;4019;p2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0" name="Google Shape;4020;p2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1" name="Google Shape;4021;p2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2" name="Google Shape;4022;p2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3" name="Google Shape;4023;p2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4" name="Google Shape;4024;p2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5" name="Google Shape;4025;p2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6" name="Google Shape;4026;p2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7" name="Google Shape;4027;p2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8" name="Google Shape;4028;p2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9" name="Google Shape;4029;p2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0" name="Google Shape;4030;p2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1" name="Google Shape;4031;p2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2" name="Google Shape;4032;p2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3" name="Google Shape;4033;p2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4" name="Google Shape;4034;p2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5" name="Google Shape;4035;p2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6" name="Google Shape;4036;p2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7" name="Google Shape;4037;p2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8" name="Google Shape;4038;p2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9" name="Google Shape;4039;p2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0" name="Google Shape;4040;p2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1" name="Google Shape;4041;p2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2" name="Google Shape;4042;p2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3" name="Google Shape;4043;p2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4" name="Google Shape;4044;p2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5" name="Google Shape;4045;p2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6" name="Google Shape;4046;p2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7" name="Google Shape;4047;p2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8" name="Google Shape;4048;p2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9" name="Google Shape;4049;p2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0" name="Google Shape;4050;p2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1" name="Google Shape;4051;p2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2" name="Google Shape;4052;p2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3" name="Google Shape;4053;p2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4" name="Google Shape;4054;p2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5" name="Google Shape;4055;p2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6" name="Google Shape;4056;p2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2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8" name="Google Shape;4058;p2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9" name="Google Shape;4059;p2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0" name="Google Shape;4060;p2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1" name="Google Shape;4061;p2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2" name="Google Shape;4062;p2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3" name="Google Shape;4063;p2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4" name="Google Shape;4064;p2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5" name="Google Shape;4065;p2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6" name="Google Shape;4066;p2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7" name="Google Shape;4067;p2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8" name="Google Shape;4068;p2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9" name="Google Shape;4069;p2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0" name="Google Shape;4070;p2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1" name="Google Shape;4071;p2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2" name="Google Shape;4072;p2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3" name="Google Shape;4073;p2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4" name="Google Shape;4074;p2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5" name="Google Shape;4075;p2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6" name="Google Shape;4076;p2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7" name="Google Shape;4077;p2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8" name="Google Shape;4078;p2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9" name="Google Shape;4079;p2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080" name="Google Shape;4080;p23"/>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65983595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C2B7E0E0-47C6-42EE-8F6C-2867234789DD}" type="datetimeFigureOut">
              <a:rPr lang="en-US" smtClean="0"/>
              <a:t>9/25/2023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58419471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081"/>
        <p:cNvGrpSpPr/>
        <p:nvPr/>
      </p:nvGrpSpPr>
      <p:grpSpPr>
        <a:xfrm>
          <a:off x="0" y="0"/>
          <a:ext cx="0" cy="0"/>
          <a:chOff x="0" y="0"/>
          <a:chExt cx="0" cy="0"/>
        </a:xfrm>
      </p:grpSpPr>
      <p:pic>
        <p:nvPicPr>
          <p:cNvPr id="4082" name="Google Shape;4082;p24"/>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4083" name="Google Shape;4083;p24"/>
          <p:cNvGrpSpPr/>
          <p:nvPr/>
        </p:nvGrpSpPr>
        <p:grpSpPr>
          <a:xfrm>
            <a:off x="10327067" y="604552"/>
            <a:ext cx="2808667" cy="796633"/>
            <a:chOff x="-2810250" y="3572525"/>
            <a:chExt cx="2106500" cy="597475"/>
          </a:xfrm>
        </p:grpSpPr>
        <p:sp>
          <p:nvSpPr>
            <p:cNvPr id="4084" name="Google Shape;4084;p2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2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2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7" name="Google Shape;4087;p2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8" name="Google Shape;4088;p2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9" name="Google Shape;4089;p2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0" name="Google Shape;4090;p2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1" name="Google Shape;4091;p2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2" name="Google Shape;4092;p2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3" name="Google Shape;4093;p2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4" name="Google Shape;4094;p2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5" name="Google Shape;4095;p2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6" name="Google Shape;4096;p2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7" name="Google Shape;4097;p2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8" name="Google Shape;4098;p2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9" name="Google Shape;4099;p2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0" name="Google Shape;4100;p2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1" name="Google Shape;4101;p2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2" name="Google Shape;4102;p2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3" name="Google Shape;4103;p2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4" name="Google Shape;4104;p2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5" name="Google Shape;4105;p2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6" name="Google Shape;4106;p2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7" name="Google Shape;4107;p2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8" name="Google Shape;4108;p2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9" name="Google Shape;4109;p2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0" name="Google Shape;4110;p2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1" name="Google Shape;4111;p2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2" name="Google Shape;4112;p2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3" name="Google Shape;4113;p2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4" name="Google Shape;4114;p2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5" name="Google Shape;4115;p2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6" name="Google Shape;4116;p2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7" name="Google Shape;4117;p2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8" name="Google Shape;4118;p2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9" name="Google Shape;4119;p2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0" name="Google Shape;4120;p2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1" name="Google Shape;4121;p2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2" name="Google Shape;4122;p2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3" name="Google Shape;4123;p2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4" name="Google Shape;4124;p2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5" name="Google Shape;4125;p2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6" name="Google Shape;4126;p2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7" name="Google Shape;4127;p2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8" name="Google Shape;4128;p2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9" name="Google Shape;4129;p2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0" name="Google Shape;4130;p2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1" name="Google Shape;4131;p2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2" name="Google Shape;4132;p2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3" name="Google Shape;4133;p2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4" name="Google Shape;4134;p2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5" name="Google Shape;4135;p2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6" name="Google Shape;4136;p2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7" name="Google Shape;4137;p2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2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2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0" name="Google Shape;4140;p2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1" name="Google Shape;4141;p2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2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2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4" name="Google Shape;4144;p2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5" name="Google Shape;4145;p2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6" name="Google Shape;4146;p2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7" name="Google Shape;4147;p2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8" name="Google Shape;4148;p2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9" name="Google Shape;4149;p2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0" name="Google Shape;4150;p2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1" name="Google Shape;4151;p2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2" name="Google Shape;4152;p2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3" name="Google Shape;4153;p2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4" name="Google Shape;4154;p2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5" name="Google Shape;4155;p2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6" name="Google Shape;4156;p2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7" name="Google Shape;4157;p2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8" name="Google Shape;4158;p2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9" name="Google Shape;4159;p2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0" name="Google Shape;4160;p2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1" name="Google Shape;4161;p2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2" name="Google Shape;4162;p2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3" name="Google Shape;4163;p2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4" name="Google Shape;4164;p2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5" name="Google Shape;4165;p2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6" name="Google Shape;4166;p2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7" name="Google Shape;4167;p2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8" name="Google Shape;4168;p2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9" name="Google Shape;4169;p2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0" name="Google Shape;4170;p2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1" name="Google Shape;4171;p2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2" name="Google Shape;4172;p2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3" name="Google Shape;4173;p2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4" name="Google Shape;4174;p2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5" name="Google Shape;4175;p2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6" name="Google Shape;4176;p2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7" name="Google Shape;4177;p2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8" name="Google Shape;4178;p2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9" name="Google Shape;4179;p2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0" name="Google Shape;4180;p2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1" name="Google Shape;4181;p2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2" name="Google Shape;4182;p2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3" name="Google Shape;4183;p2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4" name="Google Shape;4184;p2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5" name="Google Shape;4185;p2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6" name="Google Shape;4186;p2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7" name="Google Shape;4187;p2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8" name="Google Shape;4188;p2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9" name="Google Shape;4189;p2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0" name="Google Shape;4190;p2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1" name="Google Shape;4191;p2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2" name="Google Shape;4192;p2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3" name="Google Shape;4193;p2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4194" name="Google Shape;4194;p24"/>
          <p:cNvPicPr preferRelativeResize="0"/>
          <p:nvPr/>
        </p:nvPicPr>
        <p:blipFill>
          <a:blip r:embed="rId3">
            <a:alphaModFix amt="73000"/>
          </a:blip>
          <a:stretch>
            <a:fillRect/>
          </a:stretch>
        </p:blipFill>
        <p:spPr>
          <a:xfrm>
            <a:off x="10327069" y="6182126"/>
            <a:ext cx="3493332" cy="620567"/>
          </a:xfrm>
          <a:prstGeom prst="rect">
            <a:avLst/>
          </a:prstGeom>
          <a:noFill/>
          <a:ln>
            <a:noFill/>
          </a:ln>
        </p:spPr>
      </p:pic>
      <p:pic>
        <p:nvPicPr>
          <p:cNvPr id="4195" name="Google Shape;4195;p24"/>
          <p:cNvPicPr preferRelativeResize="0"/>
          <p:nvPr/>
        </p:nvPicPr>
        <p:blipFill>
          <a:blip r:embed="rId4">
            <a:alphaModFix amt="73000"/>
          </a:blip>
          <a:stretch>
            <a:fillRect/>
          </a:stretch>
        </p:blipFill>
        <p:spPr>
          <a:xfrm>
            <a:off x="-2076231" y="874093"/>
            <a:ext cx="3493332" cy="620567"/>
          </a:xfrm>
          <a:prstGeom prst="rect">
            <a:avLst/>
          </a:prstGeom>
          <a:noFill/>
          <a:ln>
            <a:noFill/>
          </a:ln>
        </p:spPr>
      </p:pic>
      <p:grpSp>
        <p:nvGrpSpPr>
          <p:cNvPr id="4196" name="Google Shape;4196;p24"/>
          <p:cNvGrpSpPr/>
          <p:nvPr/>
        </p:nvGrpSpPr>
        <p:grpSpPr>
          <a:xfrm>
            <a:off x="-1391567" y="5613452"/>
            <a:ext cx="2808667" cy="796633"/>
            <a:chOff x="-2810250" y="3572525"/>
            <a:chExt cx="2106500" cy="597475"/>
          </a:xfrm>
        </p:grpSpPr>
        <p:sp>
          <p:nvSpPr>
            <p:cNvPr id="4197" name="Google Shape;4197;p2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8" name="Google Shape;4198;p2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9" name="Google Shape;4199;p2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0" name="Google Shape;4200;p2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1" name="Google Shape;4201;p2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2" name="Google Shape;4202;p2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3" name="Google Shape;4203;p2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4" name="Google Shape;4204;p2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5" name="Google Shape;4205;p2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6" name="Google Shape;4206;p2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7" name="Google Shape;4207;p2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8" name="Google Shape;4208;p2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9" name="Google Shape;4209;p2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0" name="Google Shape;4210;p2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1" name="Google Shape;4211;p2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2" name="Google Shape;4212;p2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3" name="Google Shape;4213;p2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4" name="Google Shape;4214;p2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5" name="Google Shape;4215;p2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6" name="Google Shape;4216;p2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7" name="Google Shape;4217;p2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8" name="Google Shape;4218;p2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9" name="Google Shape;4219;p2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0" name="Google Shape;4220;p2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1" name="Google Shape;4221;p2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2" name="Google Shape;4222;p2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3" name="Google Shape;4223;p2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4" name="Google Shape;4224;p2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5" name="Google Shape;4225;p2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6" name="Google Shape;4226;p2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7" name="Google Shape;4227;p2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8" name="Google Shape;4228;p2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9" name="Google Shape;4229;p2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0" name="Google Shape;4230;p2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1" name="Google Shape;4231;p2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2" name="Google Shape;4232;p2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3" name="Google Shape;4233;p2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4" name="Google Shape;4234;p2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5" name="Google Shape;4235;p2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6" name="Google Shape;4236;p2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7" name="Google Shape;4237;p2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8" name="Google Shape;4238;p2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9" name="Google Shape;4239;p2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0" name="Google Shape;4240;p2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1" name="Google Shape;4241;p2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2" name="Google Shape;4242;p2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3" name="Google Shape;4243;p2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4" name="Google Shape;4244;p2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5" name="Google Shape;4245;p2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6" name="Google Shape;4246;p2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7" name="Google Shape;4247;p2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8" name="Google Shape;4248;p2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9" name="Google Shape;4249;p2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0" name="Google Shape;4250;p2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1" name="Google Shape;4251;p2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2" name="Google Shape;4252;p2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3" name="Google Shape;4253;p2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4" name="Google Shape;4254;p2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5" name="Google Shape;4255;p2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6" name="Google Shape;4256;p2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7" name="Google Shape;4257;p2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8" name="Google Shape;4258;p2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9" name="Google Shape;4259;p2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0" name="Google Shape;4260;p2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1" name="Google Shape;4261;p2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2" name="Google Shape;4262;p2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3" name="Google Shape;4263;p2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4" name="Google Shape;4264;p2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5" name="Google Shape;4265;p2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6" name="Google Shape;4266;p2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7" name="Google Shape;4267;p2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8" name="Google Shape;4268;p2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9" name="Google Shape;4269;p2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0" name="Google Shape;4270;p2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1" name="Google Shape;4271;p2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2" name="Google Shape;4272;p2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3" name="Google Shape;4273;p2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4" name="Google Shape;4274;p2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5" name="Google Shape;4275;p2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6" name="Google Shape;4276;p2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7" name="Google Shape;4277;p2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8" name="Google Shape;4278;p2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9" name="Google Shape;4279;p2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0" name="Google Shape;4280;p2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1" name="Google Shape;4281;p2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2" name="Google Shape;4282;p2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3" name="Google Shape;4283;p2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4" name="Google Shape;4284;p2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5" name="Google Shape;4285;p2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6" name="Google Shape;4286;p2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7" name="Google Shape;4287;p2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8" name="Google Shape;4288;p2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9" name="Google Shape;4289;p2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0" name="Google Shape;4290;p2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1" name="Google Shape;4291;p2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2" name="Google Shape;4292;p2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3" name="Google Shape;4293;p2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4" name="Google Shape;4294;p2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5" name="Google Shape;4295;p2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6" name="Google Shape;4296;p2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7" name="Google Shape;4297;p2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8" name="Google Shape;4298;p2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9" name="Google Shape;4299;p2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0" name="Google Shape;4300;p2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1" name="Google Shape;4301;p2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2" name="Google Shape;4302;p2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3" name="Google Shape;4303;p2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4" name="Google Shape;4304;p2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5" name="Google Shape;4305;p2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6" name="Google Shape;4306;p2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07" name="Google Shape;4307;p24"/>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4366243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308"/>
        <p:cNvGrpSpPr/>
        <p:nvPr/>
      </p:nvGrpSpPr>
      <p:grpSpPr>
        <a:xfrm>
          <a:off x="0" y="0"/>
          <a:ext cx="0" cy="0"/>
          <a:chOff x="0" y="0"/>
          <a:chExt cx="0" cy="0"/>
        </a:xfrm>
      </p:grpSpPr>
      <p:pic>
        <p:nvPicPr>
          <p:cNvPr id="4309" name="Google Shape;4309;p2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310" name="Google Shape;4310;p25"/>
          <p:cNvSpPr txBox="1">
            <a:spLocks noGrp="1"/>
          </p:cNvSpPr>
          <p:nvPr>
            <p:ph type="subTitle" idx="1"/>
          </p:nvPr>
        </p:nvSpPr>
        <p:spPr>
          <a:xfrm>
            <a:off x="1072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1" name="Google Shape;4311;p25"/>
          <p:cNvSpPr txBox="1">
            <a:spLocks noGrp="1"/>
          </p:cNvSpPr>
          <p:nvPr>
            <p:ph type="subTitle" idx="2"/>
          </p:nvPr>
        </p:nvSpPr>
        <p:spPr>
          <a:xfrm>
            <a:off x="7778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2" name="Google Shape;4312;p25"/>
          <p:cNvSpPr txBox="1">
            <a:spLocks noGrp="1"/>
          </p:cNvSpPr>
          <p:nvPr>
            <p:ph type="subTitle" idx="3"/>
          </p:nvPr>
        </p:nvSpPr>
        <p:spPr>
          <a:xfrm>
            <a:off x="1072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3" name="Google Shape;4313;p25"/>
          <p:cNvSpPr txBox="1">
            <a:spLocks noGrp="1"/>
          </p:cNvSpPr>
          <p:nvPr>
            <p:ph type="subTitle" idx="4"/>
          </p:nvPr>
        </p:nvSpPr>
        <p:spPr>
          <a:xfrm>
            <a:off x="7778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4" name="Google Shape;4314;p25"/>
          <p:cNvSpPr txBox="1">
            <a:spLocks noGrp="1"/>
          </p:cNvSpPr>
          <p:nvPr>
            <p:ph type="subTitle" idx="5"/>
          </p:nvPr>
        </p:nvSpPr>
        <p:spPr>
          <a:xfrm>
            <a:off x="4425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5" name="Google Shape;4315;p25"/>
          <p:cNvSpPr txBox="1">
            <a:spLocks noGrp="1"/>
          </p:cNvSpPr>
          <p:nvPr>
            <p:ph type="subTitle" idx="6"/>
          </p:nvPr>
        </p:nvSpPr>
        <p:spPr>
          <a:xfrm>
            <a:off x="4425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6" name="Google Shape;4316;p25"/>
          <p:cNvSpPr txBox="1">
            <a:spLocks noGrp="1"/>
          </p:cNvSpPr>
          <p:nvPr>
            <p:ph type="subTitle" idx="7"/>
          </p:nvPr>
        </p:nvSpPr>
        <p:spPr>
          <a:xfrm>
            <a:off x="1072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7" name="Google Shape;4317;p25"/>
          <p:cNvSpPr txBox="1">
            <a:spLocks noGrp="1"/>
          </p:cNvSpPr>
          <p:nvPr>
            <p:ph type="subTitle" idx="8"/>
          </p:nvPr>
        </p:nvSpPr>
        <p:spPr>
          <a:xfrm>
            <a:off x="7778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8" name="Google Shape;4318;p25"/>
          <p:cNvSpPr txBox="1">
            <a:spLocks noGrp="1"/>
          </p:cNvSpPr>
          <p:nvPr>
            <p:ph type="subTitle" idx="9"/>
          </p:nvPr>
        </p:nvSpPr>
        <p:spPr>
          <a:xfrm>
            <a:off x="1072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9" name="Google Shape;4319;p25"/>
          <p:cNvSpPr txBox="1">
            <a:spLocks noGrp="1"/>
          </p:cNvSpPr>
          <p:nvPr>
            <p:ph type="subTitle" idx="13"/>
          </p:nvPr>
        </p:nvSpPr>
        <p:spPr>
          <a:xfrm>
            <a:off x="7778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20" name="Google Shape;4320;p25"/>
          <p:cNvSpPr txBox="1">
            <a:spLocks noGrp="1"/>
          </p:cNvSpPr>
          <p:nvPr>
            <p:ph type="subTitle" idx="14"/>
          </p:nvPr>
        </p:nvSpPr>
        <p:spPr>
          <a:xfrm>
            <a:off x="4425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21" name="Google Shape;4321;p25"/>
          <p:cNvSpPr txBox="1">
            <a:spLocks noGrp="1"/>
          </p:cNvSpPr>
          <p:nvPr>
            <p:ph type="subTitle" idx="15"/>
          </p:nvPr>
        </p:nvSpPr>
        <p:spPr>
          <a:xfrm>
            <a:off x="4425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4322" name="Google Shape;4322;p25"/>
          <p:cNvGrpSpPr/>
          <p:nvPr/>
        </p:nvGrpSpPr>
        <p:grpSpPr>
          <a:xfrm>
            <a:off x="10694033" y="5956152"/>
            <a:ext cx="2808667" cy="796633"/>
            <a:chOff x="-2810250" y="3572525"/>
            <a:chExt cx="2106500" cy="597475"/>
          </a:xfrm>
        </p:grpSpPr>
        <p:sp>
          <p:nvSpPr>
            <p:cNvPr id="4323" name="Google Shape;4323;p2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4" name="Google Shape;4324;p2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5" name="Google Shape;4325;p2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6" name="Google Shape;4326;p2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7" name="Google Shape;4327;p2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8" name="Google Shape;4328;p2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9" name="Google Shape;4329;p2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0" name="Google Shape;4330;p2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1" name="Google Shape;4331;p2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2" name="Google Shape;4332;p2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3" name="Google Shape;4333;p2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4" name="Google Shape;4334;p2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5" name="Google Shape;4335;p2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6" name="Google Shape;4336;p2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7" name="Google Shape;4337;p2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8" name="Google Shape;4338;p2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9" name="Google Shape;4339;p2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0" name="Google Shape;4340;p2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1" name="Google Shape;4341;p2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2" name="Google Shape;4342;p2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3" name="Google Shape;4343;p2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4" name="Google Shape;4344;p2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5" name="Google Shape;4345;p2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6" name="Google Shape;4346;p2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7" name="Google Shape;4347;p2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8" name="Google Shape;4348;p2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9" name="Google Shape;4349;p2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0" name="Google Shape;4350;p2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1" name="Google Shape;4351;p2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2" name="Google Shape;4352;p2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3" name="Google Shape;4353;p2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4" name="Google Shape;4354;p2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5" name="Google Shape;4355;p2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6" name="Google Shape;4356;p2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7" name="Google Shape;4357;p2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8" name="Google Shape;4358;p2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9" name="Google Shape;4359;p2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2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2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2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2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2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2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2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2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2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2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2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2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2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2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2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2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2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2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2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2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2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2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2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3" name="Google Shape;4383;p2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4" name="Google Shape;4384;p2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5" name="Google Shape;4385;p2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2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2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2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2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2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2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2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2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2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2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2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2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2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2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2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2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2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2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2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2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2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2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2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2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2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2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2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2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2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2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2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2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2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2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2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2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2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2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2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2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2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2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2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2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2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2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2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33" name="Google Shape;4433;p25"/>
          <p:cNvGrpSpPr/>
          <p:nvPr/>
        </p:nvGrpSpPr>
        <p:grpSpPr>
          <a:xfrm>
            <a:off x="-706900" y="717718"/>
            <a:ext cx="2808667" cy="796633"/>
            <a:chOff x="-2810250" y="3572525"/>
            <a:chExt cx="2106500" cy="597475"/>
          </a:xfrm>
        </p:grpSpPr>
        <p:sp>
          <p:nvSpPr>
            <p:cNvPr id="4434" name="Google Shape;4434;p2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2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2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2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2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2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2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2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2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2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2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2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2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2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2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2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2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2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2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2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2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2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2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2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2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2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2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2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2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2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2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2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2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2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2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2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2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2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2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2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2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2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2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2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2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2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2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2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2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2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2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2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2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2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2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2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2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2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2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2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2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2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2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2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2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2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2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2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2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2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2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2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2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2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2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2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2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2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2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2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2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2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2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2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2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2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2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2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2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2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2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2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2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2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2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2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2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2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2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2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2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2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2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2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2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2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2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2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2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2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44" name="Google Shape;4544;p25"/>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19998142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545"/>
        <p:cNvGrpSpPr/>
        <p:nvPr/>
      </p:nvGrpSpPr>
      <p:grpSpPr>
        <a:xfrm>
          <a:off x="0" y="0"/>
          <a:ext cx="0" cy="0"/>
          <a:chOff x="0" y="0"/>
          <a:chExt cx="0" cy="0"/>
        </a:xfrm>
      </p:grpSpPr>
      <p:pic>
        <p:nvPicPr>
          <p:cNvPr id="4546" name="Google Shape;4546;p26"/>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4547" name="Google Shape;4547;p26"/>
          <p:cNvPicPr preferRelativeResize="0"/>
          <p:nvPr/>
        </p:nvPicPr>
        <p:blipFill>
          <a:blip r:embed="rId3">
            <a:alphaModFix amt="75000"/>
          </a:blip>
          <a:stretch>
            <a:fillRect/>
          </a:stretch>
        </p:blipFill>
        <p:spPr>
          <a:xfrm>
            <a:off x="10576402" y="791526"/>
            <a:ext cx="3493332" cy="620567"/>
          </a:xfrm>
          <a:prstGeom prst="rect">
            <a:avLst/>
          </a:prstGeom>
          <a:noFill/>
          <a:ln>
            <a:noFill/>
          </a:ln>
        </p:spPr>
      </p:pic>
      <p:pic>
        <p:nvPicPr>
          <p:cNvPr id="4548" name="Google Shape;4548;p26"/>
          <p:cNvPicPr preferRelativeResize="0"/>
          <p:nvPr/>
        </p:nvPicPr>
        <p:blipFill>
          <a:blip r:embed="rId4">
            <a:alphaModFix amt="67000"/>
          </a:blip>
          <a:stretch>
            <a:fillRect/>
          </a:stretch>
        </p:blipFill>
        <p:spPr>
          <a:xfrm>
            <a:off x="-1529698" y="6290159"/>
            <a:ext cx="3493332" cy="620567"/>
          </a:xfrm>
          <a:prstGeom prst="rect">
            <a:avLst/>
          </a:prstGeom>
          <a:noFill/>
          <a:ln>
            <a:noFill/>
          </a:ln>
        </p:spPr>
      </p:pic>
      <p:grpSp>
        <p:nvGrpSpPr>
          <p:cNvPr id="4549" name="Google Shape;4549;p26"/>
          <p:cNvGrpSpPr/>
          <p:nvPr/>
        </p:nvGrpSpPr>
        <p:grpSpPr>
          <a:xfrm>
            <a:off x="-662483" y="933734"/>
            <a:ext cx="2808667" cy="796633"/>
            <a:chOff x="-2810250" y="3572525"/>
            <a:chExt cx="2106500" cy="597475"/>
          </a:xfrm>
        </p:grpSpPr>
        <p:sp>
          <p:nvSpPr>
            <p:cNvPr id="4550" name="Google Shape;4550;p2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2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2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2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2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2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2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2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2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2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2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2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2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2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2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2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2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2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2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2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2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2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2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2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2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2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2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2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2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2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2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2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2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2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2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2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2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2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2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2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2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2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2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2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2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2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2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2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2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2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2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2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2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2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2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2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2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2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2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2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2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2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2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2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2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2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2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2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2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2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2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2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2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2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2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2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2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2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2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2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2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2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2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2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2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2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2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2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2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2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2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2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2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2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2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2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2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2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2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2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2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2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2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2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2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2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2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2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2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2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60" name="Google Shape;4660;p26"/>
          <p:cNvGrpSpPr/>
          <p:nvPr/>
        </p:nvGrpSpPr>
        <p:grpSpPr>
          <a:xfrm>
            <a:off x="7576051" y="6129167"/>
            <a:ext cx="2182667" cy="695300"/>
            <a:chOff x="-4380075" y="3780200"/>
            <a:chExt cx="1637000" cy="521475"/>
          </a:xfrm>
        </p:grpSpPr>
        <p:sp>
          <p:nvSpPr>
            <p:cNvPr id="4661" name="Google Shape;4661;p26"/>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26"/>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26"/>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26"/>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26"/>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26"/>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26"/>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26"/>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26"/>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26"/>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26"/>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26"/>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26"/>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26"/>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26"/>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26"/>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26"/>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26"/>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26"/>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26"/>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26"/>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26"/>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26"/>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26"/>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26"/>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26"/>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26"/>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26"/>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26"/>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26"/>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26"/>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26"/>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26"/>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26"/>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26"/>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26"/>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26"/>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26"/>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26"/>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26"/>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26"/>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26"/>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26"/>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26"/>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26"/>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26"/>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26"/>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26"/>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26"/>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26"/>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26"/>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26"/>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26"/>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26"/>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26"/>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26"/>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26"/>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26"/>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26"/>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26"/>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26"/>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26"/>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26"/>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26"/>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26"/>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26"/>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26"/>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26"/>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29" name="Google Shape;4729;p26"/>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77578941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730"/>
        <p:cNvGrpSpPr/>
        <p:nvPr/>
      </p:nvGrpSpPr>
      <p:grpSpPr>
        <a:xfrm>
          <a:off x="0" y="0"/>
          <a:ext cx="0" cy="0"/>
          <a:chOff x="0" y="0"/>
          <a:chExt cx="0" cy="0"/>
        </a:xfrm>
      </p:grpSpPr>
      <p:pic>
        <p:nvPicPr>
          <p:cNvPr id="4731" name="Google Shape;4731;p2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4732" name="Google Shape;4732;p27"/>
          <p:cNvGrpSpPr/>
          <p:nvPr/>
        </p:nvGrpSpPr>
        <p:grpSpPr>
          <a:xfrm>
            <a:off x="-662483" y="933734"/>
            <a:ext cx="2808667" cy="796633"/>
            <a:chOff x="-2810250" y="3572525"/>
            <a:chExt cx="2106500" cy="597475"/>
          </a:xfrm>
        </p:grpSpPr>
        <p:sp>
          <p:nvSpPr>
            <p:cNvPr id="4733" name="Google Shape;4733;p2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2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2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2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2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2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2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2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2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2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2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2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2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2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2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2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2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2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2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2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2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2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2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2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2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2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2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2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2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2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2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2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2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2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2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2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2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2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2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2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2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2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2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2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2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2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2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2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2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2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2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2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2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2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2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2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2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2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2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2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2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2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2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2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2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2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2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2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2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2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2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2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2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2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2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2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2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2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2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2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2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2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2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2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2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2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2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2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2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2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2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2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2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2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2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2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2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2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2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2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2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2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2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2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2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2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2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2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2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2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3" name="Google Shape;4843;p27"/>
          <p:cNvGrpSpPr/>
          <p:nvPr/>
        </p:nvGrpSpPr>
        <p:grpSpPr>
          <a:xfrm>
            <a:off x="10408717" y="6182134"/>
            <a:ext cx="2182667" cy="695300"/>
            <a:chOff x="-4380075" y="3780200"/>
            <a:chExt cx="1637000" cy="521475"/>
          </a:xfrm>
        </p:grpSpPr>
        <p:sp>
          <p:nvSpPr>
            <p:cNvPr id="4844" name="Google Shape;4844;p2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2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2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2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2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2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2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2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2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2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2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2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2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2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2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2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2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2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2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2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2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2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2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2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2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2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2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2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2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2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2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2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2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2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2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2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2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2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2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2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2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2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2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2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2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2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2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2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2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2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2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2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2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2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2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2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2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2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2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2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2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2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2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2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2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2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2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2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12" name="Google Shape;4912;p27"/>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1380087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Number and text">
  <p:cSld name="Number and text">
    <p:spTree>
      <p:nvGrpSpPr>
        <p:cNvPr id="1" name="Shape 4913"/>
        <p:cNvGrpSpPr/>
        <p:nvPr/>
      </p:nvGrpSpPr>
      <p:grpSpPr>
        <a:xfrm>
          <a:off x="0" y="0"/>
          <a:ext cx="0" cy="0"/>
          <a:chOff x="0" y="0"/>
          <a:chExt cx="0" cy="0"/>
        </a:xfrm>
      </p:grpSpPr>
      <p:pic>
        <p:nvPicPr>
          <p:cNvPr id="4914" name="Google Shape;4914;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915" name="Google Shape;4915;p28"/>
          <p:cNvSpPr txBox="1">
            <a:spLocks noGrp="1"/>
          </p:cNvSpPr>
          <p:nvPr>
            <p:ph type="title" hasCustomPrompt="1"/>
          </p:nvPr>
        </p:nvSpPr>
        <p:spPr>
          <a:xfrm>
            <a:off x="3876000" y="1384517"/>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6" name="Google Shape;4916;p28"/>
          <p:cNvSpPr txBox="1">
            <a:spLocks noGrp="1"/>
          </p:cNvSpPr>
          <p:nvPr>
            <p:ph type="title" idx="2" hasCustomPrompt="1"/>
          </p:nvPr>
        </p:nvSpPr>
        <p:spPr>
          <a:xfrm>
            <a:off x="1072767" y="3954096"/>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7" name="Google Shape;4917;p28"/>
          <p:cNvSpPr txBox="1">
            <a:spLocks noGrp="1"/>
          </p:cNvSpPr>
          <p:nvPr>
            <p:ph type="title" idx="3" hasCustomPrompt="1"/>
          </p:nvPr>
        </p:nvSpPr>
        <p:spPr>
          <a:xfrm>
            <a:off x="6801033" y="3937000"/>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8" name="Google Shape;4918;p28"/>
          <p:cNvSpPr txBox="1">
            <a:spLocks noGrp="1"/>
          </p:cNvSpPr>
          <p:nvPr>
            <p:ph type="subTitle" idx="1"/>
          </p:nvPr>
        </p:nvSpPr>
        <p:spPr>
          <a:xfrm>
            <a:off x="4007800" y="2445751"/>
            <a:ext cx="41764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919" name="Google Shape;4919;p28"/>
          <p:cNvSpPr txBox="1">
            <a:spLocks noGrp="1"/>
          </p:cNvSpPr>
          <p:nvPr>
            <p:ph type="subTitle" idx="4"/>
          </p:nvPr>
        </p:nvSpPr>
        <p:spPr>
          <a:xfrm>
            <a:off x="950967" y="5021319"/>
            <a:ext cx="44400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920" name="Google Shape;4920;p28"/>
          <p:cNvSpPr txBox="1">
            <a:spLocks noGrp="1"/>
          </p:cNvSpPr>
          <p:nvPr>
            <p:ph type="subTitle" idx="5"/>
          </p:nvPr>
        </p:nvSpPr>
        <p:spPr>
          <a:xfrm>
            <a:off x="6932833" y="5021319"/>
            <a:ext cx="41764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4921" name="Google Shape;4921;p28"/>
          <p:cNvGrpSpPr/>
          <p:nvPr/>
        </p:nvGrpSpPr>
        <p:grpSpPr>
          <a:xfrm>
            <a:off x="9383317" y="5547268"/>
            <a:ext cx="2808667" cy="796633"/>
            <a:chOff x="-2810250" y="3572525"/>
            <a:chExt cx="2106500" cy="597475"/>
          </a:xfrm>
        </p:grpSpPr>
        <p:sp>
          <p:nvSpPr>
            <p:cNvPr id="4922" name="Google Shape;4922;p2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2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2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2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2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2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2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2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2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2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2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2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2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2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2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2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2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2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2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2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2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2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2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2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2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2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2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2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2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2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2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2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2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2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2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2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2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2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2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2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2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2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2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2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2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2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2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2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2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2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2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2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2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2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2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2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2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2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2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2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2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2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2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2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2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2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2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2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2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2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2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2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2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2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2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2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2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2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2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2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2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2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2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2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2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2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2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2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2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2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2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2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2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2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2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2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2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2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2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2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2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2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2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2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2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2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2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2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2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2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2" name="Google Shape;5032;p28"/>
          <p:cNvGrpSpPr/>
          <p:nvPr/>
        </p:nvGrpSpPr>
        <p:grpSpPr>
          <a:xfrm flipH="1">
            <a:off x="-16" y="1009513"/>
            <a:ext cx="2808667" cy="796633"/>
            <a:chOff x="-2810250" y="3572525"/>
            <a:chExt cx="2106500" cy="597475"/>
          </a:xfrm>
        </p:grpSpPr>
        <p:sp>
          <p:nvSpPr>
            <p:cNvPr id="5033" name="Google Shape;5033;p2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2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2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2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2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2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2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2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2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2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2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2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2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2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2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2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2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2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2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2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2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2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2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2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2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2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2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2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2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2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2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2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2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2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2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2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2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2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2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2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2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2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2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2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2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2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2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2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2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2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2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2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2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2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2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2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2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2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2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2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2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2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2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2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2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2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2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2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2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2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2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2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2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2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2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2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2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2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2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2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2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2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2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2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2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2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2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2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2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2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2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2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2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2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2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2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2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2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2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2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2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2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2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2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2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2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2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2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2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2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143" name="Google Shape;5143;p28"/>
          <p:cNvPicPr preferRelativeResize="0"/>
          <p:nvPr/>
        </p:nvPicPr>
        <p:blipFill>
          <a:blip r:embed="rId3">
            <a:alphaModFix amt="76000"/>
          </a:blip>
          <a:stretch>
            <a:fillRect/>
          </a:stretch>
        </p:blipFill>
        <p:spPr>
          <a:xfrm>
            <a:off x="10565800" y="564616"/>
            <a:ext cx="5057368" cy="898400"/>
          </a:xfrm>
          <a:prstGeom prst="rect">
            <a:avLst/>
          </a:prstGeom>
          <a:noFill/>
          <a:ln>
            <a:noFill/>
          </a:ln>
        </p:spPr>
      </p:pic>
    </p:spTree>
    <p:extLst>
      <p:ext uri="{BB962C8B-B14F-4D97-AF65-F5344CB8AC3E}">
        <p14:creationId xmlns:p14="http://schemas.microsoft.com/office/powerpoint/2010/main" val="134005091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5144"/>
        <p:cNvGrpSpPr/>
        <p:nvPr/>
      </p:nvGrpSpPr>
      <p:grpSpPr>
        <a:xfrm>
          <a:off x="0" y="0"/>
          <a:ext cx="0" cy="0"/>
          <a:chOff x="0" y="0"/>
          <a:chExt cx="0" cy="0"/>
        </a:xfrm>
      </p:grpSpPr>
      <p:pic>
        <p:nvPicPr>
          <p:cNvPr id="5145" name="Google Shape;5145;p2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146" name="Google Shape;5146;p29"/>
          <p:cNvSpPr txBox="1">
            <a:spLocks noGrp="1"/>
          </p:cNvSpPr>
          <p:nvPr>
            <p:ph type="subTitle" idx="1"/>
          </p:nvPr>
        </p:nvSpPr>
        <p:spPr>
          <a:xfrm>
            <a:off x="4277940" y="3893019"/>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7" name="Google Shape;5147;p29"/>
          <p:cNvSpPr txBox="1">
            <a:spLocks noGrp="1"/>
          </p:cNvSpPr>
          <p:nvPr>
            <p:ph type="subTitle" idx="2"/>
          </p:nvPr>
        </p:nvSpPr>
        <p:spPr>
          <a:xfrm>
            <a:off x="7821961" y="4476981"/>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8" name="Google Shape;5148;p29"/>
          <p:cNvSpPr txBox="1">
            <a:spLocks noGrp="1"/>
          </p:cNvSpPr>
          <p:nvPr>
            <p:ph type="subTitle" idx="3"/>
          </p:nvPr>
        </p:nvSpPr>
        <p:spPr>
          <a:xfrm>
            <a:off x="613467" y="4482811"/>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9" name="Google Shape;5149;p29"/>
          <p:cNvSpPr txBox="1">
            <a:spLocks noGrp="1"/>
          </p:cNvSpPr>
          <p:nvPr>
            <p:ph type="subTitle" idx="4"/>
          </p:nvPr>
        </p:nvSpPr>
        <p:spPr>
          <a:xfrm>
            <a:off x="4446740" y="4272199"/>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0" name="Google Shape;5150;p29"/>
          <p:cNvSpPr txBox="1">
            <a:spLocks noGrp="1"/>
          </p:cNvSpPr>
          <p:nvPr>
            <p:ph type="subTitle" idx="5"/>
          </p:nvPr>
        </p:nvSpPr>
        <p:spPr>
          <a:xfrm>
            <a:off x="7990769" y="4864537"/>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1" name="Google Shape;5151;p29"/>
          <p:cNvSpPr txBox="1">
            <a:spLocks noGrp="1"/>
          </p:cNvSpPr>
          <p:nvPr>
            <p:ph type="subTitle" idx="6"/>
          </p:nvPr>
        </p:nvSpPr>
        <p:spPr>
          <a:xfrm>
            <a:off x="782267" y="4863873"/>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2" name="Google Shape;5152;p29"/>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5153" name="Google Shape;5153;p29"/>
          <p:cNvGrpSpPr/>
          <p:nvPr/>
        </p:nvGrpSpPr>
        <p:grpSpPr>
          <a:xfrm flipH="1">
            <a:off x="-16" y="1009513"/>
            <a:ext cx="2808667" cy="796633"/>
            <a:chOff x="-2810250" y="3572525"/>
            <a:chExt cx="2106500" cy="597475"/>
          </a:xfrm>
        </p:grpSpPr>
        <p:sp>
          <p:nvSpPr>
            <p:cNvPr id="5154" name="Google Shape;5154;p2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2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2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2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2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2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2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2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2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2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2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2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2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2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2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2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2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2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2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2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2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2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2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2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2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2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2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2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2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2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2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2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2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2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2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Google Shape;5189;p2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0" name="Google Shape;5190;p2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2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2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2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2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2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2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2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2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2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2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2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2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2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2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2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2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2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2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2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2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2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2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2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2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2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2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2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2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2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2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2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2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2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2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2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2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2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2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2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2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2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2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2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2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2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2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2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2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2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2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2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2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2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2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2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2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2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2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2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2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2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2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2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2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2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2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2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2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2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2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2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2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2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264" name="Google Shape;5264;p29"/>
          <p:cNvPicPr preferRelativeResize="0"/>
          <p:nvPr/>
        </p:nvPicPr>
        <p:blipFill>
          <a:blip r:embed="rId3">
            <a:alphaModFix amt="76000"/>
          </a:blip>
          <a:stretch>
            <a:fillRect/>
          </a:stretch>
        </p:blipFill>
        <p:spPr>
          <a:xfrm>
            <a:off x="10565800" y="564616"/>
            <a:ext cx="5057368" cy="898400"/>
          </a:xfrm>
          <a:prstGeom prst="rect">
            <a:avLst/>
          </a:prstGeom>
          <a:noFill/>
          <a:ln>
            <a:noFill/>
          </a:ln>
        </p:spPr>
      </p:pic>
    </p:spTree>
    <p:extLst>
      <p:ext uri="{BB962C8B-B14F-4D97-AF65-F5344CB8AC3E}">
        <p14:creationId xmlns:p14="http://schemas.microsoft.com/office/powerpoint/2010/main" val="119298166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265"/>
        <p:cNvGrpSpPr/>
        <p:nvPr/>
      </p:nvGrpSpPr>
      <p:grpSpPr>
        <a:xfrm>
          <a:off x="0" y="0"/>
          <a:ext cx="0" cy="0"/>
          <a:chOff x="0" y="0"/>
          <a:chExt cx="0" cy="0"/>
        </a:xfrm>
      </p:grpSpPr>
      <p:pic>
        <p:nvPicPr>
          <p:cNvPr id="5266" name="Google Shape;5266;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267" name="Google Shape;5267;p30"/>
          <p:cNvSpPr txBox="1">
            <a:spLocks noGrp="1"/>
          </p:cNvSpPr>
          <p:nvPr>
            <p:ph type="subTitle" idx="1"/>
          </p:nvPr>
        </p:nvSpPr>
        <p:spPr>
          <a:xfrm>
            <a:off x="1199141" y="3238867"/>
            <a:ext cx="46288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268" name="Google Shape;5268;p30"/>
          <p:cNvSpPr txBox="1">
            <a:spLocks noGrp="1"/>
          </p:cNvSpPr>
          <p:nvPr>
            <p:ph type="title"/>
          </p:nvPr>
        </p:nvSpPr>
        <p:spPr>
          <a:xfrm>
            <a:off x="1145941" y="2342667"/>
            <a:ext cx="4735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269" name="Google Shape;5269;p30"/>
          <p:cNvGrpSpPr/>
          <p:nvPr/>
        </p:nvGrpSpPr>
        <p:grpSpPr>
          <a:xfrm>
            <a:off x="0" y="6138001"/>
            <a:ext cx="2808667" cy="796633"/>
            <a:chOff x="-2810250" y="3572525"/>
            <a:chExt cx="2106500" cy="597475"/>
          </a:xfrm>
        </p:grpSpPr>
        <p:sp>
          <p:nvSpPr>
            <p:cNvPr id="5270" name="Google Shape;5270;p3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3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3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3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3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3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3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3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3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3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3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3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3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3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3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3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3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3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3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3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3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3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3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3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3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3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3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3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3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3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3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3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3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3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3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3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3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3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3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3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3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3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3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3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3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3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3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7" name="Google Shape;5317;p3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8" name="Google Shape;5318;p3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9" name="Google Shape;5319;p3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0" name="Google Shape;5320;p3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1" name="Google Shape;5321;p3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2" name="Google Shape;5322;p3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3" name="Google Shape;5323;p3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4" name="Google Shape;5324;p3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5" name="Google Shape;5325;p3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6" name="Google Shape;5326;p3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7" name="Google Shape;5327;p3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8" name="Google Shape;5328;p3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9" name="Google Shape;5329;p3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0" name="Google Shape;5330;p3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1" name="Google Shape;5331;p3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2" name="Google Shape;5332;p3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3" name="Google Shape;5333;p3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4" name="Google Shape;5334;p3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5" name="Google Shape;5335;p3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6" name="Google Shape;5336;p3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7" name="Google Shape;5337;p3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8" name="Google Shape;5338;p3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9" name="Google Shape;5339;p3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0" name="Google Shape;5340;p3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1" name="Google Shape;5341;p3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2" name="Google Shape;5342;p3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3" name="Google Shape;5343;p3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4" name="Google Shape;5344;p3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5" name="Google Shape;5345;p3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3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3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3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3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3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3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3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3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3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3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6" name="Google Shape;5356;p3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7" name="Google Shape;5357;p3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3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3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3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3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3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3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3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3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3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3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8" name="Google Shape;5368;p3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9" name="Google Shape;5369;p3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0" name="Google Shape;5370;p3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1" name="Google Shape;5371;p3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2" name="Google Shape;5372;p3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3" name="Google Shape;5373;p3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4" name="Google Shape;5374;p3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5" name="Google Shape;5375;p3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6" name="Google Shape;5376;p3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7" name="Google Shape;5377;p3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8" name="Google Shape;5378;p3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9" name="Google Shape;5379;p3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80" name="Google Shape;5380;p30"/>
          <p:cNvGrpSpPr/>
          <p:nvPr/>
        </p:nvGrpSpPr>
        <p:grpSpPr>
          <a:xfrm flipH="1">
            <a:off x="10261600" y="734134"/>
            <a:ext cx="2808667" cy="796633"/>
            <a:chOff x="-2810250" y="3572525"/>
            <a:chExt cx="2106500" cy="597475"/>
          </a:xfrm>
        </p:grpSpPr>
        <p:sp>
          <p:nvSpPr>
            <p:cNvPr id="5381" name="Google Shape;5381;p3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2" name="Google Shape;5382;p3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3" name="Google Shape;5383;p3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4" name="Google Shape;5384;p3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5" name="Google Shape;5385;p3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6" name="Google Shape;5386;p3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7" name="Google Shape;5387;p3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8" name="Google Shape;5388;p3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9" name="Google Shape;5389;p3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0" name="Google Shape;5390;p3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1" name="Google Shape;5391;p3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2" name="Google Shape;5392;p3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3" name="Google Shape;5393;p3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4" name="Google Shape;5394;p3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5" name="Google Shape;5395;p3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6" name="Google Shape;5396;p3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7" name="Google Shape;5397;p3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8" name="Google Shape;5398;p3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9" name="Google Shape;5399;p3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0" name="Google Shape;5400;p3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1" name="Google Shape;5401;p3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2" name="Google Shape;5402;p3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3" name="Google Shape;5403;p3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4" name="Google Shape;5404;p3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5" name="Google Shape;5405;p3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6" name="Google Shape;5406;p3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7" name="Google Shape;5407;p3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8" name="Google Shape;5408;p3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9" name="Google Shape;5409;p3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0" name="Google Shape;5410;p3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1" name="Google Shape;5411;p3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2" name="Google Shape;5412;p3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3" name="Google Shape;5413;p3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4" name="Google Shape;5414;p3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5" name="Google Shape;5415;p3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6" name="Google Shape;5416;p3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7" name="Google Shape;5417;p3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8" name="Google Shape;5418;p3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9" name="Google Shape;5419;p3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0" name="Google Shape;5420;p3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1" name="Google Shape;5421;p3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2" name="Google Shape;5422;p3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3" name="Google Shape;5423;p3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4" name="Google Shape;5424;p3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5" name="Google Shape;5425;p3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6" name="Google Shape;5426;p3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7" name="Google Shape;5427;p3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8" name="Google Shape;5428;p3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9" name="Google Shape;5429;p3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0" name="Google Shape;5430;p3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1" name="Google Shape;5431;p3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2" name="Google Shape;5432;p3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3" name="Google Shape;5433;p3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4" name="Google Shape;5434;p3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5" name="Google Shape;5435;p3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6" name="Google Shape;5436;p3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7" name="Google Shape;5437;p3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8" name="Google Shape;5438;p3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9" name="Google Shape;5439;p3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0" name="Google Shape;5440;p3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1" name="Google Shape;5441;p3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2" name="Google Shape;5442;p3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3" name="Google Shape;5443;p3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4" name="Google Shape;5444;p3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5" name="Google Shape;5445;p3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6" name="Google Shape;5446;p3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7" name="Google Shape;5447;p3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8" name="Google Shape;5448;p3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9" name="Google Shape;5449;p3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0" name="Google Shape;5450;p3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1" name="Google Shape;5451;p3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2" name="Google Shape;5452;p3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3" name="Google Shape;5453;p3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4" name="Google Shape;5454;p3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5" name="Google Shape;5455;p3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6" name="Google Shape;5456;p3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7" name="Google Shape;5457;p3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8" name="Google Shape;5458;p3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9" name="Google Shape;5459;p3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0" name="Google Shape;5460;p3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1" name="Google Shape;5461;p3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2" name="Google Shape;5462;p3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3" name="Google Shape;5463;p3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4" name="Google Shape;5464;p3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5" name="Google Shape;5465;p3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6" name="Google Shape;5466;p3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7" name="Google Shape;5467;p3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8" name="Google Shape;5468;p3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9" name="Google Shape;5469;p3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0" name="Google Shape;5470;p3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1" name="Google Shape;5471;p3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2" name="Google Shape;5472;p3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3" name="Google Shape;5473;p3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4" name="Google Shape;5474;p3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5" name="Google Shape;5475;p3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6" name="Google Shape;5476;p3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7" name="Google Shape;5477;p3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8" name="Google Shape;5478;p3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9" name="Google Shape;5479;p3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0" name="Google Shape;5480;p3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1" name="Google Shape;5481;p3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2" name="Google Shape;5482;p3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3" name="Google Shape;5483;p3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4" name="Google Shape;5484;p3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5" name="Google Shape;5485;p3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6" name="Google Shape;5486;p3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7" name="Google Shape;5487;p3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8" name="Google Shape;5488;p3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9" name="Google Shape;5489;p3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0" name="Google Shape;5490;p3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491" name="Google Shape;5491;p30"/>
          <p:cNvPicPr preferRelativeResize="0"/>
          <p:nvPr/>
        </p:nvPicPr>
        <p:blipFill>
          <a:blip r:embed="rId3">
            <a:alphaModFix amt="85000"/>
          </a:blip>
          <a:stretch>
            <a:fillRect/>
          </a:stretch>
        </p:blipFill>
        <p:spPr>
          <a:xfrm rot="-2976215">
            <a:off x="-1376439" y="-601614"/>
            <a:ext cx="3685200" cy="2416123"/>
          </a:xfrm>
          <a:prstGeom prst="rect">
            <a:avLst/>
          </a:prstGeom>
          <a:noFill/>
          <a:ln>
            <a:noFill/>
          </a:ln>
        </p:spPr>
      </p:pic>
      <p:pic>
        <p:nvPicPr>
          <p:cNvPr id="5492" name="Google Shape;5492;p30"/>
          <p:cNvPicPr preferRelativeResize="0"/>
          <p:nvPr/>
        </p:nvPicPr>
        <p:blipFill>
          <a:blip r:embed="rId4">
            <a:alphaModFix amt="66000"/>
          </a:blip>
          <a:stretch>
            <a:fillRect/>
          </a:stretch>
        </p:blipFill>
        <p:spPr>
          <a:xfrm rot="3667399">
            <a:off x="10921110" y="4057046"/>
            <a:ext cx="2616717" cy="4958543"/>
          </a:xfrm>
          <a:prstGeom prst="rect">
            <a:avLst/>
          </a:prstGeom>
          <a:noFill/>
          <a:ln>
            <a:noFill/>
          </a:ln>
        </p:spPr>
      </p:pic>
    </p:spTree>
    <p:extLst>
      <p:ext uri="{BB962C8B-B14F-4D97-AF65-F5344CB8AC3E}">
        <p14:creationId xmlns:p14="http://schemas.microsoft.com/office/powerpoint/2010/main" val="27202519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5721"/>
        <p:cNvGrpSpPr/>
        <p:nvPr/>
      </p:nvGrpSpPr>
      <p:grpSpPr>
        <a:xfrm>
          <a:off x="0" y="0"/>
          <a:ext cx="0" cy="0"/>
          <a:chOff x="0" y="0"/>
          <a:chExt cx="0" cy="0"/>
        </a:xfrm>
      </p:grpSpPr>
      <p:pic>
        <p:nvPicPr>
          <p:cNvPr id="5722" name="Google Shape;5722;p3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723" name="Google Shape;5723;p32"/>
          <p:cNvSpPr txBox="1">
            <a:spLocks noGrp="1"/>
          </p:cNvSpPr>
          <p:nvPr>
            <p:ph type="subTitle" idx="1"/>
          </p:nvPr>
        </p:nvSpPr>
        <p:spPr>
          <a:xfrm>
            <a:off x="5692501" y="3238565"/>
            <a:ext cx="45276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724" name="Google Shape;5724;p32"/>
          <p:cNvSpPr txBox="1">
            <a:spLocks noGrp="1"/>
          </p:cNvSpPr>
          <p:nvPr>
            <p:ph type="title"/>
          </p:nvPr>
        </p:nvSpPr>
        <p:spPr>
          <a:xfrm>
            <a:off x="5541701" y="2326361"/>
            <a:ext cx="4829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grpSp>
        <p:nvGrpSpPr>
          <p:cNvPr id="5725" name="Google Shape;5725;p32"/>
          <p:cNvGrpSpPr/>
          <p:nvPr/>
        </p:nvGrpSpPr>
        <p:grpSpPr>
          <a:xfrm>
            <a:off x="9383317" y="5547268"/>
            <a:ext cx="2808667" cy="796633"/>
            <a:chOff x="-2810250" y="3572525"/>
            <a:chExt cx="2106500" cy="597475"/>
          </a:xfrm>
        </p:grpSpPr>
        <p:sp>
          <p:nvSpPr>
            <p:cNvPr id="5726" name="Google Shape;5726;p3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7" name="Google Shape;5727;p3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8" name="Google Shape;5728;p3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9" name="Google Shape;5729;p3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0" name="Google Shape;5730;p3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1" name="Google Shape;5731;p3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2" name="Google Shape;5732;p3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3" name="Google Shape;5733;p3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4" name="Google Shape;5734;p3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5" name="Google Shape;5735;p3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6" name="Google Shape;5736;p3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7" name="Google Shape;5737;p3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8" name="Google Shape;5738;p3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9" name="Google Shape;5739;p3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0" name="Google Shape;5740;p3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1" name="Google Shape;5741;p3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2" name="Google Shape;5742;p3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3" name="Google Shape;5743;p3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4" name="Google Shape;5744;p3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5" name="Google Shape;5745;p3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6" name="Google Shape;5746;p3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7" name="Google Shape;5747;p3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8" name="Google Shape;5748;p3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9" name="Google Shape;5749;p3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0" name="Google Shape;5750;p3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1" name="Google Shape;5751;p3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2" name="Google Shape;5752;p3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3" name="Google Shape;5753;p3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4" name="Google Shape;5754;p3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5" name="Google Shape;5755;p3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6" name="Google Shape;5756;p3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7" name="Google Shape;5757;p3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8" name="Google Shape;5758;p3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9" name="Google Shape;5759;p3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0" name="Google Shape;5760;p3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1" name="Google Shape;5761;p3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2" name="Google Shape;5762;p3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3" name="Google Shape;5763;p3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4" name="Google Shape;5764;p3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5" name="Google Shape;5765;p3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3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3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3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3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3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3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3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3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3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3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3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3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3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3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3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3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3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3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3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3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3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3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3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3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3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3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3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3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3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3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3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3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3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3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3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3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3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3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3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3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3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3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3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3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3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3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3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3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3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3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3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3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3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3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3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3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3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3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3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3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3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3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3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3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3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3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3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3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3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3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36" name="Google Shape;5836;p32"/>
          <p:cNvGrpSpPr/>
          <p:nvPr/>
        </p:nvGrpSpPr>
        <p:grpSpPr>
          <a:xfrm flipH="1">
            <a:off x="-412883" y="453396"/>
            <a:ext cx="2808667" cy="796633"/>
            <a:chOff x="-2810250" y="3572525"/>
            <a:chExt cx="2106500" cy="597475"/>
          </a:xfrm>
        </p:grpSpPr>
        <p:sp>
          <p:nvSpPr>
            <p:cNvPr id="5837" name="Google Shape;5837;p3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3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3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3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3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3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3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3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3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3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3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3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3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3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3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3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3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3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3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3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3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3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3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3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3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3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3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3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3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3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3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3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3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3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3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3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3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3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3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3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3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3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3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3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3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3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3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3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3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3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3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3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3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3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3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3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3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3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3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3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3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3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3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3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3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3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3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3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3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3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3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3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3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3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3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3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3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3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3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3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3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3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3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3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3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3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3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3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3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3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3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3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3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3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3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3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3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3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3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3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3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3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3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3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3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3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3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3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3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3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947" name="Google Shape;5947;p32"/>
          <p:cNvPicPr preferRelativeResize="0"/>
          <p:nvPr/>
        </p:nvPicPr>
        <p:blipFill>
          <a:blip r:embed="rId3">
            <a:alphaModFix amt="76000"/>
          </a:blip>
          <a:stretch>
            <a:fillRect/>
          </a:stretch>
        </p:blipFill>
        <p:spPr>
          <a:xfrm>
            <a:off x="8459983" y="1136149"/>
            <a:ext cx="5057368" cy="898400"/>
          </a:xfrm>
          <a:prstGeom prst="rect">
            <a:avLst/>
          </a:prstGeom>
          <a:noFill/>
          <a:ln>
            <a:noFill/>
          </a:ln>
        </p:spPr>
      </p:pic>
    </p:spTree>
    <p:extLst>
      <p:ext uri="{BB962C8B-B14F-4D97-AF65-F5344CB8AC3E}">
        <p14:creationId xmlns:p14="http://schemas.microsoft.com/office/powerpoint/2010/main" val="32380662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948"/>
        <p:cNvGrpSpPr/>
        <p:nvPr/>
      </p:nvGrpSpPr>
      <p:grpSpPr>
        <a:xfrm>
          <a:off x="0" y="0"/>
          <a:ext cx="0" cy="0"/>
          <a:chOff x="0" y="0"/>
          <a:chExt cx="0" cy="0"/>
        </a:xfrm>
      </p:grpSpPr>
      <p:pic>
        <p:nvPicPr>
          <p:cNvPr id="5949" name="Google Shape;5949;p3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950" name="Google Shape;5950;p33"/>
          <p:cNvSpPr txBox="1">
            <a:spLocks noGrp="1"/>
          </p:cNvSpPr>
          <p:nvPr>
            <p:ph type="ctrTitle"/>
          </p:nvPr>
        </p:nvSpPr>
        <p:spPr>
          <a:xfrm>
            <a:off x="3135800" y="803896"/>
            <a:ext cx="5920400" cy="18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117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5951" name="Google Shape;5951;p33"/>
          <p:cNvSpPr txBox="1"/>
          <p:nvPr/>
        </p:nvSpPr>
        <p:spPr>
          <a:xfrm>
            <a:off x="3380417" y="4834200"/>
            <a:ext cx="5437600" cy="844000"/>
          </a:xfrm>
          <a:prstGeom prst="rect">
            <a:avLst/>
          </a:prstGeom>
          <a:noFill/>
          <a:ln>
            <a:noFill/>
          </a:ln>
        </p:spPr>
        <p:txBody>
          <a:bodyPr spcFirstLastPara="1" wrap="square" lIns="121900" tIns="121900" rIns="121900" bIns="1219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67" b="0" i="0" u="none" strike="noStrike" kern="0" cap="none" spc="0" normalizeH="0" baseline="0" noProof="0">
                <a:ln>
                  <a:noFill/>
                </a:ln>
                <a:solidFill>
                  <a:srgbClr val="00426E"/>
                </a:solidFill>
                <a:effectLst/>
                <a:uLnTx/>
                <a:uFillTx/>
                <a:latin typeface="Raleway"/>
                <a:ea typeface="Raleway"/>
                <a:cs typeface="Raleway"/>
                <a:sym typeface="Raleway"/>
              </a:rPr>
              <a:t>CREDITS: This presentation template was created by </a:t>
            </a:r>
            <a:r>
              <a:rPr kumimoji="0" lang="en" sz="1467" b="1" i="0" u="none" strike="noStrike" kern="0" cap="none" spc="0" normalizeH="0" baseline="0" noProof="0">
                <a:ln>
                  <a:noFill/>
                </a:ln>
                <a:solidFill>
                  <a:srgbClr val="00426E"/>
                </a:solidFill>
                <a:effectLst/>
                <a:uLnTx/>
                <a:uFill>
                  <a:noFill/>
                </a:uFill>
                <a:latin typeface="Raleway"/>
                <a:ea typeface="Raleway"/>
                <a:cs typeface="Raleway"/>
                <a:sym typeface="Raleway"/>
                <a:hlinkClick r:id="rId3">
                  <a:extLst>
                    <a:ext uri="{A12FA001-AC4F-418D-AE19-62706E023703}">
                      <ahyp:hlinkClr xmlns:ahyp="http://schemas.microsoft.com/office/drawing/2018/hyperlinkcolor" val="tx"/>
                    </a:ext>
                  </a:extLst>
                </a:hlinkClick>
              </a:rPr>
              <a:t>Slidesgo</a:t>
            </a:r>
            <a:r>
              <a:rPr kumimoji="0" lang="en" sz="1467" b="0" i="0" u="none" strike="noStrike" kern="0" cap="none" spc="0" normalizeH="0" baseline="0" noProof="0">
                <a:ln>
                  <a:noFill/>
                </a:ln>
                <a:solidFill>
                  <a:srgbClr val="00426E"/>
                </a:solidFill>
                <a:effectLst/>
                <a:uLnTx/>
                <a:uFillTx/>
                <a:latin typeface="Raleway"/>
                <a:ea typeface="Raleway"/>
                <a:cs typeface="Raleway"/>
                <a:sym typeface="Raleway"/>
              </a:rPr>
              <a:t>, including icons by </a:t>
            </a:r>
            <a:r>
              <a:rPr kumimoji="0" lang="en" sz="1467" b="1" i="0" u="none" strike="noStrike" kern="0" cap="none" spc="0" normalizeH="0" baseline="0" noProof="0">
                <a:ln>
                  <a:noFill/>
                </a:ln>
                <a:solidFill>
                  <a:srgbClr val="00426E"/>
                </a:solidFill>
                <a:effectLst/>
                <a:uLnTx/>
                <a:uFill>
                  <a:noFill/>
                </a:uFill>
                <a:latin typeface="Raleway"/>
                <a:ea typeface="Raleway"/>
                <a:cs typeface="Raleway"/>
                <a:sym typeface="Raleway"/>
                <a:hlinkClick r:id="rId4">
                  <a:extLst>
                    <a:ext uri="{A12FA001-AC4F-418D-AE19-62706E023703}">
                      <ahyp:hlinkClr xmlns:ahyp="http://schemas.microsoft.com/office/drawing/2018/hyperlinkcolor" val="tx"/>
                    </a:ext>
                  </a:extLst>
                </a:hlinkClick>
              </a:rPr>
              <a:t>Flaticon</a:t>
            </a:r>
            <a:r>
              <a:rPr kumimoji="0" lang="en" sz="1467" b="0" i="0" u="none" strike="noStrike" kern="0" cap="none" spc="0" normalizeH="0" baseline="0" noProof="0">
                <a:ln>
                  <a:noFill/>
                </a:ln>
                <a:solidFill>
                  <a:srgbClr val="00426E"/>
                </a:solidFill>
                <a:effectLst/>
                <a:uLnTx/>
                <a:uFillTx/>
                <a:latin typeface="Raleway"/>
                <a:ea typeface="Raleway"/>
                <a:cs typeface="Raleway"/>
                <a:sym typeface="Raleway"/>
              </a:rPr>
              <a:t>, and infographics &amp; images by </a:t>
            </a:r>
            <a:r>
              <a:rPr kumimoji="0" lang="en" sz="1467" b="1" i="0" u="none" strike="noStrike" kern="0" cap="none" spc="0" normalizeH="0" baseline="0" noProof="0">
                <a:ln>
                  <a:noFill/>
                </a:ln>
                <a:solidFill>
                  <a:srgbClr val="00426E"/>
                </a:solidFill>
                <a:effectLst/>
                <a:uLnTx/>
                <a:uFill>
                  <a:noFill/>
                </a:uFill>
                <a:latin typeface="Raleway"/>
                <a:ea typeface="Raleway"/>
                <a:cs typeface="Raleway"/>
                <a:sym typeface="Raleway"/>
                <a:hlinkClick r:id="rId5">
                  <a:extLst>
                    <a:ext uri="{A12FA001-AC4F-418D-AE19-62706E023703}">
                      <ahyp:hlinkClr xmlns:ahyp="http://schemas.microsoft.com/office/drawing/2018/hyperlinkcolor" val="tx"/>
                    </a:ext>
                  </a:extLst>
                </a:hlinkClick>
              </a:rPr>
              <a:t>Freepik</a:t>
            </a:r>
            <a:r>
              <a:rPr kumimoji="0" lang="en" sz="1467" b="1" i="0" u="none" strike="noStrike" kern="0" cap="none" spc="0" normalizeH="0" baseline="0" noProof="0">
                <a:ln>
                  <a:noFill/>
                </a:ln>
                <a:solidFill>
                  <a:srgbClr val="00426E"/>
                </a:solidFill>
                <a:effectLst/>
                <a:uLnTx/>
                <a:uFillTx/>
                <a:latin typeface="Raleway"/>
                <a:ea typeface="Raleway"/>
                <a:cs typeface="Raleway"/>
                <a:sym typeface="Raleway"/>
              </a:rPr>
              <a:t>. </a:t>
            </a:r>
            <a:endParaRPr kumimoji="0" sz="1467" b="1" i="0" u="none" strike="noStrike" kern="0" cap="none" spc="0" normalizeH="0" baseline="0" noProof="0">
              <a:ln>
                <a:noFill/>
              </a:ln>
              <a:solidFill>
                <a:srgbClr val="00426E"/>
              </a:solidFill>
              <a:effectLst/>
              <a:uLnTx/>
              <a:uFillTx/>
              <a:latin typeface="Raleway"/>
              <a:ea typeface="Raleway"/>
              <a:cs typeface="Raleway"/>
              <a:sym typeface="Raleway"/>
            </a:endParaRPr>
          </a:p>
        </p:txBody>
      </p:sp>
      <p:sp>
        <p:nvSpPr>
          <p:cNvPr id="5952" name="Google Shape;5952;p33"/>
          <p:cNvSpPr txBox="1">
            <a:spLocks noGrp="1"/>
          </p:cNvSpPr>
          <p:nvPr>
            <p:ph type="subTitle" idx="1"/>
          </p:nvPr>
        </p:nvSpPr>
        <p:spPr>
          <a:xfrm>
            <a:off x="3940833" y="3636417"/>
            <a:ext cx="4310400" cy="131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5953" name="Google Shape;5953;p33"/>
          <p:cNvGrpSpPr/>
          <p:nvPr/>
        </p:nvGrpSpPr>
        <p:grpSpPr>
          <a:xfrm>
            <a:off x="-1048434" y="1121234"/>
            <a:ext cx="2808667" cy="796633"/>
            <a:chOff x="-2810250" y="3572525"/>
            <a:chExt cx="2106500" cy="597475"/>
          </a:xfrm>
        </p:grpSpPr>
        <p:sp>
          <p:nvSpPr>
            <p:cNvPr id="5954" name="Google Shape;5954;p3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3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3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3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3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3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3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3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3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3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3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3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3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3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3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3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3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3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3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3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3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3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3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3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3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3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3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3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3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3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3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3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3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3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3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3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3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3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3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3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3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3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3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3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3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3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3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3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3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3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3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3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3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3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3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3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3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3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3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3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3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3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3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3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3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3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3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3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3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3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3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3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3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3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3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3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3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3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3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3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3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3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3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3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3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3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3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3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3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3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3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3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3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3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3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3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3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3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3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3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3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3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3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3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3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3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3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3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3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3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64" name="Google Shape;6064;p33"/>
          <p:cNvGrpSpPr/>
          <p:nvPr/>
        </p:nvGrpSpPr>
        <p:grpSpPr>
          <a:xfrm>
            <a:off x="10850400" y="5984334"/>
            <a:ext cx="2182667" cy="695300"/>
            <a:chOff x="-4380075" y="3780200"/>
            <a:chExt cx="1637000" cy="521475"/>
          </a:xfrm>
        </p:grpSpPr>
        <p:sp>
          <p:nvSpPr>
            <p:cNvPr id="6065" name="Google Shape;6065;p3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3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3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3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3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3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3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3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3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3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3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3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3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3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3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3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3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3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3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3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3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3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3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3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3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3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3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3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3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3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3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3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3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3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3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3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3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3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3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3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3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3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3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3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3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3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3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3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3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3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3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3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3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3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3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3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3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3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3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3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3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3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3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3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3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3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3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3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133" name="Google Shape;6133;p33"/>
          <p:cNvPicPr preferRelativeResize="0"/>
          <p:nvPr/>
        </p:nvPicPr>
        <p:blipFill>
          <a:blip r:embed="rId6">
            <a:alphaModFix amt="58999"/>
          </a:blip>
          <a:stretch>
            <a:fillRect/>
          </a:stretch>
        </p:blipFill>
        <p:spPr>
          <a:xfrm rot="-8370382">
            <a:off x="9425082" y="-370289"/>
            <a:ext cx="4108501" cy="2693688"/>
          </a:xfrm>
          <a:prstGeom prst="rect">
            <a:avLst/>
          </a:prstGeom>
          <a:noFill/>
          <a:ln>
            <a:noFill/>
          </a:ln>
        </p:spPr>
      </p:pic>
      <p:pic>
        <p:nvPicPr>
          <p:cNvPr id="6134" name="Google Shape;6134;p33"/>
          <p:cNvPicPr preferRelativeResize="0"/>
          <p:nvPr/>
        </p:nvPicPr>
        <p:blipFill>
          <a:blip r:embed="rId7">
            <a:alphaModFix amt="54000"/>
          </a:blip>
          <a:stretch>
            <a:fillRect/>
          </a:stretch>
        </p:blipFill>
        <p:spPr>
          <a:xfrm rot="2699980">
            <a:off x="-1443217" y="4315911"/>
            <a:ext cx="4108501" cy="2693687"/>
          </a:xfrm>
          <a:prstGeom prst="rect">
            <a:avLst/>
          </a:prstGeom>
          <a:noFill/>
          <a:ln>
            <a:noFill/>
          </a:ln>
        </p:spPr>
      </p:pic>
    </p:spTree>
    <p:extLst>
      <p:ext uri="{BB962C8B-B14F-4D97-AF65-F5344CB8AC3E}">
        <p14:creationId xmlns:p14="http://schemas.microsoft.com/office/powerpoint/2010/main" val="351226982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135"/>
        <p:cNvGrpSpPr/>
        <p:nvPr/>
      </p:nvGrpSpPr>
      <p:grpSpPr>
        <a:xfrm>
          <a:off x="0" y="0"/>
          <a:ext cx="0" cy="0"/>
          <a:chOff x="0" y="0"/>
          <a:chExt cx="0" cy="0"/>
        </a:xfrm>
      </p:grpSpPr>
      <p:pic>
        <p:nvPicPr>
          <p:cNvPr id="6136" name="Google Shape;6136;p3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137" name="Google Shape;6137;p34"/>
          <p:cNvSpPr txBox="1">
            <a:spLocks noGrp="1"/>
          </p:cNvSpPr>
          <p:nvPr>
            <p:ph type="subTitle" idx="1"/>
          </p:nvPr>
        </p:nvSpPr>
        <p:spPr>
          <a:xfrm>
            <a:off x="4528919" y="4205300"/>
            <a:ext cx="5142800" cy="171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138" name="Google Shape;6138;p34"/>
          <p:cNvSpPr txBox="1">
            <a:spLocks noGrp="1"/>
          </p:cNvSpPr>
          <p:nvPr>
            <p:ph type="title"/>
          </p:nvPr>
        </p:nvSpPr>
        <p:spPr>
          <a:xfrm>
            <a:off x="953167" y="862200"/>
            <a:ext cx="10285600" cy="7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6139" name="Google Shape;6139;p34"/>
          <p:cNvGrpSpPr/>
          <p:nvPr/>
        </p:nvGrpSpPr>
        <p:grpSpPr>
          <a:xfrm>
            <a:off x="-1256567" y="862085"/>
            <a:ext cx="2808667" cy="796633"/>
            <a:chOff x="-2810250" y="3572525"/>
            <a:chExt cx="2106500" cy="597475"/>
          </a:xfrm>
        </p:grpSpPr>
        <p:sp>
          <p:nvSpPr>
            <p:cNvPr id="6140" name="Google Shape;6140;p3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3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3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3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3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3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3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3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3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3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3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3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3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3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3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3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3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3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3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3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3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3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3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3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3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3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3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3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3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3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3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3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3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3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3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3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3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3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3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3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3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3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3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3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3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3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3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3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3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3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3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3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3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3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3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3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3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3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3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3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3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3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3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3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3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3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3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3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3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3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3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3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3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3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3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3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3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3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3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3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3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3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3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3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3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3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3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3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3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3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3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3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3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3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3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3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3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3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3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3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3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3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3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3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3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3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3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3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3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3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250" name="Google Shape;6250;p34"/>
          <p:cNvGrpSpPr/>
          <p:nvPr/>
        </p:nvGrpSpPr>
        <p:grpSpPr>
          <a:xfrm>
            <a:off x="10850400" y="5984334"/>
            <a:ext cx="2182667" cy="695300"/>
            <a:chOff x="-4380075" y="3780200"/>
            <a:chExt cx="1637000" cy="521475"/>
          </a:xfrm>
        </p:grpSpPr>
        <p:sp>
          <p:nvSpPr>
            <p:cNvPr id="6251" name="Google Shape;6251;p34"/>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34"/>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34"/>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34"/>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34"/>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34"/>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34"/>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34"/>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34"/>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34"/>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34"/>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34"/>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34"/>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34"/>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34"/>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34"/>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34"/>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34"/>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34"/>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34"/>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34"/>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34"/>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34"/>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34"/>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34"/>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34"/>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34"/>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34"/>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34"/>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34"/>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34"/>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34"/>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34"/>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34"/>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34"/>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34"/>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34"/>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34"/>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34"/>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34"/>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34"/>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34"/>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34"/>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34"/>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34"/>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34"/>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34"/>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34"/>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34"/>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34"/>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34"/>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34"/>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34"/>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34"/>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34"/>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34"/>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34"/>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34"/>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34"/>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34"/>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34"/>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34"/>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34"/>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34"/>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34"/>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34"/>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34"/>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34"/>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319" name="Google Shape;6319;p34"/>
          <p:cNvPicPr preferRelativeResize="0"/>
          <p:nvPr/>
        </p:nvPicPr>
        <p:blipFill>
          <a:blip r:embed="rId3">
            <a:alphaModFix amt="85000"/>
          </a:blip>
          <a:stretch>
            <a:fillRect/>
          </a:stretch>
        </p:blipFill>
        <p:spPr>
          <a:xfrm rot="24">
            <a:off x="-1924984" y="4645676"/>
            <a:ext cx="3685203" cy="2953981"/>
          </a:xfrm>
          <a:prstGeom prst="rect">
            <a:avLst/>
          </a:prstGeom>
          <a:noFill/>
          <a:ln>
            <a:noFill/>
          </a:ln>
        </p:spPr>
      </p:pic>
      <p:pic>
        <p:nvPicPr>
          <p:cNvPr id="6320" name="Google Shape;6320;p34"/>
          <p:cNvPicPr preferRelativeResize="0"/>
          <p:nvPr/>
        </p:nvPicPr>
        <p:blipFill>
          <a:blip r:embed="rId4">
            <a:alphaModFix amt="72000"/>
          </a:blip>
          <a:stretch>
            <a:fillRect/>
          </a:stretch>
        </p:blipFill>
        <p:spPr>
          <a:xfrm rot="-10338121">
            <a:off x="9673165" y="-759257"/>
            <a:ext cx="3685203" cy="2953983"/>
          </a:xfrm>
          <a:prstGeom prst="rect">
            <a:avLst/>
          </a:prstGeom>
          <a:noFill/>
          <a:ln>
            <a:noFill/>
          </a:ln>
        </p:spPr>
      </p:pic>
      <p:sp>
        <p:nvSpPr>
          <p:cNvPr id="6321" name="Google Shape;6321;p34"/>
          <p:cNvSpPr txBox="1">
            <a:spLocks noGrp="1"/>
          </p:cNvSpPr>
          <p:nvPr>
            <p:ph type="title" idx="2" hasCustomPrompt="1"/>
          </p:nvPr>
        </p:nvSpPr>
        <p:spPr>
          <a:xfrm>
            <a:off x="2909867" y="2380600"/>
            <a:ext cx="1057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322" name="Google Shape;6322;p34"/>
          <p:cNvSpPr txBox="1">
            <a:spLocks noGrp="1"/>
          </p:cNvSpPr>
          <p:nvPr>
            <p:ph type="subTitle" idx="3"/>
          </p:nvPr>
        </p:nvSpPr>
        <p:spPr>
          <a:xfrm>
            <a:off x="4516833" y="2055000"/>
            <a:ext cx="5142800" cy="171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323" name="Google Shape;6323;p34"/>
          <p:cNvSpPr txBox="1">
            <a:spLocks noGrp="1"/>
          </p:cNvSpPr>
          <p:nvPr>
            <p:ph type="title" idx="4" hasCustomPrompt="1"/>
          </p:nvPr>
        </p:nvSpPr>
        <p:spPr>
          <a:xfrm>
            <a:off x="2921936" y="4530900"/>
            <a:ext cx="1057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191159896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2B7E0E0-47C6-42EE-8F6C-2867234789DD}" type="datetimeFigureOut">
              <a:rPr lang="en-US" smtClean="0"/>
              <a:t>9/25/2023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52456112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324"/>
        <p:cNvGrpSpPr/>
        <p:nvPr/>
      </p:nvGrpSpPr>
      <p:grpSpPr>
        <a:xfrm>
          <a:off x="0" y="0"/>
          <a:ext cx="0" cy="0"/>
          <a:chOff x="0" y="0"/>
          <a:chExt cx="0" cy="0"/>
        </a:xfrm>
      </p:grpSpPr>
      <p:pic>
        <p:nvPicPr>
          <p:cNvPr id="6325" name="Google Shape;6325;p35"/>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326" name="Google Shape;6326;p35"/>
          <p:cNvGrpSpPr/>
          <p:nvPr/>
        </p:nvGrpSpPr>
        <p:grpSpPr>
          <a:xfrm>
            <a:off x="10694033" y="5956152"/>
            <a:ext cx="2808667" cy="796633"/>
            <a:chOff x="-2810250" y="3572525"/>
            <a:chExt cx="2106500" cy="597475"/>
          </a:xfrm>
        </p:grpSpPr>
        <p:sp>
          <p:nvSpPr>
            <p:cNvPr id="6327" name="Google Shape;6327;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437" name="Google Shape;6437;p35"/>
          <p:cNvPicPr preferRelativeResize="0"/>
          <p:nvPr/>
        </p:nvPicPr>
        <p:blipFill>
          <a:blip r:embed="rId3">
            <a:alphaModFix amt="82000"/>
          </a:blip>
          <a:stretch>
            <a:fillRect/>
          </a:stretch>
        </p:blipFill>
        <p:spPr>
          <a:xfrm>
            <a:off x="9494369" y="865426"/>
            <a:ext cx="3493332" cy="620567"/>
          </a:xfrm>
          <a:prstGeom prst="rect">
            <a:avLst/>
          </a:prstGeom>
          <a:noFill/>
          <a:ln>
            <a:noFill/>
          </a:ln>
        </p:spPr>
      </p:pic>
      <p:pic>
        <p:nvPicPr>
          <p:cNvPr id="6438" name="Google Shape;6438;p35"/>
          <p:cNvPicPr preferRelativeResize="0"/>
          <p:nvPr/>
        </p:nvPicPr>
        <p:blipFill>
          <a:blip r:embed="rId4">
            <a:alphaModFix amt="82000"/>
          </a:blip>
          <a:stretch>
            <a:fillRect/>
          </a:stretch>
        </p:blipFill>
        <p:spPr>
          <a:xfrm>
            <a:off x="-1391565" y="6044193"/>
            <a:ext cx="3493332" cy="620567"/>
          </a:xfrm>
          <a:prstGeom prst="rect">
            <a:avLst/>
          </a:prstGeom>
          <a:noFill/>
          <a:ln>
            <a:noFill/>
          </a:ln>
        </p:spPr>
      </p:pic>
      <p:grpSp>
        <p:nvGrpSpPr>
          <p:cNvPr id="6439" name="Google Shape;6439;p35"/>
          <p:cNvGrpSpPr/>
          <p:nvPr/>
        </p:nvGrpSpPr>
        <p:grpSpPr>
          <a:xfrm>
            <a:off x="-706900" y="717718"/>
            <a:ext cx="2808667" cy="796633"/>
            <a:chOff x="-2810250" y="3572525"/>
            <a:chExt cx="2106500" cy="597475"/>
          </a:xfrm>
        </p:grpSpPr>
        <p:sp>
          <p:nvSpPr>
            <p:cNvPr id="6440" name="Google Shape;6440;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45794114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550"/>
        <p:cNvGrpSpPr/>
        <p:nvPr/>
      </p:nvGrpSpPr>
      <p:grpSpPr>
        <a:xfrm>
          <a:off x="0" y="0"/>
          <a:ext cx="0" cy="0"/>
          <a:chOff x="0" y="0"/>
          <a:chExt cx="0" cy="0"/>
        </a:xfrm>
      </p:grpSpPr>
      <p:pic>
        <p:nvPicPr>
          <p:cNvPr id="6551" name="Google Shape;6551;p36"/>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552" name="Google Shape;6552;p36"/>
          <p:cNvGrpSpPr/>
          <p:nvPr/>
        </p:nvGrpSpPr>
        <p:grpSpPr>
          <a:xfrm>
            <a:off x="0" y="6138001"/>
            <a:ext cx="2808667" cy="796633"/>
            <a:chOff x="-2810250" y="3572525"/>
            <a:chExt cx="2106500" cy="597475"/>
          </a:xfrm>
        </p:grpSpPr>
        <p:sp>
          <p:nvSpPr>
            <p:cNvPr id="6553" name="Google Shape;6553;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7" name="Google Shape;6567;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8" name="Google Shape;6568;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63" name="Google Shape;6663;p36"/>
          <p:cNvGrpSpPr/>
          <p:nvPr/>
        </p:nvGrpSpPr>
        <p:grpSpPr>
          <a:xfrm flipH="1">
            <a:off x="10261600" y="734134"/>
            <a:ext cx="2808667" cy="796633"/>
            <a:chOff x="-2810250" y="3572525"/>
            <a:chExt cx="2106500" cy="597475"/>
          </a:xfrm>
        </p:grpSpPr>
        <p:sp>
          <p:nvSpPr>
            <p:cNvPr id="6664" name="Google Shape;6664;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5" name="Google Shape;6695;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6" name="Google Shape;6696;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7" name="Google Shape;6697;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8" name="Google Shape;6698;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9" name="Google Shape;6699;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0" name="Google Shape;6700;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1" name="Google Shape;6701;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2" name="Google Shape;6702;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3" name="Google Shape;6703;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4" name="Google Shape;6704;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5" name="Google Shape;6705;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6" name="Google Shape;6706;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7" name="Google Shape;6707;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8" name="Google Shape;6708;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9" name="Google Shape;6709;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0" name="Google Shape;6710;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1" name="Google Shape;6711;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2" name="Google Shape;6712;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3" name="Google Shape;6713;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4" name="Google Shape;6714;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5" name="Google Shape;6715;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6" name="Google Shape;6716;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7" name="Google Shape;6717;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8" name="Google Shape;6718;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9" name="Google Shape;6719;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0" name="Google Shape;6720;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1" name="Google Shape;6721;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2" name="Google Shape;6722;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3" name="Google Shape;6723;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4" name="Google Shape;6724;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5" name="Google Shape;6725;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6" name="Google Shape;6726;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7" name="Google Shape;6727;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8" name="Google Shape;6728;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9" name="Google Shape;6729;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0" name="Google Shape;6730;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1" name="Google Shape;6731;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2" name="Google Shape;6732;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3" name="Google Shape;6733;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4" name="Google Shape;6734;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5" name="Google Shape;6735;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6" name="Google Shape;6736;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7" name="Google Shape;6737;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8" name="Google Shape;6738;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9" name="Google Shape;6739;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0" name="Google Shape;6740;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1" name="Google Shape;6741;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2" name="Google Shape;6742;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3" name="Google Shape;6743;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4" name="Google Shape;6744;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5" name="Google Shape;6745;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6" name="Google Shape;6746;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7" name="Google Shape;6747;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8" name="Google Shape;6748;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9" name="Google Shape;6749;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0" name="Google Shape;6750;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1" name="Google Shape;6751;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2" name="Google Shape;6752;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3" name="Google Shape;6753;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4" name="Google Shape;6754;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5" name="Google Shape;6755;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6" name="Google Shape;6756;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7" name="Google Shape;6757;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8" name="Google Shape;6758;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9" name="Google Shape;6759;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0" name="Google Shape;6760;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1" name="Google Shape;6761;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2" name="Google Shape;6762;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3" name="Google Shape;6763;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4" name="Google Shape;6764;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5" name="Google Shape;6765;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6" name="Google Shape;6766;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7" name="Google Shape;6767;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8" name="Google Shape;6768;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9" name="Google Shape;6769;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0" name="Google Shape;6770;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1" name="Google Shape;6771;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2" name="Google Shape;6772;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3" name="Google Shape;6773;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774" name="Google Shape;6774;p36"/>
          <p:cNvPicPr preferRelativeResize="0"/>
          <p:nvPr/>
        </p:nvPicPr>
        <p:blipFill>
          <a:blip r:embed="rId3">
            <a:alphaModFix amt="64000"/>
          </a:blip>
          <a:stretch>
            <a:fillRect/>
          </a:stretch>
        </p:blipFill>
        <p:spPr>
          <a:xfrm rot="3318291">
            <a:off x="-575251" y="-1694126"/>
            <a:ext cx="2608133" cy="3951683"/>
          </a:xfrm>
          <a:prstGeom prst="rect">
            <a:avLst/>
          </a:prstGeom>
          <a:noFill/>
          <a:ln>
            <a:noFill/>
          </a:ln>
        </p:spPr>
      </p:pic>
      <p:pic>
        <p:nvPicPr>
          <p:cNvPr id="6775" name="Google Shape;6775;p36"/>
          <p:cNvPicPr preferRelativeResize="0"/>
          <p:nvPr/>
        </p:nvPicPr>
        <p:blipFill>
          <a:blip r:embed="rId4">
            <a:alphaModFix amt="64000"/>
          </a:blip>
          <a:stretch>
            <a:fillRect/>
          </a:stretch>
        </p:blipFill>
        <p:spPr>
          <a:xfrm rot="-2700011">
            <a:off x="8990415" y="4868377"/>
            <a:ext cx="4496832" cy="2948272"/>
          </a:xfrm>
          <a:prstGeom prst="rect">
            <a:avLst/>
          </a:prstGeom>
          <a:noFill/>
          <a:ln>
            <a:noFill/>
          </a:ln>
        </p:spPr>
      </p:pic>
    </p:spTree>
    <p:extLst>
      <p:ext uri="{BB962C8B-B14F-4D97-AF65-F5344CB8AC3E}">
        <p14:creationId xmlns:p14="http://schemas.microsoft.com/office/powerpoint/2010/main" val="269012122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6776"/>
        <p:cNvGrpSpPr/>
        <p:nvPr/>
      </p:nvGrpSpPr>
      <p:grpSpPr>
        <a:xfrm>
          <a:off x="0" y="0"/>
          <a:ext cx="0" cy="0"/>
          <a:chOff x="0" y="0"/>
          <a:chExt cx="0" cy="0"/>
        </a:xfrm>
      </p:grpSpPr>
      <p:pic>
        <p:nvPicPr>
          <p:cNvPr id="6777" name="Google Shape;6777;p3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778" name="Google Shape;6778;p37"/>
          <p:cNvGrpSpPr/>
          <p:nvPr/>
        </p:nvGrpSpPr>
        <p:grpSpPr>
          <a:xfrm>
            <a:off x="-1580183" y="1121234"/>
            <a:ext cx="2808667" cy="796633"/>
            <a:chOff x="-2810250" y="3572525"/>
            <a:chExt cx="2106500" cy="597475"/>
          </a:xfrm>
        </p:grpSpPr>
        <p:sp>
          <p:nvSpPr>
            <p:cNvPr id="6779" name="Google Shape;6779;p3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0" name="Google Shape;6780;p3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1" name="Google Shape;6781;p3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2" name="Google Shape;6782;p3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3" name="Google Shape;6783;p3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4" name="Google Shape;6784;p3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5" name="Google Shape;6785;p3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6" name="Google Shape;6786;p3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7" name="Google Shape;6787;p3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8" name="Google Shape;6788;p3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9" name="Google Shape;6789;p3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0" name="Google Shape;6790;p3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1" name="Google Shape;6791;p3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2" name="Google Shape;6792;p3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3" name="Google Shape;6793;p3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4" name="Google Shape;6794;p3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5" name="Google Shape;6795;p3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6" name="Google Shape;6796;p3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7" name="Google Shape;6797;p3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8" name="Google Shape;6798;p3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9" name="Google Shape;6799;p3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0" name="Google Shape;6800;p3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1" name="Google Shape;6801;p3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2" name="Google Shape;6802;p3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3" name="Google Shape;6803;p3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4" name="Google Shape;6804;p3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5" name="Google Shape;6805;p3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6" name="Google Shape;6806;p3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7" name="Google Shape;6807;p3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8" name="Google Shape;6808;p3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9" name="Google Shape;6809;p3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0" name="Google Shape;6810;p3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1" name="Google Shape;6811;p3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2" name="Google Shape;6812;p3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3" name="Google Shape;6813;p3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4" name="Google Shape;6814;p3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5" name="Google Shape;6815;p3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6" name="Google Shape;6816;p3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7" name="Google Shape;6817;p3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8" name="Google Shape;6818;p3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9" name="Google Shape;6819;p3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0" name="Google Shape;6820;p3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1" name="Google Shape;6821;p3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2" name="Google Shape;6822;p3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3" name="Google Shape;6823;p3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4" name="Google Shape;6824;p3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5" name="Google Shape;6825;p3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6" name="Google Shape;6826;p3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7" name="Google Shape;6827;p3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8" name="Google Shape;6828;p3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9" name="Google Shape;6829;p3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0" name="Google Shape;6830;p3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1" name="Google Shape;6831;p3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2" name="Google Shape;6832;p3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3" name="Google Shape;6833;p3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4" name="Google Shape;6834;p3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5" name="Google Shape;6835;p3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6" name="Google Shape;6836;p3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7" name="Google Shape;6837;p3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8" name="Google Shape;6838;p3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9" name="Google Shape;6839;p3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0" name="Google Shape;6840;p3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1" name="Google Shape;6841;p3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2" name="Google Shape;6842;p3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3" name="Google Shape;6843;p3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4" name="Google Shape;6844;p3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5" name="Google Shape;6845;p3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6" name="Google Shape;6846;p3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7" name="Google Shape;6847;p3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8" name="Google Shape;6848;p3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9" name="Google Shape;6849;p3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0" name="Google Shape;6850;p3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1" name="Google Shape;6851;p3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2" name="Google Shape;6852;p3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3" name="Google Shape;6853;p3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4" name="Google Shape;6854;p3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5" name="Google Shape;6855;p3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6" name="Google Shape;6856;p3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7" name="Google Shape;6857;p3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8" name="Google Shape;6858;p3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9" name="Google Shape;6859;p3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0" name="Google Shape;6860;p3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1" name="Google Shape;6861;p3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2" name="Google Shape;6862;p3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3" name="Google Shape;6863;p3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4" name="Google Shape;6864;p3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5" name="Google Shape;6865;p3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6" name="Google Shape;6866;p3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7" name="Google Shape;6867;p3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8" name="Google Shape;6868;p3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9" name="Google Shape;6869;p3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0" name="Google Shape;6870;p3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1" name="Google Shape;6871;p3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2" name="Google Shape;6872;p3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3" name="Google Shape;6873;p3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4" name="Google Shape;6874;p3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5" name="Google Shape;6875;p3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6" name="Google Shape;6876;p3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7" name="Google Shape;6877;p3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8" name="Google Shape;6878;p3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9" name="Google Shape;6879;p3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0" name="Google Shape;6880;p3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1" name="Google Shape;6881;p3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2" name="Google Shape;6882;p3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3" name="Google Shape;6883;p3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4" name="Google Shape;6884;p3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5" name="Google Shape;6885;p3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6" name="Google Shape;6886;p3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7" name="Google Shape;6887;p3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8" name="Google Shape;6888;p3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89" name="Google Shape;6889;p37"/>
          <p:cNvGrpSpPr/>
          <p:nvPr/>
        </p:nvGrpSpPr>
        <p:grpSpPr>
          <a:xfrm>
            <a:off x="10318651" y="5984334"/>
            <a:ext cx="2182667" cy="695300"/>
            <a:chOff x="-4380075" y="3780200"/>
            <a:chExt cx="1637000" cy="521475"/>
          </a:xfrm>
        </p:grpSpPr>
        <p:sp>
          <p:nvSpPr>
            <p:cNvPr id="6890" name="Google Shape;6890;p3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1" name="Google Shape;6891;p3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2" name="Google Shape;6892;p3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3" name="Google Shape;6893;p3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4" name="Google Shape;6894;p3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5" name="Google Shape;6895;p3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6" name="Google Shape;6896;p3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7" name="Google Shape;6897;p3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8" name="Google Shape;6898;p3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9" name="Google Shape;6899;p3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0" name="Google Shape;6900;p3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1" name="Google Shape;6901;p3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2" name="Google Shape;6902;p3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3" name="Google Shape;6903;p3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4" name="Google Shape;6904;p3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5" name="Google Shape;6905;p3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6" name="Google Shape;6906;p3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7" name="Google Shape;6907;p3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8" name="Google Shape;6908;p3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9" name="Google Shape;6909;p3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0" name="Google Shape;6910;p3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1" name="Google Shape;6911;p3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2" name="Google Shape;6912;p3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3" name="Google Shape;6913;p3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4" name="Google Shape;6914;p3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5" name="Google Shape;6915;p3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6" name="Google Shape;6916;p3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7" name="Google Shape;6917;p3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8" name="Google Shape;6918;p3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9" name="Google Shape;6919;p3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0" name="Google Shape;6920;p3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1" name="Google Shape;6921;p3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2" name="Google Shape;6922;p3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3" name="Google Shape;6923;p3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4" name="Google Shape;6924;p3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5" name="Google Shape;6925;p3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6" name="Google Shape;6926;p3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7" name="Google Shape;6927;p3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8" name="Google Shape;6928;p3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9" name="Google Shape;6929;p3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0" name="Google Shape;6930;p3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1" name="Google Shape;6931;p3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2" name="Google Shape;6932;p3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3" name="Google Shape;6933;p3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4" name="Google Shape;6934;p3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5" name="Google Shape;6935;p3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6" name="Google Shape;6936;p3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7" name="Google Shape;6937;p3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8" name="Google Shape;6938;p3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9" name="Google Shape;6939;p3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0" name="Google Shape;6940;p3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1" name="Google Shape;6941;p3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2" name="Google Shape;6942;p3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3" name="Google Shape;6943;p3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4" name="Google Shape;6944;p3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5" name="Google Shape;6945;p3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6" name="Google Shape;6946;p3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7" name="Google Shape;6947;p3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8" name="Google Shape;6948;p3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9" name="Google Shape;6949;p3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0" name="Google Shape;6950;p3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1" name="Google Shape;6951;p3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2" name="Google Shape;6952;p3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3" name="Google Shape;6953;p3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4" name="Google Shape;6954;p3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5" name="Google Shape;6955;p3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6" name="Google Shape;6956;p3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7" name="Google Shape;6957;p3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958" name="Google Shape;6958;p37"/>
          <p:cNvPicPr preferRelativeResize="0"/>
          <p:nvPr/>
        </p:nvPicPr>
        <p:blipFill>
          <a:blip r:embed="rId3">
            <a:alphaModFix amt="67000"/>
          </a:blip>
          <a:stretch>
            <a:fillRect/>
          </a:stretch>
        </p:blipFill>
        <p:spPr>
          <a:xfrm>
            <a:off x="9047784" y="750167"/>
            <a:ext cx="4724400" cy="977900"/>
          </a:xfrm>
          <a:prstGeom prst="rect">
            <a:avLst/>
          </a:prstGeom>
          <a:noFill/>
          <a:ln>
            <a:noFill/>
          </a:ln>
        </p:spPr>
      </p:pic>
      <p:pic>
        <p:nvPicPr>
          <p:cNvPr id="6959" name="Google Shape;6959;p37"/>
          <p:cNvPicPr preferRelativeResize="0"/>
          <p:nvPr/>
        </p:nvPicPr>
        <p:blipFill>
          <a:blip r:embed="rId4">
            <a:alphaModFix amt="67000"/>
          </a:blip>
          <a:stretch>
            <a:fillRect/>
          </a:stretch>
        </p:blipFill>
        <p:spPr>
          <a:xfrm>
            <a:off x="-975433" y="6009383"/>
            <a:ext cx="5057368" cy="898400"/>
          </a:xfrm>
          <a:prstGeom prst="rect">
            <a:avLst/>
          </a:prstGeom>
          <a:noFill/>
          <a:ln>
            <a:noFill/>
          </a:ln>
        </p:spPr>
      </p:pic>
    </p:spTree>
    <p:extLst>
      <p:ext uri="{BB962C8B-B14F-4D97-AF65-F5344CB8AC3E}">
        <p14:creationId xmlns:p14="http://schemas.microsoft.com/office/powerpoint/2010/main" val="9721456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6960"/>
        <p:cNvGrpSpPr/>
        <p:nvPr/>
      </p:nvGrpSpPr>
      <p:grpSpPr>
        <a:xfrm>
          <a:off x="0" y="0"/>
          <a:ext cx="0" cy="0"/>
          <a:chOff x="0" y="0"/>
          <a:chExt cx="0" cy="0"/>
        </a:xfrm>
      </p:grpSpPr>
      <p:pic>
        <p:nvPicPr>
          <p:cNvPr id="6961" name="Google Shape;6961;p38"/>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62" name="Google Shape;6962;p38"/>
          <p:cNvGrpSpPr/>
          <p:nvPr/>
        </p:nvGrpSpPr>
        <p:grpSpPr>
          <a:xfrm>
            <a:off x="-1048434" y="1121234"/>
            <a:ext cx="2808667" cy="796633"/>
            <a:chOff x="-2810250" y="3572525"/>
            <a:chExt cx="2106500" cy="597475"/>
          </a:xfrm>
        </p:grpSpPr>
        <p:sp>
          <p:nvSpPr>
            <p:cNvPr id="6963" name="Google Shape;6963;p3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4" name="Google Shape;6964;p3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5" name="Google Shape;6965;p3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6" name="Google Shape;6966;p3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7" name="Google Shape;6967;p3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8" name="Google Shape;6968;p3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9" name="Google Shape;6969;p3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0" name="Google Shape;6970;p3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1" name="Google Shape;6971;p3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2" name="Google Shape;6972;p3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3" name="Google Shape;6973;p3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4" name="Google Shape;6974;p3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5" name="Google Shape;6975;p3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6" name="Google Shape;6976;p3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7" name="Google Shape;6977;p3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8" name="Google Shape;6978;p3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9" name="Google Shape;6979;p3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0" name="Google Shape;6980;p3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1" name="Google Shape;6981;p3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2" name="Google Shape;6982;p3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3" name="Google Shape;6983;p3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4" name="Google Shape;6984;p3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5" name="Google Shape;6985;p3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6" name="Google Shape;6986;p3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7" name="Google Shape;6987;p3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8" name="Google Shape;6988;p3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9" name="Google Shape;6989;p3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0" name="Google Shape;6990;p3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1" name="Google Shape;6991;p3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2" name="Google Shape;6992;p3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3" name="Google Shape;6993;p3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4" name="Google Shape;6994;p3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5" name="Google Shape;6995;p3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6" name="Google Shape;6996;p3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7" name="Google Shape;6997;p3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8" name="Google Shape;6998;p3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9" name="Google Shape;6999;p3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0" name="Google Shape;7000;p3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1" name="Google Shape;7001;p3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2" name="Google Shape;7002;p3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3" name="Google Shape;7003;p3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4" name="Google Shape;7004;p3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5" name="Google Shape;7005;p3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6" name="Google Shape;7006;p3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7" name="Google Shape;7007;p3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8" name="Google Shape;7008;p3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9" name="Google Shape;7009;p3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 name="Google Shape;7010;p3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 name="Google Shape;7011;p3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2" name="Google Shape;7012;p3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 name="Google Shape;7013;p3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4" name="Google Shape;7014;p3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5" name="Google Shape;7015;p3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6" name="Google Shape;7016;p3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7" name="Google Shape;7017;p3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8" name="Google Shape;7018;p3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9" name="Google Shape;7019;p3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0" name="Google Shape;7020;p3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1" name="Google Shape;7021;p3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2" name="Google Shape;7022;p3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3" name="Google Shape;7023;p3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4" name="Google Shape;7024;p3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5" name="Google Shape;7025;p3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6" name="Google Shape;7026;p3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7" name="Google Shape;7027;p3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8" name="Google Shape;7028;p3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9" name="Google Shape;7029;p3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0" name="Google Shape;7030;p3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1" name="Google Shape;7031;p3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2" name="Google Shape;7032;p3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3" name="Google Shape;7033;p3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4" name="Google Shape;7034;p3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5" name="Google Shape;7035;p3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6" name="Google Shape;7036;p3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7" name="Google Shape;7037;p3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8" name="Google Shape;7038;p3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9" name="Google Shape;7039;p3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0" name="Google Shape;7040;p3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1" name="Google Shape;7041;p3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2" name="Google Shape;7042;p3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3" name="Google Shape;7043;p3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4" name="Google Shape;7044;p3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5" name="Google Shape;7045;p3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6" name="Google Shape;7046;p3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7" name="Google Shape;7047;p3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8" name="Google Shape;7048;p3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9" name="Google Shape;7049;p3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0" name="Google Shape;7050;p3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1" name="Google Shape;7051;p3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2" name="Google Shape;7052;p3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3" name="Google Shape;7053;p3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4" name="Google Shape;7054;p3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5" name="Google Shape;7055;p3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6" name="Google Shape;7056;p3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7" name="Google Shape;7057;p3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8" name="Google Shape;7058;p3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9" name="Google Shape;7059;p3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0" name="Google Shape;7060;p3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1" name="Google Shape;7061;p3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2" name="Google Shape;7062;p3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3" name="Google Shape;7063;p3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4" name="Google Shape;7064;p3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5" name="Google Shape;7065;p3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6" name="Google Shape;7066;p3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7" name="Google Shape;7067;p3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8" name="Google Shape;7068;p3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9" name="Google Shape;7069;p3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0" name="Google Shape;7070;p3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1" name="Google Shape;7071;p3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2" name="Google Shape;7072;p3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73" name="Google Shape;7073;p38"/>
          <p:cNvGrpSpPr/>
          <p:nvPr/>
        </p:nvGrpSpPr>
        <p:grpSpPr>
          <a:xfrm>
            <a:off x="10850400" y="5984334"/>
            <a:ext cx="2182667" cy="695300"/>
            <a:chOff x="-4380075" y="3780200"/>
            <a:chExt cx="1637000" cy="521475"/>
          </a:xfrm>
        </p:grpSpPr>
        <p:sp>
          <p:nvSpPr>
            <p:cNvPr id="7074" name="Google Shape;7074;p38"/>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5" name="Google Shape;7075;p38"/>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6" name="Google Shape;7076;p38"/>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7" name="Google Shape;7077;p38"/>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8" name="Google Shape;7078;p38"/>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9" name="Google Shape;7079;p38"/>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0" name="Google Shape;7080;p38"/>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1" name="Google Shape;7081;p38"/>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2" name="Google Shape;7082;p38"/>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3" name="Google Shape;7083;p38"/>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4" name="Google Shape;7084;p38"/>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5" name="Google Shape;7085;p38"/>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6" name="Google Shape;7086;p38"/>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7" name="Google Shape;7087;p38"/>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8" name="Google Shape;7088;p38"/>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9" name="Google Shape;7089;p38"/>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0" name="Google Shape;7090;p38"/>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1" name="Google Shape;7091;p38"/>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2" name="Google Shape;7092;p38"/>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3" name="Google Shape;7093;p38"/>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4" name="Google Shape;7094;p38"/>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5" name="Google Shape;7095;p38"/>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6" name="Google Shape;7096;p38"/>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7" name="Google Shape;7097;p38"/>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8" name="Google Shape;7098;p38"/>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9" name="Google Shape;7099;p38"/>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0" name="Google Shape;7100;p38"/>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1" name="Google Shape;7101;p38"/>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2" name="Google Shape;7102;p38"/>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3" name="Google Shape;7103;p38"/>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4" name="Google Shape;7104;p38"/>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5" name="Google Shape;7105;p38"/>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6" name="Google Shape;7106;p38"/>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7" name="Google Shape;7107;p38"/>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8" name="Google Shape;7108;p38"/>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9" name="Google Shape;7109;p38"/>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0" name="Google Shape;7110;p38"/>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1" name="Google Shape;7111;p38"/>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2" name="Google Shape;7112;p38"/>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3" name="Google Shape;7113;p38"/>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4" name="Google Shape;7114;p38"/>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5" name="Google Shape;7115;p38"/>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6" name="Google Shape;7116;p38"/>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7" name="Google Shape;7117;p38"/>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8" name="Google Shape;7118;p38"/>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9" name="Google Shape;7119;p38"/>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0" name="Google Shape;7120;p38"/>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1" name="Google Shape;7121;p38"/>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2" name="Google Shape;7122;p38"/>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3" name="Google Shape;7123;p38"/>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4" name="Google Shape;7124;p38"/>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5" name="Google Shape;7125;p38"/>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6" name="Google Shape;7126;p38"/>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7" name="Google Shape;7127;p38"/>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8" name="Google Shape;7128;p38"/>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9" name="Google Shape;7129;p38"/>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0" name="Google Shape;7130;p38"/>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1" name="Google Shape;7131;p38"/>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2" name="Google Shape;7132;p38"/>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3" name="Google Shape;7133;p38"/>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4" name="Google Shape;7134;p38"/>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5" name="Google Shape;7135;p38"/>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6" name="Google Shape;7136;p38"/>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7" name="Google Shape;7137;p38"/>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8" name="Google Shape;7138;p38"/>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9" name="Google Shape;7139;p38"/>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0" name="Google Shape;7140;p38"/>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1" name="Google Shape;7141;p38"/>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7142" name="Google Shape;7142;p38"/>
          <p:cNvPicPr preferRelativeResize="0"/>
          <p:nvPr/>
        </p:nvPicPr>
        <p:blipFill>
          <a:blip r:embed="rId3">
            <a:alphaModFix amt="78000"/>
          </a:blip>
          <a:stretch>
            <a:fillRect/>
          </a:stretch>
        </p:blipFill>
        <p:spPr>
          <a:xfrm rot="4087981">
            <a:off x="-1380950" y="3971728"/>
            <a:ext cx="3994132" cy="2618675"/>
          </a:xfrm>
          <a:prstGeom prst="rect">
            <a:avLst/>
          </a:prstGeom>
          <a:noFill/>
          <a:ln>
            <a:noFill/>
          </a:ln>
        </p:spPr>
      </p:pic>
      <p:pic>
        <p:nvPicPr>
          <p:cNvPr id="7143" name="Google Shape;7143;p38"/>
          <p:cNvPicPr preferRelativeResize="0"/>
          <p:nvPr/>
        </p:nvPicPr>
        <p:blipFill>
          <a:blip r:embed="rId4">
            <a:alphaModFix amt="72000"/>
          </a:blip>
          <a:stretch>
            <a:fillRect/>
          </a:stretch>
        </p:blipFill>
        <p:spPr>
          <a:xfrm rot="-7867873">
            <a:off x="9272370" y="-642388"/>
            <a:ext cx="4568695" cy="2995376"/>
          </a:xfrm>
          <a:prstGeom prst="rect">
            <a:avLst/>
          </a:prstGeom>
          <a:noFill/>
          <a:ln>
            <a:noFill/>
          </a:ln>
        </p:spPr>
      </p:pic>
    </p:spTree>
    <p:extLst>
      <p:ext uri="{BB962C8B-B14F-4D97-AF65-F5344CB8AC3E}">
        <p14:creationId xmlns:p14="http://schemas.microsoft.com/office/powerpoint/2010/main" val="86100274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vi-VN"/>
          </a:p>
        </p:txBody>
      </p:sp>
      <p:sp>
        <p:nvSpPr>
          <p:cNvPr id="4" name="Date Placeholder 3">
            <a:extLst>
              <a:ext uri="{FF2B5EF4-FFF2-40B4-BE49-F238E27FC236}">
                <a16:creationId xmlns:a16="http://schemas.microsoft.com/office/drawing/2014/main" id="{76FC19D4-CD42-EB39-7817-5773ED688DA9}"/>
              </a:ext>
            </a:extLst>
          </p:cNvPr>
          <p:cNvSpPr>
            <a:spLocks noGrp="1"/>
          </p:cNvSpPr>
          <p:nvPr>
            <p:ph type="dt" sz="half" idx="10"/>
          </p:nvPr>
        </p:nvSpPr>
        <p:spPr/>
        <p:txBody>
          <a:bodyPr/>
          <a:lstStyle>
            <a:lvl1pPr>
              <a:defRPr/>
            </a:lvl1pPr>
          </a:lstStyle>
          <a:p>
            <a:pPr>
              <a:defRPr/>
            </a:pPr>
            <a:fld id="{DB25ABC2-E7A8-41B8-9B6F-C64E056D1D59}" type="datetimeFigureOut">
              <a:rPr lang="vi-VN"/>
              <a:pPr>
                <a:defRPr/>
              </a:pPr>
              <a:t>25/09/2023</a:t>
            </a:fld>
            <a:endParaRPr lang="vi-VN"/>
          </a:p>
        </p:txBody>
      </p:sp>
      <p:sp>
        <p:nvSpPr>
          <p:cNvPr id="5" name="Footer Placeholder 4">
            <a:extLst>
              <a:ext uri="{FF2B5EF4-FFF2-40B4-BE49-F238E27FC236}">
                <a16:creationId xmlns:a16="http://schemas.microsoft.com/office/drawing/2014/main" id="{7976E86F-8B99-9362-0E74-0C6ADF675BF7}"/>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id="{FB609C18-A2BB-D533-9DA0-82F30BAAB549}"/>
              </a:ext>
            </a:extLst>
          </p:cNvPr>
          <p:cNvSpPr>
            <a:spLocks noGrp="1"/>
          </p:cNvSpPr>
          <p:nvPr>
            <p:ph type="sldNum" sz="quarter" idx="12"/>
          </p:nvPr>
        </p:nvSpPr>
        <p:spPr/>
        <p:txBody>
          <a:bodyPr/>
          <a:lstStyle>
            <a:lvl1pPr>
              <a:defRPr/>
            </a:lvl1pPr>
          </a:lstStyle>
          <a:p>
            <a:fld id="{832C2FCF-3F84-456C-B984-99F2F3AE009D}" type="slidenum">
              <a:rPr lang="vi-VN" altLang="en-US"/>
              <a:pPr/>
              <a:t>‹#›</a:t>
            </a:fld>
            <a:endParaRPr lang="vi-VN" altLang="en-US"/>
          </a:p>
        </p:txBody>
      </p:sp>
    </p:spTree>
    <p:extLst>
      <p:ext uri="{BB962C8B-B14F-4D97-AF65-F5344CB8AC3E}">
        <p14:creationId xmlns:p14="http://schemas.microsoft.com/office/powerpoint/2010/main" val="287494923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id="{F55F22A1-A48E-B2AA-D310-937A357BD2C6}"/>
              </a:ext>
            </a:extLst>
          </p:cNvPr>
          <p:cNvSpPr>
            <a:spLocks noGrp="1"/>
          </p:cNvSpPr>
          <p:nvPr>
            <p:ph type="dt" sz="half" idx="10"/>
          </p:nvPr>
        </p:nvSpPr>
        <p:spPr/>
        <p:txBody>
          <a:bodyPr/>
          <a:lstStyle>
            <a:lvl1pPr>
              <a:defRPr/>
            </a:lvl1pPr>
          </a:lstStyle>
          <a:p>
            <a:pPr>
              <a:defRPr/>
            </a:pPr>
            <a:fld id="{84F4DBD5-EF3A-4FB8-8097-715908F9773C}" type="datetimeFigureOut">
              <a:rPr lang="vi-VN"/>
              <a:pPr>
                <a:defRPr/>
              </a:pPr>
              <a:t>25/09/2023</a:t>
            </a:fld>
            <a:endParaRPr lang="vi-VN"/>
          </a:p>
        </p:txBody>
      </p:sp>
      <p:sp>
        <p:nvSpPr>
          <p:cNvPr id="5" name="Footer Placeholder 4">
            <a:extLst>
              <a:ext uri="{FF2B5EF4-FFF2-40B4-BE49-F238E27FC236}">
                <a16:creationId xmlns:a16="http://schemas.microsoft.com/office/drawing/2014/main" id="{37D57407-ADB4-9D98-D6B9-B13D5C1DD36A}"/>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id="{3787BE87-8E43-8D33-4D6C-DB0527E89155}"/>
              </a:ext>
            </a:extLst>
          </p:cNvPr>
          <p:cNvSpPr>
            <a:spLocks noGrp="1"/>
          </p:cNvSpPr>
          <p:nvPr>
            <p:ph type="sldNum" sz="quarter" idx="12"/>
          </p:nvPr>
        </p:nvSpPr>
        <p:spPr/>
        <p:txBody>
          <a:bodyPr/>
          <a:lstStyle>
            <a:lvl1pPr>
              <a:defRPr/>
            </a:lvl1pPr>
          </a:lstStyle>
          <a:p>
            <a:fld id="{87E8F73D-ED88-4E56-B3EB-3D668C165FB6}" type="slidenum">
              <a:rPr lang="vi-VN" altLang="en-US"/>
              <a:pPr/>
              <a:t>‹#›</a:t>
            </a:fld>
            <a:endParaRPr lang="vi-VN" altLang="en-US"/>
          </a:p>
        </p:txBody>
      </p:sp>
    </p:spTree>
    <p:extLst>
      <p:ext uri="{BB962C8B-B14F-4D97-AF65-F5344CB8AC3E}">
        <p14:creationId xmlns:p14="http://schemas.microsoft.com/office/powerpoint/2010/main" val="213328347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73A5A78-BF44-749E-E03C-24F387F953F2}"/>
              </a:ext>
            </a:extLst>
          </p:cNvPr>
          <p:cNvSpPr>
            <a:spLocks noGrp="1"/>
          </p:cNvSpPr>
          <p:nvPr>
            <p:ph type="dt" sz="half" idx="10"/>
          </p:nvPr>
        </p:nvSpPr>
        <p:spPr/>
        <p:txBody>
          <a:bodyPr/>
          <a:lstStyle>
            <a:lvl1pPr>
              <a:defRPr/>
            </a:lvl1pPr>
          </a:lstStyle>
          <a:p>
            <a:pPr>
              <a:defRPr/>
            </a:pPr>
            <a:fld id="{942C8C4E-DB11-4FDF-903E-34B82AA47114}" type="datetimeFigureOut">
              <a:rPr lang="vi-VN"/>
              <a:pPr>
                <a:defRPr/>
              </a:pPr>
              <a:t>25/09/2023</a:t>
            </a:fld>
            <a:endParaRPr lang="vi-VN"/>
          </a:p>
        </p:txBody>
      </p:sp>
      <p:sp>
        <p:nvSpPr>
          <p:cNvPr id="5" name="Footer Placeholder 4">
            <a:extLst>
              <a:ext uri="{FF2B5EF4-FFF2-40B4-BE49-F238E27FC236}">
                <a16:creationId xmlns:a16="http://schemas.microsoft.com/office/drawing/2014/main" id="{C0B2D623-C780-6E3C-BCAC-2B09EDC2130F}"/>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id="{FC88CDBC-8E57-409F-23C4-76B43B39A357}"/>
              </a:ext>
            </a:extLst>
          </p:cNvPr>
          <p:cNvSpPr>
            <a:spLocks noGrp="1"/>
          </p:cNvSpPr>
          <p:nvPr>
            <p:ph type="sldNum" sz="quarter" idx="12"/>
          </p:nvPr>
        </p:nvSpPr>
        <p:spPr/>
        <p:txBody>
          <a:bodyPr/>
          <a:lstStyle>
            <a:lvl1pPr>
              <a:defRPr/>
            </a:lvl1pPr>
          </a:lstStyle>
          <a:p>
            <a:fld id="{2853105A-ED17-44A8-9636-6EEF787C49CE}" type="slidenum">
              <a:rPr lang="vi-VN" altLang="en-US"/>
              <a:pPr/>
              <a:t>‹#›</a:t>
            </a:fld>
            <a:endParaRPr lang="vi-VN" altLang="en-US"/>
          </a:p>
        </p:txBody>
      </p:sp>
    </p:spTree>
    <p:extLst>
      <p:ext uri="{BB962C8B-B14F-4D97-AF65-F5344CB8AC3E}">
        <p14:creationId xmlns:p14="http://schemas.microsoft.com/office/powerpoint/2010/main" val="273432897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3">
            <a:extLst>
              <a:ext uri="{FF2B5EF4-FFF2-40B4-BE49-F238E27FC236}">
                <a16:creationId xmlns:a16="http://schemas.microsoft.com/office/drawing/2014/main" id="{703B2539-5A49-20EE-5918-AB1C8F66EF5B}"/>
              </a:ext>
            </a:extLst>
          </p:cNvPr>
          <p:cNvSpPr>
            <a:spLocks noGrp="1"/>
          </p:cNvSpPr>
          <p:nvPr>
            <p:ph type="dt" sz="half" idx="10"/>
          </p:nvPr>
        </p:nvSpPr>
        <p:spPr/>
        <p:txBody>
          <a:bodyPr/>
          <a:lstStyle>
            <a:lvl1pPr>
              <a:defRPr/>
            </a:lvl1pPr>
          </a:lstStyle>
          <a:p>
            <a:pPr>
              <a:defRPr/>
            </a:pPr>
            <a:fld id="{45AC90DB-EB15-480F-A055-20A9C97B37A0}" type="datetimeFigureOut">
              <a:rPr lang="vi-VN"/>
              <a:pPr>
                <a:defRPr/>
              </a:pPr>
              <a:t>25/09/2023</a:t>
            </a:fld>
            <a:endParaRPr lang="vi-VN"/>
          </a:p>
        </p:txBody>
      </p:sp>
      <p:sp>
        <p:nvSpPr>
          <p:cNvPr id="6" name="Footer Placeholder 4">
            <a:extLst>
              <a:ext uri="{FF2B5EF4-FFF2-40B4-BE49-F238E27FC236}">
                <a16:creationId xmlns:a16="http://schemas.microsoft.com/office/drawing/2014/main" id="{7DD36D29-D348-D01D-7EC1-8B5B0217FCDC}"/>
              </a:ext>
            </a:extLst>
          </p:cNvPr>
          <p:cNvSpPr>
            <a:spLocks noGrp="1"/>
          </p:cNvSpPr>
          <p:nvPr>
            <p:ph type="ftr" sz="quarter" idx="11"/>
          </p:nvPr>
        </p:nvSpPr>
        <p:spPr/>
        <p:txBody>
          <a:bodyPr/>
          <a:lstStyle>
            <a:lvl1pPr>
              <a:defRPr/>
            </a:lvl1pPr>
          </a:lstStyle>
          <a:p>
            <a:pPr>
              <a:defRPr/>
            </a:pPr>
            <a:endParaRPr lang="vi-VN"/>
          </a:p>
        </p:txBody>
      </p:sp>
      <p:sp>
        <p:nvSpPr>
          <p:cNvPr id="7" name="Slide Number Placeholder 5">
            <a:extLst>
              <a:ext uri="{FF2B5EF4-FFF2-40B4-BE49-F238E27FC236}">
                <a16:creationId xmlns:a16="http://schemas.microsoft.com/office/drawing/2014/main" id="{C9F16CFC-01D5-C901-1486-61D623E67B6F}"/>
              </a:ext>
            </a:extLst>
          </p:cNvPr>
          <p:cNvSpPr>
            <a:spLocks noGrp="1"/>
          </p:cNvSpPr>
          <p:nvPr>
            <p:ph type="sldNum" sz="quarter" idx="12"/>
          </p:nvPr>
        </p:nvSpPr>
        <p:spPr/>
        <p:txBody>
          <a:bodyPr/>
          <a:lstStyle>
            <a:lvl1pPr>
              <a:defRPr/>
            </a:lvl1pPr>
          </a:lstStyle>
          <a:p>
            <a:fld id="{300C5534-1D0D-4B3D-81B4-5BB9DD8C2EE2}" type="slidenum">
              <a:rPr lang="vi-VN" altLang="en-US"/>
              <a:pPr/>
              <a:t>‹#›</a:t>
            </a:fld>
            <a:endParaRPr lang="vi-VN" altLang="en-US"/>
          </a:p>
        </p:txBody>
      </p:sp>
    </p:spTree>
    <p:extLst>
      <p:ext uri="{BB962C8B-B14F-4D97-AF65-F5344CB8AC3E}">
        <p14:creationId xmlns:p14="http://schemas.microsoft.com/office/powerpoint/2010/main" val="41798511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3">
            <a:extLst>
              <a:ext uri="{FF2B5EF4-FFF2-40B4-BE49-F238E27FC236}">
                <a16:creationId xmlns:a16="http://schemas.microsoft.com/office/drawing/2014/main" id="{2DF5A015-AA91-E9B3-6D94-C440725D2468}"/>
              </a:ext>
            </a:extLst>
          </p:cNvPr>
          <p:cNvSpPr>
            <a:spLocks noGrp="1"/>
          </p:cNvSpPr>
          <p:nvPr>
            <p:ph type="dt" sz="half" idx="10"/>
          </p:nvPr>
        </p:nvSpPr>
        <p:spPr/>
        <p:txBody>
          <a:bodyPr/>
          <a:lstStyle>
            <a:lvl1pPr>
              <a:defRPr/>
            </a:lvl1pPr>
          </a:lstStyle>
          <a:p>
            <a:pPr>
              <a:defRPr/>
            </a:pPr>
            <a:fld id="{CA5CF45F-CDF7-437C-A1F5-CB97911CB421}" type="datetimeFigureOut">
              <a:rPr lang="vi-VN"/>
              <a:pPr>
                <a:defRPr/>
              </a:pPr>
              <a:t>25/09/2023</a:t>
            </a:fld>
            <a:endParaRPr lang="vi-VN"/>
          </a:p>
        </p:txBody>
      </p:sp>
      <p:sp>
        <p:nvSpPr>
          <p:cNvPr id="8" name="Footer Placeholder 4">
            <a:extLst>
              <a:ext uri="{FF2B5EF4-FFF2-40B4-BE49-F238E27FC236}">
                <a16:creationId xmlns:a16="http://schemas.microsoft.com/office/drawing/2014/main" id="{138B612C-AB55-30EE-BE7C-55F69A9A144F}"/>
              </a:ext>
            </a:extLst>
          </p:cNvPr>
          <p:cNvSpPr>
            <a:spLocks noGrp="1"/>
          </p:cNvSpPr>
          <p:nvPr>
            <p:ph type="ftr" sz="quarter" idx="11"/>
          </p:nvPr>
        </p:nvSpPr>
        <p:spPr/>
        <p:txBody>
          <a:bodyPr/>
          <a:lstStyle>
            <a:lvl1pPr>
              <a:defRPr/>
            </a:lvl1pPr>
          </a:lstStyle>
          <a:p>
            <a:pPr>
              <a:defRPr/>
            </a:pPr>
            <a:endParaRPr lang="vi-VN"/>
          </a:p>
        </p:txBody>
      </p:sp>
      <p:sp>
        <p:nvSpPr>
          <p:cNvPr id="9" name="Slide Number Placeholder 5">
            <a:extLst>
              <a:ext uri="{FF2B5EF4-FFF2-40B4-BE49-F238E27FC236}">
                <a16:creationId xmlns:a16="http://schemas.microsoft.com/office/drawing/2014/main" id="{D0F6FD19-205B-0456-323E-BBD20CA56AEB}"/>
              </a:ext>
            </a:extLst>
          </p:cNvPr>
          <p:cNvSpPr>
            <a:spLocks noGrp="1"/>
          </p:cNvSpPr>
          <p:nvPr>
            <p:ph type="sldNum" sz="quarter" idx="12"/>
          </p:nvPr>
        </p:nvSpPr>
        <p:spPr/>
        <p:txBody>
          <a:bodyPr/>
          <a:lstStyle>
            <a:lvl1pPr>
              <a:defRPr/>
            </a:lvl1pPr>
          </a:lstStyle>
          <a:p>
            <a:fld id="{576AEA71-D85D-4302-8F0B-34A4BBFA6DDD}" type="slidenum">
              <a:rPr lang="vi-VN" altLang="en-US"/>
              <a:pPr/>
              <a:t>‹#›</a:t>
            </a:fld>
            <a:endParaRPr lang="vi-VN" altLang="en-US"/>
          </a:p>
        </p:txBody>
      </p:sp>
    </p:spTree>
    <p:extLst>
      <p:ext uri="{BB962C8B-B14F-4D97-AF65-F5344CB8AC3E}">
        <p14:creationId xmlns:p14="http://schemas.microsoft.com/office/powerpoint/2010/main" val="420041988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3">
            <a:extLst>
              <a:ext uri="{FF2B5EF4-FFF2-40B4-BE49-F238E27FC236}">
                <a16:creationId xmlns:a16="http://schemas.microsoft.com/office/drawing/2014/main" id="{0799CDAE-D842-4027-74F9-0279ABBB621E}"/>
              </a:ext>
            </a:extLst>
          </p:cNvPr>
          <p:cNvSpPr>
            <a:spLocks noGrp="1"/>
          </p:cNvSpPr>
          <p:nvPr>
            <p:ph type="dt" sz="half" idx="10"/>
          </p:nvPr>
        </p:nvSpPr>
        <p:spPr/>
        <p:txBody>
          <a:bodyPr/>
          <a:lstStyle>
            <a:lvl1pPr>
              <a:defRPr/>
            </a:lvl1pPr>
          </a:lstStyle>
          <a:p>
            <a:pPr>
              <a:defRPr/>
            </a:pPr>
            <a:fld id="{F46A45B7-0FC1-49D1-96DD-64D06F778020}" type="datetimeFigureOut">
              <a:rPr lang="vi-VN"/>
              <a:pPr>
                <a:defRPr/>
              </a:pPr>
              <a:t>25/09/2023</a:t>
            </a:fld>
            <a:endParaRPr lang="vi-VN"/>
          </a:p>
        </p:txBody>
      </p:sp>
      <p:sp>
        <p:nvSpPr>
          <p:cNvPr id="4" name="Footer Placeholder 4">
            <a:extLst>
              <a:ext uri="{FF2B5EF4-FFF2-40B4-BE49-F238E27FC236}">
                <a16:creationId xmlns:a16="http://schemas.microsoft.com/office/drawing/2014/main" id="{4F6E5018-BFC6-3030-2186-B9731EF78BBB}"/>
              </a:ext>
            </a:extLst>
          </p:cNvPr>
          <p:cNvSpPr>
            <a:spLocks noGrp="1"/>
          </p:cNvSpPr>
          <p:nvPr>
            <p:ph type="ftr" sz="quarter" idx="11"/>
          </p:nvPr>
        </p:nvSpPr>
        <p:spPr/>
        <p:txBody>
          <a:bodyPr/>
          <a:lstStyle>
            <a:lvl1pPr>
              <a:defRPr/>
            </a:lvl1pPr>
          </a:lstStyle>
          <a:p>
            <a:pPr>
              <a:defRPr/>
            </a:pPr>
            <a:endParaRPr lang="vi-VN"/>
          </a:p>
        </p:txBody>
      </p:sp>
      <p:sp>
        <p:nvSpPr>
          <p:cNvPr id="5" name="Slide Number Placeholder 5">
            <a:extLst>
              <a:ext uri="{FF2B5EF4-FFF2-40B4-BE49-F238E27FC236}">
                <a16:creationId xmlns:a16="http://schemas.microsoft.com/office/drawing/2014/main" id="{6FD025CF-3433-7EFF-1E24-8D9E80ED94E5}"/>
              </a:ext>
            </a:extLst>
          </p:cNvPr>
          <p:cNvSpPr>
            <a:spLocks noGrp="1"/>
          </p:cNvSpPr>
          <p:nvPr>
            <p:ph type="sldNum" sz="quarter" idx="12"/>
          </p:nvPr>
        </p:nvSpPr>
        <p:spPr/>
        <p:txBody>
          <a:bodyPr/>
          <a:lstStyle>
            <a:lvl1pPr>
              <a:defRPr/>
            </a:lvl1pPr>
          </a:lstStyle>
          <a:p>
            <a:fld id="{AF2D9D9E-D7CA-47D2-AA5A-48066D0E8ED5}" type="slidenum">
              <a:rPr lang="vi-VN" altLang="en-US"/>
              <a:pPr/>
              <a:t>‹#›</a:t>
            </a:fld>
            <a:endParaRPr lang="vi-VN" altLang="en-US"/>
          </a:p>
        </p:txBody>
      </p:sp>
    </p:spTree>
    <p:extLst>
      <p:ext uri="{BB962C8B-B14F-4D97-AF65-F5344CB8AC3E}">
        <p14:creationId xmlns:p14="http://schemas.microsoft.com/office/powerpoint/2010/main" val="29540752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2B7E0E0-47C6-42EE-8F6C-2867234789DD}" type="datetimeFigureOut">
              <a:rPr lang="en-US" smtClean="0"/>
              <a:t>9/25/2023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24059063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9F4AF25B-E4FC-A7A8-77ED-A7DFFC70DFB0}"/>
              </a:ext>
            </a:extLst>
          </p:cNvPr>
          <p:cNvSpPr>
            <a:spLocks noGrp="1"/>
          </p:cNvSpPr>
          <p:nvPr>
            <p:ph type="dt" sz="half" idx="10"/>
          </p:nvPr>
        </p:nvSpPr>
        <p:spPr/>
        <p:txBody>
          <a:bodyPr/>
          <a:lstStyle>
            <a:lvl1pPr>
              <a:defRPr/>
            </a:lvl1pPr>
          </a:lstStyle>
          <a:p>
            <a:pPr>
              <a:defRPr/>
            </a:pPr>
            <a:fld id="{4F4C85E6-7FC1-48B1-80DA-14EB9C3EE7CF}" type="datetimeFigureOut">
              <a:rPr lang="vi-VN"/>
              <a:pPr>
                <a:defRPr/>
              </a:pPr>
              <a:t>25/09/2023</a:t>
            </a:fld>
            <a:endParaRPr lang="vi-VN"/>
          </a:p>
        </p:txBody>
      </p:sp>
      <p:sp>
        <p:nvSpPr>
          <p:cNvPr id="3" name="Footer Placeholder 4">
            <a:extLst>
              <a:ext uri="{FF2B5EF4-FFF2-40B4-BE49-F238E27FC236}">
                <a16:creationId xmlns:a16="http://schemas.microsoft.com/office/drawing/2014/main" id="{45AD5ED8-959C-1C47-D1FB-96C9B0D178B8}"/>
              </a:ext>
            </a:extLst>
          </p:cNvPr>
          <p:cNvSpPr>
            <a:spLocks noGrp="1"/>
          </p:cNvSpPr>
          <p:nvPr>
            <p:ph type="ftr" sz="quarter" idx="11"/>
          </p:nvPr>
        </p:nvSpPr>
        <p:spPr/>
        <p:txBody>
          <a:bodyPr/>
          <a:lstStyle>
            <a:lvl1pPr>
              <a:defRPr/>
            </a:lvl1pPr>
          </a:lstStyle>
          <a:p>
            <a:pPr>
              <a:defRPr/>
            </a:pPr>
            <a:endParaRPr lang="vi-VN"/>
          </a:p>
        </p:txBody>
      </p:sp>
      <p:sp>
        <p:nvSpPr>
          <p:cNvPr id="4" name="Slide Number Placeholder 5">
            <a:extLst>
              <a:ext uri="{FF2B5EF4-FFF2-40B4-BE49-F238E27FC236}">
                <a16:creationId xmlns:a16="http://schemas.microsoft.com/office/drawing/2014/main" id="{5BCF08E4-F6F5-81E0-FCE0-3252DDCCF526}"/>
              </a:ext>
            </a:extLst>
          </p:cNvPr>
          <p:cNvSpPr>
            <a:spLocks noGrp="1"/>
          </p:cNvSpPr>
          <p:nvPr>
            <p:ph type="sldNum" sz="quarter" idx="12"/>
          </p:nvPr>
        </p:nvSpPr>
        <p:spPr/>
        <p:txBody>
          <a:bodyPr/>
          <a:lstStyle>
            <a:lvl1pPr>
              <a:defRPr/>
            </a:lvl1pPr>
          </a:lstStyle>
          <a:p>
            <a:fld id="{9ECF9DFC-F461-4902-9638-44A12E0D5E33}" type="slidenum">
              <a:rPr lang="vi-VN" altLang="en-US"/>
              <a:pPr/>
              <a:t>‹#›</a:t>
            </a:fld>
            <a:endParaRPr lang="vi-VN" altLang="en-US"/>
          </a:p>
        </p:txBody>
      </p:sp>
    </p:spTree>
    <p:extLst>
      <p:ext uri="{BB962C8B-B14F-4D97-AF65-F5344CB8AC3E}">
        <p14:creationId xmlns:p14="http://schemas.microsoft.com/office/powerpoint/2010/main" val="32445509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B134564C-5E7B-BA10-D2F8-1106B3126F44}"/>
              </a:ext>
            </a:extLst>
          </p:cNvPr>
          <p:cNvSpPr>
            <a:spLocks noGrp="1"/>
          </p:cNvSpPr>
          <p:nvPr>
            <p:ph type="dt" sz="half" idx="10"/>
          </p:nvPr>
        </p:nvSpPr>
        <p:spPr/>
        <p:txBody>
          <a:bodyPr/>
          <a:lstStyle>
            <a:lvl1pPr>
              <a:defRPr/>
            </a:lvl1pPr>
          </a:lstStyle>
          <a:p>
            <a:pPr>
              <a:defRPr/>
            </a:pPr>
            <a:fld id="{0615787F-9EC4-4078-AC60-A384E466B426}" type="datetimeFigureOut">
              <a:rPr lang="vi-VN"/>
              <a:pPr>
                <a:defRPr/>
              </a:pPr>
              <a:t>25/09/2023</a:t>
            </a:fld>
            <a:endParaRPr lang="vi-VN"/>
          </a:p>
        </p:txBody>
      </p:sp>
      <p:sp>
        <p:nvSpPr>
          <p:cNvPr id="6" name="Footer Placeholder 4">
            <a:extLst>
              <a:ext uri="{FF2B5EF4-FFF2-40B4-BE49-F238E27FC236}">
                <a16:creationId xmlns:a16="http://schemas.microsoft.com/office/drawing/2014/main" id="{EDE8E2D5-871F-8AF4-DFBC-490B0A77B462}"/>
              </a:ext>
            </a:extLst>
          </p:cNvPr>
          <p:cNvSpPr>
            <a:spLocks noGrp="1"/>
          </p:cNvSpPr>
          <p:nvPr>
            <p:ph type="ftr" sz="quarter" idx="11"/>
          </p:nvPr>
        </p:nvSpPr>
        <p:spPr/>
        <p:txBody>
          <a:bodyPr/>
          <a:lstStyle>
            <a:lvl1pPr>
              <a:defRPr/>
            </a:lvl1pPr>
          </a:lstStyle>
          <a:p>
            <a:pPr>
              <a:defRPr/>
            </a:pPr>
            <a:endParaRPr lang="vi-VN"/>
          </a:p>
        </p:txBody>
      </p:sp>
      <p:sp>
        <p:nvSpPr>
          <p:cNvPr id="7" name="Slide Number Placeholder 5">
            <a:extLst>
              <a:ext uri="{FF2B5EF4-FFF2-40B4-BE49-F238E27FC236}">
                <a16:creationId xmlns:a16="http://schemas.microsoft.com/office/drawing/2014/main" id="{1903CC2D-AD3C-FB98-D885-C55775D8A6CD}"/>
              </a:ext>
            </a:extLst>
          </p:cNvPr>
          <p:cNvSpPr>
            <a:spLocks noGrp="1"/>
          </p:cNvSpPr>
          <p:nvPr>
            <p:ph type="sldNum" sz="quarter" idx="12"/>
          </p:nvPr>
        </p:nvSpPr>
        <p:spPr/>
        <p:txBody>
          <a:bodyPr/>
          <a:lstStyle>
            <a:lvl1pPr>
              <a:defRPr/>
            </a:lvl1pPr>
          </a:lstStyle>
          <a:p>
            <a:fld id="{41E1FB04-B39A-4C1F-A86F-1557C46A89CC}" type="slidenum">
              <a:rPr lang="vi-VN" altLang="en-US"/>
              <a:pPr/>
              <a:t>‹#›</a:t>
            </a:fld>
            <a:endParaRPr lang="vi-VN" altLang="en-US"/>
          </a:p>
        </p:txBody>
      </p:sp>
    </p:spTree>
    <p:extLst>
      <p:ext uri="{BB962C8B-B14F-4D97-AF65-F5344CB8AC3E}">
        <p14:creationId xmlns:p14="http://schemas.microsoft.com/office/powerpoint/2010/main" val="388474975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vi-VN"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1EA9A61A-A5D3-8393-9926-E3CE65DDF5CB}"/>
              </a:ext>
            </a:extLst>
          </p:cNvPr>
          <p:cNvSpPr>
            <a:spLocks noGrp="1"/>
          </p:cNvSpPr>
          <p:nvPr>
            <p:ph type="dt" sz="half" idx="10"/>
          </p:nvPr>
        </p:nvSpPr>
        <p:spPr/>
        <p:txBody>
          <a:bodyPr/>
          <a:lstStyle>
            <a:lvl1pPr>
              <a:defRPr/>
            </a:lvl1pPr>
          </a:lstStyle>
          <a:p>
            <a:pPr>
              <a:defRPr/>
            </a:pPr>
            <a:fld id="{844DCF8F-5526-45D4-9F32-9F29B92E74AD}" type="datetimeFigureOut">
              <a:rPr lang="vi-VN"/>
              <a:pPr>
                <a:defRPr/>
              </a:pPr>
              <a:t>25/09/2023</a:t>
            </a:fld>
            <a:endParaRPr lang="vi-VN"/>
          </a:p>
        </p:txBody>
      </p:sp>
      <p:sp>
        <p:nvSpPr>
          <p:cNvPr id="6" name="Footer Placeholder 4">
            <a:extLst>
              <a:ext uri="{FF2B5EF4-FFF2-40B4-BE49-F238E27FC236}">
                <a16:creationId xmlns:a16="http://schemas.microsoft.com/office/drawing/2014/main" id="{183EA934-1813-6A61-593D-B05212F36761}"/>
              </a:ext>
            </a:extLst>
          </p:cNvPr>
          <p:cNvSpPr>
            <a:spLocks noGrp="1"/>
          </p:cNvSpPr>
          <p:nvPr>
            <p:ph type="ftr" sz="quarter" idx="11"/>
          </p:nvPr>
        </p:nvSpPr>
        <p:spPr/>
        <p:txBody>
          <a:bodyPr/>
          <a:lstStyle>
            <a:lvl1pPr>
              <a:defRPr/>
            </a:lvl1pPr>
          </a:lstStyle>
          <a:p>
            <a:pPr>
              <a:defRPr/>
            </a:pPr>
            <a:endParaRPr lang="vi-VN"/>
          </a:p>
        </p:txBody>
      </p:sp>
      <p:sp>
        <p:nvSpPr>
          <p:cNvPr id="7" name="Slide Number Placeholder 5">
            <a:extLst>
              <a:ext uri="{FF2B5EF4-FFF2-40B4-BE49-F238E27FC236}">
                <a16:creationId xmlns:a16="http://schemas.microsoft.com/office/drawing/2014/main" id="{A5FAFB75-319A-CFEF-0DF4-68B4E9F03F3E}"/>
              </a:ext>
            </a:extLst>
          </p:cNvPr>
          <p:cNvSpPr>
            <a:spLocks noGrp="1"/>
          </p:cNvSpPr>
          <p:nvPr>
            <p:ph type="sldNum" sz="quarter" idx="12"/>
          </p:nvPr>
        </p:nvSpPr>
        <p:spPr/>
        <p:txBody>
          <a:bodyPr/>
          <a:lstStyle>
            <a:lvl1pPr>
              <a:defRPr/>
            </a:lvl1pPr>
          </a:lstStyle>
          <a:p>
            <a:fld id="{F2D66017-7CED-4B19-9F31-4159C5D018B7}" type="slidenum">
              <a:rPr lang="vi-VN" altLang="en-US"/>
              <a:pPr/>
              <a:t>‹#›</a:t>
            </a:fld>
            <a:endParaRPr lang="vi-VN" altLang="en-US"/>
          </a:p>
        </p:txBody>
      </p:sp>
    </p:spTree>
    <p:extLst>
      <p:ext uri="{BB962C8B-B14F-4D97-AF65-F5344CB8AC3E}">
        <p14:creationId xmlns:p14="http://schemas.microsoft.com/office/powerpoint/2010/main" val="100830048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id="{C909E5C3-0378-93A1-5781-E2736D5C8172}"/>
              </a:ext>
            </a:extLst>
          </p:cNvPr>
          <p:cNvSpPr>
            <a:spLocks noGrp="1"/>
          </p:cNvSpPr>
          <p:nvPr>
            <p:ph type="dt" sz="half" idx="10"/>
          </p:nvPr>
        </p:nvSpPr>
        <p:spPr/>
        <p:txBody>
          <a:bodyPr/>
          <a:lstStyle>
            <a:lvl1pPr>
              <a:defRPr/>
            </a:lvl1pPr>
          </a:lstStyle>
          <a:p>
            <a:pPr>
              <a:defRPr/>
            </a:pPr>
            <a:fld id="{996B6F51-FDAD-4205-A202-D8E87B369234}" type="datetimeFigureOut">
              <a:rPr lang="vi-VN"/>
              <a:pPr>
                <a:defRPr/>
              </a:pPr>
              <a:t>25/09/2023</a:t>
            </a:fld>
            <a:endParaRPr lang="vi-VN"/>
          </a:p>
        </p:txBody>
      </p:sp>
      <p:sp>
        <p:nvSpPr>
          <p:cNvPr id="5" name="Footer Placeholder 4">
            <a:extLst>
              <a:ext uri="{FF2B5EF4-FFF2-40B4-BE49-F238E27FC236}">
                <a16:creationId xmlns:a16="http://schemas.microsoft.com/office/drawing/2014/main" id="{82638ECB-E794-9180-4F4B-BFB376591674}"/>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id="{C937C0A4-7D91-A18D-6C40-ED0FFB70DD4F}"/>
              </a:ext>
            </a:extLst>
          </p:cNvPr>
          <p:cNvSpPr>
            <a:spLocks noGrp="1"/>
          </p:cNvSpPr>
          <p:nvPr>
            <p:ph type="sldNum" sz="quarter" idx="12"/>
          </p:nvPr>
        </p:nvSpPr>
        <p:spPr/>
        <p:txBody>
          <a:bodyPr/>
          <a:lstStyle>
            <a:lvl1pPr>
              <a:defRPr/>
            </a:lvl1pPr>
          </a:lstStyle>
          <a:p>
            <a:fld id="{A76E78DE-C491-423B-83C7-3D76E3CA843B}" type="slidenum">
              <a:rPr lang="vi-VN" altLang="en-US"/>
              <a:pPr/>
              <a:t>‹#›</a:t>
            </a:fld>
            <a:endParaRPr lang="vi-VN" altLang="en-US"/>
          </a:p>
        </p:txBody>
      </p:sp>
    </p:spTree>
    <p:extLst>
      <p:ext uri="{BB962C8B-B14F-4D97-AF65-F5344CB8AC3E}">
        <p14:creationId xmlns:p14="http://schemas.microsoft.com/office/powerpoint/2010/main" val="73293157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id="{E3081493-072C-E2D3-D9EA-7D0AA79630E1}"/>
              </a:ext>
            </a:extLst>
          </p:cNvPr>
          <p:cNvSpPr>
            <a:spLocks noGrp="1"/>
          </p:cNvSpPr>
          <p:nvPr>
            <p:ph type="dt" sz="half" idx="10"/>
          </p:nvPr>
        </p:nvSpPr>
        <p:spPr/>
        <p:txBody>
          <a:bodyPr/>
          <a:lstStyle>
            <a:lvl1pPr>
              <a:defRPr/>
            </a:lvl1pPr>
          </a:lstStyle>
          <a:p>
            <a:pPr>
              <a:defRPr/>
            </a:pPr>
            <a:fld id="{B1DD8FF5-2E32-4E14-B0A4-8E5FABC1CAD1}" type="datetimeFigureOut">
              <a:rPr lang="vi-VN"/>
              <a:pPr>
                <a:defRPr/>
              </a:pPr>
              <a:t>25/09/2023</a:t>
            </a:fld>
            <a:endParaRPr lang="vi-VN"/>
          </a:p>
        </p:txBody>
      </p:sp>
      <p:sp>
        <p:nvSpPr>
          <p:cNvPr id="5" name="Footer Placeholder 4">
            <a:extLst>
              <a:ext uri="{FF2B5EF4-FFF2-40B4-BE49-F238E27FC236}">
                <a16:creationId xmlns:a16="http://schemas.microsoft.com/office/drawing/2014/main" id="{2561AF37-CDC7-ED61-7274-BE96473524D6}"/>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id="{4DF5BC63-5FE9-7E9A-3E08-02CBCFEAE2E1}"/>
              </a:ext>
            </a:extLst>
          </p:cNvPr>
          <p:cNvSpPr>
            <a:spLocks noGrp="1"/>
          </p:cNvSpPr>
          <p:nvPr>
            <p:ph type="sldNum" sz="quarter" idx="12"/>
          </p:nvPr>
        </p:nvSpPr>
        <p:spPr/>
        <p:txBody>
          <a:bodyPr/>
          <a:lstStyle>
            <a:lvl1pPr>
              <a:defRPr/>
            </a:lvl1pPr>
          </a:lstStyle>
          <a:p>
            <a:fld id="{ED63908E-14AB-46D0-A789-D645E8232DC9}" type="slidenum">
              <a:rPr lang="vi-VN" altLang="en-US"/>
              <a:pPr/>
              <a:t>‹#›</a:t>
            </a:fld>
            <a:endParaRPr lang="vi-VN" altLang="en-US"/>
          </a:p>
        </p:txBody>
      </p:sp>
    </p:spTree>
    <p:extLst>
      <p:ext uri="{BB962C8B-B14F-4D97-AF65-F5344CB8AC3E}">
        <p14:creationId xmlns:p14="http://schemas.microsoft.com/office/powerpoint/2010/main" val="145479770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493"/>
        <p:cNvGrpSpPr/>
        <p:nvPr/>
      </p:nvGrpSpPr>
      <p:grpSpPr>
        <a:xfrm>
          <a:off x="0" y="0"/>
          <a:ext cx="0" cy="0"/>
          <a:chOff x="0" y="0"/>
          <a:chExt cx="0" cy="0"/>
        </a:xfrm>
      </p:grpSpPr>
      <p:pic>
        <p:nvPicPr>
          <p:cNvPr id="5494" name="Google Shape;5494;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495" name="Google Shape;5495;p31"/>
          <p:cNvSpPr txBox="1">
            <a:spLocks noGrp="1"/>
          </p:cNvSpPr>
          <p:nvPr>
            <p:ph type="subTitle" idx="1"/>
          </p:nvPr>
        </p:nvSpPr>
        <p:spPr>
          <a:xfrm>
            <a:off x="953167" y="1924835"/>
            <a:ext cx="10285600" cy="3387200"/>
          </a:xfrm>
          <a:prstGeom prst="rect">
            <a:avLst/>
          </a:prstGeom>
        </p:spPr>
        <p:txBody>
          <a:bodyPr spcFirstLastPara="1" wrap="square" lIns="91425" tIns="91425" rIns="91425" bIns="91425" anchor="ctr" anchorCtr="0">
            <a:noAutofit/>
          </a:bodyPr>
          <a:lstStyle>
            <a:lvl1pPr lvl="0" algn="ctr" rtl="0">
              <a:lnSpc>
                <a:spcPct val="100000"/>
              </a:lnSpc>
              <a:spcBef>
                <a:spcPts val="1333"/>
              </a:spcBef>
              <a:spcAft>
                <a:spcPts val="0"/>
              </a:spcAft>
              <a:buClr>
                <a:schemeClr val="lt2"/>
              </a:buClr>
              <a:buSzPts val="1600"/>
              <a:buChar char="●"/>
              <a:defRPr sz="2133"/>
            </a:lvl1pPr>
            <a:lvl2pPr lvl="1" algn="ctr" rtl="0">
              <a:lnSpc>
                <a:spcPct val="100000"/>
              </a:lnSpc>
              <a:spcBef>
                <a:spcPts val="0"/>
              </a:spcBef>
              <a:spcAft>
                <a:spcPts val="0"/>
              </a:spcAft>
              <a:buClr>
                <a:schemeClr val="dk1"/>
              </a:buClr>
              <a:buSzPts val="1600"/>
              <a:buChar char="○"/>
              <a:defRPr sz="2133"/>
            </a:lvl2pPr>
            <a:lvl3pPr lvl="2" algn="ctr" rtl="0">
              <a:lnSpc>
                <a:spcPct val="100000"/>
              </a:lnSpc>
              <a:spcBef>
                <a:spcPts val="0"/>
              </a:spcBef>
              <a:spcAft>
                <a:spcPts val="0"/>
              </a:spcAft>
              <a:buClr>
                <a:schemeClr val="dk1"/>
              </a:buClr>
              <a:buSzPts val="1600"/>
              <a:buChar char="■"/>
              <a:defRPr sz="2133"/>
            </a:lvl3pPr>
            <a:lvl4pPr lvl="3" algn="ctr" rtl="0">
              <a:lnSpc>
                <a:spcPct val="100000"/>
              </a:lnSpc>
              <a:spcBef>
                <a:spcPts val="0"/>
              </a:spcBef>
              <a:spcAft>
                <a:spcPts val="0"/>
              </a:spcAft>
              <a:buClr>
                <a:schemeClr val="dk1"/>
              </a:buClr>
              <a:buSzPts val="1600"/>
              <a:buChar char="●"/>
              <a:defRPr sz="2133"/>
            </a:lvl4pPr>
            <a:lvl5pPr lvl="4" algn="ctr" rtl="0">
              <a:lnSpc>
                <a:spcPct val="100000"/>
              </a:lnSpc>
              <a:spcBef>
                <a:spcPts val="0"/>
              </a:spcBef>
              <a:spcAft>
                <a:spcPts val="0"/>
              </a:spcAft>
              <a:buClr>
                <a:schemeClr val="dk1"/>
              </a:buClr>
              <a:buSzPts val="1600"/>
              <a:buChar char="○"/>
              <a:defRPr sz="2133"/>
            </a:lvl5pPr>
            <a:lvl6pPr lvl="5" algn="ctr" rtl="0">
              <a:lnSpc>
                <a:spcPct val="100000"/>
              </a:lnSpc>
              <a:spcBef>
                <a:spcPts val="0"/>
              </a:spcBef>
              <a:spcAft>
                <a:spcPts val="0"/>
              </a:spcAft>
              <a:buClr>
                <a:schemeClr val="dk1"/>
              </a:buClr>
              <a:buSzPts val="1600"/>
              <a:buChar char="■"/>
              <a:defRPr sz="2133"/>
            </a:lvl6pPr>
            <a:lvl7pPr lvl="6" algn="ctr" rtl="0">
              <a:lnSpc>
                <a:spcPct val="100000"/>
              </a:lnSpc>
              <a:spcBef>
                <a:spcPts val="0"/>
              </a:spcBef>
              <a:spcAft>
                <a:spcPts val="0"/>
              </a:spcAft>
              <a:buClr>
                <a:schemeClr val="dk1"/>
              </a:buClr>
              <a:buSzPts val="1600"/>
              <a:buChar char="●"/>
              <a:defRPr sz="2133"/>
            </a:lvl7pPr>
            <a:lvl8pPr lvl="7" algn="ctr" rtl="0">
              <a:lnSpc>
                <a:spcPct val="100000"/>
              </a:lnSpc>
              <a:spcBef>
                <a:spcPts val="0"/>
              </a:spcBef>
              <a:spcAft>
                <a:spcPts val="0"/>
              </a:spcAft>
              <a:buClr>
                <a:schemeClr val="dk1"/>
              </a:buClr>
              <a:buSzPts val="1600"/>
              <a:buChar char="○"/>
              <a:defRPr sz="2133"/>
            </a:lvl8pPr>
            <a:lvl9pPr lvl="8" algn="ctr" rtl="0">
              <a:lnSpc>
                <a:spcPct val="100000"/>
              </a:lnSpc>
              <a:spcBef>
                <a:spcPts val="0"/>
              </a:spcBef>
              <a:spcAft>
                <a:spcPts val="0"/>
              </a:spcAft>
              <a:buClr>
                <a:schemeClr val="dk1"/>
              </a:buClr>
              <a:buSzPts val="1600"/>
              <a:buChar char="■"/>
              <a:defRPr sz="2133"/>
            </a:lvl9pPr>
          </a:lstStyle>
          <a:p>
            <a:endParaRPr/>
          </a:p>
        </p:txBody>
      </p:sp>
      <p:sp>
        <p:nvSpPr>
          <p:cNvPr id="5496" name="Google Shape;5496;p31"/>
          <p:cNvSpPr txBox="1">
            <a:spLocks noGrp="1"/>
          </p:cNvSpPr>
          <p:nvPr>
            <p:ph type="title"/>
          </p:nvPr>
        </p:nvSpPr>
        <p:spPr>
          <a:xfrm>
            <a:off x="953167" y="792833"/>
            <a:ext cx="10285600" cy="95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497" name="Google Shape;5497;p31"/>
          <p:cNvGrpSpPr/>
          <p:nvPr/>
        </p:nvGrpSpPr>
        <p:grpSpPr>
          <a:xfrm>
            <a:off x="0" y="6138001"/>
            <a:ext cx="2808667" cy="796633"/>
            <a:chOff x="-2810250" y="3572525"/>
            <a:chExt cx="2106500" cy="597475"/>
          </a:xfrm>
        </p:grpSpPr>
        <p:sp>
          <p:nvSpPr>
            <p:cNvPr id="5498" name="Google Shape;5498;p3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9" name="Google Shape;5499;p3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0" name="Google Shape;5500;p3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1" name="Google Shape;5501;p3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2" name="Google Shape;5502;p3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3" name="Google Shape;5503;p3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4" name="Google Shape;5504;p3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5" name="Google Shape;5505;p3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6" name="Google Shape;5506;p3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7" name="Google Shape;5507;p3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8" name="Google Shape;5508;p3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9" name="Google Shape;5509;p3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0" name="Google Shape;5510;p3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1" name="Google Shape;5511;p3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2" name="Google Shape;5512;p3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3" name="Google Shape;5513;p3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4" name="Google Shape;5514;p3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5" name="Google Shape;5515;p3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6" name="Google Shape;5516;p3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7" name="Google Shape;5517;p3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8" name="Google Shape;5518;p3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9" name="Google Shape;5519;p3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0" name="Google Shape;5520;p3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1" name="Google Shape;5521;p3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2" name="Google Shape;5522;p3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3" name="Google Shape;5523;p3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4" name="Google Shape;5524;p3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5" name="Google Shape;5525;p3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6" name="Google Shape;5526;p3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7" name="Google Shape;5527;p3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8" name="Google Shape;5528;p3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9" name="Google Shape;5529;p3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0" name="Google Shape;5530;p3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1" name="Google Shape;5531;p3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2" name="Google Shape;5532;p3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3" name="Google Shape;5533;p3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4" name="Google Shape;5534;p3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5" name="Google Shape;5535;p3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6" name="Google Shape;5536;p3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7" name="Google Shape;5537;p3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8" name="Google Shape;5538;p3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9" name="Google Shape;5539;p3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0" name="Google Shape;5540;p3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1" name="Google Shape;5541;p3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2" name="Google Shape;5542;p3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3" name="Google Shape;5543;p3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4" name="Google Shape;5544;p3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5" name="Google Shape;5545;p3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6" name="Google Shape;5546;p3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7" name="Google Shape;5547;p3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8" name="Google Shape;5548;p3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9" name="Google Shape;5549;p3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0" name="Google Shape;5550;p3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1" name="Google Shape;5551;p3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2" name="Google Shape;5552;p3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3" name="Google Shape;5553;p3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4" name="Google Shape;5554;p3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5" name="Google Shape;5555;p3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6" name="Google Shape;5556;p3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7" name="Google Shape;5557;p3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8" name="Google Shape;5558;p3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9" name="Google Shape;5559;p3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0" name="Google Shape;5560;p3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1" name="Google Shape;5561;p3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2" name="Google Shape;5562;p3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3" name="Google Shape;5563;p3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4" name="Google Shape;5564;p3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5" name="Google Shape;5565;p3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6" name="Google Shape;5566;p3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7" name="Google Shape;5567;p3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8" name="Google Shape;5568;p3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9" name="Google Shape;5569;p3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0" name="Google Shape;5570;p3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1" name="Google Shape;5571;p3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2" name="Google Shape;5572;p3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3" name="Google Shape;5573;p3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4" name="Google Shape;5574;p3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5" name="Google Shape;5575;p3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6" name="Google Shape;5576;p3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7" name="Google Shape;5577;p3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8" name="Google Shape;5578;p3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9" name="Google Shape;5579;p3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0" name="Google Shape;5580;p3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1" name="Google Shape;5581;p3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2" name="Google Shape;5582;p3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3" name="Google Shape;5583;p3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4" name="Google Shape;5584;p3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5" name="Google Shape;5585;p3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6" name="Google Shape;5586;p3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7" name="Google Shape;5587;p3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8" name="Google Shape;5588;p3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9" name="Google Shape;5589;p3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0" name="Google Shape;5590;p3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1" name="Google Shape;5591;p3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2" name="Google Shape;5592;p3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3" name="Google Shape;5593;p3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4" name="Google Shape;5594;p3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5" name="Google Shape;5595;p3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6" name="Google Shape;5596;p3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7" name="Google Shape;5597;p3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8" name="Google Shape;5598;p3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9" name="Google Shape;5599;p3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0" name="Google Shape;5600;p3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1" name="Google Shape;5601;p3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2" name="Google Shape;5602;p3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3" name="Google Shape;5603;p3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4" name="Google Shape;5604;p3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5" name="Google Shape;5605;p3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6" name="Google Shape;5606;p3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7" name="Google Shape;5607;p3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608" name="Google Shape;5608;p31"/>
          <p:cNvGrpSpPr/>
          <p:nvPr/>
        </p:nvGrpSpPr>
        <p:grpSpPr>
          <a:xfrm flipH="1">
            <a:off x="10261600" y="734134"/>
            <a:ext cx="2808667" cy="796633"/>
            <a:chOff x="-2810250" y="3572525"/>
            <a:chExt cx="2106500" cy="597475"/>
          </a:xfrm>
        </p:grpSpPr>
        <p:sp>
          <p:nvSpPr>
            <p:cNvPr id="5609" name="Google Shape;5609;p3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0" name="Google Shape;5610;p3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1" name="Google Shape;5611;p3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2" name="Google Shape;5612;p3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3" name="Google Shape;5613;p3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4" name="Google Shape;5614;p3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5" name="Google Shape;5615;p3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6" name="Google Shape;5616;p3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7" name="Google Shape;5617;p3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8" name="Google Shape;5618;p3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9" name="Google Shape;5619;p3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0" name="Google Shape;5620;p3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1" name="Google Shape;5621;p3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2" name="Google Shape;5622;p3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3" name="Google Shape;5623;p3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4" name="Google Shape;5624;p3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5" name="Google Shape;5625;p3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6" name="Google Shape;5626;p3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7" name="Google Shape;5627;p3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8" name="Google Shape;5628;p3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9" name="Google Shape;5629;p3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0" name="Google Shape;5630;p3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1" name="Google Shape;5631;p3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2" name="Google Shape;5632;p3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3" name="Google Shape;5633;p3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4" name="Google Shape;5634;p3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5" name="Google Shape;5635;p3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6" name="Google Shape;5636;p3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7" name="Google Shape;5637;p3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8" name="Google Shape;5638;p3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9" name="Google Shape;5639;p3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0" name="Google Shape;5640;p3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1" name="Google Shape;5641;p3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2" name="Google Shape;5642;p3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3" name="Google Shape;5643;p3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4" name="Google Shape;5644;p3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5" name="Google Shape;5645;p3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6" name="Google Shape;5646;p3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7" name="Google Shape;5647;p3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8" name="Google Shape;5648;p3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9" name="Google Shape;5649;p3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0" name="Google Shape;5650;p3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1" name="Google Shape;5651;p3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2" name="Google Shape;5652;p3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3" name="Google Shape;5653;p3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4" name="Google Shape;5654;p3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5" name="Google Shape;5655;p3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6" name="Google Shape;5656;p3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7" name="Google Shape;5657;p3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8" name="Google Shape;5658;p3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9" name="Google Shape;5659;p3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0" name="Google Shape;5660;p3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1" name="Google Shape;5661;p3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2" name="Google Shape;5662;p3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3" name="Google Shape;5663;p3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4" name="Google Shape;5664;p3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5" name="Google Shape;5665;p3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6" name="Google Shape;5666;p3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7" name="Google Shape;5667;p3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8" name="Google Shape;5668;p3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9" name="Google Shape;5669;p3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0" name="Google Shape;5670;p3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1" name="Google Shape;5671;p3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2" name="Google Shape;5672;p3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3" name="Google Shape;5673;p3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4" name="Google Shape;5674;p3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5" name="Google Shape;5675;p3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6" name="Google Shape;5676;p3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7" name="Google Shape;5677;p3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8" name="Google Shape;5678;p3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9" name="Google Shape;5679;p3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0" name="Google Shape;5680;p3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1" name="Google Shape;5681;p3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2" name="Google Shape;5682;p3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3" name="Google Shape;5683;p3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4" name="Google Shape;5684;p3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5" name="Google Shape;5685;p3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6" name="Google Shape;5686;p3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7" name="Google Shape;5687;p3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8" name="Google Shape;5688;p3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9" name="Google Shape;5689;p3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0" name="Google Shape;5690;p3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1" name="Google Shape;5691;p3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2" name="Google Shape;5692;p3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3" name="Google Shape;5693;p3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4" name="Google Shape;5694;p3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5" name="Google Shape;5695;p3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6" name="Google Shape;5696;p3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7" name="Google Shape;5697;p3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8" name="Google Shape;5698;p3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9" name="Google Shape;5699;p3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0" name="Google Shape;5700;p3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1" name="Google Shape;5701;p3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2" name="Google Shape;5702;p3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3" name="Google Shape;5703;p3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4" name="Google Shape;5704;p3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5" name="Google Shape;5705;p3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6" name="Google Shape;5706;p3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7" name="Google Shape;5707;p3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8" name="Google Shape;5708;p3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9" name="Google Shape;5709;p3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0" name="Google Shape;5710;p3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1" name="Google Shape;5711;p3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2" name="Google Shape;5712;p3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3" name="Google Shape;5713;p3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4" name="Google Shape;5714;p3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5" name="Google Shape;5715;p3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6" name="Google Shape;5716;p3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7" name="Google Shape;5717;p3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8" name="Google Shape;5718;p3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719" name="Google Shape;5719;p31"/>
          <p:cNvPicPr preferRelativeResize="0"/>
          <p:nvPr/>
        </p:nvPicPr>
        <p:blipFill>
          <a:blip r:embed="rId3">
            <a:alphaModFix amt="72000"/>
          </a:blip>
          <a:stretch>
            <a:fillRect/>
          </a:stretch>
        </p:blipFill>
        <p:spPr>
          <a:xfrm rot="-2976215">
            <a:off x="9178495" y="5085120"/>
            <a:ext cx="3685200" cy="2416123"/>
          </a:xfrm>
          <a:prstGeom prst="rect">
            <a:avLst/>
          </a:prstGeom>
          <a:noFill/>
          <a:ln>
            <a:noFill/>
          </a:ln>
        </p:spPr>
      </p:pic>
      <p:pic>
        <p:nvPicPr>
          <p:cNvPr id="5720" name="Google Shape;5720;p31"/>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Tree>
    <p:extLst>
      <p:ext uri="{BB962C8B-B14F-4D97-AF65-F5344CB8AC3E}">
        <p14:creationId xmlns:p14="http://schemas.microsoft.com/office/powerpoint/2010/main" val="122642364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2B7E0E0-47C6-42EE-8F6C-2867234789DD}" type="datetimeFigureOut">
              <a:rPr lang="en-US" smtClean="0"/>
              <a:t>9/25/2023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18050353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2B7E0E0-47C6-42EE-8F6C-2867234789DD}" type="datetimeFigureOut">
              <a:rPr lang="en-US" smtClean="0"/>
              <a:t>9/25/2023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86563798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C2B7E0E0-47C6-42EE-8F6C-2867234789DD}" type="datetimeFigureOut">
              <a:rPr lang="en-US" smtClean="0"/>
              <a:t>9/25/2023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6258711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1DD124-300E-B852-AB51-E786CDCC87D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90FDBD4-96FF-F3B7-058A-C45EFC97429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034F461-E1F9-5CF0-2E4B-AE661499B2B2}"/>
              </a:ext>
            </a:extLst>
          </p:cNvPr>
          <p:cNvSpPr>
            <a:spLocks noGrp="1"/>
          </p:cNvSpPr>
          <p:nvPr>
            <p:ph type="dt" sz="half" idx="10"/>
          </p:nvPr>
        </p:nvSpPr>
        <p:spPr/>
        <p:txBody>
          <a:bodyPr/>
          <a:lstStyle/>
          <a:p>
            <a:fld id="{682A1A8F-B731-4D2E-8049-49190072B592}" type="datetimeFigureOut">
              <a:rPr lang="en-US" smtClean="0"/>
              <a:t>9/25/2023</a:t>
            </a:fld>
            <a:endParaRPr lang="en-US"/>
          </a:p>
        </p:txBody>
      </p:sp>
      <p:sp>
        <p:nvSpPr>
          <p:cNvPr id="5" name="Footer Placeholder 4">
            <a:extLst>
              <a:ext uri="{FF2B5EF4-FFF2-40B4-BE49-F238E27FC236}">
                <a16:creationId xmlns:a16="http://schemas.microsoft.com/office/drawing/2014/main" id="{C0123E1D-88B3-812A-67E8-4CC63ABD0DF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486B526-0EFA-7D53-DB7A-B636A5CA1794}"/>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10027468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C2B7E0E0-47C6-42EE-8F6C-2867234789DD}" type="datetimeFigureOut">
              <a:rPr lang="en-US" smtClean="0"/>
              <a:t>9/25/2023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11343261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2B7E0E0-47C6-42EE-8F6C-2867234789DD}" type="datetimeFigureOut">
              <a:rPr lang="en-US" smtClean="0"/>
              <a:t>9/25/2023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269118618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2B7E0E0-47C6-42EE-8F6C-2867234789DD}" type="datetimeFigureOut">
              <a:rPr lang="en-US" smtClean="0"/>
              <a:t>9/25/2023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3381293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52767161"/>
      </p:ext>
    </p:extLst>
  </p:cSld>
  <p:clrMapOvr>
    <a:masterClrMapping/>
  </p:clrMapOvr>
  <p:transition>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grpSp>
        <p:nvGrpSpPr>
          <p:cNvPr id="10" name="Google Shape;10;p2"/>
          <p:cNvGrpSpPr/>
          <p:nvPr/>
        </p:nvGrpSpPr>
        <p:grpSpPr>
          <a:xfrm>
            <a:off x="-341033" y="67400"/>
            <a:ext cx="14168854" cy="6790600"/>
            <a:chOff x="-255775" y="50550"/>
            <a:chExt cx="10626641" cy="5092950"/>
          </a:xfrm>
        </p:grpSpPr>
        <p:grpSp>
          <p:nvGrpSpPr>
            <p:cNvPr id="11" name="Google Shape;11;p2"/>
            <p:cNvGrpSpPr/>
            <p:nvPr/>
          </p:nvGrpSpPr>
          <p:grpSpPr>
            <a:xfrm>
              <a:off x="104275" y="50550"/>
              <a:ext cx="8948150" cy="772675"/>
              <a:chOff x="104275" y="50550"/>
              <a:chExt cx="8948150" cy="772675"/>
            </a:xfrm>
          </p:grpSpPr>
          <p:sp>
            <p:nvSpPr>
              <p:cNvPr id="12" name="Google Shape;12;p2"/>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3" name="Google Shape;13;p2"/>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4" name="Google Shape;14;p2"/>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5" name="Google Shape;15;p2"/>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6" name="Google Shape;16;p2"/>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7" name="Google Shape;17;p2"/>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 name="Google Shape;18;p2"/>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 name="Google Shape;19;p2"/>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 name="Google Shape;20;p2"/>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1" name="Google Shape;21;p2"/>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2" name="Google Shape;22;p2"/>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3" name="Google Shape;23;p2"/>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4" name="Google Shape;24;p2"/>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5" name="Google Shape;25;p2"/>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6" name="Google Shape;26;p2"/>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7" name="Google Shape;27;p2"/>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8" name="Google Shape;28;p2"/>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 name="Google Shape;29;p2"/>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0" name="Google Shape;30;p2"/>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1" name="Google Shape;31;p2"/>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2" name="Google Shape;32;p2"/>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3" name="Google Shape;33;p2"/>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4" name="Google Shape;34;p2"/>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5" name="Google Shape;35;p2"/>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 name="Google Shape;36;p2"/>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 name="Google Shape;37;p2"/>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 name="Google Shape;38;p2"/>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9" name="Google Shape;39;p2"/>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0" name="Google Shape;40;p2"/>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1" name="Google Shape;41;p2"/>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2" name="Google Shape;42;p2"/>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3" name="Google Shape;43;p2"/>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 name="Google Shape;44;p2"/>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sp>
          <p:nvSpPr>
            <p:cNvPr id="45" name="Google Shape;45;p2"/>
            <p:cNvSpPr/>
            <p:nvPr/>
          </p:nvSpPr>
          <p:spPr>
            <a:xfrm>
              <a:off x="8" y="22967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6" name="Google Shape;46;p2"/>
            <p:cNvSpPr/>
            <p:nvPr/>
          </p:nvSpPr>
          <p:spPr>
            <a:xfrm>
              <a:off x="2576399" y="4023846"/>
              <a:ext cx="2849303" cy="97045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7" name="Google Shape;47;p2"/>
            <p:cNvSpPr/>
            <p:nvPr/>
          </p:nvSpPr>
          <p:spPr>
            <a:xfrm>
              <a:off x="2934697" y="31815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 name="Google Shape;48;p2"/>
            <p:cNvSpPr/>
            <p:nvPr/>
          </p:nvSpPr>
          <p:spPr>
            <a:xfrm>
              <a:off x="4121250" y="25815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 name="Google Shape;49;p2"/>
            <p:cNvSpPr/>
            <p:nvPr/>
          </p:nvSpPr>
          <p:spPr>
            <a:xfrm>
              <a:off x="4436987" y="30600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 name="Google Shape;50;p2"/>
            <p:cNvSpPr/>
            <p:nvPr/>
          </p:nvSpPr>
          <p:spPr>
            <a:xfrm>
              <a:off x="545777" y="36697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1" name="Google Shape;51;p2"/>
            <p:cNvSpPr/>
            <p:nvPr/>
          </p:nvSpPr>
          <p:spPr>
            <a:xfrm flipH="1">
              <a:off x="-1" y="30600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2" name="Google Shape;52;p2"/>
            <p:cNvSpPr/>
            <p:nvPr/>
          </p:nvSpPr>
          <p:spPr>
            <a:xfrm>
              <a:off x="6498024" y="34877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3" name="Google Shape;53;p2"/>
            <p:cNvSpPr/>
            <p:nvPr/>
          </p:nvSpPr>
          <p:spPr>
            <a:xfrm flipH="1">
              <a:off x="-255775" y="4169299"/>
              <a:ext cx="1995230" cy="679560"/>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4" name="Google Shape;54;p2"/>
            <p:cNvSpPr/>
            <p:nvPr/>
          </p:nvSpPr>
          <p:spPr>
            <a:xfrm flipH="1">
              <a:off x="5924561" y="4366325"/>
              <a:ext cx="1696564" cy="777166"/>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 name="Google Shape;55;p2"/>
            <p:cNvSpPr/>
            <p:nvPr/>
          </p:nvSpPr>
          <p:spPr>
            <a:xfrm flipH="1">
              <a:off x="6348583" y="24691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56" name="Google Shape;56;p2"/>
            <p:cNvGrpSpPr/>
            <p:nvPr/>
          </p:nvGrpSpPr>
          <p:grpSpPr>
            <a:xfrm>
              <a:off x="352648" y="1509651"/>
              <a:ext cx="408036" cy="3633849"/>
              <a:chOff x="967895" y="415018"/>
              <a:chExt cx="628714" cy="5600014"/>
            </a:xfrm>
          </p:grpSpPr>
          <p:sp>
            <p:nvSpPr>
              <p:cNvPr id="57" name="Google Shape;57;p2"/>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8" name="Google Shape;58;p2"/>
              <p:cNvGrpSpPr/>
              <p:nvPr/>
            </p:nvGrpSpPr>
            <p:grpSpPr>
              <a:xfrm>
                <a:off x="967895" y="415018"/>
                <a:ext cx="628714" cy="801374"/>
                <a:chOff x="1774126" y="766200"/>
                <a:chExt cx="1582467" cy="2017050"/>
              </a:xfrm>
            </p:grpSpPr>
            <p:sp>
              <p:nvSpPr>
                <p:cNvPr id="59" name="Google Shape;59;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0" name="Google Shape;60;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1" name="Google Shape;61;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2" name="Google Shape;62;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 name="Google Shape;63;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4" name="Google Shape;64;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5" name="Google Shape;65;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6" name="Google Shape;66;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67" name="Google Shape;67;p2"/>
            <p:cNvGrpSpPr/>
            <p:nvPr/>
          </p:nvGrpSpPr>
          <p:grpSpPr>
            <a:xfrm>
              <a:off x="1127772" y="2465013"/>
              <a:ext cx="300714" cy="2678487"/>
              <a:chOff x="967895" y="415018"/>
              <a:chExt cx="628714" cy="5600014"/>
            </a:xfrm>
          </p:grpSpPr>
          <p:sp>
            <p:nvSpPr>
              <p:cNvPr id="68" name="Google Shape;68;p2"/>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69" name="Google Shape;69;p2"/>
              <p:cNvGrpSpPr/>
              <p:nvPr/>
            </p:nvGrpSpPr>
            <p:grpSpPr>
              <a:xfrm>
                <a:off x="967895" y="415018"/>
                <a:ext cx="628714" cy="801374"/>
                <a:chOff x="1774126" y="766200"/>
                <a:chExt cx="1582467" cy="2017050"/>
              </a:xfrm>
            </p:grpSpPr>
            <p:sp>
              <p:nvSpPr>
                <p:cNvPr id="70" name="Google Shape;70;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 name="Google Shape;71;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2" name="Google Shape;72;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3" name="Google Shape;73;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4" name="Google Shape;74;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 name="Google Shape;75;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 name="Google Shape;76;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 name="Google Shape;77;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8" name="Google Shape;78;p2"/>
            <p:cNvGrpSpPr/>
            <p:nvPr/>
          </p:nvGrpSpPr>
          <p:grpSpPr>
            <a:xfrm>
              <a:off x="7817748" y="622548"/>
              <a:ext cx="408036" cy="4520952"/>
              <a:chOff x="967895" y="415018"/>
              <a:chExt cx="628714" cy="6967101"/>
            </a:xfrm>
          </p:grpSpPr>
          <p:sp>
            <p:nvSpPr>
              <p:cNvPr id="79" name="Google Shape;79;p2"/>
              <p:cNvSpPr/>
              <p:nvPr/>
            </p:nvSpPr>
            <p:spPr>
              <a:xfrm>
                <a:off x="1207111" y="963619"/>
                <a:ext cx="150300" cy="64185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80" name="Google Shape;80;p2"/>
              <p:cNvGrpSpPr/>
              <p:nvPr/>
            </p:nvGrpSpPr>
            <p:grpSpPr>
              <a:xfrm>
                <a:off x="967895" y="415018"/>
                <a:ext cx="628714" cy="801374"/>
                <a:chOff x="1774126" y="766200"/>
                <a:chExt cx="1582467" cy="2017050"/>
              </a:xfrm>
            </p:grpSpPr>
            <p:sp>
              <p:nvSpPr>
                <p:cNvPr id="81" name="Google Shape;81;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2" name="Google Shape;82;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 name="Google Shape;83;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4" name="Google Shape;84;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5" name="Google Shape;85;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6" name="Google Shape;86;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7" name="Google Shape;87;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8" name="Google Shape;88;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89" name="Google Shape;89;p2"/>
            <p:cNvGrpSpPr/>
            <p:nvPr/>
          </p:nvGrpSpPr>
          <p:grpSpPr>
            <a:xfrm>
              <a:off x="7200036" y="3261372"/>
              <a:ext cx="284493" cy="1882128"/>
              <a:chOff x="967895" y="415018"/>
              <a:chExt cx="628714" cy="4159398"/>
            </a:xfrm>
          </p:grpSpPr>
          <p:sp>
            <p:nvSpPr>
              <p:cNvPr id="90" name="Google Shape;90;p2"/>
              <p:cNvSpPr/>
              <p:nvPr/>
            </p:nvSpPr>
            <p:spPr>
              <a:xfrm>
                <a:off x="1207123" y="963617"/>
                <a:ext cx="150300" cy="3610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91" name="Google Shape;91;p2"/>
              <p:cNvGrpSpPr/>
              <p:nvPr/>
            </p:nvGrpSpPr>
            <p:grpSpPr>
              <a:xfrm>
                <a:off x="967895" y="415018"/>
                <a:ext cx="628714" cy="801374"/>
                <a:chOff x="1774126" y="766200"/>
                <a:chExt cx="1582467" cy="2017050"/>
              </a:xfrm>
            </p:grpSpPr>
            <p:sp>
              <p:nvSpPr>
                <p:cNvPr id="92" name="Google Shape;92;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3" name="Google Shape;93;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4" name="Google Shape;94;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5" name="Google Shape;95;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6" name="Google Shape;96;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7" name="Google Shape;97;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8" name="Google Shape;98;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9" name="Google Shape;99;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00" name="Google Shape;100;p2"/>
            <p:cNvGrpSpPr/>
            <p:nvPr/>
          </p:nvGrpSpPr>
          <p:grpSpPr>
            <a:xfrm>
              <a:off x="8299552" y="2676669"/>
              <a:ext cx="333219" cy="2466831"/>
              <a:chOff x="967895" y="415018"/>
              <a:chExt cx="628714" cy="4654398"/>
            </a:xfrm>
          </p:grpSpPr>
          <p:sp>
            <p:nvSpPr>
              <p:cNvPr id="101" name="Google Shape;101;p2"/>
              <p:cNvSpPr/>
              <p:nvPr/>
            </p:nvSpPr>
            <p:spPr>
              <a:xfrm>
                <a:off x="1207136" y="963616"/>
                <a:ext cx="150300" cy="4105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02" name="Google Shape;102;p2"/>
              <p:cNvGrpSpPr/>
              <p:nvPr/>
            </p:nvGrpSpPr>
            <p:grpSpPr>
              <a:xfrm>
                <a:off x="967895" y="415018"/>
                <a:ext cx="628714" cy="801374"/>
                <a:chOff x="1774126" y="766200"/>
                <a:chExt cx="1582467" cy="2017050"/>
              </a:xfrm>
            </p:grpSpPr>
            <p:sp>
              <p:nvSpPr>
                <p:cNvPr id="103" name="Google Shape;103;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4" name="Google Shape;104;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5" name="Google Shape;105;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6" name="Google Shape;106;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7" name="Google Shape;107;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8" name="Google Shape;108;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9" name="Google Shape;109;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0" name="Google Shape;110;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sp>
        <p:nvSpPr>
          <p:cNvPr id="111" name="Google Shape;111;p2"/>
          <p:cNvSpPr txBox="1">
            <a:spLocks noGrp="1"/>
          </p:cNvSpPr>
          <p:nvPr>
            <p:ph type="ctrTitle"/>
          </p:nvPr>
        </p:nvSpPr>
        <p:spPr>
          <a:xfrm>
            <a:off x="2314234" y="2655767"/>
            <a:ext cx="7563600" cy="1546400"/>
          </a:xfrm>
          <a:prstGeom prst="rect">
            <a:avLst/>
          </a:prstGeom>
        </p:spPr>
        <p:txBody>
          <a:bodyPr spcFirstLastPara="1" wrap="square" lIns="0" tIns="0" rIns="0" bIns="0" anchor="ctr" anchorCtr="0">
            <a:noAutofit/>
          </a:bodyPr>
          <a:lstStyle>
            <a:lvl1pPr lvl="0" algn="ctr" rtl="0">
              <a:spcBef>
                <a:spcPts val="0"/>
              </a:spcBef>
              <a:spcAft>
                <a:spcPts val="0"/>
              </a:spcAft>
              <a:buSzPts val="5800"/>
              <a:buNone/>
              <a:defRPr sz="6283"/>
            </a:lvl1pPr>
            <a:lvl2pPr lvl="1" algn="ctr" rtl="0">
              <a:spcBef>
                <a:spcPts val="0"/>
              </a:spcBef>
              <a:spcAft>
                <a:spcPts val="0"/>
              </a:spcAft>
              <a:buSzPts val="5800"/>
              <a:buNone/>
              <a:defRPr sz="6283"/>
            </a:lvl2pPr>
            <a:lvl3pPr lvl="2" algn="ctr" rtl="0">
              <a:spcBef>
                <a:spcPts val="0"/>
              </a:spcBef>
              <a:spcAft>
                <a:spcPts val="0"/>
              </a:spcAft>
              <a:buSzPts val="5800"/>
              <a:buNone/>
              <a:defRPr sz="6283"/>
            </a:lvl3pPr>
            <a:lvl4pPr lvl="3" algn="ctr" rtl="0">
              <a:spcBef>
                <a:spcPts val="0"/>
              </a:spcBef>
              <a:spcAft>
                <a:spcPts val="0"/>
              </a:spcAft>
              <a:buSzPts val="5800"/>
              <a:buNone/>
              <a:defRPr sz="6283"/>
            </a:lvl4pPr>
            <a:lvl5pPr lvl="4" algn="ctr" rtl="0">
              <a:spcBef>
                <a:spcPts val="0"/>
              </a:spcBef>
              <a:spcAft>
                <a:spcPts val="0"/>
              </a:spcAft>
              <a:buSzPts val="5800"/>
              <a:buNone/>
              <a:defRPr sz="6283"/>
            </a:lvl5pPr>
            <a:lvl6pPr lvl="5" algn="ctr" rtl="0">
              <a:spcBef>
                <a:spcPts val="0"/>
              </a:spcBef>
              <a:spcAft>
                <a:spcPts val="0"/>
              </a:spcAft>
              <a:buSzPts val="5800"/>
              <a:buNone/>
              <a:defRPr sz="6283"/>
            </a:lvl6pPr>
            <a:lvl7pPr lvl="6" algn="ctr" rtl="0">
              <a:spcBef>
                <a:spcPts val="0"/>
              </a:spcBef>
              <a:spcAft>
                <a:spcPts val="0"/>
              </a:spcAft>
              <a:buSzPts val="5800"/>
              <a:buNone/>
              <a:defRPr sz="6283"/>
            </a:lvl7pPr>
            <a:lvl8pPr lvl="7" algn="ctr" rtl="0">
              <a:spcBef>
                <a:spcPts val="0"/>
              </a:spcBef>
              <a:spcAft>
                <a:spcPts val="0"/>
              </a:spcAft>
              <a:buSzPts val="5800"/>
              <a:buNone/>
              <a:defRPr sz="6283"/>
            </a:lvl8pPr>
            <a:lvl9pPr lvl="8" algn="ctr" rtl="0">
              <a:spcBef>
                <a:spcPts val="0"/>
              </a:spcBef>
              <a:spcAft>
                <a:spcPts val="0"/>
              </a:spcAft>
              <a:buSzPts val="5800"/>
              <a:buNone/>
              <a:defRPr sz="6283"/>
            </a:lvl9pPr>
          </a:lstStyle>
          <a:p>
            <a:endParaRPr/>
          </a:p>
        </p:txBody>
      </p:sp>
    </p:spTree>
    <p:extLst>
      <p:ext uri="{BB962C8B-B14F-4D97-AF65-F5344CB8AC3E}">
        <p14:creationId xmlns:p14="http://schemas.microsoft.com/office/powerpoint/2010/main" val="151831956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ubtitle">
  <p:cSld name="Subtitle">
    <p:bg>
      <p:bgPr>
        <a:gradFill>
          <a:gsLst>
            <a:gs pos="0">
              <a:srgbClr val="A778C5"/>
            </a:gs>
            <a:gs pos="72000">
              <a:srgbClr val="F8C2C2"/>
            </a:gs>
            <a:gs pos="100000">
              <a:srgbClr val="FFE599"/>
            </a:gs>
          </a:gsLst>
          <a:lin ang="5400012" scaled="0"/>
        </a:gradFill>
        <a:effectLst/>
      </p:bgPr>
    </p:bg>
    <p:spTree>
      <p:nvGrpSpPr>
        <p:cNvPr id="1" name="Shape 112"/>
        <p:cNvGrpSpPr/>
        <p:nvPr/>
      </p:nvGrpSpPr>
      <p:grpSpPr>
        <a:xfrm>
          <a:off x="0" y="0"/>
          <a:ext cx="0" cy="0"/>
          <a:chOff x="0" y="0"/>
          <a:chExt cx="0" cy="0"/>
        </a:xfrm>
      </p:grpSpPr>
      <p:grpSp>
        <p:nvGrpSpPr>
          <p:cNvPr id="113" name="Google Shape;113;p3"/>
          <p:cNvGrpSpPr/>
          <p:nvPr/>
        </p:nvGrpSpPr>
        <p:grpSpPr>
          <a:xfrm>
            <a:off x="-1" y="67401"/>
            <a:ext cx="13827823" cy="7050285"/>
            <a:chOff x="-1" y="50550"/>
            <a:chExt cx="10370867" cy="5287714"/>
          </a:xfrm>
        </p:grpSpPr>
        <p:sp>
          <p:nvSpPr>
            <p:cNvPr id="114" name="Google Shape;114;p3"/>
            <p:cNvSpPr/>
            <p:nvPr/>
          </p:nvSpPr>
          <p:spPr>
            <a:xfrm>
              <a:off x="8" y="27539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5" name="Google Shape;115;p3"/>
            <p:cNvSpPr/>
            <p:nvPr/>
          </p:nvSpPr>
          <p:spPr>
            <a:xfrm>
              <a:off x="2934697" y="36387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6" name="Google Shape;116;p3"/>
            <p:cNvSpPr/>
            <p:nvPr/>
          </p:nvSpPr>
          <p:spPr>
            <a:xfrm>
              <a:off x="4121250" y="30387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7" name="Google Shape;117;p3"/>
            <p:cNvSpPr/>
            <p:nvPr/>
          </p:nvSpPr>
          <p:spPr>
            <a:xfrm>
              <a:off x="4436987" y="35172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8" name="Google Shape;118;p3"/>
            <p:cNvSpPr/>
            <p:nvPr/>
          </p:nvSpPr>
          <p:spPr>
            <a:xfrm>
              <a:off x="545777" y="41269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9" name="Google Shape;119;p3"/>
            <p:cNvSpPr/>
            <p:nvPr/>
          </p:nvSpPr>
          <p:spPr>
            <a:xfrm flipH="1">
              <a:off x="-1" y="35172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0" name="Google Shape;120;p3"/>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1" name="Google Shape;121;p3"/>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122" name="Google Shape;122;p3"/>
            <p:cNvGrpSpPr/>
            <p:nvPr/>
          </p:nvGrpSpPr>
          <p:grpSpPr>
            <a:xfrm>
              <a:off x="352648" y="1966851"/>
              <a:ext cx="408036" cy="3176572"/>
              <a:chOff x="967895" y="415018"/>
              <a:chExt cx="628714" cy="4895318"/>
            </a:xfrm>
          </p:grpSpPr>
          <p:sp>
            <p:nvSpPr>
              <p:cNvPr id="123" name="Google Shape;123;p3"/>
              <p:cNvSpPr/>
              <p:nvPr/>
            </p:nvSpPr>
            <p:spPr>
              <a:xfrm>
                <a:off x="1207111" y="963637"/>
                <a:ext cx="150300" cy="43467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24" name="Google Shape;124;p3"/>
              <p:cNvGrpSpPr/>
              <p:nvPr/>
            </p:nvGrpSpPr>
            <p:grpSpPr>
              <a:xfrm>
                <a:off x="967895" y="415018"/>
                <a:ext cx="628714" cy="801374"/>
                <a:chOff x="1774126" y="766200"/>
                <a:chExt cx="1582467" cy="2017050"/>
              </a:xfrm>
            </p:grpSpPr>
            <p:sp>
              <p:nvSpPr>
                <p:cNvPr id="125" name="Google Shape;125;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6" name="Google Shape;126;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7" name="Google Shape;127;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8" name="Google Shape;128;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9" name="Google Shape;129;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0" name="Google Shape;130;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1" name="Google Shape;131;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2" name="Google Shape;132;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33" name="Google Shape;133;p3"/>
            <p:cNvGrpSpPr/>
            <p:nvPr/>
          </p:nvGrpSpPr>
          <p:grpSpPr>
            <a:xfrm>
              <a:off x="1127772" y="2922213"/>
              <a:ext cx="300714" cy="2221192"/>
              <a:chOff x="967895" y="415018"/>
              <a:chExt cx="628714" cy="4643930"/>
            </a:xfrm>
          </p:grpSpPr>
          <p:sp>
            <p:nvSpPr>
              <p:cNvPr id="134" name="Google Shape;134;p3"/>
              <p:cNvSpPr/>
              <p:nvPr/>
            </p:nvSpPr>
            <p:spPr>
              <a:xfrm>
                <a:off x="1207134" y="963649"/>
                <a:ext cx="150300" cy="40953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35" name="Google Shape;135;p3"/>
              <p:cNvGrpSpPr/>
              <p:nvPr/>
            </p:nvGrpSpPr>
            <p:grpSpPr>
              <a:xfrm>
                <a:off x="967895" y="415018"/>
                <a:ext cx="628714" cy="801374"/>
                <a:chOff x="1774126" y="766200"/>
                <a:chExt cx="1582467" cy="2017050"/>
              </a:xfrm>
            </p:grpSpPr>
            <p:sp>
              <p:nvSpPr>
                <p:cNvPr id="136" name="Google Shape;136;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7" name="Google Shape;137;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8" name="Google Shape;138;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9" name="Google Shape;139;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0" name="Google Shape;140;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1" name="Google Shape;141;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2" name="Google Shape;142;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3" name="Google Shape;143;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44" name="Google Shape;144;p3"/>
            <p:cNvGrpSpPr/>
            <p:nvPr/>
          </p:nvGrpSpPr>
          <p:grpSpPr>
            <a:xfrm>
              <a:off x="7817748" y="1079748"/>
              <a:ext cx="408036" cy="4063663"/>
              <a:chOff x="967895" y="415018"/>
              <a:chExt cx="628714" cy="6262387"/>
            </a:xfrm>
          </p:grpSpPr>
          <p:sp>
            <p:nvSpPr>
              <p:cNvPr id="145" name="Google Shape;145;p3"/>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46" name="Google Shape;146;p3"/>
              <p:cNvGrpSpPr/>
              <p:nvPr/>
            </p:nvGrpSpPr>
            <p:grpSpPr>
              <a:xfrm>
                <a:off x="967895" y="415018"/>
                <a:ext cx="628714" cy="801374"/>
                <a:chOff x="1774126" y="766200"/>
                <a:chExt cx="1582467" cy="2017050"/>
              </a:xfrm>
            </p:grpSpPr>
            <p:sp>
              <p:nvSpPr>
                <p:cNvPr id="147" name="Google Shape;147;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8" name="Google Shape;148;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9" name="Google Shape;149;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0" name="Google Shape;150;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1" name="Google Shape;151;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2" name="Google Shape;152;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3" name="Google Shape;153;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4" name="Google Shape;154;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55" name="Google Shape;155;p3"/>
            <p:cNvGrpSpPr/>
            <p:nvPr/>
          </p:nvGrpSpPr>
          <p:grpSpPr>
            <a:xfrm>
              <a:off x="7200036" y="3718572"/>
              <a:ext cx="284493" cy="1424795"/>
              <a:chOff x="967895" y="415018"/>
              <a:chExt cx="628714" cy="3148718"/>
            </a:xfrm>
          </p:grpSpPr>
          <p:sp>
            <p:nvSpPr>
              <p:cNvPr id="156" name="Google Shape;156;p3"/>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57" name="Google Shape;157;p3"/>
              <p:cNvGrpSpPr/>
              <p:nvPr/>
            </p:nvGrpSpPr>
            <p:grpSpPr>
              <a:xfrm>
                <a:off x="967895" y="415018"/>
                <a:ext cx="628714" cy="801374"/>
                <a:chOff x="1774126" y="766200"/>
                <a:chExt cx="1582467" cy="2017050"/>
              </a:xfrm>
            </p:grpSpPr>
            <p:sp>
              <p:nvSpPr>
                <p:cNvPr id="158" name="Google Shape;158;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9" name="Google Shape;159;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0" name="Google Shape;160;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1" name="Google Shape;161;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2" name="Google Shape;162;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3" name="Google Shape;163;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4" name="Google Shape;164;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5" name="Google Shape;165;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66" name="Google Shape;166;p3"/>
            <p:cNvGrpSpPr/>
            <p:nvPr/>
          </p:nvGrpSpPr>
          <p:grpSpPr>
            <a:xfrm>
              <a:off x="8299552" y="3133869"/>
              <a:ext cx="333219" cy="2017814"/>
              <a:chOff x="967895" y="415018"/>
              <a:chExt cx="628714" cy="3807196"/>
            </a:xfrm>
          </p:grpSpPr>
          <p:sp>
            <p:nvSpPr>
              <p:cNvPr id="167" name="Google Shape;167;p3"/>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68" name="Google Shape;168;p3"/>
              <p:cNvGrpSpPr/>
              <p:nvPr/>
            </p:nvGrpSpPr>
            <p:grpSpPr>
              <a:xfrm>
                <a:off x="967895" y="415018"/>
                <a:ext cx="628714" cy="801374"/>
                <a:chOff x="1774126" y="766200"/>
                <a:chExt cx="1582467" cy="2017050"/>
              </a:xfrm>
            </p:grpSpPr>
            <p:sp>
              <p:nvSpPr>
                <p:cNvPr id="169" name="Google Shape;169;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0" name="Google Shape;170;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1" name="Google Shape;171;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2" name="Google Shape;172;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3" name="Google Shape;173;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4" name="Google Shape;174;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5" name="Google Shape;175;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6" name="Google Shape;176;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77" name="Google Shape;177;p3"/>
            <p:cNvGrpSpPr/>
            <p:nvPr/>
          </p:nvGrpSpPr>
          <p:grpSpPr>
            <a:xfrm>
              <a:off x="104275" y="50550"/>
              <a:ext cx="8948150" cy="772675"/>
              <a:chOff x="104275" y="50550"/>
              <a:chExt cx="8948150" cy="772675"/>
            </a:xfrm>
          </p:grpSpPr>
          <p:sp>
            <p:nvSpPr>
              <p:cNvPr id="178" name="Google Shape;178;p3"/>
              <p:cNvSpPr/>
              <p:nvPr/>
            </p:nvSpPr>
            <p:spPr>
              <a:xfrm>
                <a:off x="8694850"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79" name="Google Shape;179;p3"/>
              <p:cNvSpPr/>
              <p:nvPr/>
            </p:nvSpPr>
            <p:spPr>
              <a:xfrm>
                <a:off x="5156375" y="146713"/>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0" name="Google Shape;180;p3"/>
              <p:cNvSpPr/>
              <p:nvPr/>
            </p:nvSpPr>
            <p:spPr>
              <a:xfrm>
                <a:off x="7219963" y="349471"/>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1" name="Google Shape;181;p3"/>
              <p:cNvSpPr/>
              <p:nvPr/>
            </p:nvSpPr>
            <p:spPr>
              <a:xfrm>
                <a:off x="7252363" y="114324"/>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2" name="Google Shape;182;p3"/>
              <p:cNvSpPr/>
              <p:nvPr/>
            </p:nvSpPr>
            <p:spPr>
              <a:xfrm>
                <a:off x="7998675" y="226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3" name="Google Shape;183;p3"/>
              <p:cNvSpPr/>
              <p:nvPr/>
            </p:nvSpPr>
            <p:spPr>
              <a:xfrm>
                <a:off x="6352675"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4" name="Google Shape;184;p3"/>
              <p:cNvSpPr/>
              <p:nvPr/>
            </p:nvSpPr>
            <p:spPr>
              <a:xfrm>
                <a:off x="3736700"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5" name="Google Shape;185;p3"/>
              <p:cNvSpPr/>
              <p:nvPr/>
            </p:nvSpPr>
            <p:spPr>
              <a:xfrm>
                <a:off x="2805625"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6" name="Google Shape;186;p3"/>
              <p:cNvSpPr/>
              <p:nvPr/>
            </p:nvSpPr>
            <p:spPr>
              <a:xfrm>
                <a:off x="1913750"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7" name="Google Shape;187;p3"/>
              <p:cNvSpPr/>
              <p:nvPr/>
            </p:nvSpPr>
            <p:spPr>
              <a:xfrm>
                <a:off x="3266675"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8" name="Google Shape;188;p3"/>
              <p:cNvSpPr/>
              <p:nvPr/>
            </p:nvSpPr>
            <p:spPr>
              <a:xfrm>
                <a:off x="262050"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9" name="Google Shape;189;p3"/>
              <p:cNvSpPr/>
              <p:nvPr/>
            </p:nvSpPr>
            <p:spPr>
              <a:xfrm>
                <a:off x="1279125" y="2208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0" name="Google Shape;190;p3"/>
              <p:cNvSpPr/>
              <p:nvPr/>
            </p:nvSpPr>
            <p:spPr>
              <a:xfrm>
                <a:off x="1055175" y="472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1" name="Google Shape;191;p3"/>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2" name="Google Shape;192;p3"/>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3" name="Google Shape;193;p3"/>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4" name="Google Shape;194;p3"/>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5" name="Google Shape;195;p3"/>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6" name="Google Shape;196;p3"/>
              <p:cNvSpPr/>
              <p:nvPr/>
            </p:nvSpPr>
            <p:spPr>
              <a:xfrm>
                <a:off x="5288025" y="226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7" name="Google Shape;197;p3"/>
              <p:cNvSpPr/>
              <p:nvPr/>
            </p:nvSpPr>
            <p:spPr>
              <a:xfrm>
                <a:off x="5948425" y="3818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8" name="Google Shape;198;p3"/>
              <p:cNvSpPr/>
              <p:nvPr/>
            </p:nvSpPr>
            <p:spPr>
              <a:xfrm>
                <a:off x="9020025" y="4142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9" name="Google Shape;199;p3"/>
              <p:cNvSpPr/>
              <p:nvPr/>
            </p:nvSpPr>
            <p:spPr>
              <a:xfrm>
                <a:off x="1588200" y="505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0" name="Google Shape;200;p3"/>
              <p:cNvSpPr/>
              <p:nvPr/>
            </p:nvSpPr>
            <p:spPr>
              <a:xfrm>
                <a:off x="3636675" y="472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1" name="Google Shape;201;p3"/>
              <p:cNvSpPr/>
              <p:nvPr/>
            </p:nvSpPr>
            <p:spPr>
              <a:xfrm>
                <a:off x="104275" y="3494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2" name="Google Shape;202;p3"/>
              <p:cNvSpPr/>
              <p:nvPr/>
            </p:nvSpPr>
            <p:spPr>
              <a:xfrm>
                <a:off x="4558675"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3" name="Google Shape;203;p3"/>
              <p:cNvSpPr/>
              <p:nvPr/>
            </p:nvSpPr>
            <p:spPr>
              <a:xfrm>
                <a:off x="6054325" y="2904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4" name="Google Shape;204;p3"/>
              <p:cNvSpPr/>
              <p:nvPr/>
            </p:nvSpPr>
            <p:spPr>
              <a:xfrm>
                <a:off x="8181475" y="2904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5" name="Google Shape;205;p3"/>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06" name="Google Shape;206;p3"/>
              <p:cNvSpPr/>
              <p:nvPr/>
            </p:nvSpPr>
            <p:spPr>
              <a:xfrm>
                <a:off x="2292625" y="631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7" name="Google Shape;207;p3"/>
              <p:cNvSpPr/>
              <p:nvPr/>
            </p:nvSpPr>
            <p:spPr>
              <a:xfrm>
                <a:off x="5464400" y="719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8" name="Google Shape;208;p3"/>
              <p:cNvSpPr/>
              <p:nvPr/>
            </p:nvSpPr>
            <p:spPr>
              <a:xfrm>
                <a:off x="294450" y="719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9" name="Google Shape;209;p3"/>
              <p:cNvSpPr/>
              <p:nvPr/>
            </p:nvSpPr>
            <p:spPr>
              <a:xfrm>
                <a:off x="7822650" y="631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10" name="Google Shape;210;p3"/>
              <p:cNvSpPr/>
              <p:nvPr/>
            </p:nvSpPr>
            <p:spPr>
              <a:xfrm>
                <a:off x="8583225" y="7908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211" name="Google Shape;211;p3"/>
          <p:cNvSpPr txBox="1">
            <a:spLocks noGrp="1"/>
          </p:cNvSpPr>
          <p:nvPr>
            <p:ph type="ctrTitle"/>
          </p:nvPr>
        </p:nvSpPr>
        <p:spPr>
          <a:xfrm>
            <a:off x="2176800" y="2230751"/>
            <a:ext cx="7838400" cy="1738400"/>
          </a:xfrm>
          <a:prstGeom prst="rect">
            <a:avLst/>
          </a:prstGeom>
        </p:spPr>
        <p:txBody>
          <a:bodyPr spcFirstLastPara="1" wrap="square" lIns="0" tIns="0" rIns="0" bIns="0" anchor="b" anchorCtr="0">
            <a:noAutofit/>
          </a:bodyPr>
          <a:lstStyle>
            <a:lvl1pPr lvl="0" algn="ctr" rtl="0">
              <a:spcBef>
                <a:spcPts val="0"/>
              </a:spcBef>
              <a:spcAft>
                <a:spcPts val="0"/>
              </a:spcAft>
              <a:buSzPts val="4800"/>
              <a:buNone/>
              <a:defRPr sz="5200"/>
            </a:lvl1pPr>
            <a:lvl2pPr lvl="1" algn="ctr" rtl="0">
              <a:spcBef>
                <a:spcPts val="0"/>
              </a:spcBef>
              <a:spcAft>
                <a:spcPts val="0"/>
              </a:spcAft>
              <a:buSzPts val="4800"/>
              <a:buNone/>
              <a:defRPr sz="5200"/>
            </a:lvl2pPr>
            <a:lvl3pPr lvl="2" algn="ctr" rtl="0">
              <a:spcBef>
                <a:spcPts val="0"/>
              </a:spcBef>
              <a:spcAft>
                <a:spcPts val="0"/>
              </a:spcAft>
              <a:buSzPts val="4800"/>
              <a:buNone/>
              <a:defRPr sz="5200"/>
            </a:lvl3pPr>
            <a:lvl4pPr lvl="3" algn="ctr" rtl="0">
              <a:spcBef>
                <a:spcPts val="0"/>
              </a:spcBef>
              <a:spcAft>
                <a:spcPts val="0"/>
              </a:spcAft>
              <a:buSzPts val="4800"/>
              <a:buNone/>
              <a:defRPr sz="5200"/>
            </a:lvl4pPr>
            <a:lvl5pPr lvl="4" algn="ctr" rtl="0">
              <a:spcBef>
                <a:spcPts val="0"/>
              </a:spcBef>
              <a:spcAft>
                <a:spcPts val="0"/>
              </a:spcAft>
              <a:buSzPts val="4800"/>
              <a:buNone/>
              <a:defRPr sz="5200"/>
            </a:lvl5pPr>
            <a:lvl6pPr lvl="5" algn="ctr" rtl="0">
              <a:spcBef>
                <a:spcPts val="0"/>
              </a:spcBef>
              <a:spcAft>
                <a:spcPts val="0"/>
              </a:spcAft>
              <a:buSzPts val="4800"/>
              <a:buNone/>
              <a:defRPr sz="5200"/>
            </a:lvl6pPr>
            <a:lvl7pPr lvl="6" algn="ctr" rtl="0">
              <a:spcBef>
                <a:spcPts val="0"/>
              </a:spcBef>
              <a:spcAft>
                <a:spcPts val="0"/>
              </a:spcAft>
              <a:buSzPts val="4800"/>
              <a:buNone/>
              <a:defRPr sz="5200"/>
            </a:lvl7pPr>
            <a:lvl8pPr lvl="7" algn="ctr" rtl="0">
              <a:spcBef>
                <a:spcPts val="0"/>
              </a:spcBef>
              <a:spcAft>
                <a:spcPts val="0"/>
              </a:spcAft>
              <a:buSzPts val="4800"/>
              <a:buNone/>
              <a:defRPr sz="5200"/>
            </a:lvl8pPr>
            <a:lvl9pPr lvl="8" algn="ctr" rtl="0">
              <a:spcBef>
                <a:spcPts val="0"/>
              </a:spcBef>
              <a:spcAft>
                <a:spcPts val="0"/>
              </a:spcAft>
              <a:buSzPts val="4800"/>
              <a:buNone/>
              <a:defRPr sz="5200"/>
            </a:lvl9pPr>
          </a:lstStyle>
          <a:p>
            <a:endParaRPr/>
          </a:p>
        </p:txBody>
      </p:sp>
      <p:sp>
        <p:nvSpPr>
          <p:cNvPr id="212" name="Google Shape;212;p3"/>
          <p:cNvSpPr txBox="1">
            <a:spLocks noGrp="1"/>
          </p:cNvSpPr>
          <p:nvPr>
            <p:ph type="subTitle" idx="1"/>
          </p:nvPr>
        </p:nvSpPr>
        <p:spPr>
          <a:xfrm>
            <a:off x="2176800" y="4098451"/>
            <a:ext cx="7838400" cy="528800"/>
          </a:xfrm>
          <a:prstGeom prst="rect">
            <a:avLst/>
          </a:prstGeom>
        </p:spPr>
        <p:txBody>
          <a:bodyPr spcFirstLastPara="1" wrap="square" lIns="0" tIns="0" rIns="0" bIns="0" anchor="t" anchorCtr="0">
            <a:noAutofit/>
          </a:bodyPr>
          <a:lstStyle>
            <a:lvl1pPr lvl="0" algn="ctr" rtl="0">
              <a:spcBef>
                <a:spcPts val="0"/>
              </a:spcBef>
              <a:spcAft>
                <a:spcPts val="0"/>
              </a:spcAft>
              <a:buSzPts val="2200"/>
              <a:buNone/>
              <a:defRPr sz="2383"/>
            </a:lvl1pPr>
            <a:lvl2pPr lvl="1" algn="ctr" rtl="0">
              <a:spcBef>
                <a:spcPts val="867"/>
              </a:spcBef>
              <a:spcAft>
                <a:spcPts val="0"/>
              </a:spcAft>
              <a:buSzPts val="2800"/>
              <a:buNone/>
              <a:defRPr sz="3033"/>
            </a:lvl2pPr>
            <a:lvl3pPr lvl="2" algn="ctr" rtl="0">
              <a:spcBef>
                <a:spcPts val="867"/>
              </a:spcBef>
              <a:spcAft>
                <a:spcPts val="0"/>
              </a:spcAft>
              <a:buSzPts val="2800"/>
              <a:buNone/>
              <a:defRPr sz="3033"/>
            </a:lvl3pPr>
            <a:lvl4pPr lvl="3" algn="ctr" rtl="0">
              <a:spcBef>
                <a:spcPts val="867"/>
              </a:spcBef>
              <a:spcAft>
                <a:spcPts val="0"/>
              </a:spcAft>
              <a:buSzPts val="2800"/>
              <a:buNone/>
              <a:defRPr sz="3033"/>
            </a:lvl4pPr>
            <a:lvl5pPr lvl="4" algn="ctr" rtl="0">
              <a:spcBef>
                <a:spcPts val="867"/>
              </a:spcBef>
              <a:spcAft>
                <a:spcPts val="0"/>
              </a:spcAft>
              <a:buSzPts val="2800"/>
              <a:buNone/>
              <a:defRPr sz="3033"/>
            </a:lvl5pPr>
            <a:lvl6pPr lvl="5" algn="ctr" rtl="0">
              <a:spcBef>
                <a:spcPts val="867"/>
              </a:spcBef>
              <a:spcAft>
                <a:spcPts val="0"/>
              </a:spcAft>
              <a:buSzPts val="2800"/>
              <a:buNone/>
              <a:defRPr sz="3033"/>
            </a:lvl6pPr>
            <a:lvl7pPr lvl="6" algn="ctr" rtl="0">
              <a:spcBef>
                <a:spcPts val="867"/>
              </a:spcBef>
              <a:spcAft>
                <a:spcPts val="0"/>
              </a:spcAft>
              <a:buSzPts val="2800"/>
              <a:buNone/>
              <a:defRPr sz="3033"/>
            </a:lvl7pPr>
            <a:lvl8pPr lvl="7" algn="ctr" rtl="0">
              <a:spcBef>
                <a:spcPts val="867"/>
              </a:spcBef>
              <a:spcAft>
                <a:spcPts val="0"/>
              </a:spcAft>
              <a:buSzPts val="2800"/>
              <a:buNone/>
              <a:defRPr sz="3033"/>
            </a:lvl8pPr>
            <a:lvl9pPr lvl="8" algn="ctr" rtl="0">
              <a:spcBef>
                <a:spcPts val="867"/>
              </a:spcBef>
              <a:spcAft>
                <a:spcPts val="867"/>
              </a:spcAft>
              <a:buSzPts val="2800"/>
              <a:buNone/>
              <a:defRPr sz="3033"/>
            </a:lvl9pPr>
          </a:lstStyle>
          <a:p>
            <a:endParaRPr/>
          </a:p>
        </p:txBody>
      </p:sp>
    </p:spTree>
    <p:extLst>
      <p:ext uri="{BB962C8B-B14F-4D97-AF65-F5344CB8AC3E}">
        <p14:creationId xmlns:p14="http://schemas.microsoft.com/office/powerpoint/2010/main" val="367366369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Quote">
  <p:cSld name="Quote">
    <p:bg>
      <p:bgPr>
        <a:gradFill>
          <a:gsLst>
            <a:gs pos="0">
              <a:schemeClr val="dk1"/>
            </a:gs>
            <a:gs pos="67000">
              <a:schemeClr val="accent1"/>
            </a:gs>
            <a:gs pos="100000">
              <a:srgbClr val="B4A7D6"/>
            </a:gs>
          </a:gsLst>
          <a:lin ang="5400012" scaled="0"/>
        </a:gradFill>
        <a:effectLst/>
      </p:bgPr>
    </p:bg>
    <p:spTree>
      <p:nvGrpSpPr>
        <p:cNvPr id="1" name="Shape 213"/>
        <p:cNvGrpSpPr/>
        <p:nvPr/>
      </p:nvGrpSpPr>
      <p:grpSpPr>
        <a:xfrm>
          <a:off x="0" y="0"/>
          <a:ext cx="0" cy="0"/>
          <a:chOff x="0" y="0"/>
          <a:chExt cx="0" cy="0"/>
        </a:xfrm>
      </p:grpSpPr>
      <p:grpSp>
        <p:nvGrpSpPr>
          <p:cNvPr id="214" name="Google Shape;214;p4"/>
          <p:cNvGrpSpPr/>
          <p:nvPr/>
        </p:nvGrpSpPr>
        <p:grpSpPr>
          <a:xfrm>
            <a:off x="-1" y="67401"/>
            <a:ext cx="13827823" cy="7050285"/>
            <a:chOff x="-1" y="50550"/>
            <a:chExt cx="10370867" cy="5287714"/>
          </a:xfrm>
        </p:grpSpPr>
        <p:sp>
          <p:nvSpPr>
            <p:cNvPr id="215" name="Google Shape;215;p4"/>
            <p:cNvSpPr/>
            <p:nvPr/>
          </p:nvSpPr>
          <p:spPr>
            <a:xfrm>
              <a:off x="8" y="27539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6" name="Google Shape;216;p4"/>
            <p:cNvSpPr/>
            <p:nvPr/>
          </p:nvSpPr>
          <p:spPr>
            <a:xfrm>
              <a:off x="2934697" y="36387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7" name="Google Shape;217;p4"/>
            <p:cNvSpPr/>
            <p:nvPr/>
          </p:nvSpPr>
          <p:spPr>
            <a:xfrm>
              <a:off x="4121250" y="30387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8" name="Google Shape;218;p4"/>
            <p:cNvSpPr/>
            <p:nvPr/>
          </p:nvSpPr>
          <p:spPr>
            <a:xfrm>
              <a:off x="4436987" y="35172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9" name="Google Shape;219;p4"/>
            <p:cNvSpPr/>
            <p:nvPr/>
          </p:nvSpPr>
          <p:spPr>
            <a:xfrm>
              <a:off x="545777" y="41269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0" name="Google Shape;220;p4"/>
            <p:cNvSpPr/>
            <p:nvPr/>
          </p:nvSpPr>
          <p:spPr>
            <a:xfrm flipH="1">
              <a:off x="-1" y="35172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1" name="Google Shape;221;p4"/>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2" name="Google Shape;222;p4"/>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223" name="Google Shape;223;p4"/>
            <p:cNvGrpSpPr/>
            <p:nvPr/>
          </p:nvGrpSpPr>
          <p:grpSpPr>
            <a:xfrm>
              <a:off x="352648" y="1966851"/>
              <a:ext cx="408036" cy="3176572"/>
              <a:chOff x="967895" y="415018"/>
              <a:chExt cx="628714" cy="4895318"/>
            </a:xfrm>
          </p:grpSpPr>
          <p:sp>
            <p:nvSpPr>
              <p:cNvPr id="224" name="Google Shape;224;p4"/>
              <p:cNvSpPr/>
              <p:nvPr/>
            </p:nvSpPr>
            <p:spPr>
              <a:xfrm>
                <a:off x="1207111" y="963637"/>
                <a:ext cx="150300" cy="43467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25" name="Google Shape;225;p4"/>
              <p:cNvGrpSpPr/>
              <p:nvPr/>
            </p:nvGrpSpPr>
            <p:grpSpPr>
              <a:xfrm>
                <a:off x="967895" y="415018"/>
                <a:ext cx="628714" cy="801374"/>
                <a:chOff x="1774126" y="766200"/>
                <a:chExt cx="1582467" cy="2017050"/>
              </a:xfrm>
            </p:grpSpPr>
            <p:sp>
              <p:nvSpPr>
                <p:cNvPr id="226" name="Google Shape;226;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7" name="Google Shape;227;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8" name="Google Shape;228;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9" name="Google Shape;229;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0" name="Google Shape;230;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1" name="Google Shape;231;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2" name="Google Shape;232;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3" name="Google Shape;233;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34" name="Google Shape;234;p4"/>
            <p:cNvGrpSpPr/>
            <p:nvPr/>
          </p:nvGrpSpPr>
          <p:grpSpPr>
            <a:xfrm>
              <a:off x="1127772" y="2922213"/>
              <a:ext cx="300714" cy="2221192"/>
              <a:chOff x="967895" y="415018"/>
              <a:chExt cx="628714" cy="4643930"/>
            </a:xfrm>
          </p:grpSpPr>
          <p:sp>
            <p:nvSpPr>
              <p:cNvPr id="235" name="Google Shape;235;p4"/>
              <p:cNvSpPr/>
              <p:nvPr/>
            </p:nvSpPr>
            <p:spPr>
              <a:xfrm>
                <a:off x="1207134" y="963649"/>
                <a:ext cx="150300" cy="40953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36" name="Google Shape;236;p4"/>
              <p:cNvGrpSpPr/>
              <p:nvPr/>
            </p:nvGrpSpPr>
            <p:grpSpPr>
              <a:xfrm>
                <a:off x="967895" y="415018"/>
                <a:ext cx="628714" cy="801374"/>
                <a:chOff x="1774126" y="766200"/>
                <a:chExt cx="1582467" cy="2017050"/>
              </a:xfrm>
            </p:grpSpPr>
            <p:sp>
              <p:nvSpPr>
                <p:cNvPr id="237" name="Google Shape;237;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8" name="Google Shape;238;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9" name="Google Shape;239;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0" name="Google Shape;240;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1" name="Google Shape;241;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2" name="Google Shape;242;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3" name="Google Shape;243;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4" name="Google Shape;244;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45" name="Google Shape;245;p4"/>
            <p:cNvGrpSpPr/>
            <p:nvPr/>
          </p:nvGrpSpPr>
          <p:grpSpPr>
            <a:xfrm>
              <a:off x="7817748" y="1079748"/>
              <a:ext cx="408036" cy="4063663"/>
              <a:chOff x="967895" y="415018"/>
              <a:chExt cx="628714" cy="6262387"/>
            </a:xfrm>
          </p:grpSpPr>
          <p:sp>
            <p:nvSpPr>
              <p:cNvPr id="246" name="Google Shape;246;p4"/>
              <p:cNvSpPr/>
              <p:nvPr/>
            </p:nvSpPr>
            <p:spPr>
              <a:xfrm>
                <a:off x="1207111" y="963605"/>
                <a:ext cx="150300" cy="57138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47" name="Google Shape;247;p4"/>
              <p:cNvGrpSpPr/>
              <p:nvPr/>
            </p:nvGrpSpPr>
            <p:grpSpPr>
              <a:xfrm>
                <a:off x="967895" y="415018"/>
                <a:ext cx="628714" cy="801374"/>
                <a:chOff x="1774126" y="766200"/>
                <a:chExt cx="1582467" cy="2017050"/>
              </a:xfrm>
            </p:grpSpPr>
            <p:sp>
              <p:nvSpPr>
                <p:cNvPr id="248" name="Google Shape;248;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9" name="Google Shape;249;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0" name="Google Shape;250;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1" name="Google Shape;251;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2" name="Google Shape;252;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3" name="Google Shape;253;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4" name="Google Shape;254;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5" name="Google Shape;255;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56" name="Google Shape;256;p4"/>
            <p:cNvGrpSpPr/>
            <p:nvPr/>
          </p:nvGrpSpPr>
          <p:grpSpPr>
            <a:xfrm>
              <a:off x="7200036" y="3718572"/>
              <a:ext cx="284493" cy="1424795"/>
              <a:chOff x="967895" y="415018"/>
              <a:chExt cx="628714" cy="3148718"/>
            </a:xfrm>
          </p:grpSpPr>
          <p:sp>
            <p:nvSpPr>
              <p:cNvPr id="257" name="Google Shape;257;p4"/>
              <p:cNvSpPr/>
              <p:nvPr/>
            </p:nvSpPr>
            <p:spPr>
              <a:xfrm>
                <a:off x="1207096" y="963636"/>
                <a:ext cx="150300" cy="26001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58" name="Google Shape;258;p4"/>
              <p:cNvGrpSpPr/>
              <p:nvPr/>
            </p:nvGrpSpPr>
            <p:grpSpPr>
              <a:xfrm>
                <a:off x="967895" y="415018"/>
                <a:ext cx="628714" cy="801374"/>
                <a:chOff x="1774126" y="766200"/>
                <a:chExt cx="1582467" cy="2017050"/>
              </a:xfrm>
            </p:grpSpPr>
            <p:sp>
              <p:nvSpPr>
                <p:cNvPr id="259" name="Google Shape;259;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0" name="Google Shape;260;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1" name="Google Shape;261;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2" name="Google Shape;262;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3" name="Google Shape;263;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4" name="Google Shape;264;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5" name="Google Shape;265;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6" name="Google Shape;266;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67" name="Google Shape;267;p4"/>
            <p:cNvGrpSpPr/>
            <p:nvPr/>
          </p:nvGrpSpPr>
          <p:grpSpPr>
            <a:xfrm>
              <a:off x="8299552" y="3133869"/>
              <a:ext cx="333219" cy="2017814"/>
              <a:chOff x="967895" y="415018"/>
              <a:chExt cx="628714" cy="3807196"/>
            </a:xfrm>
          </p:grpSpPr>
          <p:sp>
            <p:nvSpPr>
              <p:cNvPr id="268" name="Google Shape;268;p4"/>
              <p:cNvSpPr/>
              <p:nvPr/>
            </p:nvSpPr>
            <p:spPr>
              <a:xfrm>
                <a:off x="1207136" y="963615"/>
                <a:ext cx="150300" cy="32586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69" name="Google Shape;269;p4"/>
              <p:cNvGrpSpPr/>
              <p:nvPr/>
            </p:nvGrpSpPr>
            <p:grpSpPr>
              <a:xfrm>
                <a:off x="967895" y="415018"/>
                <a:ext cx="628714" cy="801374"/>
                <a:chOff x="1774126" y="766200"/>
                <a:chExt cx="1582467" cy="2017050"/>
              </a:xfrm>
            </p:grpSpPr>
            <p:sp>
              <p:nvSpPr>
                <p:cNvPr id="270" name="Google Shape;270;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1" name="Google Shape;271;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2" name="Google Shape;272;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3" name="Google Shape;273;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4" name="Google Shape;274;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5" name="Google Shape;275;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6" name="Google Shape;276;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7" name="Google Shape;277;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78" name="Google Shape;278;p4"/>
            <p:cNvGrpSpPr/>
            <p:nvPr/>
          </p:nvGrpSpPr>
          <p:grpSpPr>
            <a:xfrm>
              <a:off x="104275" y="50550"/>
              <a:ext cx="8948150" cy="772675"/>
              <a:chOff x="104275" y="50550"/>
              <a:chExt cx="8948150" cy="772675"/>
            </a:xfrm>
          </p:grpSpPr>
          <p:sp>
            <p:nvSpPr>
              <p:cNvPr id="279" name="Google Shape;279;p4"/>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0" name="Google Shape;280;p4"/>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1" name="Google Shape;281;p4"/>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2" name="Google Shape;282;p4"/>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3" name="Google Shape;283;p4"/>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4" name="Google Shape;284;p4"/>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5" name="Google Shape;285;p4"/>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6" name="Google Shape;286;p4"/>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7" name="Google Shape;287;p4"/>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8" name="Google Shape;288;p4"/>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9" name="Google Shape;289;p4"/>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0" name="Google Shape;290;p4"/>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1" name="Google Shape;291;p4"/>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2" name="Google Shape;292;p4"/>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3" name="Google Shape;293;p4"/>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4" name="Google Shape;294;p4"/>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5" name="Google Shape;295;p4"/>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6" name="Google Shape;296;p4"/>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7" name="Google Shape;297;p4"/>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8" name="Google Shape;298;p4"/>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9" name="Google Shape;299;p4"/>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0" name="Google Shape;300;p4"/>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1" name="Google Shape;301;p4"/>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2" name="Google Shape;302;p4"/>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3" name="Google Shape;303;p4"/>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4" name="Google Shape;304;p4"/>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5" name="Google Shape;305;p4"/>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6" name="Google Shape;306;p4"/>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07" name="Google Shape;307;p4"/>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8" name="Google Shape;308;p4"/>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9" name="Google Shape;309;p4"/>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10" name="Google Shape;310;p4"/>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11" name="Google Shape;311;p4"/>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312" name="Google Shape;312;p4"/>
          <p:cNvSpPr txBox="1">
            <a:spLocks noGrp="1"/>
          </p:cNvSpPr>
          <p:nvPr>
            <p:ph type="body" idx="1"/>
          </p:nvPr>
        </p:nvSpPr>
        <p:spPr>
          <a:xfrm>
            <a:off x="2234100" y="2882400"/>
            <a:ext cx="7704800" cy="1093200"/>
          </a:xfrm>
          <a:prstGeom prst="rect">
            <a:avLst/>
          </a:prstGeom>
          <a:effectLst>
            <a:outerShdw blurRad="28575" dist="9525" dir="5400000" algn="bl" rotWithShape="0">
              <a:schemeClr val="dk1">
                <a:alpha val="38000"/>
              </a:schemeClr>
            </a:outerShdw>
          </a:effectLst>
        </p:spPr>
        <p:txBody>
          <a:bodyPr spcFirstLastPara="1" wrap="square" lIns="0" tIns="0" rIns="0" bIns="0" anchor="ctr" anchorCtr="0">
            <a:noAutofit/>
          </a:bodyPr>
          <a:lstStyle>
            <a:lvl1pPr marL="495285" lvl="0" indent="-440253" algn="ctr" rtl="0">
              <a:spcBef>
                <a:spcPts val="0"/>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1pPr>
            <a:lvl2pPr marL="990570" lvl="1"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2pPr>
            <a:lvl3pPr marL="1485854" lvl="2"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3pPr>
            <a:lvl4pPr marL="1981139" lvl="3"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4pPr>
            <a:lvl5pPr marL="2476424" lvl="4"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5pPr>
            <a:lvl6pPr marL="2971709" lvl="5"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6pPr>
            <a:lvl7pPr marL="3466993" lvl="6"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7pPr>
            <a:lvl8pPr marL="3962278" lvl="7"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8pPr>
            <a:lvl9pPr marL="4457563" lvl="8" indent="-440253" algn="ctr" rtl="0">
              <a:spcBef>
                <a:spcPts val="867"/>
              </a:spcBef>
              <a:spcAft>
                <a:spcPts val="867"/>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9pPr>
          </a:lstStyle>
          <a:p>
            <a:endParaRPr/>
          </a:p>
        </p:txBody>
      </p:sp>
      <p:sp>
        <p:nvSpPr>
          <p:cNvPr id="313" name="Google Shape;313;p4"/>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781573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314"/>
        <p:cNvGrpSpPr/>
        <p:nvPr/>
      </p:nvGrpSpPr>
      <p:grpSpPr>
        <a:xfrm>
          <a:off x="0" y="0"/>
          <a:ext cx="0" cy="0"/>
          <a:chOff x="0" y="0"/>
          <a:chExt cx="0" cy="0"/>
        </a:xfrm>
      </p:grpSpPr>
      <p:grpSp>
        <p:nvGrpSpPr>
          <p:cNvPr id="315" name="Google Shape;315;p5"/>
          <p:cNvGrpSpPr/>
          <p:nvPr/>
        </p:nvGrpSpPr>
        <p:grpSpPr>
          <a:xfrm>
            <a:off x="139034" y="67401"/>
            <a:ext cx="13688788" cy="7050285"/>
            <a:chOff x="104275" y="50550"/>
            <a:chExt cx="10266591" cy="5287714"/>
          </a:xfrm>
        </p:grpSpPr>
        <p:sp>
          <p:nvSpPr>
            <p:cNvPr id="316" name="Google Shape;316;p5"/>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17" name="Google Shape;317;p5"/>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18" name="Google Shape;318;p5"/>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19" name="Google Shape;319;p5"/>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0" name="Google Shape;320;p5"/>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1" name="Google Shape;321;p5"/>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2" name="Google Shape;322;p5"/>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3" name="Google Shape;323;p5"/>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324" name="Google Shape;324;p5"/>
            <p:cNvGrpSpPr/>
            <p:nvPr/>
          </p:nvGrpSpPr>
          <p:grpSpPr>
            <a:xfrm>
              <a:off x="7817748" y="1079748"/>
              <a:ext cx="408036" cy="4063663"/>
              <a:chOff x="967895" y="415018"/>
              <a:chExt cx="628714" cy="6262387"/>
            </a:xfrm>
          </p:grpSpPr>
          <p:sp>
            <p:nvSpPr>
              <p:cNvPr id="325" name="Google Shape;325;p5"/>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326" name="Google Shape;326;p5"/>
              <p:cNvGrpSpPr/>
              <p:nvPr/>
            </p:nvGrpSpPr>
            <p:grpSpPr>
              <a:xfrm>
                <a:off x="967895" y="415018"/>
                <a:ext cx="628714" cy="801374"/>
                <a:chOff x="1774126" y="766200"/>
                <a:chExt cx="1582467" cy="2017050"/>
              </a:xfrm>
            </p:grpSpPr>
            <p:sp>
              <p:nvSpPr>
                <p:cNvPr id="327" name="Google Shape;327;p5"/>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8" name="Google Shape;328;p5"/>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9" name="Google Shape;329;p5"/>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0" name="Google Shape;330;p5"/>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1" name="Google Shape;331;p5"/>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2" name="Google Shape;332;p5"/>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3" name="Google Shape;333;p5"/>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4" name="Google Shape;334;p5"/>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335" name="Google Shape;335;p5"/>
            <p:cNvGrpSpPr/>
            <p:nvPr/>
          </p:nvGrpSpPr>
          <p:grpSpPr>
            <a:xfrm>
              <a:off x="7200036" y="3718572"/>
              <a:ext cx="284493" cy="1424795"/>
              <a:chOff x="967895" y="415018"/>
              <a:chExt cx="628714" cy="3148718"/>
            </a:xfrm>
          </p:grpSpPr>
          <p:sp>
            <p:nvSpPr>
              <p:cNvPr id="336" name="Google Shape;336;p5"/>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337" name="Google Shape;337;p5"/>
              <p:cNvGrpSpPr/>
              <p:nvPr/>
            </p:nvGrpSpPr>
            <p:grpSpPr>
              <a:xfrm>
                <a:off x="967895" y="415018"/>
                <a:ext cx="628714" cy="801374"/>
                <a:chOff x="1774126" y="766200"/>
                <a:chExt cx="1582467" cy="2017050"/>
              </a:xfrm>
            </p:grpSpPr>
            <p:sp>
              <p:nvSpPr>
                <p:cNvPr id="338" name="Google Shape;338;p5"/>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9" name="Google Shape;339;p5"/>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0" name="Google Shape;340;p5"/>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1" name="Google Shape;341;p5"/>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2" name="Google Shape;342;p5"/>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3" name="Google Shape;343;p5"/>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4" name="Google Shape;344;p5"/>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5" name="Google Shape;345;p5"/>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346" name="Google Shape;346;p5"/>
            <p:cNvGrpSpPr/>
            <p:nvPr/>
          </p:nvGrpSpPr>
          <p:grpSpPr>
            <a:xfrm>
              <a:off x="8299552" y="3133869"/>
              <a:ext cx="333219" cy="2017814"/>
              <a:chOff x="967895" y="415018"/>
              <a:chExt cx="628714" cy="3807196"/>
            </a:xfrm>
          </p:grpSpPr>
          <p:sp>
            <p:nvSpPr>
              <p:cNvPr id="347" name="Google Shape;347;p5"/>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348" name="Google Shape;348;p5"/>
              <p:cNvGrpSpPr/>
              <p:nvPr/>
            </p:nvGrpSpPr>
            <p:grpSpPr>
              <a:xfrm>
                <a:off x="967895" y="415018"/>
                <a:ext cx="628714" cy="801374"/>
                <a:chOff x="1774126" y="766200"/>
                <a:chExt cx="1582467" cy="2017050"/>
              </a:xfrm>
            </p:grpSpPr>
            <p:sp>
              <p:nvSpPr>
                <p:cNvPr id="349" name="Google Shape;349;p5"/>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0" name="Google Shape;350;p5"/>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1" name="Google Shape;351;p5"/>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2" name="Google Shape;352;p5"/>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3" name="Google Shape;353;p5"/>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4" name="Google Shape;354;p5"/>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5" name="Google Shape;355;p5"/>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6" name="Google Shape;356;p5"/>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357" name="Google Shape;357;p5"/>
            <p:cNvGrpSpPr/>
            <p:nvPr/>
          </p:nvGrpSpPr>
          <p:grpSpPr>
            <a:xfrm>
              <a:off x="104275" y="50550"/>
              <a:ext cx="8948150" cy="772675"/>
              <a:chOff x="104275" y="50550"/>
              <a:chExt cx="8948150" cy="772675"/>
            </a:xfrm>
          </p:grpSpPr>
          <p:sp>
            <p:nvSpPr>
              <p:cNvPr id="358" name="Google Shape;358;p5"/>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59" name="Google Shape;359;p5"/>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0" name="Google Shape;360;p5"/>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1" name="Google Shape;361;p5"/>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2" name="Google Shape;362;p5"/>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3" name="Google Shape;363;p5"/>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4" name="Google Shape;364;p5"/>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5" name="Google Shape;365;p5"/>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6" name="Google Shape;366;p5"/>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7" name="Google Shape;367;p5"/>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8" name="Google Shape;368;p5"/>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9" name="Google Shape;369;p5"/>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0" name="Google Shape;370;p5"/>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1" name="Google Shape;371;p5"/>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2" name="Google Shape;372;p5"/>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3" name="Google Shape;373;p5"/>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4" name="Google Shape;374;p5"/>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5" name="Google Shape;375;p5"/>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6" name="Google Shape;376;p5"/>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7" name="Google Shape;377;p5"/>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8" name="Google Shape;378;p5"/>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9" name="Google Shape;379;p5"/>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0" name="Google Shape;380;p5"/>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1" name="Google Shape;381;p5"/>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2" name="Google Shape;382;p5"/>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3" name="Google Shape;383;p5"/>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4" name="Google Shape;384;p5"/>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5" name="Google Shape;385;p5"/>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86" name="Google Shape;386;p5"/>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7" name="Google Shape;387;p5"/>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8" name="Google Shape;388;p5"/>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9" name="Google Shape;389;p5"/>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90" name="Google Shape;390;p5"/>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391" name="Google Shape;391;p5"/>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92" name="Google Shape;392;p5"/>
          <p:cNvSpPr txBox="1">
            <a:spLocks noGrp="1"/>
          </p:cNvSpPr>
          <p:nvPr>
            <p:ph type="body" idx="1"/>
          </p:nvPr>
        </p:nvSpPr>
        <p:spPr>
          <a:xfrm>
            <a:off x="1140401" y="2071767"/>
            <a:ext cx="8321200" cy="3778800"/>
          </a:xfrm>
          <a:prstGeom prst="rect">
            <a:avLst/>
          </a:prstGeom>
        </p:spPr>
        <p:txBody>
          <a:bodyPr spcFirstLastPara="1" wrap="square" lIns="0" tIns="0" rIns="0" bIns="0" anchor="t" anchorCtr="0">
            <a:noAutofit/>
          </a:bodyPr>
          <a:lstStyle>
            <a:lvl1pPr marL="495285" lvl="0" indent="-398979" rtl="0">
              <a:spcBef>
                <a:spcPts val="0"/>
              </a:spcBef>
              <a:spcAft>
                <a:spcPts val="0"/>
              </a:spcAft>
              <a:buSzPts val="2200"/>
              <a:buChar char="➢"/>
              <a:defRPr/>
            </a:lvl1pPr>
            <a:lvl2pPr marL="990570" lvl="1" indent="-398979" rtl="0">
              <a:spcBef>
                <a:spcPts val="867"/>
              </a:spcBef>
              <a:spcAft>
                <a:spcPts val="0"/>
              </a:spcAft>
              <a:buSzPts val="2200"/>
              <a:buChar char="▻"/>
              <a:defRPr/>
            </a:lvl2pPr>
            <a:lvl3pPr marL="1485854" lvl="2" indent="-398979" rtl="0">
              <a:spcBef>
                <a:spcPts val="867"/>
              </a:spcBef>
              <a:spcAft>
                <a:spcPts val="0"/>
              </a:spcAft>
              <a:buSzPts val="2200"/>
              <a:buChar char="■"/>
              <a:defRPr/>
            </a:lvl3pPr>
            <a:lvl4pPr marL="1981139" lvl="3" indent="-398979" rtl="0">
              <a:spcBef>
                <a:spcPts val="867"/>
              </a:spcBef>
              <a:spcAft>
                <a:spcPts val="0"/>
              </a:spcAft>
              <a:buSzPts val="2200"/>
              <a:buChar char="●"/>
              <a:defRPr/>
            </a:lvl4pPr>
            <a:lvl5pPr marL="2476424" lvl="4" indent="-398979" rtl="0">
              <a:spcBef>
                <a:spcPts val="867"/>
              </a:spcBef>
              <a:spcAft>
                <a:spcPts val="0"/>
              </a:spcAft>
              <a:buSzPts val="2200"/>
              <a:buChar char="○"/>
              <a:defRPr/>
            </a:lvl5pPr>
            <a:lvl6pPr marL="2971709" lvl="5" indent="-398979" rtl="0">
              <a:spcBef>
                <a:spcPts val="867"/>
              </a:spcBef>
              <a:spcAft>
                <a:spcPts val="0"/>
              </a:spcAft>
              <a:buSzPts val="2200"/>
              <a:buChar char="■"/>
              <a:defRPr/>
            </a:lvl6pPr>
            <a:lvl7pPr marL="3466993" lvl="6" indent="-398979" rtl="0">
              <a:spcBef>
                <a:spcPts val="867"/>
              </a:spcBef>
              <a:spcAft>
                <a:spcPts val="0"/>
              </a:spcAft>
              <a:buSzPts val="2200"/>
              <a:buChar char="●"/>
              <a:defRPr/>
            </a:lvl7pPr>
            <a:lvl8pPr marL="3962278" lvl="7" indent="-398979" rtl="0">
              <a:spcBef>
                <a:spcPts val="867"/>
              </a:spcBef>
              <a:spcAft>
                <a:spcPts val="0"/>
              </a:spcAft>
              <a:buSzPts val="2200"/>
              <a:buChar char="○"/>
              <a:defRPr/>
            </a:lvl8pPr>
            <a:lvl9pPr marL="4457563" lvl="8" indent="-398979" rtl="0">
              <a:spcBef>
                <a:spcPts val="867"/>
              </a:spcBef>
              <a:spcAft>
                <a:spcPts val="867"/>
              </a:spcAft>
              <a:buSzPts val="2200"/>
              <a:buChar char="■"/>
              <a:defRPr/>
            </a:lvl9pPr>
          </a:lstStyle>
          <a:p>
            <a:endParaRPr/>
          </a:p>
        </p:txBody>
      </p:sp>
      <p:sp>
        <p:nvSpPr>
          <p:cNvPr id="393" name="Google Shape;393;p5"/>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4030145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94"/>
        <p:cNvGrpSpPr/>
        <p:nvPr/>
      </p:nvGrpSpPr>
      <p:grpSpPr>
        <a:xfrm>
          <a:off x="0" y="0"/>
          <a:ext cx="0" cy="0"/>
          <a:chOff x="0" y="0"/>
          <a:chExt cx="0" cy="0"/>
        </a:xfrm>
      </p:grpSpPr>
      <p:grpSp>
        <p:nvGrpSpPr>
          <p:cNvPr id="395" name="Google Shape;395;p6"/>
          <p:cNvGrpSpPr/>
          <p:nvPr/>
        </p:nvGrpSpPr>
        <p:grpSpPr>
          <a:xfrm>
            <a:off x="139034" y="67401"/>
            <a:ext cx="13688788" cy="7050285"/>
            <a:chOff x="104275" y="50550"/>
            <a:chExt cx="10266591" cy="5287714"/>
          </a:xfrm>
        </p:grpSpPr>
        <p:sp>
          <p:nvSpPr>
            <p:cNvPr id="396" name="Google Shape;396;p6"/>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97" name="Google Shape;397;p6"/>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98" name="Google Shape;398;p6"/>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99" name="Google Shape;399;p6"/>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0" name="Google Shape;400;p6"/>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1" name="Google Shape;401;p6"/>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2" name="Google Shape;402;p6"/>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3" name="Google Shape;403;p6"/>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404" name="Google Shape;404;p6"/>
            <p:cNvGrpSpPr/>
            <p:nvPr/>
          </p:nvGrpSpPr>
          <p:grpSpPr>
            <a:xfrm>
              <a:off x="7817748" y="1079748"/>
              <a:ext cx="408036" cy="4063663"/>
              <a:chOff x="967895" y="415018"/>
              <a:chExt cx="628714" cy="6262387"/>
            </a:xfrm>
          </p:grpSpPr>
          <p:sp>
            <p:nvSpPr>
              <p:cNvPr id="405" name="Google Shape;405;p6"/>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06" name="Google Shape;406;p6"/>
              <p:cNvGrpSpPr/>
              <p:nvPr/>
            </p:nvGrpSpPr>
            <p:grpSpPr>
              <a:xfrm>
                <a:off x="967895" y="415018"/>
                <a:ext cx="628714" cy="801374"/>
                <a:chOff x="1774126" y="766200"/>
                <a:chExt cx="1582467" cy="2017050"/>
              </a:xfrm>
            </p:grpSpPr>
            <p:sp>
              <p:nvSpPr>
                <p:cNvPr id="407" name="Google Shape;407;p6"/>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8" name="Google Shape;408;p6"/>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9" name="Google Shape;409;p6"/>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0" name="Google Shape;410;p6"/>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1" name="Google Shape;411;p6"/>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2" name="Google Shape;412;p6"/>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3" name="Google Shape;413;p6"/>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4" name="Google Shape;414;p6"/>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15" name="Google Shape;415;p6"/>
            <p:cNvGrpSpPr/>
            <p:nvPr/>
          </p:nvGrpSpPr>
          <p:grpSpPr>
            <a:xfrm>
              <a:off x="7200036" y="3718572"/>
              <a:ext cx="284493" cy="1424795"/>
              <a:chOff x="967895" y="415018"/>
              <a:chExt cx="628714" cy="3148718"/>
            </a:xfrm>
          </p:grpSpPr>
          <p:sp>
            <p:nvSpPr>
              <p:cNvPr id="416" name="Google Shape;416;p6"/>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17" name="Google Shape;417;p6"/>
              <p:cNvGrpSpPr/>
              <p:nvPr/>
            </p:nvGrpSpPr>
            <p:grpSpPr>
              <a:xfrm>
                <a:off x="967895" y="415018"/>
                <a:ext cx="628714" cy="801374"/>
                <a:chOff x="1774126" y="766200"/>
                <a:chExt cx="1582467" cy="2017050"/>
              </a:xfrm>
            </p:grpSpPr>
            <p:sp>
              <p:nvSpPr>
                <p:cNvPr id="418" name="Google Shape;418;p6"/>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9" name="Google Shape;419;p6"/>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0" name="Google Shape;420;p6"/>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1" name="Google Shape;421;p6"/>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2" name="Google Shape;422;p6"/>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3" name="Google Shape;423;p6"/>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4" name="Google Shape;424;p6"/>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5" name="Google Shape;425;p6"/>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26" name="Google Shape;426;p6"/>
            <p:cNvGrpSpPr/>
            <p:nvPr/>
          </p:nvGrpSpPr>
          <p:grpSpPr>
            <a:xfrm>
              <a:off x="8299552" y="3133869"/>
              <a:ext cx="333219" cy="2017814"/>
              <a:chOff x="967895" y="415018"/>
              <a:chExt cx="628714" cy="3807196"/>
            </a:xfrm>
          </p:grpSpPr>
          <p:sp>
            <p:nvSpPr>
              <p:cNvPr id="427" name="Google Shape;427;p6"/>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28" name="Google Shape;428;p6"/>
              <p:cNvGrpSpPr/>
              <p:nvPr/>
            </p:nvGrpSpPr>
            <p:grpSpPr>
              <a:xfrm>
                <a:off x="967895" y="415018"/>
                <a:ext cx="628714" cy="801374"/>
                <a:chOff x="1774126" y="766200"/>
                <a:chExt cx="1582467" cy="2017050"/>
              </a:xfrm>
            </p:grpSpPr>
            <p:sp>
              <p:nvSpPr>
                <p:cNvPr id="429" name="Google Shape;429;p6"/>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0" name="Google Shape;430;p6"/>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1" name="Google Shape;431;p6"/>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2" name="Google Shape;432;p6"/>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3" name="Google Shape;433;p6"/>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4" name="Google Shape;434;p6"/>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5" name="Google Shape;435;p6"/>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6" name="Google Shape;436;p6"/>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37" name="Google Shape;437;p6"/>
            <p:cNvGrpSpPr/>
            <p:nvPr/>
          </p:nvGrpSpPr>
          <p:grpSpPr>
            <a:xfrm>
              <a:off x="104275" y="50550"/>
              <a:ext cx="8948150" cy="772675"/>
              <a:chOff x="104275" y="50550"/>
              <a:chExt cx="8948150" cy="772675"/>
            </a:xfrm>
          </p:grpSpPr>
          <p:sp>
            <p:nvSpPr>
              <p:cNvPr id="438" name="Google Shape;438;p6"/>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39" name="Google Shape;439;p6"/>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0" name="Google Shape;440;p6"/>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1" name="Google Shape;441;p6"/>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2" name="Google Shape;442;p6"/>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3" name="Google Shape;443;p6"/>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4" name="Google Shape;444;p6"/>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5" name="Google Shape;445;p6"/>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6" name="Google Shape;446;p6"/>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7" name="Google Shape;447;p6"/>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8" name="Google Shape;448;p6"/>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9" name="Google Shape;449;p6"/>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0" name="Google Shape;450;p6"/>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1" name="Google Shape;451;p6"/>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2" name="Google Shape;452;p6"/>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3" name="Google Shape;453;p6"/>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4" name="Google Shape;454;p6"/>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5" name="Google Shape;455;p6"/>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6" name="Google Shape;456;p6"/>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7" name="Google Shape;457;p6"/>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8" name="Google Shape;458;p6"/>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9" name="Google Shape;459;p6"/>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0" name="Google Shape;460;p6"/>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1" name="Google Shape;461;p6"/>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2" name="Google Shape;462;p6"/>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3" name="Google Shape;463;p6"/>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4" name="Google Shape;464;p6"/>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5" name="Google Shape;465;p6"/>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66" name="Google Shape;466;p6"/>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7" name="Google Shape;467;p6"/>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8" name="Google Shape;468;p6"/>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9" name="Google Shape;469;p6"/>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70" name="Google Shape;470;p6"/>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471" name="Google Shape;471;p6"/>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72" name="Google Shape;472;p6"/>
          <p:cNvSpPr txBox="1">
            <a:spLocks noGrp="1"/>
          </p:cNvSpPr>
          <p:nvPr>
            <p:ph type="body" idx="1"/>
          </p:nvPr>
        </p:nvSpPr>
        <p:spPr>
          <a:xfrm>
            <a:off x="1140401" y="2071767"/>
            <a:ext cx="3910000" cy="3914400"/>
          </a:xfrm>
          <a:prstGeom prst="rect">
            <a:avLst/>
          </a:prstGeom>
        </p:spPr>
        <p:txBody>
          <a:bodyPr spcFirstLastPara="1" wrap="square" lIns="0" tIns="0" rIns="0" bIns="0" anchor="t" anchorCtr="0">
            <a:noAutofit/>
          </a:bodyPr>
          <a:lstStyle>
            <a:lvl1pPr marL="495285" lvl="0" indent="-385221" rtl="0">
              <a:spcBef>
                <a:spcPts val="0"/>
              </a:spcBef>
              <a:spcAft>
                <a:spcPts val="0"/>
              </a:spcAft>
              <a:buSzPts val="2000"/>
              <a:buChar char="➢"/>
              <a:defRPr sz="2167"/>
            </a:lvl1pPr>
            <a:lvl2pPr marL="990570" lvl="1" indent="-385221" rtl="0">
              <a:spcBef>
                <a:spcPts val="867"/>
              </a:spcBef>
              <a:spcAft>
                <a:spcPts val="0"/>
              </a:spcAft>
              <a:buSzPts val="2000"/>
              <a:buChar char="▻"/>
              <a:defRPr sz="2167"/>
            </a:lvl2pPr>
            <a:lvl3pPr marL="1485854" lvl="2" indent="-385221" rtl="0">
              <a:spcBef>
                <a:spcPts val="867"/>
              </a:spcBef>
              <a:spcAft>
                <a:spcPts val="0"/>
              </a:spcAft>
              <a:buSzPts val="2000"/>
              <a:buChar char="■"/>
              <a:defRPr sz="2167"/>
            </a:lvl3pPr>
            <a:lvl4pPr marL="1981139" lvl="3" indent="-385221" rtl="0">
              <a:spcBef>
                <a:spcPts val="867"/>
              </a:spcBef>
              <a:spcAft>
                <a:spcPts val="0"/>
              </a:spcAft>
              <a:buSzPts val="2000"/>
              <a:buChar char="●"/>
              <a:defRPr sz="2167"/>
            </a:lvl4pPr>
            <a:lvl5pPr marL="2476424" lvl="4" indent="-385221" rtl="0">
              <a:spcBef>
                <a:spcPts val="867"/>
              </a:spcBef>
              <a:spcAft>
                <a:spcPts val="0"/>
              </a:spcAft>
              <a:buSzPts val="2000"/>
              <a:buChar char="○"/>
              <a:defRPr sz="2167"/>
            </a:lvl5pPr>
            <a:lvl6pPr marL="2971709" lvl="5" indent="-385221" rtl="0">
              <a:spcBef>
                <a:spcPts val="867"/>
              </a:spcBef>
              <a:spcAft>
                <a:spcPts val="0"/>
              </a:spcAft>
              <a:buSzPts val="2000"/>
              <a:buChar char="■"/>
              <a:defRPr sz="2167"/>
            </a:lvl6pPr>
            <a:lvl7pPr marL="3466993" lvl="6" indent="-385221" rtl="0">
              <a:spcBef>
                <a:spcPts val="867"/>
              </a:spcBef>
              <a:spcAft>
                <a:spcPts val="0"/>
              </a:spcAft>
              <a:buSzPts val="2000"/>
              <a:buChar char="●"/>
              <a:defRPr sz="2167"/>
            </a:lvl7pPr>
            <a:lvl8pPr marL="3962278" lvl="7" indent="-385221" rtl="0">
              <a:spcBef>
                <a:spcPts val="867"/>
              </a:spcBef>
              <a:spcAft>
                <a:spcPts val="0"/>
              </a:spcAft>
              <a:buSzPts val="2000"/>
              <a:buChar char="○"/>
              <a:defRPr sz="2167"/>
            </a:lvl8pPr>
            <a:lvl9pPr marL="4457563" lvl="8" indent="-385221" rtl="0">
              <a:spcBef>
                <a:spcPts val="867"/>
              </a:spcBef>
              <a:spcAft>
                <a:spcPts val="867"/>
              </a:spcAft>
              <a:buSzPts val="2000"/>
              <a:buChar char="■"/>
              <a:defRPr sz="2167"/>
            </a:lvl9pPr>
          </a:lstStyle>
          <a:p>
            <a:endParaRPr/>
          </a:p>
        </p:txBody>
      </p:sp>
      <p:sp>
        <p:nvSpPr>
          <p:cNvPr id="473" name="Google Shape;473;p6"/>
          <p:cNvSpPr txBox="1">
            <a:spLocks noGrp="1"/>
          </p:cNvSpPr>
          <p:nvPr>
            <p:ph type="body" idx="2"/>
          </p:nvPr>
        </p:nvSpPr>
        <p:spPr>
          <a:xfrm>
            <a:off x="5599028" y="2071767"/>
            <a:ext cx="3910000" cy="3914400"/>
          </a:xfrm>
          <a:prstGeom prst="rect">
            <a:avLst/>
          </a:prstGeom>
        </p:spPr>
        <p:txBody>
          <a:bodyPr spcFirstLastPara="1" wrap="square" lIns="0" tIns="0" rIns="0" bIns="0" anchor="t" anchorCtr="0">
            <a:noAutofit/>
          </a:bodyPr>
          <a:lstStyle>
            <a:lvl1pPr marL="495285" lvl="0" indent="-385221" rtl="0">
              <a:spcBef>
                <a:spcPts val="0"/>
              </a:spcBef>
              <a:spcAft>
                <a:spcPts val="0"/>
              </a:spcAft>
              <a:buSzPts val="2000"/>
              <a:buChar char="➢"/>
              <a:defRPr sz="2167"/>
            </a:lvl1pPr>
            <a:lvl2pPr marL="990570" lvl="1" indent="-385221" rtl="0">
              <a:spcBef>
                <a:spcPts val="867"/>
              </a:spcBef>
              <a:spcAft>
                <a:spcPts val="0"/>
              </a:spcAft>
              <a:buSzPts val="2000"/>
              <a:buChar char="▻"/>
              <a:defRPr sz="2167"/>
            </a:lvl2pPr>
            <a:lvl3pPr marL="1485854" lvl="2" indent="-385221" rtl="0">
              <a:spcBef>
                <a:spcPts val="867"/>
              </a:spcBef>
              <a:spcAft>
                <a:spcPts val="0"/>
              </a:spcAft>
              <a:buSzPts val="2000"/>
              <a:buChar char="■"/>
              <a:defRPr sz="2167"/>
            </a:lvl3pPr>
            <a:lvl4pPr marL="1981139" lvl="3" indent="-385221" rtl="0">
              <a:spcBef>
                <a:spcPts val="867"/>
              </a:spcBef>
              <a:spcAft>
                <a:spcPts val="0"/>
              </a:spcAft>
              <a:buSzPts val="2000"/>
              <a:buChar char="●"/>
              <a:defRPr sz="2167"/>
            </a:lvl4pPr>
            <a:lvl5pPr marL="2476424" lvl="4" indent="-385221" rtl="0">
              <a:spcBef>
                <a:spcPts val="867"/>
              </a:spcBef>
              <a:spcAft>
                <a:spcPts val="0"/>
              </a:spcAft>
              <a:buSzPts val="2000"/>
              <a:buChar char="○"/>
              <a:defRPr sz="2167"/>
            </a:lvl5pPr>
            <a:lvl6pPr marL="2971709" lvl="5" indent="-385221" rtl="0">
              <a:spcBef>
                <a:spcPts val="867"/>
              </a:spcBef>
              <a:spcAft>
                <a:spcPts val="0"/>
              </a:spcAft>
              <a:buSzPts val="2000"/>
              <a:buChar char="■"/>
              <a:defRPr sz="2167"/>
            </a:lvl6pPr>
            <a:lvl7pPr marL="3466993" lvl="6" indent="-385221" rtl="0">
              <a:spcBef>
                <a:spcPts val="867"/>
              </a:spcBef>
              <a:spcAft>
                <a:spcPts val="0"/>
              </a:spcAft>
              <a:buSzPts val="2000"/>
              <a:buChar char="●"/>
              <a:defRPr sz="2167"/>
            </a:lvl7pPr>
            <a:lvl8pPr marL="3962278" lvl="7" indent="-385221" rtl="0">
              <a:spcBef>
                <a:spcPts val="867"/>
              </a:spcBef>
              <a:spcAft>
                <a:spcPts val="0"/>
              </a:spcAft>
              <a:buSzPts val="2000"/>
              <a:buChar char="○"/>
              <a:defRPr sz="2167"/>
            </a:lvl8pPr>
            <a:lvl9pPr marL="4457563" lvl="8" indent="-385221" rtl="0">
              <a:spcBef>
                <a:spcPts val="867"/>
              </a:spcBef>
              <a:spcAft>
                <a:spcPts val="867"/>
              </a:spcAft>
              <a:buSzPts val="2000"/>
              <a:buChar char="■"/>
              <a:defRPr sz="2167"/>
            </a:lvl9pPr>
          </a:lstStyle>
          <a:p>
            <a:endParaRPr/>
          </a:p>
        </p:txBody>
      </p:sp>
      <p:sp>
        <p:nvSpPr>
          <p:cNvPr id="474" name="Google Shape;474;p6"/>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6465141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475"/>
        <p:cNvGrpSpPr/>
        <p:nvPr/>
      </p:nvGrpSpPr>
      <p:grpSpPr>
        <a:xfrm>
          <a:off x="0" y="0"/>
          <a:ext cx="0" cy="0"/>
          <a:chOff x="0" y="0"/>
          <a:chExt cx="0" cy="0"/>
        </a:xfrm>
      </p:grpSpPr>
      <p:grpSp>
        <p:nvGrpSpPr>
          <p:cNvPr id="476" name="Google Shape;476;p7"/>
          <p:cNvGrpSpPr/>
          <p:nvPr/>
        </p:nvGrpSpPr>
        <p:grpSpPr>
          <a:xfrm>
            <a:off x="139034" y="67401"/>
            <a:ext cx="13688788" cy="7050285"/>
            <a:chOff x="104275" y="50550"/>
            <a:chExt cx="10266591" cy="5287714"/>
          </a:xfrm>
        </p:grpSpPr>
        <p:sp>
          <p:nvSpPr>
            <p:cNvPr id="477" name="Google Shape;477;p7"/>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78" name="Google Shape;478;p7"/>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79" name="Google Shape;479;p7"/>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0" name="Google Shape;480;p7"/>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1" name="Google Shape;481;p7"/>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2" name="Google Shape;482;p7"/>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3" name="Google Shape;483;p7"/>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4" name="Google Shape;484;p7"/>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485" name="Google Shape;485;p7"/>
            <p:cNvGrpSpPr/>
            <p:nvPr/>
          </p:nvGrpSpPr>
          <p:grpSpPr>
            <a:xfrm>
              <a:off x="7817748" y="1079748"/>
              <a:ext cx="408036" cy="4063663"/>
              <a:chOff x="967895" y="415018"/>
              <a:chExt cx="628714" cy="6262387"/>
            </a:xfrm>
          </p:grpSpPr>
          <p:sp>
            <p:nvSpPr>
              <p:cNvPr id="486" name="Google Shape;486;p7"/>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87" name="Google Shape;487;p7"/>
              <p:cNvGrpSpPr/>
              <p:nvPr/>
            </p:nvGrpSpPr>
            <p:grpSpPr>
              <a:xfrm>
                <a:off x="967895" y="415018"/>
                <a:ext cx="628714" cy="801374"/>
                <a:chOff x="1774126" y="766200"/>
                <a:chExt cx="1582467" cy="2017050"/>
              </a:xfrm>
            </p:grpSpPr>
            <p:sp>
              <p:nvSpPr>
                <p:cNvPr id="488" name="Google Shape;488;p7"/>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9" name="Google Shape;489;p7"/>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0" name="Google Shape;490;p7"/>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1" name="Google Shape;491;p7"/>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2" name="Google Shape;492;p7"/>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3" name="Google Shape;493;p7"/>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4" name="Google Shape;494;p7"/>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5" name="Google Shape;495;p7"/>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96" name="Google Shape;496;p7"/>
            <p:cNvGrpSpPr/>
            <p:nvPr/>
          </p:nvGrpSpPr>
          <p:grpSpPr>
            <a:xfrm>
              <a:off x="8299552" y="3133869"/>
              <a:ext cx="333219" cy="2017814"/>
              <a:chOff x="967895" y="415018"/>
              <a:chExt cx="628714" cy="3807196"/>
            </a:xfrm>
          </p:grpSpPr>
          <p:sp>
            <p:nvSpPr>
              <p:cNvPr id="497" name="Google Shape;497;p7"/>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98" name="Google Shape;498;p7"/>
              <p:cNvGrpSpPr/>
              <p:nvPr/>
            </p:nvGrpSpPr>
            <p:grpSpPr>
              <a:xfrm>
                <a:off x="967895" y="415018"/>
                <a:ext cx="628714" cy="801374"/>
                <a:chOff x="1774126" y="766200"/>
                <a:chExt cx="1582467" cy="2017050"/>
              </a:xfrm>
            </p:grpSpPr>
            <p:sp>
              <p:nvSpPr>
                <p:cNvPr id="499" name="Google Shape;499;p7"/>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0" name="Google Shape;500;p7"/>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1" name="Google Shape;501;p7"/>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2" name="Google Shape;502;p7"/>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3" name="Google Shape;503;p7"/>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4" name="Google Shape;504;p7"/>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5" name="Google Shape;505;p7"/>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6" name="Google Shape;506;p7"/>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07" name="Google Shape;507;p7"/>
            <p:cNvGrpSpPr/>
            <p:nvPr/>
          </p:nvGrpSpPr>
          <p:grpSpPr>
            <a:xfrm>
              <a:off x="104275" y="50550"/>
              <a:ext cx="8948150" cy="772675"/>
              <a:chOff x="104275" y="50550"/>
              <a:chExt cx="8948150" cy="772675"/>
            </a:xfrm>
          </p:grpSpPr>
          <p:sp>
            <p:nvSpPr>
              <p:cNvPr id="508" name="Google Shape;508;p7"/>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09" name="Google Shape;509;p7"/>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0" name="Google Shape;510;p7"/>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1" name="Google Shape;511;p7"/>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2" name="Google Shape;512;p7"/>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3" name="Google Shape;513;p7"/>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4" name="Google Shape;514;p7"/>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5" name="Google Shape;515;p7"/>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6" name="Google Shape;516;p7"/>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7" name="Google Shape;517;p7"/>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8" name="Google Shape;518;p7"/>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9" name="Google Shape;519;p7"/>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0" name="Google Shape;520;p7"/>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1" name="Google Shape;521;p7"/>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2" name="Google Shape;522;p7"/>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3" name="Google Shape;523;p7"/>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4" name="Google Shape;524;p7"/>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5" name="Google Shape;525;p7"/>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6" name="Google Shape;526;p7"/>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7" name="Google Shape;527;p7"/>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8" name="Google Shape;528;p7"/>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9" name="Google Shape;529;p7"/>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0" name="Google Shape;530;p7"/>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1" name="Google Shape;531;p7"/>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2" name="Google Shape;532;p7"/>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3" name="Google Shape;533;p7"/>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4" name="Google Shape;534;p7"/>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5" name="Google Shape;535;p7"/>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36" name="Google Shape;536;p7"/>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7" name="Google Shape;537;p7"/>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8" name="Google Shape;538;p7"/>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9" name="Google Shape;539;p7"/>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40" name="Google Shape;540;p7"/>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541" name="Google Shape;541;p7"/>
          <p:cNvSpPr txBox="1">
            <a:spLocks noGrp="1"/>
          </p:cNvSpPr>
          <p:nvPr>
            <p:ph type="title"/>
          </p:nvPr>
        </p:nvSpPr>
        <p:spPr>
          <a:xfrm>
            <a:off x="1140400" y="1114667"/>
            <a:ext cx="89320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42" name="Google Shape;542;p7"/>
          <p:cNvSpPr txBox="1">
            <a:spLocks noGrp="1"/>
          </p:cNvSpPr>
          <p:nvPr>
            <p:ph type="body" idx="1"/>
          </p:nvPr>
        </p:nvSpPr>
        <p:spPr>
          <a:xfrm>
            <a:off x="1140579" y="2071767"/>
            <a:ext cx="2782800" cy="4291200"/>
          </a:xfrm>
          <a:prstGeom prst="rect">
            <a:avLst/>
          </a:prstGeom>
        </p:spPr>
        <p:txBody>
          <a:bodyPr spcFirstLastPara="1" wrap="square" lIns="0" tIns="0" rIns="0" bIns="0" anchor="t" anchorCtr="0">
            <a:noAutofit/>
          </a:bodyPr>
          <a:lstStyle>
            <a:lvl1pPr marL="495285" lvl="0" indent="-357706" rtl="0">
              <a:spcBef>
                <a:spcPts val="0"/>
              </a:spcBef>
              <a:spcAft>
                <a:spcPts val="0"/>
              </a:spcAft>
              <a:buSzPts val="1600"/>
              <a:buChar char="➢"/>
              <a:defRPr sz="1733"/>
            </a:lvl1pPr>
            <a:lvl2pPr marL="990570" lvl="1" indent="-357706" rtl="0">
              <a:spcBef>
                <a:spcPts val="867"/>
              </a:spcBef>
              <a:spcAft>
                <a:spcPts val="0"/>
              </a:spcAft>
              <a:buSzPts val="1600"/>
              <a:buChar char="▻"/>
              <a:defRPr sz="1733"/>
            </a:lvl2pPr>
            <a:lvl3pPr marL="1485854" lvl="2" indent="-357706" rtl="0">
              <a:spcBef>
                <a:spcPts val="867"/>
              </a:spcBef>
              <a:spcAft>
                <a:spcPts val="0"/>
              </a:spcAft>
              <a:buSzPts val="1600"/>
              <a:buChar char="■"/>
              <a:defRPr sz="1733"/>
            </a:lvl3pPr>
            <a:lvl4pPr marL="1981139" lvl="3" indent="-357706" rtl="0">
              <a:spcBef>
                <a:spcPts val="867"/>
              </a:spcBef>
              <a:spcAft>
                <a:spcPts val="0"/>
              </a:spcAft>
              <a:buSzPts val="1600"/>
              <a:buChar char="●"/>
              <a:defRPr sz="1733"/>
            </a:lvl4pPr>
            <a:lvl5pPr marL="2476424" lvl="4" indent="-357706" rtl="0">
              <a:spcBef>
                <a:spcPts val="867"/>
              </a:spcBef>
              <a:spcAft>
                <a:spcPts val="0"/>
              </a:spcAft>
              <a:buSzPts val="1600"/>
              <a:buChar char="○"/>
              <a:defRPr sz="1733"/>
            </a:lvl5pPr>
            <a:lvl6pPr marL="2971709" lvl="5" indent="-357706" rtl="0">
              <a:spcBef>
                <a:spcPts val="867"/>
              </a:spcBef>
              <a:spcAft>
                <a:spcPts val="0"/>
              </a:spcAft>
              <a:buSzPts val="1600"/>
              <a:buChar char="■"/>
              <a:defRPr sz="1733"/>
            </a:lvl6pPr>
            <a:lvl7pPr marL="3466993" lvl="6" indent="-357706" rtl="0">
              <a:spcBef>
                <a:spcPts val="867"/>
              </a:spcBef>
              <a:spcAft>
                <a:spcPts val="0"/>
              </a:spcAft>
              <a:buSzPts val="1600"/>
              <a:buChar char="●"/>
              <a:defRPr sz="1733"/>
            </a:lvl7pPr>
            <a:lvl8pPr marL="3962278" lvl="7" indent="-357706" rtl="0">
              <a:spcBef>
                <a:spcPts val="867"/>
              </a:spcBef>
              <a:spcAft>
                <a:spcPts val="0"/>
              </a:spcAft>
              <a:buSzPts val="1600"/>
              <a:buChar char="○"/>
              <a:defRPr sz="1733"/>
            </a:lvl8pPr>
            <a:lvl9pPr marL="4457563" lvl="8" indent="-357706" rtl="0">
              <a:spcBef>
                <a:spcPts val="867"/>
              </a:spcBef>
              <a:spcAft>
                <a:spcPts val="867"/>
              </a:spcAft>
              <a:buSzPts val="1600"/>
              <a:buChar char="■"/>
              <a:defRPr sz="1733"/>
            </a:lvl9pPr>
          </a:lstStyle>
          <a:p>
            <a:endParaRPr/>
          </a:p>
        </p:txBody>
      </p:sp>
      <p:sp>
        <p:nvSpPr>
          <p:cNvPr id="543" name="Google Shape;543;p7"/>
          <p:cNvSpPr txBox="1">
            <a:spLocks noGrp="1"/>
          </p:cNvSpPr>
          <p:nvPr>
            <p:ph type="body" idx="2"/>
          </p:nvPr>
        </p:nvSpPr>
        <p:spPr>
          <a:xfrm>
            <a:off x="4215204" y="2071767"/>
            <a:ext cx="2782800" cy="4291200"/>
          </a:xfrm>
          <a:prstGeom prst="rect">
            <a:avLst/>
          </a:prstGeom>
        </p:spPr>
        <p:txBody>
          <a:bodyPr spcFirstLastPara="1" wrap="square" lIns="0" tIns="0" rIns="0" bIns="0" anchor="t" anchorCtr="0">
            <a:noAutofit/>
          </a:bodyPr>
          <a:lstStyle>
            <a:lvl1pPr marL="495285" lvl="0" indent="-357706" rtl="0">
              <a:spcBef>
                <a:spcPts val="0"/>
              </a:spcBef>
              <a:spcAft>
                <a:spcPts val="0"/>
              </a:spcAft>
              <a:buSzPts val="1600"/>
              <a:buChar char="➢"/>
              <a:defRPr sz="1733"/>
            </a:lvl1pPr>
            <a:lvl2pPr marL="990570" lvl="1" indent="-357706" rtl="0">
              <a:spcBef>
                <a:spcPts val="867"/>
              </a:spcBef>
              <a:spcAft>
                <a:spcPts val="0"/>
              </a:spcAft>
              <a:buSzPts val="1600"/>
              <a:buChar char="▻"/>
              <a:defRPr sz="1733"/>
            </a:lvl2pPr>
            <a:lvl3pPr marL="1485854" lvl="2" indent="-357706" rtl="0">
              <a:spcBef>
                <a:spcPts val="867"/>
              </a:spcBef>
              <a:spcAft>
                <a:spcPts val="0"/>
              </a:spcAft>
              <a:buSzPts val="1600"/>
              <a:buChar char="■"/>
              <a:defRPr sz="1733"/>
            </a:lvl3pPr>
            <a:lvl4pPr marL="1981139" lvl="3" indent="-357706" rtl="0">
              <a:spcBef>
                <a:spcPts val="867"/>
              </a:spcBef>
              <a:spcAft>
                <a:spcPts val="0"/>
              </a:spcAft>
              <a:buSzPts val="1600"/>
              <a:buChar char="●"/>
              <a:defRPr sz="1733"/>
            </a:lvl4pPr>
            <a:lvl5pPr marL="2476424" lvl="4" indent="-357706" rtl="0">
              <a:spcBef>
                <a:spcPts val="867"/>
              </a:spcBef>
              <a:spcAft>
                <a:spcPts val="0"/>
              </a:spcAft>
              <a:buSzPts val="1600"/>
              <a:buChar char="○"/>
              <a:defRPr sz="1733"/>
            </a:lvl5pPr>
            <a:lvl6pPr marL="2971709" lvl="5" indent="-357706" rtl="0">
              <a:spcBef>
                <a:spcPts val="867"/>
              </a:spcBef>
              <a:spcAft>
                <a:spcPts val="0"/>
              </a:spcAft>
              <a:buSzPts val="1600"/>
              <a:buChar char="■"/>
              <a:defRPr sz="1733"/>
            </a:lvl6pPr>
            <a:lvl7pPr marL="3466993" lvl="6" indent="-357706" rtl="0">
              <a:spcBef>
                <a:spcPts val="867"/>
              </a:spcBef>
              <a:spcAft>
                <a:spcPts val="0"/>
              </a:spcAft>
              <a:buSzPts val="1600"/>
              <a:buChar char="●"/>
              <a:defRPr sz="1733"/>
            </a:lvl7pPr>
            <a:lvl8pPr marL="3962278" lvl="7" indent="-357706" rtl="0">
              <a:spcBef>
                <a:spcPts val="867"/>
              </a:spcBef>
              <a:spcAft>
                <a:spcPts val="0"/>
              </a:spcAft>
              <a:buSzPts val="1600"/>
              <a:buChar char="○"/>
              <a:defRPr sz="1733"/>
            </a:lvl8pPr>
            <a:lvl9pPr marL="4457563" lvl="8" indent="-357706" rtl="0">
              <a:spcBef>
                <a:spcPts val="867"/>
              </a:spcBef>
              <a:spcAft>
                <a:spcPts val="867"/>
              </a:spcAft>
              <a:buSzPts val="1600"/>
              <a:buChar char="■"/>
              <a:defRPr sz="1733"/>
            </a:lvl9pPr>
          </a:lstStyle>
          <a:p>
            <a:endParaRPr/>
          </a:p>
        </p:txBody>
      </p:sp>
      <p:sp>
        <p:nvSpPr>
          <p:cNvPr id="544" name="Google Shape;544;p7"/>
          <p:cNvSpPr txBox="1">
            <a:spLocks noGrp="1"/>
          </p:cNvSpPr>
          <p:nvPr>
            <p:ph type="body" idx="3"/>
          </p:nvPr>
        </p:nvSpPr>
        <p:spPr>
          <a:xfrm>
            <a:off x="7289830" y="2071767"/>
            <a:ext cx="2782800" cy="4291200"/>
          </a:xfrm>
          <a:prstGeom prst="rect">
            <a:avLst/>
          </a:prstGeom>
        </p:spPr>
        <p:txBody>
          <a:bodyPr spcFirstLastPara="1" wrap="square" lIns="0" tIns="0" rIns="0" bIns="0" anchor="t" anchorCtr="0">
            <a:noAutofit/>
          </a:bodyPr>
          <a:lstStyle>
            <a:lvl1pPr marL="495285" lvl="0" indent="-357706" rtl="0">
              <a:spcBef>
                <a:spcPts val="0"/>
              </a:spcBef>
              <a:spcAft>
                <a:spcPts val="0"/>
              </a:spcAft>
              <a:buSzPts val="1600"/>
              <a:buChar char="➢"/>
              <a:defRPr sz="1733"/>
            </a:lvl1pPr>
            <a:lvl2pPr marL="990570" lvl="1" indent="-357706" rtl="0">
              <a:spcBef>
                <a:spcPts val="867"/>
              </a:spcBef>
              <a:spcAft>
                <a:spcPts val="0"/>
              </a:spcAft>
              <a:buSzPts val="1600"/>
              <a:buChar char="▻"/>
              <a:defRPr sz="1733"/>
            </a:lvl2pPr>
            <a:lvl3pPr marL="1485854" lvl="2" indent="-357706" rtl="0">
              <a:spcBef>
                <a:spcPts val="867"/>
              </a:spcBef>
              <a:spcAft>
                <a:spcPts val="0"/>
              </a:spcAft>
              <a:buSzPts val="1600"/>
              <a:buChar char="■"/>
              <a:defRPr sz="1733"/>
            </a:lvl3pPr>
            <a:lvl4pPr marL="1981139" lvl="3" indent="-357706" rtl="0">
              <a:spcBef>
                <a:spcPts val="867"/>
              </a:spcBef>
              <a:spcAft>
                <a:spcPts val="0"/>
              </a:spcAft>
              <a:buSzPts val="1600"/>
              <a:buChar char="●"/>
              <a:defRPr sz="1733"/>
            </a:lvl4pPr>
            <a:lvl5pPr marL="2476424" lvl="4" indent="-357706" rtl="0">
              <a:spcBef>
                <a:spcPts val="867"/>
              </a:spcBef>
              <a:spcAft>
                <a:spcPts val="0"/>
              </a:spcAft>
              <a:buSzPts val="1600"/>
              <a:buChar char="○"/>
              <a:defRPr sz="1733"/>
            </a:lvl5pPr>
            <a:lvl6pPr marL="2971709" lvl="5" indent="-357706" rtl="0">
              <a:spcBef>
                <a:spcPts val="867"/>
              </a:spcBef>
              <a:spcAft>
                <a:spcPts val="0"/>
              </a:spcAft>
              <a:buSzPts val="1600"/>
              <a:buChar char="■"/>
              <a:defRPr sz="1733"/>
            </a:lvl6pPr>
            <a:lvl7pPr marL="3466993" lvl="6" indent="-357706" rtl="0">
              <a:spcBef>
                <a:spcPts val="867"/>
              </a:spcBef>
              <a:spcAft>
                <a:spcPts val="0"/>
              </a:spcAft>
              <a:buSzPts val="1600"/>
              <a:buChar char="●"/>
              <a:defRPr sz="1733"/>
            </a:lvl7pPr>
            <a:lvl8pPr marL="3962278" lvl="7" indent="-357706" rtl="0">
              <a:spcBef>
                <a:spcPts val="867"/>
              </a:spcBef>
              <a:spcAft>
                <a:spcPts val="0"/>
              </a:spcAft>
              <a:buSzPts val="1600"/>
              <a:buChar char="○"/>
              <a:defRPr sz="1733"/>
            </a:lvl8pPr>
            <a:lvl9pPr marL="4457563" lvl="8" indent="-357706" rtl="0">
              <a:spcBef>
                <a:spcPts val="867"/>
              </a:spcBef>
              <a:spcAft>
                <a:spcPts val="867"/>
              </a:spcAft>
              <a:buSzPts val="1600"/>
              <a:buChar char="■"/>
              <a:defRPr sz="1733"/>
            </a:lvl9pPr>
          </a:lstStyle>
          <a:p>
            <a:endParaRPr/>
          </a:p>
        </p:txBody>
      </p:sp>
      <p:sp>
        <p:nvSpPr>
          <p:cNvPr id="545" name="Google Shape;545;p7"/>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924135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3AE34B-A45B-168B-5C34-3BA922E71E7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1DF2837-2DB1-1189-8BEF-B62BC428972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F59B352-3194-5B3E-7C3A-FBF3508F22A6}"/>
              </a:ext>
            </a:extLst>
          </p:cNvPr>
          <p:cNvSpPr>
            <a:spLocks noGrp="1"/>
          </p:cNvSpPr>
          <p:nvPr>
            <p:ph type="dt" sz="half" idx="10"/>
          </p:nvPr>
        </p:nvSpPr>
        <p:spPr/>
        <p:txBody>
          <a:bodyPr/>
          <a:lstStyle/>
          <a:p>
            <a:fld id="{682A1A8F-B731-4D2E-8049-49190072B592}" type="datetimeFigureOut">
              <a:rPr lang="en-US" smtClean="0"/>
              <a:t>9/25/2023</a:t>
            </a:fld>
            <a:endParaRPr lang="en-US"/>
          </a:p>
        </p:txBody>
      </p:sp>
      <p:sp>
        <p:nvSpPr>
          <p:cNvPr id="5" name="Footer Placeholder 4">
            <a:extLst>
              <a:ext uri="{FF2B5EF4-FFF2-40B4-BE49-F238E27FC236}">
                <a16:creationId xmlns:a16="http://schemas.microsoft.com/office/drawing/2014/main" id="{E3470E68-26F2-6F17-FA74-7F39EF0BD05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78B811-BEB8-33E4-E18E-08114AE18303}"/>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27584157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46"/>
        <p:cNvGrpSpPr/>
        <p:nvPr/>
      </p:nvGrpSpPr>
      <p:grpSpPr>
        <a:xfrm>
          <a:off x="0" y="0"/>
          <a:ext cx="0" cy="0"/>
          <a:chOff x="0" y="0"/>
          <a:chExt cx="0" cy="0"/>
        </a:xfrm>
      </p:grpSpPr>
      <p:grpSp>
        <p:nvGrpSpPr>
          <p:cNvPr id="547" name="Google Shape;547;p8"/>
          <p:cNvGrpSpPr/>
          <p:nvPr/>
        </p:nvGrpSpPr>
        <p:grpSpPr>
          <a:xfrm>
            <a:off x="139034" y="67401"/>
            <a:ext cx="13688788" cy="7050285"/>
            <a:chOff x="104275" y="50550"/>
            <a:chExt cx="10266591" cy="5287714"/>
          </a:xfrm>
        </p:grpSpPr>
        <p:sp>
          <p:nvSpPr>
            <p:cNvPr id="548" name="Google Shape;548;p8"/>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49" name="Google Shape;549;p8"/>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0" name="Google Shape;550;p8"/>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1" name="Google Shape;551;p8"/>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2" name="Google Shape;552;p8"/>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3" name="Google Shape;553;p8"/>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4" name="Google Shape;554;p8"/>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5" name="Google Shape;555;p8"/>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556" name="Google Shape;556;p8"/>
            <p:cNvGrpSpPr/>
            <p:nvPr/>
          </p:nvGrpSpPr>
          <p:grpSpPr>
            <a:xfrm>
              <a:off x="7817748" y="1079748"/>
              <a:ext cx="408036" cy="4063663"/>
              <a:chOff x="967895" y="415018"/>
              <a:chExt cx="628714" cy="6262387"/>
            </a:xfrm>
          </p:grpSpPr>
          <p:sp>
            <p:nvSpPr>
              <p:cNvPr id="557" name="Google Shape;557;p8"/>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58" name="Google Shape;558;p8"/>
              <p:cNvGrpSpPr/>
              <p:nvPr/>
            </p:nvGrpSpPr>
            <p:grpSpPr>
              <a:xfrm>
                <a:off x="967895" y="415018"/>
                <a:ext cx="628714" cy="801374"/>
                <a:chOff x="1774126" y="766200"/>
                <a:chExt cx="1582467" cy="2017050"/>
              </a:xfrm>
            </p:grpSpPr>
            <p:sp>
              <p:nvSpPr>
                <p:cNvPr id="559" name="Google Shape;559;p8"/>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0" name="Google Shape;560;p8"/>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1" name="Google Shape;561;p8"/>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2" name="Google Shape;562;p8"/>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3" name="Google Shape;563;p8"/>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4" name="Google Shape;564;p8"/>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5" name="Google Shape;565;p8"/>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6" name="Google Shape;566;p8"/>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67" name="Google Shape;567;p8"/>
            <p:cNvGrpSpPr/>
            <p:nvPr/>
          </p:nvGrpSpPr>
          <p:grpSpPr>
            <a:xfrm>
              <a:off x="7200036" y="3718572"/>
              <a:ext cx="284493" cy="1424795"/>
              <a:chOff x="967895" y="415018"/>
              <a:chExt cx="628714" cy="3148718"/>
            </a:xfrm>
          </p:grpSpPr>
          <p:sp>
            <p:nvSpPr>
              <p:cNvPr id="568" name="Google Shape;568;p8"/>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69" name="Google Shape;569;p8"/>
              <p:cNvGrpSpPr/>
              <p:nvPr/>
            </p:nvGrpSpPr>
            <p:grpSpPr>
              <a:xfrm>
                <a:off x="967895" y="415018"/>
                <a:ext cx="628714" cy="801374"/>
                <a:chOff x="1774126" y="766200"/>
                <a:chExt cx="1582467" cy="2017050"/>
              </a:xfrm>
            </p:grpSpPr>
            <p:sp>
              <p:nvSpPr>
                <p:cNvPr id="570" name="Google Shape;570;p8"/>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1" name="Google Shape;571;p8"/>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2" name="Google Shape;572;p8"/>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3" name="Google Shape;573;p8"/>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4" name="Google Shape;574;p8"/>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5" name="Google Shape;575;p8"/>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6" name="Google Shape;576;p8"/>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7" name="Google Shape;577;p8"/>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78" name="Google Shape;578;p8"/>
            <p:cNvGrpSpPr/>
            <p:nvPr/>
          </p:nvGrpSpPr>
          <p:grpSpPr>
            <a:xfrm>
              <a:off x="8299552" y="3133869"/>
              <a:ext cx="333219" cy="2017814"/>
              <a:chOff x="967895" y="415018"/>
              <a:chExt cx="628714" cy="3807196"/>
            </a:xfrm>
          </p:grpSpPr>
          <p:sp>
            <p:nvSpPr>
              <p:cNvPr id="579" name="Google Shape;579;p8"/>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80" name="Google Shape;580;p8"/>
              <p:cNvGrpSpPr/>
              <p:nvPr/>
            </p:nvGrpSpPr>
            <p:grpSpPr>
              <a:xfrm>
                <a:off x="967895" y="415018"/>
                <a:ext cx="628714" cy="801374"/>
                <a:chOff x="1774126" y="766200"/>
                <a:chExt cx="1582467" cy="2017050"/>
              </a:xfrm>
            </p:grpSpPr>
            <p:sp>
              <p:nvSpPr>
                <p:cNvPr id="581" name="Google Shape;581;p8"/>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2" name="Google Shape;582;p8"/>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3" name="Google Shape;583;p8"/>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4" name="Google Shape;584;p8"/>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5" name="Google Shape;585;p8"/>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6" name="Google Shape;586;p8"/>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7" name="Google Shape;587;p8"/>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8" name="Google Shape;588;p8"/>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89" name="Google Shape;589;p8"/>
            <p:cNvGrpSpPr/>
            <p:nvPr/>
          </p:nvGrpSpPr>
          <p:grpSpPr>
            <a:xfrm>
              <a:off x="104275" y="50550"/>
              <a:ext cx="8948150" cy="772675"/>
              <a:chOff x="104275" y="50550"/>
              <a:chExt cx="8948150" cy="772675"/>
            </a:xfrm>
          </p:grpSpPr>
          <p:sp>
            <p:nvSpPr>
              <p:cNvPr id="590" name="Google Shape;590;p8"/>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1" name="Google Shape;591;p8"/>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2" name="Google Shape;592;p8"/>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3" name="Google Shape;593;p8"/>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4" name="Google Shape;594;p8"/>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5" name="Google Shape;595;p8"/>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6" name="Google Shape;596;p8"/>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7" name="Google Shape;597;p8"/>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8" name="Google Shape;598;p8"/>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9" name="Google Shape;599;p8"/>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0" name="Google Shape;600;p8"/>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1" name="Google Shape;601;p8"/>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2" name="Google Shape;602;p8"/>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3" name="Google Shape;603;p8"/>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4" name="Google Shape;604;p8"/>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5" name="Google Shape;605;p8"/>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6" name="Google Shape;606;p8"/>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7" name="Google Shape;607;p8"/>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8" name="Google Shape;608;p8"/>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9" name="Google Shape;609;p8"/>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0" name="Google Shape;610;p8"/>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1" name="Google Shape;611;p8"/>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2" name="Google Shape;612;p8"/>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3" name="Google Shape;613;p8"/>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4" name="Google Shape;614;p8"/>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5" name="Google Shape;615;p8"/>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6" name="Google Shape;616;p8"/>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7" name="Google Shape;617;p8"/>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18" name="Google Shape;618;p8"/>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9" name="Google Shape;619;p8"/>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20" name="Google Shape;620;p8"/>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21" name="Google Shape;621;p8"/>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22" name="Google Shape;622;p8"/>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623" name="Google Shape;623;p8"/>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24" name="Google Shape;624;p8"/>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741122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 Clouds only">
  <p:cSld name="Title only - Clouds only">
    <p:spTree>
      <p:nvGrpSpPr>
        <p:cNvPr id="1" name="Shape 625"/>
        <p:cNvGrpSpPr/>
        <p:nvPr/>
      </p:nvGrpSpPr>
      <p:grpSpPr>
        <a:xfrm>
          <a:off x="0" y="0"/>
          <a:ext cx="0" cy="0"/>
          <a:chOff x="0" y="0"/>
          <a:chExt cx="0" cy="0"/>
        </a:xfrm>
      </p:grpSpPr>
      <p:grpSp>
        <p:nvGrpSpPr>
          <p:cNvPr id="626" name="Google Shape;626;p9"/>
          <p:cNvGrpSpPr/>
          <p:nvPr/>
        </p:nvGrpSpPr>
        <p:grpSpPr>
          <a:xfrm>
            <a:off x="139034" y="67401"/>
            <a:ext cx="13688788" cy="7050285"/>
            <a:chOff x="104275" y="50550"/>
            <a:chExt cx="10266591" cy="5287714"/>
          </a:xfrm>
        </p:grpSpPr>
        <p:sp>
          <p:nvSpPr>
            <p:cNvPr id="627" name="Google Shape;627;p9"/>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28" name="Google Shape;628;p9"/>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29" name="Google Shape;629;p9"/>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0" name="Google Shape;630;p9"/>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1" name="Google Shape;631;p9"/>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2" name="Google Shape;632;p9"/>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3" name="Google Shape;633;p9"/>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4" name="Google Shape;634;p9"/>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635" name="Google Shape;635;p9"/>
            <p:cNvGrpSpPr/>
            <p:nvPr/>
          </p:nvGrpSpPr>
          <p:grpSpPr>
            <a:xfrm>
              <a:off x="104275" y="50550"/>
              <a:ext cx="8948150" cy="772675"/>
              <a:chOff x="104275" y="50550"/>
              <a:chExt cx="8948150" cy="772675"/>
            </a:xfrm>
          </p:grpSpPr>
          <p:sp>
            <p:nvSpPr>
              <p:cNvPr id="636" name="Google Shape;636;p9"/>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37" name="Google Shape;637;p9"/>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38" name="Google Shape;638;p9"/>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39" name="Google Shape;639;p9"/>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0" name="Google Shape;640;p9"/>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1" name="Google Shape;641;p9"/>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2" name="Google Shape;642;p9"/>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3" name="Google Shape;643;p9"/>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4" name="Google Shape;644;p9"/>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5" name="Google Shape;645;p9"/>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6" name="Google Shape;646;p9"/>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7" name="Google Shape;647;p9"/>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8" name="Google Shape;648;p9"/>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9" name="Google Shape;649;p9"/>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0" name="Google Shape;650;p9"/>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1" name="Google Shape;651;p9"/>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2" name="Google Shape;652;p9"/>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3" name="Google Shape;653;p9"/>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4" name="Google Shape;654;p9"/>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5" name="Google Shape;655;p9"/>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6" name="Google Shape;656;p9"/>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7" name="Google Shape;657;p9"/>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8" name="Google Shape;658;p9"/>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9" name="Google Shape;659;p9"/>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0" name="Google Shape;660;p9"/>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1" name="Google Shape;661;p9"/>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2" name="Google Shape;662;p9"/>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3" name="Google Shape;663;p9"/>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64" name="Google Shape;664;p9"/>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5" name="Google Shape;665;p9"/>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6" name="Google Shape;666;p9"/>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7" name="Google Shape;667;p9"/>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8" name="Google Shape;668;p9"/>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669" name="Google Shape;669;p9"/>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70" name="Google Shape;670;p9"/>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5420205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71"/>
        <p:cNvGrpSpPr/>
        <p:nvPr/>
      </p:nvGrpSpPr>
      <p:grpSpPr>
        <a:xfrm>
          <a:off x="0" y="0"/>
          <a:ext cx="0" cy="0"/>
          <a:chOff x="0" y="0"/>
          <a:chExt cx="0" cy="0"/>
        </a:xfrm>
      </p:grpSpPr>
      <p:grpSp>
        <p:nvGrpSpPr>
          <p:cNvPr id="672" name="Google Shape;672;p10"/>
          <p:cNvGrpSpPr/>
          <p:nvPr/>
        </p:nvGrpSpPr>
        <p:grpSpPr>
          <a:xfrm>
            <a:off x="139034" y="67401"/>
            <a:ext cx="13688788" cy="7050285"/>
            <a:chOff x="104275" y="50550"/>
            <a:chExt cx="10266591" cy="5287714"/>
          </a:xfrm>
        </p:grpSpPr>
        <p:sp>
          <p:nvSpPr>
            <p:cNvPr id="673" name="Google Shape;673;p10"/>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4" name="Google Shape;674;p10"/>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5" name="Google Shape;675;p10"/>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6" name="Google Shape;676;p10"/>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7" name="Google Shape;677;p10"/>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8" name="Google Shape;678;p10"/>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9" name="Google Shape;679;p10"/>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0" name="Google Shape;680;p10"/>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681" name="Google Shape;681;p10"/>
            <p:cNvGrpSpPr/>
            <p:nvPr/>
          </p:nvGrpSpPr>
          <p:grpSpPr>
            <a:xfrm>
              <a:off x="7817748" y="1079748"/>
              <a:ext cx="408036" cy="4063663"/>
              <a:chOff x="967895" y="415018"/>
              <a:chExt cx="628714" cy="6262387"/>
            </a:xfrm>
          </p:grpSpPr>
          <p:sp>
            <p:nvSpPr>
              <p:cNvPr id="682" name="Google Shape;682;p10"/>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683" name="Google Shape;683;p10"/>
              <p:cNvGrpSpPr/>
              <p:nvPr/>
            </p:nvGrpSpPr>
            <p:grpSpPr>
              <a:xfrm>
                <a:off x="967895" y="415018"/>
                <a:ext cx="628714" cy="801374"/>
                <a:chOff x="1774126" y="766200"/>
                <a:chExt cx="1582467" cy="2017050"/>
              </a:xfrm>
            </p:grpSpPr>
            <p:sp>
              <p:nvSpPr>
                <p:cNvPr id="684" name="Google Shape;684;p10"/>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5" name="Google Shape;685;p10"/>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6" name="Google Shape;686;p10"/>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7" name="Google Shape;687;p10"/>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8" name="Google Shape;688;p10"/>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9" name="Google Shape;689;p10"/>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0" name="Google Shape;690;p10"/>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1" name="Google Shape;691;p10"/>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692" name="Google Shape;692;p10"/>
            <p:cNvGrpSpPr/>
            <p:nvPr/>
          </p:nvGrpSpPr>
          <p:grpSpPr>
            <a:xfrm>
              <a:off x="7200036" y="3718572"/>
              <a:ext cx="284493" cy="1424795"/>
              <a:chOff x="967895" y="415018"/>
              <a:chExt cx="628714" cy="3148718"/>
            </a:xfrm>
          </p:grpSpPr>
          <p:sp>
            <p:nvSpPr>
              <p:cNvPr id="693" name="Google Shape;693;p10"/>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694" name="Google Shape;694;p10"/>
              <p:cNvGrpSpPr/>
              <p:nvPr/>
            </p:nvGrpSpPr>
            <p:grpSpPr>
              <a:xfrm>
                <a:off x="967895" y="415018"/>
                <a:ext cx="628714" cy="801374"/>
                <a:chOff x="1774126" y="766200"/>
                <a:chExt cx="1582467" cy="2017050"/>
              </a:xfrm>
            </p:grpSpPr>
            <p:sp>
              <p:nvSpPr>
                <p:cNvPr id="695" name="Google Shape;695;p10"/>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6" name="Google Shape;696;p10"/>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7" name="Google Shape;697;p10"/>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8" name="Google Shape;698;p10"/>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9" name="Google Shape;699;p10"/>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0" name="Google Shape;700;p10"/>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1" name="Google Shape;701;p10"/>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2" name="Google Shape;702;p10"/>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03" name="Google Shape;703;p10"/>
            <p:cNvGrpSpPr/>
            <p:nvPr/>
          </p:nvGrpSpPr>
          <p:grpSpPr>
            <a:xfrm>
              <a:off x="8299552" y="3133869"/>
              <a:ext cx="333219" cy="2017814"/>
              <a:chOff x="967895" y="415018"/>
              <a:chExt cx="628714" cy="3807196"/>
            </a:xfrm>
          </p:grpSpPr>
          <p:sp>
            <p:nvSpPr>
              <p:cNvPr id="704" name="Google Shape;704;p10"/>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05" name="Google Shape;705;p10"/>
              <p:cNvGrpSpPr/>
              <p:nvPr/>
            </p:nvGrpSpPr>
            <p:grpSpPr>
              <a:xfrm>
                <a:off x="967895" y="415018"/>
                <a:ext cx="628714" cy="801374"/>
                <a:chOff x="1774126" y="766200"/>
                <a:chExt cx="1582467" cy="2017050"/>
              </a:xfrm>
            </p:grpSpPr>
            <p:sp>
              <p:nvSpPr>
                <p:cNvPr id="706" name="Google Shape;706;p10"/>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7" name="Google Shape;707;p10"/>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8" name="Google Shape;708;p10"/>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9" name="Google Shape;709;p10"/>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0" name="Google Shape;710;p10"/>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1" name="Google Shape;711;p10"/>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2" name="Google Shape;712;p10"/>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3" name="Google Shape;713;p10"/>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14" name="Google Shape;714;p10"/>
            <p:cNvGrpSpPr/>
            <p:nvPr/>
          </p:nvGrpSpPr>
          <p:grpSpPr>
            <a:xfrm>
              <a:off x="104275" y="50550"/>
              <a:ext cx="8948150" cy="772675"/>
              <a:chOff x="104275" y="50550"/>
              <a:chExt cx="8948150" cy="772675"/>
            </a:xfrm>
          </p:grpSpPr>
          <p:sp>
            <p:nvSpPr>
              <p:cNvPr id="715" name="Google Shape;715;p10"/>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6" name="Google Shape;716;p10"/>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7" name="Google Shape;717;p10"/>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8" name="Google Shape;718;p10"/>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9" name="Google Shape;719;p10"/>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0" name="Google Shape;720;p10"/>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1" name="Google Shape;721;p10"/>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2" name="Google Shape;722;p10"/>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3" name="Google Shape;723;p10"/>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4" name="Google Shape;724;p10"/>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5" name="Google Shape;725;p10"/>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6" name="Google Shape;726;p10"/>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7" name="Google Shape;727;p10"/>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8" name="Google Shape;728;p10"/>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29" name="Google Shape;729;p10"/>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0" name="Google Shape;730;p10"/>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1" name="Google Shape;731;p10"/>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2" name="Google Shape;732;p10"/>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3" name="Google Shape;733;p10"/>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4" name="Google Shape;734;p10"/>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5" name="Google Shape;735;p10"/>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6" name="Google Shape;736;p10"/>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7" name="Google Shape;737;p10"/>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8" name="Google Shape;738;p10"/>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9" name="Google Shape;739;p10"/>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0" name="Google Shape;740;p10"/>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1" name="Google Shape;741;p10"/>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2" name="Google Shape;742;p10"/>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43" name="Google Shape;743;p10"/>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4" name="Google Shape;744;p10"/>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5" name="Google Shape;745;p10"/>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6" name="Google Shape;746;p10"/>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7" name="Google Shape;747;p10"/>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748" name="Google Shape;748;p10"/>
          <p:cNvSpPr txBox="1">
            <a:spLocks noGrp="1"/>
          </p:cNvSpPr>
          <p:nvPr>
            <p:ph type="body" idx="1"/>
          </p:nvPr>
        </p:nvSpPr>
        <p:spPr>
          <a:xfrm>
            <a:off x="1140400" y="5570267"/>
            <a:ext cx="7744800" cy="378400"/>
          </a:xfrm>
          <a:prstGeom prst="rect">
            <a:avLst/>
          </a:prstGeom>
        </p:spPr>
        <p:txBody>
          <a:bodyPr spcFirstLastPara="1" wrap="square" lIns="0" tIns="0" rIns="0" bIns="0" anchor="t" anchorCtr="0">
            <a:noAutofit/>
          </a:bodyPr>
          <a:lstStyle>
            <a:lvl1pPr marL="495285" lvl="0" indent="-247642" rtl="0">
              <a:spcBef>
                <a:spcPts val="0"/>
              </a:spcBef>
              <a:spcAft>
                <a:spcPts val="867"/>
              </a:spcAft>
              <a:buSzPts val="1800"/>
              <a:buNone/>
              <a:defRPr sz="1950"/>
            </a:lvl1pPr>
          </a:lstStyle>
          <a:p>
            <a:endParaRPr/>
          </a:p>
        </p:txBody>
      </p:sp>
      <p:sp>
        <p:nvSpPr>
          <p:cNvPr id="749" name="Google Shape;749;p10"/>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2135416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50"/>
        <p:cNvGrpSpPr/>
        <p:nvPr/>
      </p:nvGrpSpPr>
      <p:grpSpPr>
        <a:xfrm>
          <a:off x="0" y="0"/>
          <a:ext cx="0" cy="0"/>
          <a:chOff x="0" y="0"/>
          <a:chExt cx="0" cy="0"/>
        </a:xfrm>
      </p:grpSpPr>
      <p:sp>
        <p:nvSpPr>
          <p:cNvPr id="751" name="Google Shape;751;p11"/>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grpSp>
        <p:nvGrpSpPr>
          <p:cNvPr id="752" name="Google Shape;752;p11"/>
          <p:cNvGrpSpPr/>
          <p:nvPr/>
        </p:nvGrpSpPr>
        <p:grpSpPr>
          <a:xfrm>
            <a:off x="139034" y="67401"/>
            <a:ext cx="13688788" cy="7050285"/>
            <a:chOff x="104275" y="50550"/>
            <a:chExt cx="10266591" cy="5287714"/>
          </a:xfrm>
        </p:grpSpPr>
        <p:sp>
          <p:nvSpPr>
            <p:cNvPr id="753" name="Google Shape;753;p11"/>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4" name="Google Shape;754;p11"/>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5" name="Google Shape;755;p11"/>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6" name="Google Shape;756;p11"/>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7" name="Google Shape;757;p11"/>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8" name="Google Shape;758;p11"/>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9" name="Google Shape;759;p11"/>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0" name="Google Shape;760;p11"/>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761" name="Google Shape;761;p11"/>
            <p:cNvGrpSpPr/>
            <p:nvPr/>
          </p:nvGrpSpPr>
          <p:grpSpPr>
            <a:xfrm>
              <a:off x="7817748" y="1079748"/>
              <a:ext cx="408036" cy="4063663"/>
              <a:chOff x="967895" y="415018"/>
              <a:chExt cx="628714" cy="6262387"/>
            </a:xfrm>
          </p:grpSpPr>
          <p:sp>
            <p:nvSpPr>
              <p:cNvPr id="762" name="Google Shape;762;p11"/>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63" name="Google Shape;763;p11"/>
              <p:cNvGrpSpPr/>
              <p:nvPr/>
            </p:nvGrpSpPr>
            <p:grpSpPr>
              <a:xfrm>
                <a:off x="967895" y="415018"/>
                <a:ext cx="628714" cy="801374"/>
                <a:chOff x="1774126" y="766200"/>
                <a:chExt cx="1582467" cy="2017050"/>
              </a:xfrm>
            </p:grpSpPr>
            <p:sp>
              <p:nvSpPr>
                <p:cNvPr id="764" name="Google Shape;764;p11"/>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5" name="Google Shape;765;p11"/>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6" name="Google Shape;766;p11"/>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7" name="Google Shape;767;p11"/>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8" name="Google Shape;768;p11"/>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9" name="Google Shape;769;p11"/>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0" name="Google Shape;770;p11"/>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1" name="Google Shape;771;p11"/>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72" name="Google Shape;772;p11"/>
            <p:cNvGrpSpPr/>
            <p:nvPr/>
          </p:nvGrpSpPr>
          <p:grpSpPr>
            <a:xfrm>
              <a:off x="7200036" y="3718572"/>
              <a:ext cx="284493" cy="1424795"/>
              <a:chOff x="967895" y="415018"/>
              <a:chExt cx="628714" cy="3148718"/>
            </a:xfrm>
          </p:grpSpPr>
          <p:sp>
            <p:nvSpPr>
              <p:cNvPr id="773" name="Google Shape;773;p11"/>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74" name="Google Shape;774;p11"/>
              <p:cNvGrpSpPr/>
              <p:nvPr/>
            </p:nvGrpSpPr>
            <p:grpSpPr>
              <a:xfrm>
                <a:off x="967895" y="415018"/>
                <a:ext cx="628714" cy="801374"/>
                <a:chOff x="1774126" y="766200"/>
                <a:chExt cx="1582467" cy="2017050"/>
              </a:xfrm>
            </p:grpSpPr>
            <p:sp>
              <p:nvSpPr>
                <p:cNvPr id="775" name="Google Shape;775;p11"/>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6" name="Google Shape;776;p11"/>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7" name="Google Shape;777;p11"/>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8" name="Google Shape;778;p11"/>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9" name="Google Shape;779;p11"/>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0" name="Google Shape;780;p11"/>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1" name="Google Shape;781;p11"/>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2" name="Google Shape;782;p11"/>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83" name="Google Shape;783;p11"/>
            <p:cNvGrpSpPr/>
            <p:nvPr/>
          </p:nvGrpSpPr>
          <p:grpSpPr>
            <a:xfrm>
              <a:off x="8299552" y="3133869"/>
              <a:ext cx="333219" cy="2017814"/>
              <a:chOff x="967895" y="415018"/>
              <a:chExt cx="628714" cy="3807196"/>
            </a:xfrm>
          </p:grpSpPr>
          <p:sp>
            <p:nvSpPr>
              <p:cNvPr id="784" name="Google Shape;784;p11"/>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85" name="Google Shape;785;p11"/>
              <p:cNvGrpSpPr/>
              <p:nvPr/>
            </p:nvGrpSpPr>
            <p:grpSpPr>
              <a:xfrm>
                <a:off x="967895" y="415018"/>
                <a:ext cx="628714" cy="801374"/>
                <a:chOff x="1774126" y="766200"/>
                <a:chExt cx="1582467" cy="2017050"/>
              </a:xfrm>
            </p:grpSpPr>
            <p:sp>
              <p:nvSpPr>
                <p:cNvPr id="786" name="Google Shape;786;p11"/>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7" name="Google Shape;787;p11"/>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8" name="Google Shape;788;p11"/>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9" name="Google Shape;789;p11"/>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0" name="Google Shape;790;p11"/>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1" name="Google Shape;791;p11"/>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2" name="Google Shape;792;p11"/>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3" name="Google Shape;793;p11"/>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94" name="Google Shape;794;p11"/>
            <p:cNvGrpSpPr/>
            <p:nvPr/>
          </p:nvGrpSpPr>
          <p:grpSpPr>
            <a:xfrm>
              <a:off x="104275" y="50550"/>
              <a:ext cx="8948150" cy="772675"/>
              <a:chOff x="104275" y="50550"/>
              <a:chExt cx="8948150" cy="772675"/>
            </a:xfrm>
          </p:grpSpPr>
          <p:sp>
            <p:nvSpPr>
              <p:cNvPr id="795" name="Google Shape;795;p11"/>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6" name="Google Shape;796;p11"/>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7" name="Google Shape;797;p11"/>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8" name="Google Shape;798;p11"/>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9" name="Google Shape;799;p11"/>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0" name="Google Shape;800;p11"/>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1" name="Google Shape;801;p11"/>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2" name="Google Shape;802;p11"/>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3" name="Google Shape;803;p11"/>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4" name="Google Shape;804;p11"/>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5" name="Google Shape;805;p11"/>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6" name="Google Shape;806;p11"/>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7" name="Google Shape;807;p11"/>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8" name="Google Shape;808;p11"/>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09" name="Google Shape;809;p11"/>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0" name="Google Shape;810;p11"/>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1" name="Google Shape;811;p11"/>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2" name="Google Shape;812;p11"/>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3" name="Google Shape;813;p11"/>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4" name="Google Shape;814;p11"/>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5" name="Google Shape;815;p11"/>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6" name="Google Shape;816;p11"/>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7" name="Google Shape;817;p11"/>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8" name="Google Shape;818;p11"/>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9" name="Google Shape;819;p11"/>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0" name="Google Shape;820;p11"/>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1" name="Google Shape;821;p11"/>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2" name="Google Shape;822;p11"/>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23" name="Google Shape;823;p11"/>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4" name="Google Shape;824;p11"/>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5" name="Google Shape;825;p11"/>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6" name="Google Shape;826;p11"/>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7" name="Google Shape;827;p11"/>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Tree>
    <p:extLst>
      <p:ext uri="{BB962C8B-B14F-4D97-AF65-F5344CB8AC3E}">
        <p14:creationId xmlns:p14="http://schemas.microsoft.com/office/powerpoint/2010/main" val="15818465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 Clouds only">
  <p:cSld name="Blank - Clouds only">
    <p:spTree>
      <p:nvGrpSpPr>
        <p:cNvPr id="1" name="Shape 828"/>
        <p:cNvGrpSpPr/>
        <p:nvPr/>
      </p:nvGrpSpPr>
      <p:grpSpPr>
        <a:xfrm>
          <a:off x="0" y="0"/>
          <a:ext cx="0" cy="0"/>
          <a:chOff x="0" y="0"/>
          <a:chExt cx="0" cy="0"/>
        </a:xfrm>
      </p:grpSpPr>
      <p:grpSp>
        <p:nvGrpSpPr>
          <p:cNvPr id="829" name="Google Shape;829;p12"/>
          <p:cNvGrpSpPr/>
          <p:nvPr/>
        </p:nvGrpSpPr>
        <p:grpSpPr>
          <a:xfrm>
            <a:off x="-69599" y="67402"/>
            <a:ext cx="12341434" cy="6994313"/>
            <a:chOff x="-52200" y="50550"/>
            <a:chExt cx="9256075" cy="5245735"/>
          </a:xfrm>
        </p:grpSpPr>
        <p:sp>
          <p:nvSpPr>
            <p:cNvPr id="830" name="Google Shape;830;p12"/>
            <p:cNvSpPr/>
            <p:nvPr/>
          </p:nvSpPr>
          <p:spPr>
            <a:xfrm>
              <a:off x="-52200" y="2990532"/>
              <a:ext cx="3584483" cy="1539111"/>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1" name="Google Shape;831;p12"/>
            <p:cNvSpPr/>
            <p:nvPr/>
          </p:nvSpPr>
          <p:spPr>
            <a:xfrm>
              <a:off x="2567033" y="3780191"/>
              <a:ext cx="2154572" cy="9869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2" name="Google Shape;832;p12"/>
            <p:cNvSpPr/>
            <p:nvPr/>
          </p:nvSpPr>
          <p:spPr>
            <a:xfrm>
              <a:off x="3626041" y="3244742"/>
              <a:ext cx="2038292" cy="694227"/>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3" name="Google Shape;833;p12"/>
            <p:cNvSpPr/>
            <p:nvPr/>
          </p:nvSpPr>
          <p:spPr>
            <a:xfrm>
              <a:off x="3907840" y="3671766"/>
              <a:ext cx="3406627" cy="1462743"/>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4" name="Google Shape;834;p12"/>
            <p:cNvSpPr/>
            <p:nvPr/>
          </p:nvSpPr>
          <p:spPr>
            <a:xfrm>
              <a:off x="434903" y="4215970"/>
              <a:ext cx="2406853" cy="917225"/>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5" name="Google Shape;835;p12"/>
            <p:cNvSpPr/>
            <p:nvPr/>
          </p:nvSpPr>
          <p:spPr>
            <a:xfrm flipH="1">
              <a:off x="-50423" y="3671774"/>
              <a:ext cx="1322417" cy="605776"/>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6" name="Google Shape;836;p12"/>
            <p:cNvSpPr/>
            <p:nvPr/>
          </p:nvSpPr>
          <p:spPr>
            <a:xfrm>
              <a:off x="5747332" y="4053480"/>
              <a:ext cx="3261193" cy="1242805"/>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7" name="Google Shape;837;p12"/>
            <p:cNvSpPr/>
            <p:nvPr/>
          </p:nvSpPr>
          <p:spPr>
            <a:xfrm flipH="1">
              <a:off x="5619392" y="3144412"/>
              <a:ext cx="3584483" cy="1539111"/>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838" name="Google Shape;838;p12"/>
            <p:cNvGrpSpPr/>
            <p:nvPr/>
          </p:nvGrpSpPr>
          <p:grpSpPr>
            <a:xfrm>
              <a:off x="104275" y="50550"/>
              <a:ext cx="8948150" cy="772675"/>
              <a:chOff x="104275" y="50550"/>
              <a:chExt cx="8948150" cy="772675"/>
            </a:xfrm>
          </p:grpSpPr>
          <p:sp>
            <p:nvSpPr>
              <p:cNvPr id="839" name="Google Shape;839;p12"/>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0" name="Google Shape;840;p12"/>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1" name="Google Shape;841;p12"/>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2" name="Google Shape;842;p12"/>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3" name="Google Shape;843;p12"/>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4" name="Google Shape;844;p12"/>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5" name="Google Shape;845;p12"/>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6" name="Google Shape;846;p12"/>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7" name="Google Shape;847;p12"/>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8" name="Google Shape;848;p12"/>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9" name="Google Shape;849;p12"/>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0" name="Google Shape;850;p12"/>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1" name="Google Shape;851;p12"/>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2" name="Google Shape;852;p12"/>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3" name="Google Shape;853;p12"/>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4" name="Google Shape;854;p12"/>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5" name="Google Shape;855;p12"/>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6" name="Google Shape;856;p12"/>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7" name="Google Shape;857;p12"/>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8" name="Google Shape;858;p12"/>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9" name="Google Shape;859;p12"/>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0" name="Google Shape;860;p12"/>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1" name="Google Shape;861;p12"/>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2" name="Google Shape;862;p12"/>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3" name="Google Shape;863;p12"/>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4" name="Google Shape;864;p12"/>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5" name="Google Shape;865;p12"/>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6" name="Google Shape;866;p12"/>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67" name="Google Shape;867;p12"/>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8" name="Google Shape;868;p12"/>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9" name="Google Shape;869;p12"/>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70" name="Google Shape;870;p12"/>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71" name="Google Shape;871;p12"/>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872" name="Google Shape;872;p12"/>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9255921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470557" y="469449"/>
            <a:ext cx="7841976" cy="5919121"/>
            <a:chOff x="352918" y="352086"/>
            <a:chExt cx="5881482" cy="4439341"/>
          </a:xfrm>
        </p:grpSpPr>
        <p:sp>
          <p:nvSpPr>
            <p:cNvPr id="10" name="Google Shape;10;p2"/>
            <p:cNvSpPr/>
            <p:nvPr/>
          </p:nvSpPr>
          <p:spPr>
            <a:xfrm>
              <a:off x="352918" y="352086"/>
              <a:ext cx="5881481" cy="4439341"/>
            </a:xfrm>
            <a:custGeom>
              <a:avLst/>
              <a:gdLst/>
              <a:ahLst/>
              <a:cxnLst/>
              <a:rect l="l" t="t" r="r" b="b"/>
              <a:pathLst>
                <a:path w="63858" h="48200" extrusionOk="0">
                  <a:moveTo>
                    <a:pt x="5711" y="0"/>
                  </a:moveTo>
                  <a:cubicBezTo>
                    <a:pt x="2548" y="0"/>
                    <a:pt x="0" y="2546"/>
                    <a:pt x="0" y="5709"/>
                  </a:cubicBezTo>
                  <a:lnTo>
                    <a:pt x="0" y="42490"/>
                  </a:lnTo>
                  <a:cubicBezTo>
                    <a:pt x="0" y="45653"/>
                    <a:pt x="2548" y="48199"/>
                    <a:pt x="5711" y="48199"/>
                  </a:cubicBezTo>
                  <a:lnTo>
                    <a:pt x="58147" y="48199"/>
                  </a:lnTo>
                  <a:cubicBezTo>
                    <a:pt x="61310" y="48199"/>
                    <a:pt x="63857" y="45653"/>
                    <a:pt x="63857" y="42490"/>
                  </a:cubicBezTo>
                  <a:lnTo>
                    <a:pt x="63857" y="5709"/>
                  </a:lnTo>
                  <a:cubicBezTo>
                    <a:pt x="63857" y="2546"/>
                    <a:pt x="61310" y="0"/>
                    <a:pt x="58147"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11;p2"/>
            <p:cNvSpPr/>
            <p:nvPr/>
          </p:nvSpPr>
          <p:spPr>
            <a:xfrm>
              <a:off x="728146"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DB7294"/>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2;p2"/>
            <p:cNvSpPr/>
            <p:nvPr/>
          </p:nvSpPr>
          <p:spPr>
            <a:xfrm>
              <a:off x="1124191"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3;p2"/>
            <p:cNvSpPr/>
            <p:nvPr/>
          </p:nvSpPr>
          <p:spPr>
            <a:xfrm>
              <a:off x="1520235" y="657962"/>
              <a:ext cx="199034" cy="200968"/>
            </a:xfrm>
            <a:custGeom>
              <a:avLst/>
              <a:gdLst/>
              <a:ahLst/>
              <a:cxnLst/>
              <a:rect l="l" t="t" r="r" b="b"/>
              <a:pathLst>
                <a:path w="2161" h="2182" extrusionOk="0">
                  <a:moveTo>
                    <a:pt x="1080" y="0"/>
                  </a:moveTo>
                  <a:cubicBezTo>
                    <a:pt x="484" y="0"/>
                    <a:pt x="1" y="489"/>
                    <a:pt x="1" y="1091"/>
                  </a:cubicBezTo>
                  <a:cubicBezTo>
                    <a:pt x="1" y="1692"/>
                    <a:pt x="484" y="2181"/>
                    <a:pt x="1080" y="2181"/>
                  </a:cubicBezTo>
                  <a:cubicBezTo>
                    <a:pt x="1677" y="2181"/>
                    <a:pt x="2160" y="1692"/>
                    <a:pt x="2160" y="1091"/>
                  </a:cubicBezTo>
                  <a:cubicBezTo>
                    <a:pt x="2160" y="488"/>
                    <a:pt x="1677" y="0"/>
                    <a:pt x="1080" y="0"/>
                  </a:cubicBezTo>
                  <a:close/>
                </a:path>
              </a:pathLst>
            </a:custGeom>
            <a:solidFill>
              <a:srgbClr val="672ED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4;p2"/>
            <p:cNvSpPr/>
            <p:nvPr/>
          </p:nvSpPr>
          <p:spPr>
            <a:xfrm>
              <a:off x="366549" y="1110834"/>
              <a:ext cx="5867850" cy="92"/>
            </a:xfrm>
            <a:custGeom>
              <a:avLst/>
              <a:gdLst/>
              <a:ahLst/>
              <a:cxnLst/>
              <a:rect l="l" t="t" r="r" b="b"/>
              <a:pathLst>
                <a:path w="63710" h="1" fill="none" extrusionOk="0">
                  <a:moveTo>
                    <a:pt x="0" y="0"/>
                  </a:moveTo>
                  <a:lnTo>
                    <a:pt x="63709" y="0"/>
                  </a:lnTo>
                </a:path>
              </a:pathLst>
            </a:custGeom>
            <a:no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5" name="Google Shape;15;p2"/>
          <p:cNvSpPr txBox="1">
            <a:spLocks noGrp="1"/>
          </p:cNvSpPr>
          <p:nvPr>
            <p:ph type="ctrTitle"/>
          </p:nvPr>
        </p:nvSpPr>
        <p:spPr>
          <a:xfrm>
            <a:off x="1252305" y="2080933"/>
            <a:ext cx="5800000" cy="2736800"/>
          </a:xfrm>
          <a:prstGeom prst="rect">
            <a:avLst/>
          </a:prstGeom>
        </p:spPr>
        <p:txBody>
          <a:bodyPr spcFirstLastPara="1" wrap="square" lIns="91425" tIns="91425" rIns="91425" bIns="91425" anchor="t" anchorCtr="0">
            <a:noAutofit/>
          </a:bodyPr>
          <a:lstStyle>
            <a:lvl1pPr lvl="0">
              <a:lnSpc>
                <a:spcPct val="90000"/>
              </a:lnSpc>
              <a:spcBef>
                <a:spcPts val="0"/>
              </a:spcBef>
              <a:spcAft>
                <a:spcPts val="0"/>
              </a:spcAft>
              <a:buSzPts val="5800"/>
              <a:buNone/>
              <a:defRPr sz="7733"/>
            </a:lvl1pPr>
            <a:lvl2pPr lvl="1" algn="ctr">
              <a:lnSpc>
                <a:spcPct val="90000"/>
              </a:lnSpc>
              <a:spcBef>
                <a:spcPts val="0"/>
              </a:spcBef>
              <a:spcAft>
                <a:spcPts val="0"/>
              </a:spcAft>
              <a:buSzPts val="6500"/>
              <a:buNone/>
              <a:defRPr sz="8666"/>
            </a:lvl2pPr>
            <a:lvl3pPr lvl="2" algn="ctr">
              <a:lnSpc>
                <a:spcPct val="90000"/>
              </a:lnSpc>
              <a:spcBef>
                <a:spcPts val="0"/>
              </a:spcBef>
              <a:spcAft>
                <a:spcPts val="0"/>
              </a:spcAft>
              <a:buSzPts val="6500"/>
              <a:buNone/>
              <a:defRPr sz="8666"/>
            </a:lvl3pPr>
            <a:lvl4pPr lvl="3" algn="ctr">
              <a:lnSpc>
                <a:spcPct val="90000"/>
              </a:lnSpc>
              <a:spcBef>
                <a:spcPts val="0"/>
              </a:spcBef>
              <a:spcAft>
                <a:spcPts val="0"/>
              </a:spcAft>
              <a:buSzPts val="6500"/>
              <a:buNone/>
              <a:defRPr sz="8666"/>
            </a:lvl4pPr>
            <a:lvl5pPr lvl="4" algn="ctr">
              <a:lnSpc>
                <a:spcPct val="90000"/>
              </a:lnSpc>
              <a:spcBef>
                <a:spcPts val="0"/>
              </a:spcBef>
              <a:spcAft>
                <a:spcPts val="0"/>
              </a:spcAft>
              <a:buSzPts val="6500"/>
              <a:buNone/>
              <a:defRPr sz="8666"/>
            </a:lvl5pPr>
            <a:lvl6pPr lvl="5" algn="ctr">
              <a:lnSpc>
                <a:spcPct val="90000"/>
              </a:lnSpc>
              <a:spcBef>
                <a:spcPts val="0"/>
              </a:spcBef>
              <a:spcAft>
                <a:spcPts val="0"/>
              </a:spcAft>
              <a:buSzPts val="6500"/>
              <a:buNone/>
              <a:defRPr sz="8666"/>
            </a:lvl6pPr>
            <a:lvl7pPr lvl="6" algn="ctr">
              <a:lnSpc>
                <a:spcPct val="90000"/>
              </a:lnSpc>
              <a:spcBef>
                <a:spcPts val="0"/>
              </a:spcBef>
              <a:spcAft>
                <a:spcPts val="0"/>
              </a:spcAft>
              <a:buSzPts val="6500"/>
              <a:buNone/>
              <a:defRPr sz="8666"/>
            </a:lvl7pPr>
            <a:lvl8pPr lvl="7" algn="ctr">
              <a:lnSpc>
                <a:spcPct val="90000"/>
              </a:lnSpc>
              <a:spcBef>
                <a:spcPts val="0"/>
              </a:spcBef>
              <a:spcAft>
                <a:spcPts val="0"/>
              </a:spcAft>
              <a:buSzPts val="6500"/>
              <a:buNone/>
              <a:defRPr sz="8666"/>
            </a:lvl8pPr>
            <a:lvl9pPr lvl="8" algn="ctr">
              <a:lnSpc>
                <a:spcPct val="90000"/>
              </a:lnSpc>
              <a:spcBef>
                <a:spcPts val="0"/>
              </a:spcBef>
              <a:spcAft>
                <a:spcPts val="0"/>
              </a:spcAft>
              <a:buSzPts val="6500"/>
              <a:buNone/>
              <a:defRPr sz="8666"/>
            </a:lvl9pPr>
          </a:lstStyle>
          <a:p>
            <a:endParaRPr/>
          </a:p>
        </p:txBody>
      </p:sp>
      <p:sp>
        <p:nvSpPr>
          <p:cNvPr id="16" name="Google Shape;16;p2"/>
          <p:cNvSpPr txBox="1">
            <a:spLocks noGrp="1"/>
          </p:cNvSpPr>
          <p:nvPr>
            <p:ph type="subTitle" idx="1"/>
          </p:nvPr>
        </p:nvSpPr>
        <p:spPr>
          <a:xfrm>
            <a:off x="1547905" y="4975967"/>
            <a:ext cx="2480800" cy="61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2300"/>
              <a:buNone/>
              <a:defRPr sz="3067">
                <a:solidFill>
                  <a:schemeClr val="accent1"/>
                </a:solidFill>
              </a:defRPr>
            </a:lvl1pPr>
            <a:lvl2pPr lvl="1" algn="ctr">
              <a:lnSpc>
                <a:spcPct val="100000"/>
              </a:lnSpc>
              <a:spcBef>
                <a:spcPts val="0"/>
              </a:spcBef>
              <a:spcAft>
                <a:spcPts val="0"/>
              </a:spcAft>
              <a:buSzPts val="3300"/>
              <a:buNone/>
              <a:defRPr sz="4400"/>
            </a:lvl2pPr>
            <a:lvl3pPr lvl="2" algn="ctr">
              <a:lnSpc>
                <a:spcPct val="100000"/>
              </a:lnSpc>
              <a:spcBef>
                <a:spcPts val="0"/>
              </a:spcBef>
              <a:spcAft>
                <a:spcPts val="0"/>
              </a:spcAft>
              <a:buSzPts val="3300"/>
              <a:buNone/>
              <a:defRPr sz="4400"/>
            </a:lvl3pPr>
            <a:lvl4pPr lvl="3" algn="ctr">
              <a:lnSpc>
                <a:spcPct val="100000"/>
              </a:lnSpc>
              <a:spcBef>
                <a:spcPts val="0"/>
              </a:spcBef>
              <a:spcAft>
                <a:spcPts val="0"/>
              </a:spcAft>
              <a:buSzPts val="3300"/>
              <a:buNone/>
              <a:defRPr sz="4400"/>
            </a:lvl4pPr>
            <a:lvl5pPr lvl="4" algn="ctr">
              <a:lnSpc>
                <a:spcPct val="100000"/>
              </a:lnSpc>
              <a:spcBef>
                <a:spcPts val="0"/>
              </a:spcBef>
              <a:spcAft>
                <a:spcPts val="0"/>
              </a:spcAft>
              <a:buSzPts val="3300"/>
              <a:buNone/>
              <a:defRPr sz="4400"/>
            </a:lvl5pPr>
            <a:lvl6pPr lvl="5" algn="ctr">
              <a:lnSpc>
                <a:spcPct val="100000"/>
              </a:lnSpc>
              <a:spcBef>
                <a:spcPts val="0"/>
              </a:spcBef>
              <a:spcAft>
                <a:spcPts val="0"/>
              </a:spcAft>
              <a:buSzPts val="3300"/>
              <a:buNone/>
              <a:defRPr sz="4400"/>
            </a:lvl6pPr>
            <a:lvl7pPr lvl="6" algn="ctr">
              <a:lnSpc>
                <a:spcPct val="100000"/>
              </a:lnSpc>
              <a:spcBef>
                <a:spcPts val="0"/>
              </a:spcBef>
              <a:spcAft>
                <a:spcPts val="0"/>
              </a:spcAft>
              <a:buSzPts val="3300"/>
              <a:buNone/>
              <a:defRPr sz="4400"/>
            </a:lvl7pPr>
            <a:lvl8pPr lvl="7" algn="ctr">
              <a:lnSpc>
                <a:spcPct val="100000"/>
              </a:lnSpc>
              <a:spcBef>
                <a:spcPts val="0"/>
              </a:spcBef>
              <a:spcAft>
                <a:spcPts val="0"/>
              </a:spcAft>
              <a:buSzPts val="3300"/>
              <a:buNone/>
              <a:defRPr sz="4400"/>
            </a:lvl8pPr>
            <a:lvl9pPr lvl="8" algn="ctr">
              <a:lnSpc>
                <a:spcPct val="100000"/>
              </a:lnSpc>
              <a:spcBef>
                <a:spcPts val="0"/>
              </a:spcBef>
              <a:spcAft>
                <a:spcPts val="0"/>
              </a:spcAft>
              <a:buSzPts val="3300"/>
              <a:buNone/>
              <a:defRPr sz="4400"/>
            </a:lvl9pPr>
          </a:lstStyle>
          <a:p>
            <a:endParaRPr/>
          </a:p>
        </p:txBody>
      </p:sp>
    </p:spTree>
    <p:extLst>
      <p:ext uri="{BB962C8B-B14F-4D97-AF65-F5344CB8AC3E}">
        <p14:creationId xmlns:p14="http://schemas.microsoft.com/office/powerpoint/2010/main" val="226585835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5"/>
        <p:cNvGrpSpPr/>
        <p:nvPr/>
      </p:nvGrpSpPr>
      <p:grpSpPr>
        <a:xfrm>
          <a:off x="0" y="0"/>
          <a:ext cx="0" cy="0"/>
          <a:chOff x="0" y="0"/>
          <a:chExt cx="0" cy="0"/>
        </a:xfrm>
      </p:grpSpPr>
      <p:grpSp>
        <p:nvGrpSpPr>
          <p:cNvPr id="36" name="Google Shape;36;p8"/>
          <p:cNvGrpSpPr/>
          <p:nvPr/>
        </p:nvGrpSpPr>
        <p:grpSpPr>
          <a:xfrm>
            <a:off x="1567800" y="1386800"/>
            <a:ext cx="9056400" cy="4084400"/>
            <a:chOff x="960000" y="1338225"/>
            <a:chExt cx="6792300" cy="3063300"/>
          </a:xfrm>
        </p:grpSpPr>
        <p:sp>
          <p:nvSpPr>
            <p:cNvPr id="37" name="Google Shape;37;p8"/>
            <p:cNvSpPr/>
            <p:nvPr/>
          </p:nvSpPr>
          <p:spPr>
            <a:xfrm>
              <a:off x="960000" y="1338225"/>
              <a:ext cx="6792300" cy="3063300"/>
            </a:xfrm>
            <a:prstGeom prst="roundRect">
              <a:avLst>
                <a:gd name="adj" fmla="val 11764"/>
              </a:avLst>
            </a:prstGeom>
            <a:solidFill>
              <a:schemeClr val="l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 name="Google Shape;38;p8"/>
            <p:cNvGrpSpPr/>
            <p:nvPr/>
          </p:nvGrpSpPr>
          <p:grpSpPr>
            <a:xfrm>
              <a:off x="1225345" y="1581600"/>
              <a:ext cx="727285" cy="147470"/>
              <a:chOff x="728146" y="657962"/>
              <a:chExt cx="991122" cy="200968"/>
            </a:xfrm>
          </p:grpSpPr>
          <p:sp>
            <p:nvSpPr>
              <p:cNvPr id="39" name="Google Shape;39;p8"/>
              <p:cNvSpPr/>
              <p:nvPr/>
            </p:nvSpPr>
            <p:spPr>
              <a:xfrm>
                <a:off x="728146"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DB7294"/>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40;p8"/>
              <p:cNvSpPr/>
              <p:nvPr/>
            </p:nvSpPr>
            <p:spPr>
              <a:xfrm>
                <a:off x="1124191"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41;p8"/>
              <p:cNvSpPr/>
              <p:nvPr/>
            </p:nvSpPr>
            <p:spPr>
              <a:xfrm>
                <a:off x="1520235" y="657962"/>
                <a:ext cx="199034" cy="200968"/>
              </a:xfrm>
              <a:custGeom>
                <a:avLst/>
                <a:gdLst/>
                <a:ahLst/>
                <a:cxnLst/>
                <a:rect l="l" t="t" r="r" b="b"/>
                <a:pathLst>
                  <a:path w="2161" h="2182" extrusionOk="0">
                    <a:moveTo>
                      <a:pt x="1080" y="0"/>
                    </a:moveTo>
                    <a:cubicBezTo>
                      <a:pt x="484" y="0"/>
                      <a:pt x="1" y="489"/>
                      <a:pt x="1" y="1091"/>
                    </a:cubicBezTo>
                    <a:cubicBezTo>
                      <a:pt x="1" y="1692"/>
                      <a:pt x="484" y="2181"/>
                      <a:pt x="1080" y="2181"/>
                    </a:cubicBezTo>
                    <a:cubicBezTo>
                      <a:pt x="1677" y="2181"/>
                      <a:pt x="2160" y="1692"/>
                      <a:pt x="2160" y="1091"/>
                    </a:cubicBezTo>
                    <a:cubicBezTo>
                      <a:pt x="2160" y="488"/>
                      <a:pt x="1677" y="0"/>
                      <a:pt x="1080" y="0"/>
                    </a:cubicBezTo>
                    <a:close/>
                  </a:path>
                </a:pathLst>
              </a:custGeom>
              <a:solidFill>
                <a:srgbClr val="672ED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2" name="Google Shape;42;p8"/>
            <p:cNvSpPr/>
            <p:nvPr/>
          </p:nvSpPr>
          <p:spPr>
            <a:xfrm>
              <a:off x="960000" y="1875949"/>
              <a:ext cx="6792282" cy="20873"/>
            </a:xfrm>
            <a:custGeom>
              <a:avLst/>
              <a:gdLst/>
              <a:ahLst/>
              <a:cxnLst/>
              <a:rect l="l" t="t" r="r" b="b"/>
              <a:pathLst>
                <a:path w="63710" h="1" fill="none" extrusionOk="0">
                  <a:moveTo>
                    <a:pt x="0" y="0"/>
                  </a:moveTo>
                  <a:lnTo>
                    <a:pt x="63709" y="0"/>
                  </a:lnTo>
                </a:path>
              </a:pathLst>
            </a:custGeom>
            <a:no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 name="Google Shape;43;p8"/>
          <p:cNvSpPr txBox="1">
            <a:spLocks noGrp="1"/>
          </p:cNvSpPr>
          <p:nvPr>
            <p:ph type="title"/>
          </p:nvPr>
        </p:nvSpPr>
        <p:spPr>
          <a:xfrm>
            <a:off x="3070200" y="3021067"/>
            <a:ext cx="6051600" cy="133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400"/>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156984503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4"/>
        <p:cNvGrpSpPr/>
        <p:nvPr/>
      </p:nvGrpSpPr>
      <p:grpSpPr>
        <a:xfrm>
          <a:off x="0" y="0"/>
          <a:ext cx="0" cy="0"/>
          <a:chOff x="0" y="0"/>
          <a:chExt cx="0" cy="0"/>
        </a:xfrm>
      </p:grpSpPr>
      <p:sp>
        <p:nvSpPr>
          <p:cNvPr id="45" name="Google Shape;45;p9"/>
          <p:cNvSpPr txBox="1">
            <a:spLocks noGrp="1"/>
          </p:cNvSpPr>
          <p:nvPr>
            <p:ph type="subTitle" idx="1"/>
          </p:nvPr>
        </p:nvSpPr>
        <p:spPr>
          <a:xfrm>
            <a:off x="1016833" y="1751300"/>
            <a:ext cx="4262000" cy="9400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rgbClr val="FFFFFF"/>
              </a:buClr>
              <a:buSzPts val="1800"/>
              <a:buFont typeface="Fredoka One"/>
              <a:buNone/>
              <a:defRPr>
                <a:solidFill>
                  <a:srgbClr val="FFFFFF"/>
                </a:solidFill>
                <a:latin typeface="Fredoka One"/>
                <a:ea typeface="Fredoka One"/>
                <a:cs typeface="Fredoka One"/>
                <a:sym typeface="Fredoka One"/>
              </a:defRPr>
            </a:lvl1pPr>
            <a:lvl2pPr lvl="1" algn="ctr">
              <a:lnSpc>
                <a:spcPct val="100000"/>
              </a:lnSpc>
              <a:spcBef>
                <a:spcPts val="0"/>
              </a:spcBef>
              <a:spcAft>
                <a:spcPts val="0"/>
              </a:spcAft>
              <a:buClr>
                <a:srgbClr val="FFFFFF"/>
              </a:buClr>
              <a:buSzPts val="2100"/>
              <a:buNone/>
              <a:defRPr sz="2800" b="1">
                <a:solidFill>
                  <a:srgbClr val="FFFFFF"/>
                </a:solidFill>
              </a:defRPr>
            </a:lvl2pPr>
            <a:lvl3pPr lvl="2" algn="ctr">
              <a:lnSpc>
                <a:spcPct val="100000"/>
              </a:lnSpc>
              <a:spcBef>
                <a:spcPts val="0"/>
              </a:spcBef>
              <a:spcAft>
                <a:spcPts val="0"/>
              </a:spcAft>
              <a:buClr>
                <a:srgbClr val="FFFFFF"/>
              </a:buClr>
              <a:buSzPts val="2100"/>
              <a:buNone/>
              <a:defRPr sz="2800" b="1">
                <a:solidFill>
                  <a:srgbClr val="FFFFFF"/>
                </a:solidFill>
              </a:defRPr>
            </a:lvl3pPr>
            <a:lvl4pPr lvl="3" algn="ctr">
              <a:lnSpc>
                <a:spcPct val="100000"/>
              </a:lnSpc>
              <a:spcBef>
                <a:spcPts val="0"/>
              </a:spcBef>
              <a:spcAft>
                <a:spcPts val="0"/>
              </a:spcAft>
              <a:buClr>
                <a:srgbClr val="FFFFFF"/>
              </a:buClr>
              <a:buSzPts val="2100"/>
              <a:buNone/>
              <a:defRPr sz="2800" b="1">
                <a:solidFill>
                  <a:srgbClr val="FFFFFF"/>
                </a:solidFill>
              </a:defRPr>
            </a:lvl4pPr>
            <a:lvl5pPr lvl="4" algn="ctr">
              <a:lnSpc>
                <a:spcPct val="100000"/>
              </a:lnSpc>
              <a:spcBef>
                <a:spcPts val="0"/>
              </a:spcBef>
              <a:spcAft>
                <a:spcPts val="0"/>
              </a:spcAft>
              <a:buClr>
                <a:srgbClr val="FFFFFF"/>
              </a:buClr>
              <a:buSzPts val="2100"/>
              <a:buNone/>
              <a:defRPr sz="2800" b="1">
                <a:solidFill>
                  <a:srgbClr val="FFFFFF"/>
                </a:solidFill>
              </a:defRPr>
            </a:lvl5pPr>
            <a:lvl6pPr lvl="5" algn="ctr">
              <a:lnSpc>
                <a:spcPct val="100000"/>
              </a:lnSpc>
              <a:spcBef>
                <a:spcPts val="0"/>
              </a:spcBef>
              <a:spcAft>
                <a:spcPts val="0"/>
              </a:spcAft>
              <a:buClr>
                <a:srgbClr val="FFFFFF"/>
              </a:buClr>
              <a:buSzPts val="2100"/>
              <a:buNone/>
              <a:defRPr sz="2800" b="1">
                <a:solidFill>
                  <a:srgbClr val="FFFFFF"/>
                </a:solidFill>
              </a:defRPr>
            </a:lvl6pPr>
            <a:lvl7pPr lvl="6" algn="ctr">
              <a:lnSpc>
                <a:spcPct val="100000"/>
              </a:lnSpc>
              <a:spcBef>
                <a:spcPts val="0"/>
              </a:spcBef>
              <a:spcAft>
                <a:spcPts val="0"/>
              </a:spcAft>
              <a:buClr>
                <a:srgbClr val="FFFFFF"/>
              </a:buClr>
              <a:buSzPts val="2100"/>
              <a:buNone/>
              <a:defRPr sz="2800" b="1">
                <a:solidFill>
                  <a:srgbClr val="FFFFFF"/>
                </a:solidFill>
              </a:defRPr>
            </a:lvl7pPr>
            <a:lvl8pPr lvl="7" algn="ctr">
              <a:lnSpc>
                <a:spcPct val="100000"/>
              </a:lnSpc>
              <a:spcBef>
                <a:spcPts val="0"/>
              </a:spcBef>
              <a:spcAft>
                <a:spcPts val="0"/>
              </a:spcAft>
              <a:buClr>
                <a:srgbClr val="FFFFFF"/>
              </a:buClr>
              <a:buSzPts val="2100"/>
              <a:buNone/>
              <a:defRPr sz="2800" b="1">
                <a:solidFill>
                  <a:srgbClr val="FFFFFF"/>
                </a:solidFill>
              </a:defRPr>
            </a:lvl8pPr>
            <a:lvl9pPr lvl="8" algn="ctr">
              <a:lnSpc>
                <a:spcPct val="100000"/>
              </a:lnSpc>
              <a:spcBef>
                <a:spcPts val="0"/>
              </a:spcBef>
              <a:spcAft>
                <a:spcPts val="0"/>
              </a:spcAft>
              <a:buClr>
                <a:srgbClr val="FFFFFF"/>
              </a:buClr>
              <a:buSzPts val="2100"/>
              <a:buNone/>
              <a:defRPr sz="2800" b="1">
                <a:solidFill>
                  <a:srgbClr val="FFFFFF"/>
                </a:solidFill>
              </a:defRPr>
            </a:lvl9pPr>
          </a:lstStyle>
          <a:p>
            <a:endParaRPr/>
          </a:p>
        </p:txBody>
      </p:sp>
      <p:sp>
        <p:nvSpPr>
          <p:cNvPr id="46" name="Google Shape;46;p9"/>
          <p:cNvSpPr txBox="1">
            <a:spLocks noGrp="1"/>
          </p:cNvSpPr>
          <p:nvPr>
            <p:ph type="body" idx="2"/>
          </p:nvPr>
        </p:nvSpPr>
        <p:spPr>
          <a:xfrm>
            <a:off x="6159467" y="965600"/>
            <a:ext cx="5116000" cy="4926800"/>
          </a:xfrm>
          <a:prstGeom prst="rect">
            <a:avLst/>
          </a:prstGeom>
        </p:spPr>
        <p:txBody>
          <a:bodyPr spcFirstLastPara="1" wrap="square" lIns="91425" tIns="91425" rIns="91425" bIns="91425" anchor="ctr" anchorCtr="0">
            <a:noAutofit/>
          </a:bodyPr>
          <a:lstStyle>
            <a:lvl1pPr marL="609585" lvl="0" indent="-423323">
              <a:spcBef>
                <a:spcPts val="0"/>
              </a:spcBef>
              <a:spcAft>
                <a:spcPts val="0"/>
              </a:spcAft>
              <a:buClr>
                <a:srgbClr val="FFFFFF"/>
              </a:buClr>
              <a:buSzPts val="1400"/>
              <a:buChar char="●"/>
              <a:defRPr sz="1867">
                <a:solidFill>
                  <a:srgbClr val="FFFFFF"/>
                </a:solidFill>
              </a:defRPr>
            </a:lvl1pPr>
            <a:lvl2pPr marL="1219170" lvl="1" indent="-423323">
              <a:spcBef>
                <a:spcPts val="2133"/>
              </a:spcBef>
              <a:spcAft>
                <a:spcPts val="0"/>
              </a:spcAft>
              <a:buClr>
                <a:srgbClr val="FFFFFF"/>
              </a:buClr>
              <a:buSzPts val="1400"/>
              <a:buChar char="○"/>
              <a:defRPr>
                <a:solidFill>
                  <a:srgbClr val="FFFFFF"/>
                </a:solidFill>
              </a:defRPr>
            </a:lvl2pPr>
            <a:lvl3pPr marL="1828754" lvl="2" indent="-423323">
              <a:spcBef>
                <a:spcPts val="2133"/>
              </a:spcBef>
              <a:spcAft>
                <a:spcPts val="0"/>
              </a:spcAft>
              <a:buClr>
                <a:srgbClr val="FFFFFF"/>
              </a:buClr>
              <a:buSzPts val="1400"/>
              <a:buChar char="■"/>
              <a:defRPr>
                <a:solidFill>
                  <a:srgbClr val="FFFFFF"/>
                </a:solidFill>
              </a:defRPr>
            </a:lvl3pPr>
            <a:lvl4pPr marL="2438339" lvl="3" indent="-423323">
              <a:spcBef>
                <a:spcPts val="2133"/>
              </a:spcBef>
              <a:spcAft>
                <a:spcPts val="0"/>
              </a:spcAft>
              <a:buClr>
                <a:srgbClr val="FFFFFF"/>
              </a:buClr>
              <a:buSzPts val="1400"/>
              <a:buChar char="●"/>
              <a:defRPr>
                <a:solidFill>
                  <a:srgbClr val="FFFFFF"/>
                </a:solidFill>
              </a:defRPr>
            </a:lvl4pPr>
            <a:lvl5pPr marL="3047924" lvl="4" indent="-423323">
              <a:spcBef>
                <a:spcPts val="2133"/>
              </a:spcBef>
              <a:spcAft>
                <a:spcPts val="0"/>
              </a:spcAft>
              <a:buClr>
                <a:srgbClr val="FFFFFF"/>
              </a:buClr>
              <a:buSzPts val="1400"/>
              <a:buChar char="○"/>
              <a:defRPr>
                <a:solidFill>
                  <a:srgbClr val="FFFFFF"/>
                </a:solidFill>
              </a:defRPr>
            </a:lvl5pPr>
            <a:lvl6pPr marL="3657509" lvl="5" indent="-423323">
              <a:spcBef>
                <a:spcPts val="2133"/>
              </a:spcBef>
              <a:spcAft>
                <a:spcPts val="0"/>
              </a:spcAft>
              <a:buClr>
                <a:srgbClr val="FFFFFF"/>
              </a:buClr>
              <a:buSzPts val="1400"/>
              <a:buChar char="■"/>
              <a:defRPr>
                <a:solidFill>
                  <a:srgbClr val="FFFFFF"/>
                </a:solidFill>
              </a:defRPr>
            </a:lvl6pPr>
            <a:lvl7pPr marL="4267093" lvl="6" indent="-423323">
              <a:spcBef>
                <a:spcPts val="2133"/>
              </a:spcBef>
              <a:spcAft>
                <a:spcPts val="0"/>
              </a:spcAft>
              <a:buClr>
                <a:srgbClr val="FFFFFF"/>
              </a:buClr>
              <a:buSzPts val="1400"/>
              <a:buChar char="●"/>
              <a:defRPr>
                <a:solidFill>
                  <a:srgbClr val="FFFFFF"/>
                </a:solidFill>
              </a:defRPr>
            </a:lvl7pPr>
            <a:lvl8pPr marL="4876678" lvl="7" indent="-423323">
              <a:spcBef>
                <a:spcPts val="2133"/>
              </a:spcBef>
              <a:spcAft>
                <a:spcPts val="0"/>
              </a:spcAft>
              <a:buClr>
                <a:srgbClr val="FFFFFF"/>
              </a:buClr>
              <a:buSzPts val="1400"/>
              <a:buChar char="○"/>
              <a:defRPr>
                <a:solidFill>
                  <a:srgbClr val="FFFFFF"/>
                </a:solidFill>
              </a:defRPr>
            </a:lvl8pPr>
            <a:lvl9pPr marL="5486263" lvl="8" indent="-423323">
              <a:spcBef>
                <a:spcPts val="2133"/>
              </a:spcBef>
              <a:spcAft>
                <a:spcPts val="2133"/>
              </a:spcAft>
              <a:buClr>
                <a:srgbClr val="FFFFFF"/>
              </a:buClr>
              <a:buSzPts val="1400"/>
              <a:buChar char="■"/>
              <a:defRPr>
                <a:solidFill>
                  <a:srgbClr val="FFFFFF"/>
                </a:solidFill>
              </a:defRPr>
            </a:lvl9pPr>
          </a:lstStyle>
          <a:p>
            <a:endParaRPr/>
          </a:p>
        </p:txBody>
      </p:sp>
      <p:sp>
        <p:nvSpPr>
          <p:cNvPr id="47" name="Google Shape;47;p9"/>
          <p:cNvSpPr txBox="1">
            <a:spLocks noGrp="1"/>
          </p:cNvSpPr>
          <p:nvPr>
            <p:ph type="title"/>
          </p:nvPr>
        </p:nvSpPr>
        <p:spPr>
          <a:xfrm>
            <a:off x="1085833" y="790167"/>
            <a:ext cx="4124000" cy="1007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2400"/>
              <a:buNone/>
              <a:defRPr sz="3200">
                <a:solidFill>
                  <a:schemeClr val="lt1"/>
                </a:solidFill>
              </a:defRPr>
            </a:lvl1pPr>
            <a:lvl2pPr lvl="1" rtl="0">
              <a:spcBef>
                <a:spcPts val="0"/>
              </a:spcBef>
              <a:spcAft>
                <a:spcPts val="0"/>
              </a:spcAft>
              <a:buClr>
                <a:schemeClr val="lt1"/>
              </a:buClr>
              <a:buSzPts val="2400"/>
              <a:buNone/>
              <a:defRPr sz="3200">
                <a:solidFill>
                  <a:schemeClr val="lt1"/>
                </a:solidFill>
              </a:defRPr>
            </a:lvl2pPr>
            <a:lvl3pPr lvl="2" rtl="0">
              <a:spcBef>
                <a:spcPts val="0"/>
              </a:spcBef>
              <a:spcAft>
                <a:spcPts val="0"/>
              </a:spcAft>
              <a:buClr>
                <a:schemeClr val="lt1"/>
              </a:buClr>
              <a:buSzPts val="2400"/>
              <a:buNone/>
              <a:defRPr sz="3200">
                <a:solidFill>
                  <a:schemeClr val="lt1"/>
                </a:solidFill>
              </a:defRPr>
            </a:lvl3pPr>
            <a:lvl4pPr lvl="3" rtl="0">
              <a:spcBef>
                <a:spcPts val="0"/>
              </a:spcBef>
              <a:spcAft>
                <a:spcPts val="0"/>
              </a:spcAft>
              <a:buClr>
                <a:schemeClr val="lt1"/>
              </a:buClr>
              <a:buSzPts val="2400"/>
              <a:buNone/>
              <a:defRPr sz="3200">
                <a:solidFill>
                  <a:schemeClr val="lt1"/>
                </a:solidFill>
              </a:defRPr>
            </a:lvl4pPr>
            <a:lvl5pPr lvl="4" rtl="0">
              <a:spcBef>
                <a:spcPts val="0"/>
              </a:spcBef>
              <a:spcAft>
                <a:spcPts val="0"/>
              </a:spcAft>
              <a:buClr>
                <a:schemeClr val="lt1"/>
              </a:buClr>
              <a:buSzPts val="2400"/>
              <a:buNone/>
              <a:defRPr sz="3200">
                <a:solidFill>
                  <a:schemeClr val="lt1"/>
                </a:solidFill>
              </a:defRPr>
            </a:lvl5pPr>
            <a:lvl6pPr lvl="5" rtl="0">
              <a:spcBef>
                <a:spcPts val="0"/>
              </a:spcBef>
              <a:spcAft>
                <a:spcPts val="0"/>
              </a:spcAft>
              <a:buClr>
                <a:schemeClr val="lt1"/>
              </a:buClr>
              <a:buSzPts val="2400"/>
              <a:buNone/>
              <a:defRPr sz="3200">
                <a:solidFill>
                  <a:schemeClr val="lt1"/>
                </a:solidFill>
              </a:defRPr>
            </a:lvl6pPr>
            <a:lvl7pPr lvl="6" rtl="0">
              <a:spcBef>
                <a:spcPts val="0"/>
              </a:spcBef>
              <a:spcAft>
                <a:spcPts val="0"/>
              </a:spcAft>
              <a:buClr>
                <a:schemeClr val="lt1"/>
              </a:buClr>
              <a:buSzPts val="2400"/>
              <a:buNone/>
              <a:defRPr sz="3200">
                <a:solidFill>
                  <a:schemeClr val="lt1"/>
                </a:solidFill>
              </a:defRPr>
            </a:lvl7pPr>
            <a:lvl8pPr lvl="7" rtl="0">
              <a:spcBef>
                <a:spcPts val="0"/>
              </a:spcBef>
              <a:spcAft>
                <a:spcPts val="0"/>
              </a:spcAft>
              <a:buClr>
                <a:schemeClr val="lt1"/>
              </a:buClr>
              <a:buSzPts val="2400"/>
              <a:buNone/>
              <a:defRPr sz="3200">
                <a:solidFill>
                  <a:schemeClr val="lt1"/>
                </a:solidFill>
              </a:defRPr>
            </a:lvl8pPr>
            <a:lvl9pPr lvl="8" rtl="0">
              <a:spcBef>
                <a:spcPts val="0"/>
              </a:spcBef>
              <a:spcAft>
                <a:spcPts val="0"/>
              </a:spcAft>
              <a:buClr>
                <a:schemeClr val="lt1"/>
              </a:buClr>
              <a:buSzPts val="2400"/>
              <a:buNone/>
              <a:defRPr sz="3200">
                <a:solidFill>
                  <a:schemeClr val="lt1"/>
                </a:solidFill>
              </a:defRPr>
            </a:lvl9pPr>
          </a:lstStyle>
          <a:p>
            <a:endParaRPr/>
          </a:p>
        </p:txBody>
      </p:sp>
    </p:spTree>
    <p:extLst>
      <p:ext uri="{BB962C8B-B14F-4D97-AF65-F5344CB8AC3E}">
        <p14:creationId xmlns:p14="http://schemas.microsoft.com/office/powerpoint/2010/main" val="177870047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0"/>
        <p:cNvGrpSpPr/>
        <p:nvPr/>
      </p:nvGrpSpPr>
      <p:grpSpPr>
        <a:xfrm>
          <a:off x="0" y="0"/>
          <a:ext cx="0" cy="0"/>
          <a:chOff x="0" y="0"/>
          <a:chExt cx="0" cy="0"/>
        </a:xfrm>
      </p:grpSpPr>
    </p:spTree>
    <p:extLst>
      <p:ext uri="{BB962C8B-B14F-4D97-AF65-F5344CB8AC3E}">
        <p14:creationId xmlns:p14="http://schemas.microsoft.com/office/powerpoint/2010/main" val="221945700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ig Title">
  <p:cSld name="Big Title">
    <p:spTree>
      <p:nvGrpSpPr>
        <p:cNvPr id="1" name="Shape 61"/>
        <p:cNvGrpSpPr/>
        <p:nvPr/>
      </p:nvGrpSpPr>
      <p:grpSpPr>
        <a:xfrm>
          <a:off x="0" y="0"/>
          <a:ext cx="0" cy="0"/>
          <a:chOff x="0" y="0"/>
          <a:chExt cx="0" cy="0"/>
        </a:xfrm>
      </p:grpSpPr>
      <p:sp>
        <p:nvSpPr>
          <p:cNvPr id="62" name="Google Shape;62;p13"/>
          <p:cNvSpPr txBox="1">
            <a:spLocks noGrp="1"/>
          </p:cNvSpPr>
          <p:nvPr>
            <p:ph type="title"/>
          </p:nvPr>
        </p:nvSpPr>
        <p:spPr>
          <a:xfrm>
            <a:off x="1481200" y="1719744"/>
            <a:ext cx="9229600" cy="122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8000"/>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endParaRPr/>
          </a:p>
        </p:txBody>
      </p:sp>
      <p:sp>
        <p:nvSpPr>
          <p:cNvPr id="63" name="Google Shape;63;p13"/>
          <p:cNvSpPr txBox="1">
            <a:spLocks noGrp="1"/>
          </p:cNvSpPr>
          <p:nvPr>
            <p:ph type="subTitle" idx="1"/>
          </p:nvPr>
        </p:nvSpPr>
        <p:spPr>
          <a:xfrm>
            <a:off x="3399200" y="2873467"/>
            <a:ext cx="5393600" cy="63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41499040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7EF831-55B0-530E-C9B9-A0F208862AE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A9C96-08F4-7F3F-1D9B-0FDE6591C52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2C230FB-ADA4-0449-D472-64F34189BDC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9E40FE4-0F6F-05CB-2C9C-95C3F1FB7602}"/>
              </a:ext>
            </a:extLst>
          </p:cNvPr>
          <p:cNvSpPr>
            <a:spLocks noGrp="1"/>
          </p:cNvSpPr>
          <p:nvPr>
            <p:ph type="dt" sz="half" idx="10"/>
          </p:nvPr>
        </p:nvSpPr>
        <p:spPr/>
        <p:txBody>
          <a:bodyPr/>
          <a:lstStyle/>
          <a:p>
            <a:fld id="{682A1A8F-B731-4D2E-8049-49190072B592}" type="datetimeFigureOut">
              <a:rPr lang="en-US" smtClean="0"/>
              <a:t>9/25/2023</a:t>
            </a:fld>
            <a:endParaRPr lang="en-US"/>
          </a:p>
        </p:txBody>
      </p:sp>
      <p:sp>
        <p:nvSpPr>
          <p:cNvPr id="6" name="Footer Placeholder 5">
            <a:extLst>
              <a:ext uri="{FF2B5EF4-FFF2-40B4-BE49-F238E27FC236}">
                <a16:creationId xmlns:a16="http://schemas.microsoft.com/office/drawing/2014/main" id="{9185CDF4-273F-CECF-6433-13B24CFDADC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68C8756-2DFE-99A9-5269-F88196F57B31}"/>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150762863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 Design">
  <p:cSld name="Title + Design">
    <p:spTree>
      <p:nvGrpSpPr>
        <p:cNvPr id="1" name="Shape 74"/>
        <p:cNvGrpSpPr/>
        <p:nvPr/>
      </p:nvGrpSpPr>
      <p:grpSpPr>
        <a:xfrm>
          <a:off x="0" y="0"/>
          <a:ext cx="0" cy="0"/>
          <a:chOff x="0" y="0"/>
          <a:chExt cx="0" cy="0"/>
        </a:xfrm>
      </p:grpSpPr>
      <p:sp>
        <p:nvSpPr>
          <p:cNvPr id="75" name="Google Shape;75;p16"/>
          <p:cNvSpPr txBox="1">
            <a:spLocks noGrp="1"/>
          </p:cNvSpPr>
          <p:nvPr>
            <p:ph type="title"/>
          </p:nvPr>
        </p:nvSpPr>
        <p:spPr>
          <a:xfrm>
            <a:off x="2124000" y="580967"/>
            <a:ext cx="7944000" cy="107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grpSp>
        <p:nvGrpSpPr>
          <p:cNvPr id="76" name="Google Shape;76;p16"/>
          <p:cNvGrpSpPr/>
          <p:nvPr/>
        </p:nvGrpSpPr>
        <p:grpSpPr>
          <a:xfrm>
            <a:off x="3962200" y="2005433"/>
            <a:ext cx="4267600" cy="4084400"/>
            <a:chOff x="960000" y="1338225"/>
            <a:chExt cx="3200700" cy="3063300"/>
          </a:xfrm>
        </p:grpSpPr>
        <p:sp>
          <p:nvSpPr>
            <p:cNvPr id="77" name="Google Shape;77;p16"/>
            <p:cNvSpPr/>
            <p:nvPr/>
          </p:nvSpPr>
          <p:spPr>
            <a:xfrm>
              <a:off x="960000" y="1338225"/>
              <a:ext cx="3200700" cy="3063300"/>
            </a:xfrm>
            <a:prstGeom prst="roundRect">
              <a:avLst>
                <a:gd name="adj" fmla="val 9443"/>
              </a:avLst>
            </a:prstGeom>
            <a:solidFill>
              <a:schemeClr val="l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 name="Google Shape;78;p16"/>
            <p:cNvGrpSpPr/>
            <p:nvPr/>
          </p:nvGrpSpPr>
          <p:grpSpPr>
            <a:xfrm>
              <a:off x="1225345" y="1581600"/>
              <a:ext cx="727285" cy="147470"/>
              <a:chOff x="728146" y="657962"/>
              <a:chExt cx="991122" cy="200968"/>
            </a:xfrm>
          </p:grpSpPr>
          <p:sp>
            <p:nvSpPr>
              <p:cNvPr id="79" name="Google Shape;79;p16"/>
              <p:cNvSpPr/>
              <p:nvPr/>
            </p:nvSpPr>
            <p:spPr>
              <a:xfrm>
                <a:off x="728146"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DB7294"/>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16"/>
              <p:cNvSpPr/>
              <p:nvPr/>
            </p:nvSpPr>
            <p:spPr>
              <a:xfrm>
                <a:off x="1124191"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81;p16"/>
              <p:cNvSpPr/>
              <p:nvPr/>
            </p:nvSpPr>
            <p:spPr>
              <a:xfrm>
                <a:off x="1520235" y="657962"/>
                <a:ext cx="199034" cy="200968"/>
              </a:xfrm>
              <a:custGeom>
                <a:avLst/>
                <a:gdLst/>
                <a:ahLst/>
                <a:cxnLst/>
                <a:rect l="l" t="t" r="r" b="b"/>
                <a:pathLst>
                  <a:path w="2161" h="2182" extrusionOk="0">
                    <a:moveTo>
                      <a:pt x="1080" y="0"/>
                    </a:moveTo>
                    <a:cubicBezTo>
                      <a:pt x="484" y="0"/>
                      <a:pt x="1" y="489"/>
                      <a:pt x="1" y="1091"/>
                    </a:cubicBezTo>
                    <a:cubicBezTo>
                      <a:pt x="1" y="1692"/>
                      <a:pt x="484" y="2181"/>
                      <a:pt x="1080" y="2181"/>
                    </a:cubicBezTo>
                    <a:cubicBezTo>
                      <a:pt x="1677" y="2181"/>
                      <a:pt x="2160" y="1692"/>
                      <a:pt x="2160" y="1091"/>
                    </a:cubicBezTo>
                    <a:cubicBezTo>
                      <a:pt x="2160" y="488"/>
                      <a:pt x="1677" y="0"/>
                      <a:pt x="1080" y="0"/>
                    </a:cubicBezTo>
                    <a:close/>
                  </a:path>
                </a:pathLst>
              </a:custGeom>
              <a:solidFill>
                <a:srgbClr val="672ED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2" name="Google Shape;82;p16"/>
            <p:cNvSpPr/>
            <p:nvPr/>
          </p:nvSpPr>
          <p:spPr>
            <a:xfrm rot="10800000" flipH="1">
              <a:off x="960000" y="1860674"/>
              <a:ext cx="3200631" cy="15275"/>
            </a:xfrm>
            <a:custGeom>
              <a:avLst/>
              <a:gdLst/>
              <a:ahLst/>
              <a:cxnLst/>
              <a:rect l="l" t="t" r="r" b="b"/>
              <a:pathLst>
                <a:path w="63710" h="1" fill="none" extrusionOk="0">
                  <a:moveTo>
                    <a:pt x="0" y="0"/>
                  </a:moveTo>
                  <a:lnTo>
                    <a:pt x="63709" y="0"/>
                  </a:lnTo>
                </a:path>
              </a:pathLst>
            </a:custGeom>
            <a:no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99713585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1">
  <p:cSld name="Section 1">
    <p:spTree>
      <p:nvGrpSpPr>
        <p:cNvPr id="1" name="Shape 83"/>
        <p:cNvGrpSpPr/>
        <p:nvPr/>
      </p:nvGrpSpPr>
      <p:grpSpPr>
        <a:xfrm>
          <a:off x="0" y="0"/>
          <a:ext cx="0" cy="0"/>
          <a:chOff x="0" y="0"/>
          <a:chExt cx="0" cy="0"/>
        </a:xfrm>
      </p:grpSpPr>
      <p:sp>
        <p:nvSpPr>
          <p:cNvPr id="84" name="Google Shape;84;p17"/>
          <p:cNvSpPr/>
          <p:nvPr/>
        </p:nvSpPr>
        <p:spPr>
          <a:xfrm>
            <a:off x="-869633" y="617000"/>
            <a:ext cx="9541200" cy="5624000"/>
          </a:xfrm>
          <a:prstGeom prst="roundRect">
            <a:avLst>
              <a:gd name="adj" fmla="val 10818"/>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17"/>
          <p:cNvSpPr txBox="1">
            <a:spLocks noGrp="1"/>
          </p:cNvSpPr>
          <p:nvPr>
            <p:ph type="title"/>
          </p:nvPr>
        </p:nvSpPr>
        <p:spPr>
          <a:xfrm>
            <a:off x="1990933" y="1141200"/>
            <a:ext cx="4923200" cy="1122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000000"/>
              </a:buClr>
              <a:buSzPts val="6000"/>
              <a:buNone/>
              <a:defRPr sz="8000">
                <a:solidFill>
                  <a:srgbClr val="000000"/>
                </a:solidFill>
              </a:defRPr>
            </a:lvl1pPr>
            <a:lvl2pPr lvl="1" algn="ctr" rtl="0">
              <a:spcBef>
                <a:spcPts val="0"/>
              </a:spcBef>
              <a:spcAft>
                <a:spcPts val="0"/>
              </a:spcAft>
              <a:buClr>
                <a:srgbClr val="000000"/>
              </a:buClr>
              <a:buSzPts val="6000"/>
              <a:buNone/>
              <a:defRPr sz="8000">
                <a:solidFill>
                  <a:srgbClr val="000000"/>
                </a:solidFill>
              </a:defRPr>
            </a:lvl2pPr>
            <a:lvl3pPr lvl="2" algn="ctr" rtl="0">
              <a:spcBef>
                <a:spcPts val="0"/>
              </a:spcBef>
              <a:spcAft>
                <a:spcPts val="0"/>
              </a:spcAft>
              <a:buClr>
                <a:srgbClr val="000000"/>
              </a:buClr>
              <a:buSzPts val="6000"/>
              <a:buNone/>
              <a:defRPr sz="8000">
                <a:solidFill>
                  <a:srgbClr val="000000"/>
                </a:solidFill>
              </a:defRPr>
            </a:lvl3pPr>
            <a:lvl4pPr lvl="3" algn="ctr" rtl="0">
              <a:spcBef>
                <a:spcPts val="0"/>
              </a:spcBef>
              <a:spcAft>
                <a:spcPts val="0"/>
              </a:spcAft>
              <a:buClr>
                <a:srgbClr val="000000"/>
              </a:buClr>
              <a:buSzPts val="6000"/>
              <a:buNone/>
              <a:defRPr sz="8000">
                <a:solidFill>
                  <a:srgbClr val="000000"/>
                </a:solidFill>
              </a:defRPr>
            </a:lvl4pPr>
            <a:lvl5pPr lvl="4" algn="ctr" rtl="0">
              <a:spcBef>
                <a:spcPts val="0"/>
              </a:spcBef>
              <a:spcAft>
                <a:spcPts val="0"/>
              </a:spcAft>
              <a:buClr>
                <a:srgbClr val="000000"/>
              </a:buClr>
              <a:buSzPts val="6000"/>
              <a:buNone/>
              <a:defRPr sz="8000">
                <a:solidFill>
                  <a:srgbClr val="000000"/>
                </a:solidFill>
              </a:defRPr>
            </a:lvl5pPr>
            <a:lvl6pPr lvl="5" algn="ctr" rtl="0">
              <a:spcBef>
                <a:spcPts val="0"/>
              </a:spcBef>
              <a:spcAft>
                <a:spcPts val="0"/>
              </a:spcAft>
              <a:buClr>
                <a:srgbClr val="000000"/>
              </a:buClr>
              <a:buSzPts val="6000"/>
              <a:buNone/>
              <a:defRPr sz="8000">
                <a:solidFill>
                  <a:srgbClr val="000000"/>
                </a:solidFill>
              </a:defRPr>
            </a:lvl6pPr>
            <a:lvl7pPr lvl="6" algn="ctr" rtl="0">
              <a:spcBef>
                <a:spcPts val="0"/>
              </a:spcBef>
              <a:spcAft>
                <a:spcPts val="0"/>
              </a:spcAft>
              <a:buClr>
                <a:srgbClr val="000000"/>
              </a:buClr>
              <a:buSzPts val="6000"/>
              <a:buNone/>
              <a:defRPr sz="8000">
                <a:solidFill>
                  <a:srgbClr val="000000"/>
                </a:solidFill>
              </a:defRPr>
            </a:lvl7pPr>
            <a:lvl8pPr lvl="7" algn="ctr" rtl="0">
              <a:spcBef>
                <a:spcPts val="0"/>
              </a:spcBef>
              <a:spcAft>
                <a:spcPts val="0"/>
              </a:spcAft>
              <a:buClr>
                <a:srgbClr val="000000"/>
              </a:buClr>
              <a:buSzPts val="6000"/>
              <a:buNone/>
              <a:defRPr sz="8000">
                <a:solidFill>
                  <a:srgbClr val="000000"/>
                </a:solidFill>
              </a:defRPr>
            </a:lvl8pPr>
            <a:lvl9pPr lvl="8" algn="ctr" rtl="0">
              <a:spcBef>
                <a:spcPts val="0"/>
              </a:spcBef>
              <a:spcAft>
                <a:spcPts val="0"/>
              </a:spcAft>
              <a:buClr>
                <a:srgbClr val="000000"/>
              </a:buClr>
              <a:buSzPts val="6000"/>
              <a:buNone/>
              <a:defRPr sz="8000">
                <a:solidFill>
                  <a:srgbClr val="000000"/>
                </a:solidFill>
              </a:defRPr>
            </a:lvl9pPr>
          </a:lstStyle>
          <a:p>
            <a:endParaRPr/>
          </a:p>
        </p:txBody>
      </p:sp>
      <p:sp>
        <p:nvSpPr>
          <p:cNvPr id="86" name="Google Shape;86;p17"/>
          <p:cNvSpPr txBox="1">
            <a:spLocks noGrp="1"/>
          </p:cNvSpPr>
          <p:nvPr>
            <p:ph type="title" idx="2"/>
          </p:nvPr>
        </p:nvSpPr>
        <p:spPr>
          <a:xfrm>
            <a:off x="1990933" y="2873200"/>
            <a:ext cx="4923200" cy="604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000000"/>
              </a:buClr>
              <a:buSzPts val="3000"/>
              <a:buNone/>
              <a:defRPr sz="4000">
                <a:solidFill>
                  <a:srgbClr val="000000"/>
                </a:solidFill>
              </a:defRPr>
            </a:lvl1pPr>
            <a:lvl2pPr lvl="1" algn="ctr" rtl="0">
              <a:spcBef>
                <a:spcPts val="0"/>
              </a:spcBef>
              <a:spcAft>
                <a:spcPts val="0"/>
              </a:spcAft>
              <a:buClr>
                <a:srgbClr val="000000"/>
              </a:buClr>
              <a:buSzPts val="3000"/>
              <a:buNone/>
              <a:defRPr sz="4000">
                <a:solidFill>
                  <a:srgbClr val="000000"/>
                </a:solidFill>
              </a:defRPr>
            </a:lvl2pPr>
            <a:lvl3pPr lvl="2" algn="ctr" rtl="0">
              <a:spcBef>
                <a:spcPts val="0"/>
              </a:spcBef>
              <a:spcAft>
                <a:spcPts val="0"/>
              </a:spcAft>
              <a:buClr>
                <a:srgbClr val="000000"/>
              </a:buClr>
              <a:buSzPts val="3000"/>
              <a:buNone/>
              <a:defRPr sz="4000">
                <a:solidFill>
                  <a:srgbClr val="000000"/>
                </a:solidFill>
              </a:defRPr>
            </a:lvl3pPr>
            <a:lvl4pPr lvl="3" algn="ctr" rtl="0">
              <a:spcBef>
                <a:spcPts val="0"/>
              </a:spcBef>
              <a:spcAft>
                <a:spcPts val="0"/>
              </a:spcAft>
              <a:buClr>
                <a:srgbClr val="000000"/>
              </a:buClr>
              <a:buSzPts val="3000"/>
              <a:buNone/>
              <a:defRPr sz="4000">
                <a:solidFill>
                  <a:srgbClr val="000000"/>
                </a:solidFill>
              </a:defRPr>
            </a:lvl4pPr>
            <a:lvl5pPr lvl="4" algn="ctr" rtl="0">
              <a:spcBef>
                <a:spcPts val="0"/>
              </a:spcBef>
              <a:spcAft>
                <a:spcPts val="0"/>
              </a:spcAft>
              <a:buClr>
                <a:srgbClr val="000000"/>
              </a:buClr>
              <a:buSzPts val="3000"/>
              <a:buNone/>
              <a:defRPr sz="4000">
                <a:solidFill>
                  <a:srgbClr val="000000"/>
                </a:solidFill>
              </a:defRPr>
            </a:lvl5pPr>
            <a:lvl6pPr lvl="5" algn="ctr" rtl="0">
              <a:spcBef>
                <a:spcPts val="0"/>
              </a:spcBef>
              <a:spcAft>
                <a:spcPts val="0"/>
              </a:spcAft>
              <a:buClr>
                <a:srgbClr val="000000"/>
              </a:buClr>
              <a:buSzPts val="3000"/>
              <a:buNone/>
              <a:defRPr sz="4000">
                <a:solidFill>
                  <a:srgbClr val="000000"/>
                </a:solidFill>
              </a:defRPr>
            </a:lvl6pPr>
            <a:lvl7pPr lvl="6" algn="ctr" rtl="0">
              <a:spcBef>
                <a:spcPts val="0"/>
              </a:spcBef>
              <a:spcAft>
                <a:spcPts val="0"/>
              </a:spcAft>
              <a:buClr>
                <a:srgbClr val="000000"/>
              </a:buClr>
              <a:buSzPts val="3000"/>
              <a:buNone/>
              <a:defRPr sz="4000">
                <a:solidFill>
                  <a:srgbClr val="000000"/>
                </a:solidFill>
              </a:defRPr>
            </a:lvl7pPr>
            <a:lvl8pPr lvl="7" algn="ctr" rtl="0">
              <a:spcBef>
                <a:spcPts val="0"/>
              </a:spcBef>
              <a:spcAft>
                <a:spcPts val="0"/>
              </a:spcAft>
              <a:buClr>
                <a:srgbClr val="000000"/>
              </a:buClr>
              <a:buSzPts val="3000"/>
              <a:buNone/>
              <a:defRPr sz="4000">
                <a:solidFill>
                  <a:srgbClr val="000000"/>
                </a:solidFill>
              </a:defRPr>
            </a:lvl8pPr>
            <a:lvl9pPr lvl="8" algn="ctr" rtl="0">
              <a:spcBef>
                <a:spcPts val="0"/>
              </a:spcBef>
              <a:spcAft>
                <a:spcPts val="0"/>
              </a:spcAft>
              <a:buClr>
                <a:srgbClr val="000000"/>
              </a:buClr>
              <a:buSzPts val="3000"/>
              <a:buNone/>
              <a:defRPr sz="4000">
                <a:solidFill>
                  <a:srgbClr val="000000"/>
                </a:solidFill>
              </a:defRPr>
            </a:lvl9pPr>
          </a:lstStyle>
          <a:p>
            <a:endParaRPr/>
          </a:p>
        </p:txBody>
      </p:sp>
      <p:sp>
        <p:nvSpPr>
          <p:cNvPr id="87" name="Google Shape;87;p17"/>
          <p:cNvSpPr txBox="1">
            <a:spLocks noGrp="1"/>
          </p:cNvSpPr>
          <p:nvPr>
            <p:ph type="subTitle" idx="1"/>
          </p:nvPr>
        </p:nvSpPr>
        <p:spPr>
          <a:xfrm>
            <a:off x="1990933" y="3438700"/>
            <a:ext cx="3534400" cy="205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800"/>
              <a:buNone/>
              <a:defRPr>
                <a:solidFill>
                  <a:srgbClr val="000000"/>
                </a:solidFill>
              </a:defRPr>
            </a:lvl1pPr>
            <a:lvl2pPr lvl="1" rtl="0">
              <a:lnSpc>
                <a:spcPct val="100000"/>
              </a:lnSpc>
              <a:spcBef>
                <a:spcPts val="0"/>
              </a:spcBef>
              <a:spcAft>
                <a:spcPts val="0"/>
              </a:spcAft>
              <a:buClr>
                <a:srgbClr val="000000"/>
              </a:buClr>
              <a:buSzPts val="1800"/>
              <a:buNone/>
              <a:defRPr sz="2400">
                <a:solidFill>
                  <a:srgbClr val="000000"/>
                </a:solidFill>
              </a:defRPr>
            </a:lvl2pPr>
            <a:lvl3pPr lvl="2" rtl="0">
              <a:lnSpc>
                <a:spcPct val="100000"/>
              </a:lnSpc>
              <a:spcBef>
                <a:spcPts val="0"/>
              </a:spcBef>
              <a:spcAft>
                <a:spcPts val="0"/>
              </a:spcAft>
              <a:buClr>
                <a:srgbClr val="000000"/>
              </a:buClr>
              <a:buSzPts val="1800"/>
              <a:buNone/>
              <a:defRPr sz="2400">
                <a:solidFill>
                  <a:srgbClr val="000000"/>
                </a:solidFill>
              </a:defRPr>
            </a:lvl3pPr>
            <a:lvl4pPr lvl="3" rtl="0">
              <a:lnSpc>
                <a:spcPct val="100000"/>
              </a:lnSpc>
              <a:spcBef>
                <a:spcPts val="0"/>
              </a:spcBef>
              <a:spcAft>
                <a:spcPts val="0"/>
              </a:spcAft>
              <a:buClr>
                <a:srgbClr val="000000"/>
              </a:buClr>
              <a:buSzPts val="1800"/>
              <a:buNone/>
              <a:defRPr sz="2400">
                <a:solidFill>
                  <a:srgbClr val="000000"/>
                </a:solidFill>
              </a:defRPr>
            </a:lvl4pPr>
            <a:lvl5pPr lvl="4" rtl="0">
              <a:lnSpc>
                <a:spcPct val="100000"/>
              </a:lnSpc>
              <a:spcBef>
                <a:spcPts val="0"/>
              </a:spcBef>
              <a:spcAft>
                <a:spcPts val="0"/>
              </a:spcAft>
              <a:buClr>
                <a:srgbClr val="000000"/>
              </a:buClr>
              <a:buSzPts val="1800"/>
              <a:buNone/>
              <a:defRPr sz="2400">
                <a:solidFill>
                  <a:srgbClr val="000000"/>
                </a:solidFill>
              </a:defRPr>
            </a:lvl5pPr>
            <a:lvl6pPr lvl="5" rtl="0">
              <a:lnSpc>
                <a:spcPct val="100000"/>
              </a:lnSpc>
              <a:spcBef>
                <a:spcPts val="0"/>
              </a:spcBef>
              <a:spcAft>
                <a:spcPts val="0"/>
              </a:spcAft>
              <a:buClr>
                <a:srgbClr val="000000"/>
              </a:buClr>
              <a:buSzPts val="1800"/>
              <a:buNone/>
              <a:defRPr sz="2400">
                <a:solidFill>
                  <a:srgbClr val="000000"/>
                </a:solidFill>
              </a:defRPr>
            </a:lvl6pPr>
            <a:lvl7pPr lvl="6" rtl="0">
              <a:lnSpc>
                <a:spcPct val="100000"/>
              </a:lnSpc>
              <a:spcBef>
                <a:spcPts val="0"/>
              </a:spcBef>
              <a:spcAft>
                <a:spcPts val="0"/>
              </a:spcAft>
              <a:buClr>
                <a:srgbClr val="000000"/>
              </a:buClr>
              <a:buSzPts val="1800"/>
              <a:buNone/>
              <a:defRPr sz="2400">
                <a:solidFill>
                  <a:srgbClr val="000000"/>
                </a:solidFill>
              </a:defRPr>
            </a:lvl7pPr>
            <a:lvl8pPr lvl="7" rtl="0">
              <a:lnSpc>
                <a:spcPct val="100000"/>
              </a:lnSpc>
              <a:spcBef>
                <a:spcPts val="0"/>
              </a:spcBef>
              <a:spcAft>
                <a:spcPts val="0"/>
              </a:spcAft>
              <a:buClr>
                <a:srgbClr val="000000"/>
              </a:buClr>
              <a:buSzPts val="1800"/>
              <a:buNone/>
              <a:defRPr sz="2400">
                <a:solidFill>
                  <a:srgbClr val="000000"/>
                </a:solidFill>
              </a:defRPr>
            </a:lvl8pPr>
            <a:lvl9pPr lvl="8" rtl="0">
              <a:lnSpc>
                <a:spcPct val="100000"/>
              </a:lnSpc>
              <a:spcBef>
                <a:spcPts val="0"/>
              </a:spcBef>
              <a:spcAft>
                <a:spcPts val="0"/>
              </a:spcAft>
              <a:buClr>
                <a:srgbClr val="000000"/>
              </a:buClr>
              <a:buSzPts val="1800"/>
              <a:buNone/>
              <a:defRPr sz="2400">
                <a:solidFill>
                  <a:srgbClr val="000000"/>
                </a:solidFill>
              </a:defRPr>
            </a:lvl9pPr>
          </a:lstStyle>
          <a:p>
            <a:endParaRPr/>
          </a:p>
        </p:txBody>
      </p:sp>
    </p:spTree>
    <p:extLst>
      <p:ext uri="{BB962C8B-B14F-4D97-AF65-F5344CB8AC3E}">
        <p14:creationId xmlns:p14="http://schemas.microsoft.com/office/powerpoint/2010/main" val="18316666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 Design 1">
  <p:cSld name="Title + Design 1">
    <p:spTree>
      <p:nvGrpSpPr>
        <p:cNvPr id="1" name="Shape 88"/>
        <p:cNvGrpSpPr/>
        <p:nvPr/>
      </p:nvGrpSpPr>
      <p:grpSpPr>
        <a:xfrm>
          <a:off x="0" y="0"/>
          <a:ext cx="0" cy="0"/>
          <a:chOff x="0" y="0"/>
          <a:chExt cx="0" cy="0"/>
        </a:xfrm>
      </p:grpSpPr>
      <p:sp>
        <p:nvSpPr>
          <p:cNvPr id="89" name="Google Shape;89;p18"/>
          <p:cNvSpPr txBox="1">
            <a:spLocks noGrp="1"/>
          </p:cNvSpPr>
          <p:nvPr>
            <p:ph type="title"/>
          </p:nvPr>
        </p:nvSpPr>
        <p:spPr>
          <a:xfrm>
            <a:off x="1138000" y="580967"/>
            <a:ext cx="9916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200"/>
            </a:lvl1pPr>
            <a:lvl2pPr lvl="1" rtl="0">
              <a:spcBef>
                <a:spcPts val="0"/>
              </a:spcBef>
              <a:spcAft>
                <a:spcPts val="0"/>
              </a:spcAft>
              <a:buClr>
                <a:schemeClr val="lt1"/>
              </a:buClr>
              <a:buSzPts val="2400"/>
              <a:buNone/>
              <a:defRPr sz="3200">
                <a:solidFill>
                  <a:schemeClr val="lt1"/>
                </a:solidFill>
              </a:defRPr>
            </a:lvl2pPr>
            <a:lvl3pPr lvl="2" rtl="0">
              <a:spcBef>
                <a:spcPts val="0"/>
              </a:spcBef>
              <a:spcAft>
                <a:spcPts val="0"/>
              </a:spcAft>
              <a:buClr>
                <a:schemeClr val="lt1"/>
              </a:buClr>
              <a:buSzPts val="2400"/>
              <a:buNone/>
              <a:defRPr sz="3200">
                <a:solidFill>
                  <a:schemeClr val="lt1"/>
                </a:solidFill>
              </a:defRPr>
            </a:lvl3pPr>
            <a:lvl4pPr lvl="3" rtl="0">
              <a:spcBef>
                <a:spcPts val="0"/>
              </a:spcBef>
              <a:spcAft>
                <a:spcPts val="0"/>
              </a:spcAft>
              <a:buClr>
                <a:schemeClr val="lt1"/>
              </a:buClr>
              <a:buSzPts val="2400"/>
              <a:buNone/>
              <a:defRPr sz="3200">
                <a:solidFill>
                  <a:schemeClr val="lt1"/>
                </a:solidFill>
              </a:defRPr>
            </a:lvl4pPr>
            <a:lvl5pPr lvl="4" rtl="0">
              <a:spcBef>
                <a:spcPts val="0"/>
              </a:spcBef>
              <a:spcAft>
                <a:spcPts val="0"/>
              </a:spcAft>
              <a:buClr>
                <a:schemeClr val="lt1"/>
              </a:buClr>
              <a:buSzPts val="2400"/>
              <a:buNone/>
              <a:defRPr sz="3200">
                <a:solidFill>
                  <a:schemeClr val="lt1"/>
                </a:solidFill>
              </a:defRPr>
            </a:lvl5pPr>
            <a:lvl6pPr lvl="5" rtl="0">
              <a:spcBef>
                <a:spcPts val="0"/>
              </a:spcBef>
              <a:spcAft>
                <a:spcPts val="0"/>
              </a:spcAft>
              <a:buClr>
                <a:schemeClr val="lt1"/>
              </a:buClr>
              <a:buSzPts val="2400"/>
              <a:buNone/>
              <a:defRPr sz="3200">
                <a:solidFill>
                  <a:schemeClr val="lt1"/>
                </a:solidFill>
              </a:defRPr>
            </a:lvl6pPr>
            <a:lvl7pPr lvl="6" rtl="0">
              <a:spcBef>
                <a:spcPts val="0"/>
              </a:spcBef>
              <a:spcAft>
                <a:spcPts val="0"/>
              </a:spcAft>
              <a:buClr>
                <a:schemeClr val="lt1"/>
              </a:buClr>
              <a:buSzPts val="2400"/>
              <a:buNone/>
              <a:defRPr sz="3200">
                <a:solidFill>
                  <a:schemeClr val="lt1"/>
                </a:solidFill>
              </a:defRPr>
            </a:lvl7pPr>
            <a:lvl8pPr lvl="7" rtl="0">
              <a:spcBef>
                <a:spcPts val="0"/>
              </a:spcBef>
              <a:spcAft>
                <a:spcPts val="0"/>
              </a:spcAft>
              <a:buClr>
                <a:schemeClr val="lt1"/>
              </a:buClr>
              <a:buSzPts val="2400"/>
              <a:buNone/>
              <a:defRPr sz="3200">
                <a:solidFill>
                  <a:schemeClr val="lt1"/>
                </a:solidFill>
              </a:defRPr>
            </a:lvl8pPr>
            <a:lvl9pPr lvl="8" rtl="0">
              <a:spcBef>
                <a:spcPts val="0"/>
              </a:spcBef>
              <a:spcAft>
                <a:spcPts val="0"/>
              </a:spcAft>
              <a:buClr>
                <a:schemeClr val="lt1"/>
              </a:buClr>
              <a:buSzPts val="2400"/>
              <a:buNone/>
              <a:defRPr sz="3200">
                <a:solidFill>
                  <a:schemeClr val="lt1"/>
                </a:solidFill>
              </a:defRPr>
            </a:lvl9pPr>
          </a:lstStyle>
          <a:p>
            <a:endParaRPr/>
          </a:p>
        </p:txBody>
      </p:sp>
    </p:spTree>
    <p:extLst>
      <p:ext uri="{BB962C8B-B14F-4D97-AF65-F5344CB8AC3E}">
        <p14:creationId xmlns:p14="http://schemas.microsoft.com/office/powerpoint/2010/main" val="237771396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10" name="Google Shape;10;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1" name="Google Shape;11;p2"/>
          <p:cNvSpPr txBox="1">
            <a:spLocks noGrp="1"/>
          </p:cNvSpPr>
          <p:nvPr>
            <p:ph type="title"/>
          </p:nvPr>
        </p:nvSpPr>
        <p:spPr>
          <a:xfrm>
            <a:off x="2166800" y="1537497"/>
            <a:ext cx="7858400" cy="31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9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2" name="Google Shape;12;p2"/>
          <p:cNvSpPr txBox="1">
            <a:spLocks noGrp="1"/>
          </p:cNvSpPr>
          <p:nvPr>
            <p:ph type="body" idx="1"/>
          </p:nvPr>
        </p:nvSpPr>
        <p:spPr>
          <a:xfrm>
            <a:off x="2567800" y="4492967"/>
            <a:ext cx="7056400" cy="1133200"/>
          </a:xfrm>
          <a:prstGeom prst="rect">
            <a:avLst/>
          </a:prstGeom>
        </p:spPr>
        <p:txBody>
          <a:bodyPr spcFirstLastPara="1" wrap="square" lIns="91425" tIns="91425" rIns="91425" bIns="91425" anchor="ctr" anchorCtr="0">
            <a:noAutofit/>
          </a:bodyPr>
          <a:lstStyle>
            <a:lvl1pPr marL="609585" lvl="0" indent="-406390" algn="ctr" rtl="0">
              <a:lnSpc>
                <a:spcPct val="100000"/>
              </a:lnSpc>
              <a:spcBef>
                <a:spcPts val="0"/>
              </a:spcBef>
              <a:spcAft>
                <a:spcPts val="0"/>
              </a:spcAft>
              <a:buSzPts val="1200"/>
              <a:buChar char="●"/>
              <a:defRPr sz="2400"/>
            </a:lvl1pPr>
            <a:lvl2pPr marL="1219170" lvl="1" indent="-406390" rtl="0">
              <a:spcBef>
                <a:spcPts val="0"/>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sp>
        <p:nvSpPr>
          <p:cNvPr id="13" name="Google Shape;13;p2"/>
          <p:cNvSpPr/>
          <p:nvPr/>
        </p:nvSpPr>
        <p:spPr>
          <a:xfrm>
            <a:off x="-326128"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flipH="1">
            <a:off x="10516155"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 name="Google Shape;15;p2"/>
          <p:cNvGrpSpPr/>
          <p:nvPr/>
        </p:nvGrpSpPr>
        <p:grpSpPr>
          <a:xfrm>
            <a:off x="-461842" y="1054055"/>
            <a:ext cx="3011172" cy="854071"/>
            <a:chOff x="-2810250" y="3572525"/>
            <a:chExt cx="2106500" cy="597475"/>
          </a:xfrm>
        </p:grpSpPr>
        <p:sp>
          <p:nvSpPr>
            <p:cNvPr id="16" name="Google Shape;16;p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26" name="Google Shape;126;p2"/>
          <p:cNvGrpSpPr/>
          <p:nvPr/>
        </p:nvGrpSpPr>
        <p:grpSpPr>
          <a:xfrm>
            <a:off x="10173164" y="5847025"/>
            <a:ext cx="2364483" cy="753219"/>
            <a:chOff x="-4380075" y="3780200"/>
            <a:chExt cx="1637000" cy="521475"/>
          </a:xfrm>
        </p:grpSpPr>
        <p:sp>
          <p:nvSpPr>
            <p:cNvPr id="127" name="Google Shape;127;p2"/>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23192969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95"/>
        <p:cNvGrpSpPr/>
        <p:nvPr/>
      </p:nvGrpSpPr>
      <p:grpSpPr>
        <a:xfrm>
          <a:off x="0" y="0"/>
          <a:ext cx="0" cy="0"/>
          <a:chOff x="0" y="0"/>
          <a:chExt cx="0" cy="0"/>
        </a:xfrm>
      </p:grpSpPr>
      <p:pic>
        <p:nvPicPr>
          <p:cNvPr id="196" name="Google Shape;196;p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97" name="Google Shape;197;p3"/>
          <p:cNvSpPr txBox="1">
            <a:spLocks noGrp="1"/>
          </p:cNvSpPr>
          <p:nvPr>
            <p:ph type="subTitle" idx="1"/>
          </p:nvPr>
        </p:nvSpPr>
        <p:spPr>
          <a:xfrm>
            <a:off x="4187088" y="4546967"/>
            <a:ext cx="3818800" cy="9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98" name="Google Shape;198;p3"/>
          <p:cNvSpPr txBox="1">
            <a:spLocks noGrp="1"/>
          </p:cNvSpPr>
          <p:nvPr>
            <p:ph type="title"/>
          </p:nvPr>
        </p:nvSpPr>
        <p:spPr>
          <a:xfrm>
            <a:off x="4139488" y="2929363"/>
            <a:ext cx="3914000" cy="19764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4200"/>
              <a:buNone/>
              <a:defRPr sz="72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9" name="Google Shape;199;p3"/>
          <p:cNvSpPr txBox="1">
            <a:spLocks noGrp="1"/>
          </p:cNvSpPr>
          <p:nvPr>
            <p:ph type="title" idx="2" hasCustomPrompt="1"/>
          </p:nvPr>
        </p:nvSpPr>
        <p:spPr>
          <a:xfrm>
            <a:off x="5125488" y="1900864"/>
            <a:ext cx="1942000" cy="13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grpSp>
        <p:nvGrpSpPr>
          <p:cNvPr id="200" name="Google Shape;200;p3"/>
          <p:cNvGrpSpPr/>
          <p:nvPr/>
        </p:nvGrpSpPr>
        <p:grpSpPr>
          <a:xfrm>
            <a:off x="-1580183" y="1121234"/>
            <a:ext cx="2808667" cy="796633"/>
            <a:chOff x="-2810250" y="3572525"/>
            <a:chExt cx="2106500" cy="597475"/>
          </a:xfrm>
        </p:grpSpPr>
        <p:sp>
          <p:nvSpPr>
            <p:cNvPr id="201" name="Google Shape;201;p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1" name="Google Shape;311;p3"/>
          <p:cNvGrpSpPr/>
          <p:nvPr/>
        </p:nvGrpSpPr>
        <p:grpSpPr>
          <a:xfrm>
            <a:off x="10318651" y="5984334"/>
            <a:ext cx="2182667" cy="695300"/>
            <a:chOff x="-4380075" y="3780200"/>
            <a:chExt cx="1637000" cy="521475"/>
          </a:xfrm>
        </p:grpSpPr>
        <p:sp>
          <p:nvSpPr>
            <p:cNvPr id="312" name="Google Shape;312;p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80" name="Google Shape;380;p3"/>
          <p:cNvPicPr preferRelativeResize="0"/>
          <p:nvPr/>
        </p:nvPicPr>
        <p:blipFill>
          <a:blip r:embed="rId3">
            <a:alphaModFix amt="75000"/>
          </a:blip>
          <a:stretch>
            <a:fillRect/>
          </a:stretch>
        </p:blipFill>
        <p:spPr>
          <a:xfrm>
            <a:off x="9047784" y="750167"/>
            <a:ext cx="4724400" cy="977900"/>
          </a:xfrm>
          <a:prstGeom prst="rect">
            <a:avLst/>
          </a:prstGeom>
          <a:noFill/>
          <a:ln>
            <a:noFill/>
          </a:ln>
        </p:spPr>
      </p:pic>
      <p:pic>
        <p:nvPicPr>
          <p:cNvPr id="381" name="Google Shape;381;p3"/>
          <p:cNvPicPr preferRelativeResize="0"/>
          <p:nvPr/>
        </p:nvPicPr>
        <p:blipFill>
          <a:blip r:embed="rId4">
            <a:alphaModFix amt="65000"/>
          </a:blip>
          <a:stretch>
            <a:fillRect/>
          </a:stretch>
        </p:blipFill>
        <p:spPr>
          <a:xfrm>
            <a:off x="-975433" y="6009383"/>
            <a:ext cx="5057368" cy="898400"/>
          </a:xfrm>
          <a:prstGeom prst="rect">
            <a:avLst/>
          </a:prstGeom>
          <a:noFill/>
          <a:ln>
            <a:noFill/>
          </a:ln>
        </p:spPr>
      </p:pic>
    </p:spTree>
    <p:extLst>
      <p:ext uri="{BB962C8B-B14F-4D97-AF65-F5344CB8AC3E}">
        <p14:creationId xmlns:p14="http://schemas.microsoft.com/office/powerpoint/2010/main" val="403499771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82"/>
        <p:cNvGrpSpPr/>
        <p:nvPr/>
      </p:nvGrpSpPr>
      <p:grpSpPr>
        <a:xfrm>
          <a:off x="0" y="0"/>
          <a:ext cx="0" cy="0"/>
          <a:chOff x="0" y="0"/>
          <a:chExt cx="0" cy="0"/>
        </a:xfrm>
      </p:grpSpPr>
      <p:pic>
        <p:nvPicPr>
          <p:cNvPr id="383" name="Google Shape;383;p4"/>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384" name="Google Shape;384;p4"/>
          <p:cNvPicPr preferRelativeResize="0"/>
          <p:nvPr/>
        </p:nvPicPr>
        <p:blipFill>
          <a:blip r:embed="rId3">
            <a:alphaModFix amt="80000"/>
          </a:blip>
          <a:stretch>
            <a:fillRect/>
          </a:stretch>
        </p:blipFill>
        <p:spPr>
          <a:xfrm>
            <a:off x="9494369" y="865426"/>
            <a:ext cx="3493332" cy="620567"/>
          </a:xfrm>
          <a:prstGeom prst="rect">
            <a:avLst/>
          </a:prstGeom>
          <a:noFill/>
          <a:ln>
            <a:noFill/>
          </a:ln>
        </p:spPr>
      </p:pic>
      <p:pic>
        <p:nvPicPr>
          <p:cNvPr id="385" name="Google Shape;385;p4"/>
          <p:cNvPicPr preferRelativeResize="0"/>
          <p:nvPr/>
        </p:nvPicPr>
        <p:blipFill>
          <a:blip r:embed="rId4">
            <a:alphaModFix amt="85000"/>
          </a:blip>
          <a:stretch>
            <a:fillRect/>
          </a:stretch>
        </p:blipFill>
        <p:spPr>
          <a:xfrm>
            <a:off x="-1391565" y="6044193"/>
            <a:ext cx="3493332" cy="620567"/>
          </a:xfrm>
          <a:prstGeom prst="rect">
            <a:avLst/>
          </a:prstGeom>
          <a:noFill/>
          <a:ln>
            <a:noFill/>
          </a:ln>
        </p:spPr>
      </p:pic>
      <p:sp>
        <p:nvSpPr>
          <p:cNvPr id="386" name="Google Shape;386;p4"/>
          <p:cNvSpPr txBox="1">
            <a:spLocks noGrp="1"/>
          </p:cNvSpPr>
          <p:nvPr>
            <p:ph type="body" idx="1"/>
          </p:nvPr>
        </p:nvSpPr>
        <p:spPr>
          <a:xfrm>
            <a:off x="951588" y="1790836"/>
            <a:ext cx="10281200" cy="4592000"/>
          </a:xfrm>
          <a:prstGeom prst="rect">
            <a:avLst/>
          </a:prstGeom>
        </p:spPr>
        <p:txBody>
          <a:bodyPr spcFirstLastPara="1" wrap="square" lIns="91425" tIns="91425" rIns="91425" bIns="91425" anchor="t" anchorCtr="0">
            <a:noAutofit/>
          </a:bodyPr>
          <a:lstStyle>
            <a:lvl1pPr marL="609585" lvl="0" indent="-431789" rtl="0">
              <a:lnSpc>
                <a:spcPct val="100000"/>
              </a:lnSpc>
              <a:spcBef>
                <a:spcPts val="0"/>
              </a:spcBef>
              <a:spcAft>
                <a:spcPts val="0"/>
              </a:spcAft>
              <a:buSzPts val="1500"/>
              <a:buAutoNum type="arabicPeriod"/>
              <a:defRPr sz="1600"/>
            </a:lvl1pPr>
            <a:lvl2pPr marL="1219170" lvl="1" indent="-431789" rtl="0">
              <a:spcBef>
                <a:spcPts val="2133"/>
              </a:spcBef>
              <a:spcAft>
                <a:spcPts val="0"/>
              </a:spcAft>
              <a:buSzPts val="1500"/>
              <a:buAutoNum type="alphaLcPeriod"/>
              <a:defRPr/>
            </a:lvl2pPr>
            <a:lvl3pPr marL="1828754" lvl="2" indent="-431789" rtl="0">
              <a:spcBef>
                <a:spcPts val="2133"/>
              </a:spcBef>
              <a:spcAft>
                <a:spcPts val="0"/>
              </a:spcAft>
              <a:buSzPts val="1500"/>
              <a:buAutoNum type="romanLcPeriod"/>
              <a:defRPr/>
            </a:lvl3pPr>
            <a:lvl4pPr marL="2438339" lvl="3" indent="-431789" rtl="0">
              <a:spcBef>
                <a:spcPts val="2133"/>
              </a:spcBef>
              <a:spcAft>
                <a:spcPts val="0"/>
              </a:spcAft>
              <a:buSzPts val="1500"/>
              <a:buAutoNum type="arabicPeriod"/>
              <a:defRPr/>
            </a:lvl4pPr>
            <a:lvl5pPr marL="3047924" lvl="4" indent="-431789" rtl="0">
              <a:spcBef>
                <a:spcPts val="2133"/>
              </a:spcBef>
              <a:spcAft>
                <a:spcPts val="0"/>
              </a:spcAft>
              <a:buSzPts val="1500"/>
              <a:buAutoNum type="alphaLcPeriod"/>
              <a:defRPr/>
            </a:lvl5pPr>
            <a:lvl6pPr marL="3657509" lvl="5" indent="-431789" rtl="0">
              <a:spcBef>
                <a:spcPts val="2133"/>
              </a:spcBef>
              <a:spcAft>
                <a:spcPts val="0"/>
              </a:spcAft>
              <a:buSzPts val="1500"/>
              <a:buAutoNum type="romanLcPeriod"/>
              <a:defRPr/>
            </a:lvl6pPr>
            <a:lvl7pPr marL="4267093" lvl="6" indent="-431789" rtl="0">
              <a:spcBef>
                <a:spcPts val="2133"/>
              </a:spcBef>
              <a:spcAft>
                <a:spcPts val="0"/>
              </a:spcAft>
              <a:buSzPts val="1500"/>
              <a:buAutoNum type="arabicPeriod"/>
              <a:defRPr/>
            </a:lvl7pPr>
            <a:lvl8pPr marL="4876678" lvl="7" indent="-431789" rtl="0">
              <a:spcBef>
                <a:spcPts val="2133"/>
              </a:spcBef>
              <a:spcAft>
                <a:spcPts val="0"/>
              </a:spcAft>
              <a:buSzPts val="1500"/>
              <a:buAutoNum type="alphaLcPeriod"/>
              <a:defRPr/>
            </a:lvl8pPr>
            <a:lvl9pPr marL="5486263" lvl="8" indent="-431789" rtl="0">
              <a:spcBef>
                <a:spcPts val="2133"/>
              </a:spcBef>
              <a:spcAft>
                <a:spcPts val="2133"/>
              </a:spcAft>
              <a:buSzPts val="1500"/>
              <a:buAutoNum type="romanLcPeriod"/>
              <a:defRPr/>
            </a:lvl9pPr>
          </a:lstStyle>
          <a:p>
            <a:endParaRPr/>
          </a:p>
        </p:txBody>
      </p:sp>
      <p:grpSp>
        <p:nvGrpSpPr>
          <p:cNvPr id="387" name="Google Shape;387;p4"/>
          <p:cNvGrpSpPr/>
          <p:nvPr/>
        </p:nvGrpSpPr>
        <p:grpSpPr>
          <a:xfrm>
            <a:off x="10694033" y="5956152"/>
            <a:ext cx="2808667" cy="796633"/>
            <a:chOff x="-2810250" y="3572525"/>
            <a:chExt cx="2106500" cy="597475"/>
          </a:xfrm>
        </p:grpSpPr>
        <p:sp>
          <p:nvSpPr>
            <p:cNvPr id="388" name="Google Shape;388;p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8" name="Google Shape;498;p4"/>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04695438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99"/>
        <p:cNvGrpSpPr/>
        <p:nvPr/>
      </p:nvGrpSpPr>
      <p:grpSpPr>
        <a:xfrm>
          <a:off x="0" y="0"/>
          <a:ext cx="0" cy="0"/>
          <a:chOff x="0" y="0"/>
          <a:chExt cx="0" cy="0"/>
        </a:xfrm>
      </p:grpSpPr>
      <p:pic>
        <p:nvPicPr>
          <p:cNvPr id="500" name="Google Shape;500;p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01" name="Google Shape;501;p5"/>
          <p:cNvSpPr txBox="1">
            <a:spLocks noGrp="1"/>
          </p:cNvSpPr>
          <p:nvPr>
            <p:ph type="subTitle" idx="1"/>
          </p:nvPr>
        </p:nvSpPr>
        <p:spPr>
          <a:xfrm>
            <a:off x="6716511" y="5293668"/>
            <a:ext cx="3921600" cy="48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2000"/>
              <a:buFont typeface="Caveat Brush"/>
              <a:buNone/>
              <a:defRPr sz="2667" b="1">
                <a:latin typeface="Caveat Brush"/>
                <a:ea typeface="Caveat Brush"/>
                <a:cs typeface="Caveat Brush"/>
                <a:sym typeface="Caveat Brush"/>
              </a:defRPr>
            </a:lvl2pPr>
            <a:lvl3pPr lvl="2"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3pPr>
            <a:lvl4pPr lvl="3"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4pPr>
            <a:lvl5pPr lvl="4"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5pPr>
            <a:lvl6pPr lvl="5"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6pPr>
            <a:lvl7pPr lvl="6"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7pPr>
            <a:lvl8pPr lvl="7"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8pPr>
            <a:lvl9pPr lvl="8" algn="ctr" rtl="0">
              <a:lnSpc>
                <a:spcPct val="100000"/>
              </a:lnSpc>
              <a:spcBef>
                <a:spcPts val="2133"/>
              </a:spcBef>
              <a:spcAft>
                <a:spcPts val="2133"/>
              </a:spcAft>
              <a:buSzPts val="2000"/>
              <a:buFont typeface="Caveat Brush"/>
              <a:buNone/>
              <a:defRPr sz="2667" b="1">
                <a:latin typeface="Caveat Brush"/>
                <a:ea typeface="Caveat Brush"/>
                <a:cs typeface="Caveat Brush"/>
                <a:sym typeface="Caveat Brush"/>
              </a:defRPr>
            </a:lvl9pPr>
          </a:lstStyle>
          <a:p>
            <a:endParaRPr/>
          </a:p>
        </p:txBody>
      </p:sp>
      <p:sp>
        <p:nvSpPr>
          <p:cNvPr id="502" name="Google Shape;502;p5"/>
          <p:cNvSpPr txBox="1">
            <a:spLocks noGrp="1"/>
          </p:cNvSpPr>
          <p:nvPr>
            <p:ph type="subTitle" idx="2"/>
          </p:nvPr>
        </p:nvSpPr>
        <p:spPr>
          <a:xfrm>
            <a:off x="1598667" y="5293657"/>
            <a:ext cx="3876800" cy="48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2667" b="1">
                <a:latin typeface="Caveat Brush"/>
                <a:ea typeface="Caveat Brush"/>
                <a:cs typeface="Caveat Brush"/>
                <a:sym typeface="Caveat Brush"/>
              </a:defRPr>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sp>
        <p:nvSpPr>
          <p:cNvPr id="503" name="Google Shape;503;p5"/>
          <p:cNvSpPr txBox="1">
            <a:spLocks noGrp="1"/>
          </p:cNvSpPr>
          <p:nvPr>
            <p:ph type="subTitle" idx="3"/>
          </p:nvPr>
        </p:nvSpPr>
        <p:spPr>
          <a:xfrm>
            <a:off x="1546681" y="4104337"/>
            <a:ext cx="3970800" cy="13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2000"/>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grpSp>
        <p:nvGrpSpPr>
          <p:cNvPr id="504" name="Google Shape;504;p5"/>
          <p:cNvGrpSpPr/>
          <p:nvPr/>
        </p:nvGrpSpPr>
        <p:grpSpPr>
          <a:xfrm>
            <a:off x="-1048434" y="1121234"/>
            <a:ext cx="2808667" cy="796633"/>
            <a:chOff x="-2810250" y="3572525"/>
            <a:chExt cx="2106500" cy="597475"/>
          </a:xfrm>
        </p:grpSpPr>
        <p:sp>
          <p:nvSpPr>
            <p:cNvPr id="505" name="Google Shape;505;p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 name="Google Shape;527;p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5" name="Google Shape;615;p5"/>
          <p:cNvGrpSpPr/>
          <p:nvPr/>
        </p:nvGrpSpPr>
        <p:grpSpPr>
          <a:xfrm>
            <a:off x="10850400" y="5984334"/>
            <a:ext cx="2182667" cy="695300"/>
            <a:chOff x="-4380075" y="3780200"/>
            <a:chExt cx="1637000" cy="521475"/>
          </a:xfrm>
        </p:grpSpPr>
        <p:sp>
          <p:nvSpPr>
            <p:cNvPr id="616" name="Google Shape;616;p5"/>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5"/>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5"/>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5"/>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5"/>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5"/>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5"/>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5"/>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5"/>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5"/>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5"/>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5"/>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5"/>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5"/>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5"/>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5"/>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5"/>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5"/>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5"/>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5"/>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5"/>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5"/>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5"/>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5"/>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5"/>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5"/>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5"/>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5"/>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5"/>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5"/>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5"/>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5"/>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5"/>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5"/>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5"/>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5"/>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5"/>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5"/>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5"/>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5"/>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5"/>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5"/>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5"/>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5"/>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5"/>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5"/>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5"/>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5"/>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5"/>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5"/>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5"/>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5"/>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5"/>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5"/>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5"/>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5"/>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5"/>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5"/>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5"/>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5"/>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5"/>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5"/>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5"/>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5"/>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5"/>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5"/>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5"/>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5"/>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84" name="Google Shape;684;p5"/>
          <p:cNvPicPr preferRelativeResize="0"/>
          <p:nvPr/>
        </p:nvPicPr>
        <p:blipFill>
          <a:blip r:embed="rId3">
            <a:alphaModFix amt="66000"/>
          </a:blip>
          <a:stretch>
            <a:fillRect/>
          </a:stretch>
        </p:blipFill>
        <p:spPr>
          <a:xfrm>
            <a:off x="9579533" y="750167"/>
            <a:ext cx="4724400" cy="977900"/>
          </a:xfrm>
          <a:prstGeom prst="rect">
            <a:avLst/>
          </a:prstGeom>
          <a:noFill/>
          <a:ln>
            <a:noFill/>
          </a:ln>
        </p:spPr>
      </p:pic>
      <p:pic>
        <p:nvPicPr>
          <p:cNvPr id="685" name="Google Shape;685;p5"/>
          <p:cNvPicPr preferRelativeResize="0"/>
          <p:nvPr/>
        </p:nvPicPr>
        <p:blipFill>
          <a:blip r:embed="rId4">
            <a:alphaModFix amt="66000"/>
          </a:blip>
          <a:stretch>
            <a:fillRect/>
          </a:stretch>
        </p:blipFill>
        <p:spPr>
          <a:xfrm>
            <a:off x="-443684" y="6009383"/>
            <a:ext cx="5057368" cy="898400"/>
          </a:xfrm>
          <a:prstGeom prst="rect">
            <a:avLst/>
          </a:prstGeom>
          <a:noFill/>
          <a:ln>
            <a:noFill/>
          </a:ln>
        </p:spPr>
      </p:pic>
      <p:sp>
        <p:nvSpPr>
          <p:cNvPr id="686" name="Google Shape;686;p5"/>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687" name="Google Shape;687;p5"/>
          <p:cNvSpPr txBox="1">
            <a:spLocks noGrp="1"/>
          </p:cNvSpPr>
          <p:nvPr>
            <p:ph type="subTitle" idx="4"/>
          </p:nvPr>
        </p:nvSpPr>
        <p:spPr>
          <a:xfrm>
            <a:off x="6689884" y="4104337"/>
            <a:ext cx="3970800" cy="13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Char char="●"/>
              <a:defRPr sz="2000"/>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Tree>
    <p:extLst>
      <p:ext uri="{BB962C8B-B14F-4D97-AF65-F5344CB8AC3E}">
        <p14:creationId xmlns:p14="http://schemas.microsoft.com/office/powerpoint/2010/main" val="130023187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88"/>
        <p:cNvGrpSpPr/>
        <p:nvPr/>
      </p:nvGrpSpPr>
      <p:grpSpPr>
        <a:xfrm>
          <a:off x="0" y="0"/>
          <a:ext cx="0" cy="0"/>
          <a:chOff x="0" y="0"/>
          <a:chExt cx="0" cy="0"/>
        </a:xfrm>
      </p:grpSpPr>
      <p:pic>
        <p:nvPicPr>
          <p:cNvPr id="689" name="Google Shape;689;p6"/>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0" name="Google Shape;690;p6"/>
          <p:cNvGrpSpPr/>
          <p:nvPr/>
        </p:nvGrpSpPr>
        <p:grpSpPr>
          <a:xfrm>
            <a:off x="-1580183" y="1121234"/>
            <a:ext cx="2808667" cy="796633"/>
            <a:chOff x="-2810250" y="3572525"/>
            <a:chExt cx="2106500" cy="597475"/>
          </a:xfrm>
        </p:grpSpPr>
        <p:sp>
          <p:nvSpPr>
            <p:cNvPr id="691" name="Google Shape;691;p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0" name="Google Shape;800;p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01" name="Google Shape;801;p6"/>
          <p:cNvGrpSpPr/>
          <p:nvPr/>
        </p:nvGrpSpPr>
        <p:grpSpPr>
          <a:xfrm>
            <a:off x="10318651" y="5984334"/>
            <a:ext cx="2182667" cy="695300"/>
            <a:chOff x="-4380075" y="3780200"/>
            <a:chExt cx="1637000" cy="521475"/>
          </a:xfrm>
        </p:grpSpPr>
        <p:sp>
          <p:nvSpPr>
            <p:cNvPr id="802" name="Google Shape;802;p6"/>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6"/>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6"/>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6"/>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6"/>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6"/>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6"/>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6"/>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6"/>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6"/>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6"/>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6"/>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6"/>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6"/>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6"/>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6"/>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6"/>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6"/>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6"/>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6"/>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6"/>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6"/>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6"/>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6"/>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6"/>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6"/>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6"/>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6"/>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6"/>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6"/>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6"/>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6"/>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6"/>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6"/>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 name="Google Shape;836;p6"/>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 name="Google Shape;837;p6"/>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 name="Google Shape;838;p6"/>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 name="Google Shape;839;p6"/>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 name="Google Shape;840;p6"/>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6"/>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6"/>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6"/>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6"/>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6"/>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6"/>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6"/>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6"/>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6"/>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6"/>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6"/>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6"/>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6"/>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6"/>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6"/>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6"/>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6"/>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6"/>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6"/>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6"/>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6"/>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6"/>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6"/>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6"/>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6"/>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6"/>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6"/>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6"/>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6"/>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870" name="Google Shape;870;p6"/>
          <p:cNvPicPr preferRelativeResize="0"/>
          <p:nvPr/>
        </p:nvPicPr>
        <p:blipFill>
          <a:blip r:embed="rId3">
            <a:alphaModFix amt="52000"/>
          </a:blip>
          <a:stretch>
            <a:fillRect/>
          </a:stretch>
        </p:blipFill>
        <p:spPr>
          <a:xfrm>
            <a:off x="9827548" y="442385"/>
            <a:ext cx="4724400" cy="977900"/>
          </a:xfrm>
          <a:prstGeom prst="rect">
            <a:avLst/>
          </a:prstGeom>
          <a:noFill/>
          <a:ln>
            <a:noFill/>
          </a:ln>
        </p:spPr>
      </p:pic>
      <p:pic>
        <p:nvPicPr>
          <p:cNvPr id="871" name="Google Shape;871;p6"/>
          <p:cNvPicPr preferRelativeResize="0"/>
          <p:nvPr/>
        </p:nvPicPr>
        <p:blipFill rotWithShape="1">
          <a:blip r:embed="rId4">
            <a:alphaModFix amt="58000"/>
          </a:blip>
          <a:srcRect l="6060" r="-6059"/>
          <a:stretch/>
        </p:blipFill>
        <p:spPr>
          <a:xfrm>
            <a:off x="-1396500" y="6182149"/>
            <a:ext cx="5057368" cy="898400"/>
          </a:xfrm>
          <a:prstGeom prst="rect">
            <a:avLst/>
          </a:prstGeom>
          <a:noFill/>
          <a:ln>
            <a:noFill/>
          </a:ln>
        </p:spPr>
      </p:pic>
      <p:sp>
        <p:nvSpPr>
          <p:cNvPr id="872" name="Google Shape;872;p6"/>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407135623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73"/>
        <p:cNvGrpSpPr/>
        <p:nvPr/>
      </p:nvGrpSpPr>
      <p:grpSpPr>
        <a:xfrm>
          <a:off x="0" y="0"/>
          <a:ext cx="0" cy="0"/>
          <a:chOff x="0" y="0"/>
          <a:chExt cx="0" cy="0"/>
        </a:xfrm>
      </p:grpSpPr>
      <p:pic>
        <p:nvPicPr>
          <p:cNvPr id="874" name="Google Shape;874;p7"/>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75" name="Google Shape;875;p7"/>
          <p:cNvSpPr txBox="1">
            <a:spLocks noGrp="1"/>
          </p:cNvSpPr>
          <p:nvPr>
            <p:ph type="subTitle" idx="1"/>
          </p:nvPr>
        </p:nvSpPr>
        <p:spPr>
          <a:xfrm>
            <a:off x="1456839" y="3238867"/>
            <a:ext cx="44376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876" name="Google Shape;876;p7"/>
          <p:cNvSpPr txBox="1">
            <a:spLocks noGrp="1"/>
          </p:cNvSpPr>
          <p:nvPr>
            <p:ph type="title"/>
          </p:nvPr>
        </p:nvSpPr>
        <p:spPr>
          <a:xfrm>
            <a:off x="1159412" y="2342667"/>
            <a:ext cx="4735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877" name="Google Shape;877;p7"/>
          <p:cNvGrpSpPr/>
          <p:nvPr/>
        </p:nvGrpSpPr>
        <p:grpSpPr>
          <a:xfrm>
            <a:off x="-1048434" y="1121234"/>
            <a:ext cx="2808667" cy="796633"/>
            <a:chOff x="-2810250" y="3572525"/>
            <a:chExt cx="2106500" cy="597475"/>
          </a:xfrm>
        </p:grpSpPr>
        <p:sp>
          <p:nvSpPr>
            <p:cNvPr id="878" name="Google Shape;878;p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6" name="Google Shape;986;p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88" name="Google Shape;988;p7"/>
          <p:cNvGrpSpPr/>
          <p:nvPr/>
        </p:nvGrpSpPr>
        <p:grpSpPr>
          <a:xfrm>
            <a:off x="10850400" y="5984334"/>
            <a:ext cx="2182667" cy="695300"/>
            <a:chOff x="-4380075" y="3780200"/>
            <a:chExt cx="1637000" cy="521475"/>
          </a:xfrm>
        </p:grpSpPr>
        <p:sp>
          <p:nvSpPr>
            <p:cNvPr id="989" name="Google Shape;989;p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5" name="Google Shape;1055;p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1057" name="Google Shape;1057;p7"/>
          <p:cNvPicPr preferRelativeResize="0"/>
          <p:nvPr/>
        </p:nvPicPr>
        <p:blipFill>
          <a:blip r:embed="rId3">
            <a:alphaModFix amt="85000"/>
          </a:blip>
          <a:stretch>
            <a:fillRect/>
          </a:stretch>
        </p:blipFill>
        <p:spPr>
          <a:xfrm rot="2861804">
            <a:off x="-723551" y="4465777"/>
            <a:ext cx="3685203" cy="2953983"/>
          </a:xfrm>
          <a:prstGeom prst="rect">
            <a:avLst/>
          </a:prstGeom>
          <a:noFill/>
          <a:ln>
            <a:noFill/>
          </a:ln>
        </p:spPr>
      </p:pic>
      <p:pic>
        <p:nvPicPr>
          <p:cNvPr id="1058" name="Google Shape;1058;p7"/>
          <p:cNvPicPr preferRelativeResize="0"/>
          <p:nvPr/>
        </p:nvPicPr>
        <p:blipFill>
          <a:blip r:embed="rId4">
            <a:alphaModFix amt="72000"/>
          </a:blip>
          <a:stretch>
            <a:fillRect/>
          </a:stretch>
        </p:blipFill>
        <p:spPr>
          <a:xfrm rot="-10338121">
            <a:off x="9832832" y="-759257"/>
            <a:ext cx="3685203" cy="2953983"/>
          </a:xfrm>
          <a:prstGeom prst="rect">
            <a:avLst/>
          </a:prstGeom>
          <a:noFill/>
          <a:ln>
            <a:noFill/>
          </a:ln>
        </p:spPr>
      </p:pic>
    </p:spTree>
    <p:extLst>
      <p:ext uri="{BB962C8B-B14F-4D97-AF65-F5344CB8AC3E}">
        <p14:creationId xmlns:p14="http://schemas.microsoft.com/office/powerpoint/2010/main" val="39085754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59"/>
        <p:cNvGrpSpPr/>
        <p:nvPr/>
      </p:nvGrpSpPr>
      <p:grpSpPr>
        <a:xfrm>
          <a:off x="0" y="0"/>
          <a:ext cx="0" cy="0"/>
          <a:chOff x="0" y="0"/>
          <a:chExt cx="0" cy="0"/>
        </a:xfrm>
      </p:grpSpPr>
      <p:pic>
        <p:nvPicPr>
          <p:cNvPr id="1060" name="Google Shape;1060;p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61" name="Google Shape;1061;p8"/>
          <p:cNvSpPr txBox="1">
            <a:spLocks noGrp="1"/>
          </p:cNvSpPr>
          <p:nvPr>
            <p:ph type="title"/>
          </p:nvPr>
        </p:nvSpPr>
        <p:spPr>
          <a:xfrm>
            <a:off x="1209400" y="2021895"/>
            <a:ext cx="9773200" cy="223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9333"/>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grpSp>
        <p:nvGrpSpPr>
          <p:cNvPr id="1062" name="Google Shape;1062;p8"/>
          <p:cNvGrpSpPr/>
          <p:nvPr/>
        </p:nvGrpSpPr>
        <p:grpSpPr>
          <a:xfrm>
            <a:off x="9383317" y="5547268"/>
            <a:ext cx="2808667" cy="796633"/>
            <a:chOff x="-2810250" y="3572525"/>
            <a:chExt cx="2106500" cy="597475"/>
          </a:xfrm>
        </p:grpSpPr>
        <p:sp>
          <p:nvSpPr>
            <p:cNvPr id="1063" name="Google Shape;1063;p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4" name="Google Shape;1064;p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5" name="Google Shape;1065;p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6" name="Google Shape;1066;p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7" name="Google Shape;1067;p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8" name="Google Shape;1068;p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9" name="Google Shape;1069;p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3" name="Google Shape;1073;p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4" name="Google Shape;1074;p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5" name="Google Shape;1075;p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6" name="Google Shape;1076;p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7" name="Google Shape;1077;p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8" name="Google Shape;1078;p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9" name="Google Shape;1079;p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0" name="Google Shape;1080;p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1" name="Google Shape;1081;p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2" name="Google Shape;1082;p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6" name="Google Shape;1096;p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7" name="Google Shape;1097;p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4" name="Google Shape;1114;p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8" name="Google Shape;1118;p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9" name="Google Shape;1119;p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5" name="Google Shape;1125;p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6" name="Google Shape;1126;p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7" name="Google Shape;1127;p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8" name="Google Shape;1128;p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9" name="Google Shape;1129;p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0" name="Google Shape;1130;p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1" name="Google Shape;1131;p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2" name="Google Shape;1132;p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3" name="Google Shape;1133;p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4" name="Google Shape;1134;p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5" name="Google Shape;1135;p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6" name="Google Shape;1136;p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7" name="Google Shape;1137;p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3" name="Google Shape;1153;p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4" name="Google Shape;1154;p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5" name="Google Shape;1155;p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6" name="Google Shape;1156;p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7" name="Google Shape;1157;p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8" name="Google Shape;1158;p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9" name="Google Shape;1159;p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0" name="Google Shape;1160;p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1" name="Google Shape;1161;p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2" name="Google Shape;1162;p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3" name="Google Shape;1163;p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6" name="Google Shape;1166;p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7" name="Google Shape;1167;p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2" name="Google Shape;1172;p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73" name="Google Shape;1173;p8"/>
          <p:cNvGrpSpPr/>
          <p:nvPr/>
        </p:nvGrpSpPr>
        <p:grpSpPr>
          <a:xfrm flipH="1">
            <a:off x="-16" y="1009513"/>
            <a:ext cx="2808667" cy="796633"/>
            <a:chOff x="-2810250" y="3572525"/>
            <a:chExt cx="2106500" cy="597475"/>
          </a:xfrm>
        </p:grpSpPr>
        <p:sp>
          <p:nvSpPr>
            <p:cNvPr id="1174" name="Google Shape;1174;p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8" name="Google Shape;1178;p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9" name="Google Shape;1179;p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4" name="Google Shape;1184;p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5" name="Google Shape;1185;p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6" name="Google Shape;1186;p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7" name="Google Shape;1187;p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0" name="Google Shape;1190;p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1" name="Google Shape;1191;p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2" name="Google Shape;1192;p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3" name="Google Shape;1193;p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4" name="Google Shape;1194;p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5" name="Google Shape;1195;p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6" name="Google Shape;1196;p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7" name="Google Shape;1197;p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8" name="Google Shape;1198;p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2" name="Google Shape;1202;p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3" name="Google Shape;1203;p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4" name="Google Shape;1204;p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5" name="Google Shape;1205;p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8" name="Google Shape;1208;p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9" name="Google Shape;1209;p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4" name="Google Shape;1214;p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5" name="Google Shape;1215;p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0" name="Google Shape;1220;p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1" name="Google Shape;1221;p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2" name="Google Shape;1222;p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3" name="Google Shape;1223;p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4" name="Google Shape;1224;p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5" name="Google Shape;1225;p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6" name="Google Shape;1226;p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7" name="Google Shape;1227;p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8" name="Google Shape;1228;p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9" name="Google Shape;1229;p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2" name="Google Shape;1232;p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3" name="Google Shape;1233;p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4" name="Google Shape;1234;p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6" name="Google Shape;1236;p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9" name="Google Shape;1239;p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0" name="Google Shape;1240;p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4" name="Google Shape;1244;p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5" name="Google Shape;1245;p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9" name="Google Shape;1249;p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4" name="Google Shape;1254;p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5" name="Google Shape;1255;p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7" name="Google Shape;1257;p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8" name="Google Shape;1258;p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9" name="Google Shape;1259;p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0" name="Google Shape;1260;p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1" name="Google Shape;1261;p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2" name="Google Shape;1262;p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3" name="Google Shape;1263;p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4" name="Google Shape;1264;p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5" name="Google Shape;1265;p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6" name="Google Shape;1266;p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7" name="Google Shape;1267;p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8" name="Google Shape;1268;p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2" name="Google Shape;1272;p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37380377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1A957C-9505-FEB4-9CD9-F77C5CA2D6D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97F8460-F478-D6AA-8B72-84647E617B5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5EA52E6E-E20C-DCD5-D5E6-ADE3FD41607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C5964CC-78C5-EB7D-B88C-BB0C9EEA5B0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9C64880-C568-5985-92CF-079977AC5925}"/>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3C6010B-8451-437A-90D8-DF021F3D2270}"/>
              </a:ext>
            </a:extLst>
          </p:cNvPr>
          <p:cNvSpPr>
            <a:spLocks noGrp="1"/>
          </p:cNvSpPr>
          <p:nvPr>
            <p:ph type="dt" sz="half" idx="10"/>
          </p:nvPr>
        </p:nvSpPr>
        <p:spPr/>
        <p:txBody>
          <a:bodyPr/>
          <a:lstStyle/>
          <a:p>
            <a:fld id="{682A1A8F-B731-4D2E-8049-49190072B592}" type="datetimeFigureOut">
              <a:rPr lang="en-US" smtClean="0"/>
              <a:t>9/25/2023</a:t>
            </a:fld>
            <a:endParaRPr lang="en-US"/>
          </a:p>
        </p:txBody>
      </p:sp>
      <p:sp>
        <p:nvSpPr>
          <p:cNvPr id="8" name="Footer Placeholder 7">
            <a:extLst>
              <a:ext uri="{FF2B5EF4-FFF2-40B4-BE49-F238E27FC236}">
                <a16:creationId xmlns:a16="http://schemas.microsoft.com/office/drawing/2014/main" id="{3E199E63-2D96-E778-7A69-456A3D61C43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BE2EA95-0B68-7C86-3836-FA8AAED4610C}"/>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203785284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284"/>
        <p:cNvGrpSpPr/>
        <p:nvPr/>
      </p:nvGrpSpPr>
      <p:grpSpPr>
        <a:xfrm>
          <a:off x="0" y="0"/>
          <a:ext cx="0" cy="0"/>
          <a:chOff x="0" y="0"/>
          <a:chExt cx="0" cy="0"/>
        </a:xfrm>
      </p:grpSpPr>
      <p:pic>
        <p:nvPicPr>
          <p:cNvPr id="1285" name="Google Shape;1285;p9"/>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1286" name="Google Shape;1286;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287" name="Google Shape;1287;p9"/>
          <p:cNvSpPr txBox="1">
            <a:spLocks noGrp="1"/>
          </p:cNvSpPr>
          <p:nvPr>
            <p:ph type="title"/>
          </p:nvPr>
        </p:nvSpPr>
        <p:spPr>
          <a:xfrm>
            <a:off x="2607000" y="2028561"/>
            <a:ext cx="6978000" cy="168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9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288" name="Google Shape;1288;p9"/>
          <p:cNvSpPr txBox="1">
            <a:spLocks noGrp="1"/>
          </p:cNvSpPr>
          <p:nvPr>
            <p:ph type="body" idx="1"/>
          </p:nvPr>
        </p:nvSpPr>
        <p:spPr>
          <a:xfrm>
            <a:off x="2574752" y="4016787"/>
            <a:ext cx="7056400" cy="1133200"/>
          </a:xfrm>
          <a:prstGeom prst="rect">
            <a:avLst/>
          </a:prstGeom>
        </p:spPr>
        <p:txBody>
          <a:bodyPr spcFirstLastPara="1" wrap="square" lIns="91425" tIns="91425" rIns="91425" bIns="91425" anchor="ctr" anchorCtr="0">
            <a:noAutofit/>
          </a:bodyPr>
          <a:lstStyle>
            <a:lvl1pPr marL="609585" lvl="0" indent="-406390" algn="ctr" rtl="0">
              <a:lnSpc>
                <a:spcPct val="100000"/>
              </a:lnSpc>
              <a:spcBef>
                <a:spcPts val="0"/>
              </a:spcBef>
              <a:spcAft>
                <a:spcPts val="0"/>
              </a:spcAft>
              <a:buSzPts val="1200"/>
              <a:buChar char="●"/>
              <a:defRPr sz="2400"/>
            </a:lvl1pPr>
            <a:lvl2pPr marL="1219170" lvl="1" indent="-406390" rtl="0">
              <a:spcBef>
                <a:spcPts val="0"/>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sp>
        <p:nvSpPr>
          <p:cNvPr id="1289" name="Google Shape;1289;p9"/>
          <p:cNvSpPr/>
          <p:nvPr/>
        </p:nvSpPr>
        <p:spPr>
          <a:xfrm>
            <a:off x="-375662"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9"/>
          <p:cNvSpPr/>
          <p:nvPr/>
        </p:nvSpPr>
        <p:spPr>
          <a:xfrm flipH="1">
            <a:off x="10565688"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91" name="Google Shape;1291;p9"/>
          <p:cNvGrpSpPr/>
          <p:nvPr/>
        </p:nvGrpSpPr>
        <p:grpSpPr>
          <a:xfrm>
            <a:off x="-1048434" y="1121234"/>
            <a:ext cx="2808667" cy="796633"/>
            <a:chOff x="-2810250" y="3572525"/>
            <a:chExt cx="2106500" cy="597475"/>
          </a:xfrm>
        </p:grpSpPr>
        <p:sp>
          <p:nvSpPr>
            <p:cNvPr id="1292" name="Google Shape;1292;p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6" name="Google Shape;1296;p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7" name="Google Shape;1297;p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9" name="Google Shape;1309;p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0" name="Google Shape;1310;p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5" name="Google Shape;1315;p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6" name="Google Shape;1316;p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0" name="Google Shape;1320;p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3" name="Google Shape;1323;p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4" name="Google Shape;1324;p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5" name="Google Shape;1325;p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6" name="Google Shape;1326;p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7" name="Google Shape;1327;p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8" name="Google Shape;1328;p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0" name="Google Shape;1330;p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2" name="Google Shape;1332;p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3" name="Google Shape;1333;p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4" name="Google Shape;1334;p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5" name="Google Shape;1335;p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6" name="Google Shape;1336;p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4" name="Google Shape;1354;p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5" name="Google Shape;1355;p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6" name="Google Shape;1356;p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7" name="Google Shape;1357;p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8" name="Google Shape;1368;p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9" name="Google Shape;1369;p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0" name="Google Shape;1370;p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2" name="Google Shape;1372;p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3" name="Google Shape;1373;p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4" name="Google Shape;1384;p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6" name="Google Shape;1386;p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7" name="Google Shape;1387;p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02" name="Google Shape;1402;p9"/>
          <p:cNvGrpSpPr/>
          <p:nvPr/>
        </p:nvGrpSpPr>
        <p:grpSpPr>
          <a:xfrm>
            <a:off x="10850400" y="5984334"/>
            <a:ext cx="2182667" cy="695300"/>
            <a:chOff x="-4380075" y="3780200"/>
            <a:chExt cx="1637000" cy="521475"/>
          </a:xfrm>
        </p:grpSpPr>
        <p:sp>
          <p:nvSpPr>
            <p:cNvPr id="1403" name="Google Shape;1403;p9"/>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4" name="Google Shape;1404;p9"/>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9"/>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9"/>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9"/>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9"/>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9" name="Google Shape;1409;p9"/>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0" name="Google Shape;1410;p9"/>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1" name="Google Shape;1411;p9"/>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9"/>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3" name="Google Shape;1413;p9"/>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4" name="Google Shape;1414;p9"/>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5" name="Google Shape;1415;p9"/>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6" name="Google Shape;1416;p9"/>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7" name="Google Shape;1417;p9"/>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8" name="Google Shape;1418;p9"/>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9" name="Google Shape;1419;p9"/>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0" name="Google Shape;1420;p9"/>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1" name="Google Shape;1421;p9"/>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2" name="Google Shape;1422;p9"/>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9"/>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9"/>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9"/>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6" name="Google Shape;1426;p9"/>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7" name="Google Shape;1427;p9"/>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8" name="Google Shape;1428;p9"/>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9" name="Google Shape;1429;p9"/>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0" name="Google Shape;1430;p9"/>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1" name="Google Shape;1431;p9"/>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2" name="Google Shape;1432;p9"/>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3" name="Google Shape;1433;p9"/>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9"/>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9"/>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9"/>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9"/>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8" name="Google Shape;1438;p9"/>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9" name="Google Shape;1439;p9"/>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0" name="Google Shape;1440;p9"/>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9"/>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2" name="Google Shape;1442;p9"/>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3" name="Google Shape;1443;p9"/>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4" name="Google Shape;1444;p9"/>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9"/>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9"/>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9"/>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9"/>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9" name="Google Shape;1449;p9"/>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0" name="Google Shape;1450;p9"/>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9"/>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2" name="Google Shape;1452;p9"/>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3" name="Google Shape;1453;p9"/>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4" name="Google Shape;1454;p9"/>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5" name="Google Shape;1455;p9"/>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6" name="Google Shape;1456;p9"/>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7" name="Google Shape;1457;p9"/>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8" name="Google Shape;1458;p9"/>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9" name="Google Shape;1459;p9"/>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0" name="Google Shape;1460;p9"/>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1" name="Google Shape;1461;p9"/>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2" name="Google Shape;1462;p9"/>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3" name="Google Shape;1463;p9"/>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4" name="Google Shape;1464;p9"/>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5" name="Google Shape;1465;p9"/>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6" name="Google Shape;1466;p9"/>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7" name="Google Shape;1467;p9"/>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8" name="Google Shape;1468;p9"/>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9" name="Google Shape;1469;p9"/>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0" name="Google Shape;1470;p9"/>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8530987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71"/>
        <p:cNvGrpSpPr/>
        <p:nvPr/>
      </p:nvGrpSpPr>
      <p:grpSpPr>
        <a:xfrm>
          <a:off x="0" y="0"/>
          <a:ext cx="0" cy="0"/>
          <a:chOff x="0" y="0"/>
          <a:chExt cx="0" cy="0"/>
        </a:xfrm>
      </p:grpSpPr>
      <p:sp>
        <p:nvSpPr>
          <p:cNvPr id="1472" name="Google Shape;1472;p10"/>
          <p:cNvSpPr txBox="1">
            <a:spLocks noGrp="1"/>
          </p:cNvSpPr>
          <p:nvPr>
            <p:ph type="title"/>
          </p:nvPr>
        </p:nvSpPr>
        <p:spPr>
          <a:xfrm>
            <a:off x="6441933" y="814881"/>
            <a:ext cx="5145200" cy="336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5333"/>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endParaRPr/>
          </a:p>
        </p:txBody>
      </p:sp>
    </p:spTree>
    <p:extLst>
      <p:ext uri="{BB962C8B-B14F-4D97-AF65-F5344CB8AC3E}">
        <p14:creationId xmlns:p14="http://schemas.microsoft.com/office/powerpoint/2010/main" val="23372789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473"/>
        <p:cNvGrpSpPr/>
        <p:nvPr/>
      </p:nvGrpSpPr>
      <p:grpSpPr>
        <a:xfrm>
          <a:off x="0" y="0"/>
          <a:ext cx="0" cy="0"/>
          <a:chOff x="0" y="0"/>
          <a:chExt cx="0" cy="0"/>
        </a:xfrm>
      </p:grpSpPr>
      <p:pic>
        <p:nvPicPr>
          <p:cNvPr id="1474" name="Google Shape;1474;p1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475" name="Google Shape;1475;p11"/>
          <p:cNvSpPr txBox="1">
            <a:spLocks noGrp="1"/>
          </p:cNvSpPr>
          <p:nvPr>
            <p:ph type="title" hasCustomPrompt="1"/>
          </p:nvPr>
        </p:nvSpPr>
        <p:spPr>
          <a:xfrm>
            <a:off x="1307000" y="2172333"/>
            <a:ext cx="9578000" cy="18148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8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476" name="Google Shape;1476;p11"/>
          <p:cNvSpPr txBox="1">
            <a:spLocks noGrp="1"/>
          </p:cNvSpPr>
          <p:nvPr>
            <p:ph type="body" idx="1"/>
          </p:nvPr>
        </p:nvSpPr>
        <p:spPr>
          <a:xfrm>
            <a:off x="2501900" y="4448967"/>
            <a:ext cx="7188400" cy="1050000"/>
          </a:xfrm>
          <a:prstGeom prst="rect">
            <a:avLst/>
          </a:prstGeom>
        </p:spPr>
        <p:txBody>
          <a:bodyPr spcFirstLastPara="1" wrap="square" lIns="91425" tIns="91425" rIns="91425" bIns="91425" anchor="t" anchorCtr="0">
            <a:noAutofit/>
          </a:bodyPr>
          <a:lstStyle>
            <a:lvl1pPr marL="609585" lvl="0" indent="-431789" algn="ctr">
              <a:lnSpc>
                <a:spcPct val="100000"/>
              </a:lnSpc>
              <a:spcBef>
                <a:spcPts val="0"/>
              </a:spcBef>
              <a:spcAft>
                <a:spcPts val="0"/>
              </a:spcAft>
              <a:buSzPts val="1500"/>
              <a:buChar char="●"/>
              <a:defRPr sz="2267"/>
            </a:lvl1pPr>
            <a:lvl2pPr marL="1219170" lvl="1" indent="-431789" algn="ctr">
              <a:spcBef>
                <a:spcPts val="0"/>
              </a:spcBef>
              <a:spcAft>
                <a:spcPts val="0"/>
              </a:spcAft>
              <a:buSzPts val="1500"/>
              <a:buChar char="○"/>
              <a:defRPr/>
            </a:lvl2pPr>
            <a:lvl3pPr marL="1828754" lvl="2" indent="-431789" algn="ctr">
              <a:spcBef>
                <a:spcPts val="2133"/>
              </a:spcBef>
              <a:spcAft>
                <a:spcPts val="0"/>
              </a:spcAft>
              <a:buSzPts val="1500"/>
              <a:buChar char="■"/>
              <a:defRPr/>
            </a:lvl3pPr>
            <a:lvl4pPr marL="2438339" lvl="3" indent="-431789" algn="ctr">
              <a:spcBef>
                <a:spcPts val="2133"/>
              </a:spcBef>
              <a:spcAft>
                <a:spcPts val="0"/>
              </a:spcAft>
              <a:buSzPts val="1500"/>
              <a:buChar char="●"/>
              <a:defRPr/>
            </a:lvl4pPr>
            <a:lvl5pPr marL="3047924" lvl="4" indent="-431789" algn="ctr">
              <a:spcBef>
                <a:spcPts val="2133"/>
              </a:spcBef>
              <a:spcAft>
                <a:spcPts val="0"/>
              </a:spcAft>
              <a:buSzPts val="1500"/>
              <a:buChar char="○"/>
              <a:defRPr/>
            </a:lvl5pPr>
            <a:lvl6pPr marL="3657509" lvl="5" indent="-431789" algn="ctr">
              <a:spcBef>
                <a:spcPts val="2133"/>
              </a:spcBef>
              <a:spcAft>
                <a:spcPts val="0"/>
              </a:spcAft>
              <a:buSzPts val="1500"/>
              <a:buChar char="■"/>
              <a:defRPr/>
            </a:lvl6pPr>
            <a:lvl7pPr marL="4267093" lvl="6" indent="-431789" algn="ctr">
              <a:spcBef>
                <a:spcPts val="2133"/>
              </a:spcBef>
              <a:spcAft>
                <a:spcPts val="0"/>
              </a:spcAft>
              <a:buSzPts val="1500"/>
              <a:buChar char="●"/>
              <a:defRPr/>
            </a:lvl7pPr>
            <a:lvl8pPr marL="4876678" lvl="7" indent="-431789" algn="ctr">
              <a:spcBef>
                <a:spcPts val="2133"/>
              </a:spcBef>
              <a:spcAft>
                <a:spcPts val="0"/>
              </a:spcAft>
              <a:buSzPts val="1500"/>
              <a:buChar char="○"/>
              <a:defRPr/>
            </a:lvl8pPr>
            <a:lvl9pPr marL="5486263" lvl="8" indent="-431789" algn="ctr">
              <a:spcBef>
                <a:spcPts val="2133"/>
              </a:spcBef>
              <a:spcAft>
                <a:spcPts val="2133"/>
              </a:spcAft>
              <a:buSzPts val="1500"/>
              <a:buChar char="■"/>
              <a:defRPr/>
            </a:lvl9pPr>
          </a:lstStyle>
          <a:p>
            <a:endParaRPr/>
          </a:p>
        </p:txBody>
      </p:sp>
      <p:grpSp>
        <p:nvGrpSpPr>
          <p:cNvPr id="1477" name="Google Shape;1477;p11"/>
          <p:cNvGrpSpPr/>
          <p:nvPr/>
        </p:nvGrpSpPr>
        <p:grpSpPr>
          <a:xfrm>
            <a:off x="10339717" y="4850501"/>
            <a:ext cx="2808667" cy="796633"/>
            <a:chOff x="-2810250" y="3572525"/>
            <a:chExt cx="2106500" cy="597475"/>
          </a:xfrm>
        </p:grpSpPr>
        <p:sp>
          <p:nvSpPr>
            <p:cNvPr id="1478" name="Google Shape;1478;p1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9" name="Google Shape;1479;p1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0" name="Google Shape;1480;p1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1" name="Google Shape;1481;p1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2" name="Google Shape;1482;p1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3" name="Google Shape;1483;p1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4" name="Google Shape;1484;p1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5" name="Google Shape;1485;p1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6" name="Google Shape;1486;p1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7" name="Google Shape;1487;p1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8" name="Google Shape;1488;p1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9" name="Google Shape;1489;p1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0" name="Google Shape;1490;p1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1" name="Google Shape;1491;p1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2" name="Google Shape;1492;p1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3" name="Google Shape;1493;p1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4" name="Google Shape;1494;p1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5" name="Google Shape;1495;p1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6" name="Google Shape;1496;p1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7" name="Google Shape;1497;p1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8" name="Google Shape;1498;p1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9" name="Google Shape;1499;p1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0" name="Google Shape;1500;p1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1" name="Google Shape;1501;p1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2" name="Google Shape;1502;p1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3" name="Google Shape;1503;p1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4" name="Google Shape;1504;p1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5" name="Google Shape;1505;p1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6" name="Google Shape;1506;p1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7" name="Google Shape;1507;p1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8" name="Google Shape;1508;p1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9" name="Google Shape;1509;p1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0" name="Google Shape;1510;p1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1" name="Google Shape;1511;p1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2" name="Google Shape;1512;p1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3" name="Google Shape;1513;p1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4" name="Google Shape;1514;p1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5" name="Google Shape;1515;p1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6" name="Google Shape;1516;p1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7" name="Google Shape;1517;p1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8" name="Google Shape;1518;p1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9" name="Google Shape;1519;p1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0" name="Google Shape;1520;p1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1" name="Google Shape;1521;p1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2" name="Google Shape;1522;p1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3" name="Google Shape;1523;p1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4" name="Google Shape;1524;p1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5" name="Google Shape;1525;p1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6" name="Google Shape;1526;p1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7" name="Google Shape;1527;p1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8" name="Google Shape;1528;p1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9" name="Google Shape;1529;p1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0" name="Google Shape;1530;p1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1" name="Google Shape;1531;p1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2" name="Google Shape;1532;p1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3" name="Google Shape;1533;p1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4" name="Google Shape;1534;p1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5" name="Google Shape;1535;p1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6" name="Google Shape;1536;p1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7" name="Google Shape;1537;p1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8" name="Google Shape;1538;p1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9" name="Google Shape;1539;p1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0" name="Google Shape;1540;p1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1" name="Google Shape;1541;p1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2" name="Google Shape;1542;p1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3" name="Google Shape;1543;p1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4" name="Google Shape;1544;p1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5" name="Google Shape;1545;p1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6" name="Google Shape;1546;p1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7" name="Google Shape;1547;p1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8" name="Google Shape;1548;p1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9" name="Google Shape;1549;p1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0" name="Google Shape;1550;p1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1" name="Google Shape;1551;p1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2" name="Google Shape;1552;p1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3" name="Google Shape;1553;p1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1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5" name="Google Shape;1555;p1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6" name="Google Shape;1556;p1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7" name="Google Shape;1557;p1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8" name="Google Shape;1558;p1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9" name="Google Shape;1559;p1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0" name="Google Shape;1560;p1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1" name="Google Shape;1561;p1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2" name="Google Shape;1562;p1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3" name="Google Shape;1563;p1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4" name="Google Shape;1564;p1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5" name="Google Shape;1565;p1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6" name="Google Shape;1566;p1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7" name="Google Shape;1567;p1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8" name="Google Shape;1568;p1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9" name="Google Shape;1569;p1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0" name="Google Shape;1570;p1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1" name="Google Shape;1571;p1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2" name="Google Shape;1572;p1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3" name="Google Shape;1573;p1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4" name="Google Shape;1574;p1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5" name="Google Shape;1575;p1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6" name="Google Shape;1576;p1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7" name="Google Shape;1577;p1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8" name="Google Shape;1578;p1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9" name="Google Shape;1579;p1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0" name="Google Shape;1580;p1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1" name="Google Shape;1581;p1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2" name="Google Shape;1582;p1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3" name="Google Shape;1583;p1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4" name="Google Shape;1584;p1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5" name="Google Shape;1585;p1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6" name="Google Shape;1586;p1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7" name="Google Shape;1587;p1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588" name="Google Shape;1588;p11"/>
          <p:cNvGrpSpPr/>
          <p:nvPr/>
        </p:nvGrpSpPr>
        <p:grpSpPr>
          <a:xfrm flipH="1">
            <a:off x="-16" y="812680"/>
            <a:ext cx="2808667" cy="796633"/>
            <a:chOff x="-2810250" y="3572525"/>
            <a:chExt cx="2106500" cy="597475"/>
          </a:xfrm>
        </p:grpSpPr>
        <p:sp>
          <p:nvSpPr>
            <p:cNvPr id="1589" name="Google Shape;1589;p1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0" name="Google Shape;1590;p1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1" name="Google Shape;1591;p1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2" name="Google Shape;1592;p1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3" name="Google Shape;1593;p1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4" name="Google Shape;1594;p1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5" name="Google Shape;1595;p1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6" name="Google Shape;1596;p1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7" name="Google Shape;1597;p1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8" name="Google Shape;1598;p1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9" name="Google Shape;1599;p1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1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1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1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1699" name="Google Shape;1699;p11"/>
          <p:cNvPicPr preferRelativeResize="0"/>
          <p:nvPr/>
        </p:nvPicPr>
        <p:blipFill>
          <a:blip r:embed="rId3">
            <a:alphaModFix amt="85000"/>
          </a:blip>
          <a:stretch>
            <a:fillRect/>
          </a:stretch>
        </p:blipFill>
        <p:spPr>
          <a:xfrm rot="7768424">
            <a:off x="10332952" y="-1511458"/>
            <a:ext cx="3685201" cy="2953983"/>
          </a:xfrm>
          <a:prstGeom prst="rect">
            <a:avLst/>
          </a:prstGeom>
          <a:noFill/>
          <a:ln>
            <a:noFill/>
          </a:ln>
        </p:spPr>
      </p:pic>
      <p:pic>
        <p:nvPicPr>
          <p:cNvPr id="1700" name="Google Shape;1700;p11"/>
          <p:cNvPicPr preferRelativeResize="0"/>
          <p:nvPr/>
        </p:nvPicPr>
        <p:blipFill>
          <a:blip r:embed="rId4">
            <a:alphaModFix amt="72000"/>
          </a:blip>
          <a:stretch>
            <a:fillRect/>
          </a:stretch>
        </p:blipFill>
        <p:spPr>
          <a:xfrm rot="8100024">
            <a:off x="-2195433" y="4938910"/>
            <a:ext cx="3685201" cy="2953983"/>
          </a:xfrm>
          <a:prstGeom prst="rect">
            <a:avLst/>
          </a:prstGeom>
          <a:noFill/>
          <a:ln>
            <a:noFill/>
          </a:ln>
        </p:spPr>
      </p:pic>
    </p:spTree>
    <p:extLst>
      <p:ext uri="{BB962C8B-B14F-4D97-AF65-F5344CB8AC3E}">
        <p14:creationId xmlns:p14="http://schemas.microsoft.com/office/powerpoint/2010/main" val="323983954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701"/>
        <p:cNvGrpSpPr/>
        <p:nvPr/>
      </p:nvGrpSpPr>
      <p:grpSpPr>
        <a:xfrm>
          <a:off x="0" y="0"/>
          <a:ext cx="0" cy="0"/>
          <a:chOff x="0" y="0"/>
          <a:chExt cx="0" cy="0"/>
        </a:xfrm>
      </p:grpSpPr>
    </p:spTree>
    <p:extLst>
      <p:ext uri="{BB962C8B-B14F-4D97-AF65-F5344CB8AC3E}">
        <p14:creationId xmlns:p14="http://schemas.microsoft.com/office/powerpoint/2010/main" val="47383659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02"/>
        <p:cNvGrpSpPr/>
        <p:nvPr/>
      </p:nvGrpSpPr>
      <p:grpSpPr>
        <a:xfrm>
          <a:off x="0" y="0"/>
          <a:ext cx="0" cy="0"/>
          <a:chOff x="0" y="0"/>
          <a:chExt cx="0" cy="0"/>
        </a:xfrm>
      </p:grpSpPr>
      <p:pic>
        <p:nvPicPr>
          <p:cNvPr id="1703" name="Google Shape;1703;p1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704" name="Google Shape;1704;p13"/>
          <p:cNvSpPr txBox="1">
            <a:spLocks noGrp="1"/>
          </p:cNvSpPr>
          <p:nvPr>
            <p:ph type="subTitle" idx="1"/>
          </p:nvPr>
        </p:nvSpPr>
        <p:spPr>
          <a:xfrm>
            <a:off x="4187088" y="4546967"/>
            <a:ext cx="3818800" cy="9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705" name="Google Shape;1705;p13"/>
          <p:cNvSpPr txBox="1">
            <a:spLocks noGrp="1"/>
          </p:cNvSpPr>
          <p:nvPr>
            <p:ph type="title"/>
          </p:nvPr>
        </p:nvSpPr>
        <p:spPr>
          <a:xfrm>
            <a:off x="3524600" y="2929367"/>
            <a:ext cx="5142800" cy="19764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4200"/>
              <a:buNone/>
              <a:defRPr sz="72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706" name="Google Shape;1706;p13"/>
          <p:cNvSpPr txBox="1">
            <a:spLocks noGrp="1"/>
          </p:cNvSpPr>
          <p:nvPr>
            <p:ph type="title" idx="2" hasCustomPrompt="1"/>
          </p:nvPr>
        </p:nvSpPr>
        <p:spPr>
          <a:xfrm>
            <a:off x="5125488" y="1900864"/>
            <a:ext cx="1942000" cy="13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grpSp>
        <p:nvGrpSpPr>
          <p:cNvPr id="1707" name="Google Shape;1707;p13"/>
          <p:cNvGrpSpPr/>
          <p:nvPr/>
        </p:nvGrpSpPr>
        <p:grpSpPr>
          <a:xfrm>
            <a:off x="-589516" y="915718"/>
            <a:ext cx="2808667" cy="796633"/>
            <a:chOff x="-2810250" y="3572525"/>
            <a:chExt cx="2106500" cy="597475"/>
          </a:xfrm>
        </p:grpSpPr>
        <p:sp>
          <p:nvSpPr>
            <p:cNvPr id="1708" name="Google Shape;1708;p1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1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1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1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1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1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1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1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1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0" name="Google Shape;1740;p1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1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1818" name="Google Shape;1818;p13"/>
          <p:cNvPicPr preferRelativeResize="0"/>
          <p:nvPr/>
        </p:nvPicPr>
        <p:blipFill>
          <a:blip r:embed="rId3">
            <a:alphaModFix amt="57000"/>
          </a:blip>
          <a:stretch>
            <a:fillRect/>
          </a:stretch>
        </p:blipFill>
        <p:spPr>
          <a:xfrm>
            <a:off x="-540984" y="-118467"/>
            <a:ext cx="5057368" cy="898400"/>
          </a:xfrm>
          <a:prstGeom prst="rect">
            <a:avLst/>
          </a:prstGeom>
          <a:noFill/>
          <a:ln>
            <a:noFill/>
          </a:ln>
        </p:spPr>
      </p:pic>
      <p:pic>
        <p:nvPicPr>
          <p:cNvPr id="1819" name="Google Shape;1819;p13"/>
          <p:cNvPicPr preferRelativeResize="0"/>
          <p:nvPr/>
        </p:nvPicPr>
        <p:blipFill>
          <a:blip r:embed="rId4">
            <a:alphaModFix amt="55000"/>
          </a:blip>
          <a:stretch>
            <a:fillRect/>
          </a:stretch>
        </p:blipFill>
        <p:spPr>
          <a:xfrm>
            <a:off x="7848167" y="6167967"/>
            <a:ext cx="5057368" cy="898400"/>
          </a:xfrm>
          <a:prstGeom prst="rect">
            <a:avLst/>
          </a:prstGeom>
          <a:noFill/>
          <a:ln>
            <a:noFill/>
          </a:ln>
        </p:spPr>
      </p:pic>
      <p:grpSp>
        <p:nvGrpSpPr>
          <p:cNvPr id="1820" name="Google Shape;1820;p13"/>
          <p:cNvGrpSpPr/>
          <p:nvPr/>
        </p:nvGrpSpPr>
        <p:grpSpPr>
          <a:xfrm>
            <a:off x="9910264" y="5456568"/>
            <a:ext cx="2820224" cy="898397"/>
            <a:chOff x="-4380075" y="3780200"/>
            <a:chExt cx="1637000" cy="521475"/>
          </a:xfrm>
        </p:grpSpPr>
        <p:sp>
          <p:nvSpPr>
            <p:cNvPr id="1821" name="Google Shape;1821;p1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1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1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1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1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4" name="Google Shape;1854;p1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6" name="Google Shape;1856;p1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7" name="Google Shape;1857;p1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8" name="Google Shape;1858;p1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9" name="Google Shape;1859;p1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0" name="Google Shape;1860;p1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1" name="Google Shape;1861;p1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2" name="Google Shape;1862;p1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3" name="Google Shape;1863;p1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4" name="Google Shape;1864;p1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5" name="Google Shape;1865;p1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6" name="Google Shape;1866;p1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7" name="Google Shape;1867;p1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1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401114924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889"/>
        <p:cNvGrpSpPr/>
        <p:nvPr/>
      </p:nvGrpSpPr>
      <p:grpSpPr>
        <a:xfrm>
          <a:off x="0" y="0"/>
          <a:ext cx="0" cy="0"/>
          <a:chOff x="0" y="0"/>
          <a:chExt cx="0" cy="0"/>
        </a:xfrm>
      </p:grpSpPr>
      <p:pic>
        <p:nvPicPr>
          <p:cNvPr id="1890" name="Google Shape;1890;p1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91" name="Google Shape;1891;p14"/>
          <p:cNvSpPr txBox="1">
            <a:spLocks noGrp="1"/>
          </p:cNvSpPr>
          <p:nvPr>
            <p:ph type="subTitle" idx="1"/>
          </p:nvPr>
        </p:nvSpPr>
        <p:spPr>
          <a:xfrm>
            <a:off x="2453217" y="4572933"/>
            <a:ext cx="30300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2" name="Google Shape;1892;p14"/>
          <p:cNvSpPr txBox="1">
            <a:spLocks noGrp="1"/>
          </p:cNvSpPr>
          <p:nvPr>
            <p:ph type="subTitle" idx="2"/>
          </p:nvPr>
        </p:nvSpPr>
        <p:spPr>
          <a:xfrm>
            <a:off x="7417168" y="4616964"/>
            <a:ext cx="2992800" cy="45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3" name="Google Shape;1893;p14"/>
          <p:cNvSpPr txBox="1">
            <a:spLocks noGrp="1"/>
          </p:cNvSpPr>
          <p:nvPr>
            <p:ph type="subTitle" idx="3"/>
          </p:nvPr>
        </p:nvSpPr>
        <p:spPr>
          <a:xfrm>
            <a:off x="2453201" y="2721697"/>
            <a:ext cx="30300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4" name="Google Shape;1894;p14"/>
          <p:cNvSpPr txBox="1">
            <a:spLocks noGrp="1"/>
          </p:cNvSpPr>
          <p:nvPr>
            <p:ph type="subTitle" idx="4"/>
          </p:nvPr>
        </p:nvSpPr>
        <p:spPr>
          <a:xfrm>
            <a:off x="7417168" y="2721697"/>
            <a:ext cx="2992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5" name="Google Shape;1895;p14"/>
          <p:cNvSpPr txBox="1">
            <a:spLocks noGrp="1"/>
          </p:cNvSpPr>
          <p:nvPr>
            <p:ph type="subTitle" idx="5"/>
          </p:nvPr>
        </p:nvSpPr>
        <p:spPr>
          <a:xfrm>
            <a:off x="2453201" y="3474903"/>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6" name="Google Shape;1896;p14"/>
          <p:cNvSpPr txBox="1">
            <a:spLocks noGrp="1"/>
          </p:cNvSpPr>
          <p:nvPr>
            <p:ph type="subTitle" idx="6"/>
          </p:nvPr>
        </p:nvSpPr>
        <p:spPr>
          <a:xfrm>
            <a:off x="7417168" y="3475623"/>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7" name="Google Shape;1897;p14"/>
          <p:cNvSpPr txBox="1">
            <a:spLocks noGrp="1"/>
          </p:cNvSpPr>
          <p:nvPr>
            <p:ph type="subTitle" idx="7"/>
          </p:nvPr>
        </p:nvSpPr>
        <p:spPr>
          <a:xfrm>
            <a:off x="2453201" y="5325139"/>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8" name="Google Shape;1898;p14"/>
          <p:cNvSpPr txBox="1">
            <a:spLocks noGrp="1"/>
          </p:cNvSpPr>
          <p:nvPr>
            <p:ph type="subTitle" idx="8"/>
          </p:nvPr>
        </p:nvSpPr>
        <p:spPr>
          <a:xfrm>
            <a:off x="7417168" y="5325139"/>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9" name="Google Shape;1899;p14"/>
          <p:cNvSpPr txBox="1">
            <a:spLocks noGrp="1"/>
          </p:cNvSpPr>
          <p:nvPr>
            <p:ph type="title" hasCustomPrompt="1"/>
          </p:nvPr>
        </p:nvSpPr>
        <p:spPr>
          <a:xfrm>
            <a:off x="6383467" y="4572949"/>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0" name="Google Shape;1900;p14"/>
          <p:cNvSpPr txBox="1">
            <a:spLocks noGrp="1"/>
          </p:cNvSpPr>
          <p:nvPr>
            <p:ph type="title" idx="9" hasCustomPrompt="1"/>
          </p:nvPr>
        </p:nvSpPr>
        <p:spPr>
          <a:xfrm>
            <a:off x="6383467" y="2721697"/>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1" name="Google Shape;1901;p14"/>
          <p:cNvSpPr txBox="1">
            <a:spLocks noGrp="1"/>
          </p:cNvSpPr>
          <p:nvPr>
            <p:ph type="title" idx="13" hasCustomPrompt="1"/>
          </p:nvPr>
        </p:nvSpPr>
        <p:spPr>
          <a:xfrm>
            <a:off x="1433232" y="4572949"/>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2" name="Google Shape;1902;p14"/>
          <p:cNvSpPr txBox="1">
            <a:spLocks noGrp="1"/>
          </p:cNvSpPr>
          <p:nvPr>
            <p:ph type="title" idx="14" hasCustomPrompt="1"/>
          </p:nvPr>
        </p:nvSpPr>
        <p:spPr>
          <a:xfrm>
            <a:off x="1433232" y="2721697"/>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3" name="Google Shape;1903;p14"/>
          <p:cNvSpPr txBox="1">
            <a:spLocks noGrp="1"/>
          </p:cNvSpPr>
          <p:nvPr>
            <p:ph type="title" idx="15"/>
          </p:nvPr>
        </p:nvSpPr>
        <p:spPr>
          <a:xfrm>
            <a:off x="960000" y="720000"/>
            <a:ext cx="1028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1904" name="Google Shape;1904;p14"/>
          <p:cNvGrpSpPr/>
          <p:nvPr/>
        </p:nvGrpSpPr>
        <p:grpSpPr>
          <a:xfrm>
            <a:off x="9383317" y="720001"/>
            <a:ext cx="2808667" cy="796633"/>
            <a:chOff x="-2810250" y="3572525"/>
            <a:chExt cx="2106500" cy="597475"/>
          </a:xfrm>
        </p:grpSpPr>
        <p:sp>
          <p:nvSpPr>
            <p:cNvPr id="1905" name="Google Shape;1905;p1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1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1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1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1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1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1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5" name="Google Shape;1925;p1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1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1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1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1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1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1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1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1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1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1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1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1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1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1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1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1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1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1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1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1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1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1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1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1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1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1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1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1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1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1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1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1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1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1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5" name="Google Shape;1985;p1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6" name="Google Shape;1986;p1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1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1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1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1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1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5" name="Google Shape;2005;p1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6" name="Google Shape;2006;p1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1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1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1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1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15" name="Google Shape;2015;p14"/>
          <p:cNvGrpSpPr/>
          <p:nvPr/>
        </p:nvGrpSpPr>
        <p:grpSpPr>
          <a:xfrm flipH="1">
            <a:off x="-574283" y="6049580"/>
            <a:ext cx="2808667" cy="796633"/>
            <a:chOff x="-2810250" y="3572525"/>
            <a:chExt cx="2106500" cy="597475"/>
          </a:xfrm>
        </p:grpSpPr>
        <p:sp>
          <p:nvSpPr>
            <p:cNvPr id="2016" name="Google Shape;2016;p1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1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1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1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1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1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1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1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1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1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1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2" name="Google Shape;2122;p1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4" name="Google Shape;2124;p1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5" name="Google Shape;2125;p1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23399980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title and description 1">
  <p:cSld name="Section title and description 1">
    <p:spTree>
      <p:nvGrpSpPr>
        <p:cNvPr id="1" name="Shape 2126"/>
        <p:cNvGrpSpPr/>
        <p:nvPr/>
      </p:nvGrpSpPr>
      <p:grpSpPr>
        <a:xfrm>
          <a:off x="0" y="0"/>
          <a:ext cx="0" cy="0"/>
          <a:chOff x="0" y="0"/>
          <a:chExt cx="0" cy="0"/>
        </a:xfrm>
      </p:grpSpPr>
      <p:pic>
        <p:nvPicPr>
          <p:cNvPr id="2127" name="Google Shape;2127;p1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128" name="Google Shape;2128;p15"/>
          <p:cNvSpPr txBox="1">
            <a:spLocks noGrp="1"/>
          </p:cNvSpPr>
          <p:nvPr>
            <p:ph type="title"/>
          </p:nvPr>
        </p:nvSpPr>
        <p:spPr>
          <a:xfrm>
            <a:off x="774552" y="1674017"/>
            <a:ext cx="5864400" cy="231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160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129" name="Google Shape;2129;p15"/>
          <p:cNvSpPr txBox="1">
            <a:spLocks noGrp="1"/>
          </p:cNvSpPr>
          <p:nvPr>
            <p:ph type="body" idx="1"/>
          </p:nvPr>
        </p:nvSpPr>
        <p:spPr>
          <a:xfrm>
            <a:off x="1239552" y="4264784"/>
            <a:ext cx="4934400" cy="1210000"/>
          </a:xfrm>
          <a:prstGeom prst="rect">
            <a:avLst/>
          </a:prstGeom>
        </p:spPr>
        <p:txBody>
          <a:bodyPr spcFirstLastPara="1" wrap="square" lIns="91425" tIns="91425" rIns="91425" bIns="91425" anchor="t" anchorCtr="0">
            <a:noAutofit/>
          </a:bodyPr>
          <a:lstStyle>
            <a:lvl1pPr marL="609585" lvl="0" indent="-406390" algn="ctr" rtl="0">
              <a:lnSpc>
                <a:spcPct val="100000"/>
              </a:lnSpc>
              <a:spcBef>
                <a:spcPts val="0"/>
              </a:spcBef>
              <a:spcAft>
                <a:spcPts val="0"/>
              </a:spcAft>
              <a:buSzPts val="1200"/>
              <a:buChar char="●"/>
              <a:defRPr sz="2133"/>
            </a:lvl1pPr>
            <a:lvl2pPr marL="1219170" lvl="1" indent="-406390" rtl="0">
              <a:spcBef>
                <a:spcPts val="2133"/>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grpSp>
        <p:nvGrpSpPr>
          <p:cNvPr id="2130" name="Google Shape;2130;p15"/>
          <p:cNvGrpSpPr/>
          <p:nvPr/>
        </p:nvGrpSpPr>
        <p:grpSpPr>
          <a:xfrm>
            <a:off x="-1037800" y="802101"/>
            <a:ext cx="2808667" cy="796633"/>
            <a:chOff x="-2810250" y="3572525"/>
            <a:chExt cx="2106500" cy="597475"/>
          </a:xfrm>
        </p:grpSpPr>
        <p:sp>
          <p:nvSpPr>
            <p:cNvPr id="2131" name="Google Shape;2131;p1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1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2" name="Google Shape;2162;p1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1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1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1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1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1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1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1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1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1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1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1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1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1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1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1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1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2" name="Google Shape;2212;p1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3" name="Google Shape;2213;p1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1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1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1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1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1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1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1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41" name="Google Shape;2241;p15"/>
          <p:cNvGrpSpPr/>
          <p:nvPr/>
        </p:nvGrpSpPr>
        <p:grpSpPr>
          <a:xfrm>
            <a:off x="10009333" y="6162701"/>
            <a:ext cx="2182667" cy="695300"/>
            <a:chOff x="-4380075" y="3780200"/>
            <a:chExt cx="1637000" cy="521475"/>
          </a:xfrm>
        </p:grpSpPr>
        <p:sp>
          <p:nvSpPr>
            <p:cNvPr id="2242" name="Google Shape;2242;p15"/>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5"/>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5"/>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5"/>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5"/>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5"/>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5"/>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5"/>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5"/>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5"/>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5"/>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5"/>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5"/>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5"/>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5"/>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5"/>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5"/>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5"/>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5"/>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5"/>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5"/>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5"/>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5"/>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5"/>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5"/>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5"/>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5"/>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5"/>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5"/>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5"/>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5"/>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5"/>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5"/>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5"/>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5"/>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5"/>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5"/>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5"/>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5"/>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5"/>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5"/>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5"/>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5"/>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5"/>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5"/>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5"/>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5"/>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5"/>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5"/>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5"/>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5"/>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5"/>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5"/>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5"/>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5"/>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5"/>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5"/>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5"/>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5"/>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5"/>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5"/>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5"/>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5"/>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5"/>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5"/>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5"/>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5"/>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5"/>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61726254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310"/>
        <p:cNvGrpSpPr/>
        <p:nvPr/>
      </p:nvGrpSpPr>
      <p:grpSpPr>
        <a:xfrm>
          <a:off x="0" y="0"/>
          <a:ext cx="0" cy="0"/>
          <a:chOff x="0" y="0"/>
          <a:chExt cx="0" cy="0"/>
        </a:xfrm>
      </p:grpSpPr>
      <p:pic>
        <p:nvPicPr>
          <p:cNvPr id="2311" name="Google Shape;2311;p16"/>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312" name="Google Shape;2312;p16"/>
          <p:cNvSpPr txBox="1">
            <a:spLocks noGrp="1"/>
          </p:cNvSpPr>
          <p:nvPr>
            <p:ph type="subTitle" idx="1"/>
          </p:nvPr>
        </p:nvSpPr>
        <p:spPr>
          <a:xfrm>
            <a:off x="1732348" y="2303849"/>
            <a:ext cx="8715600" cy="1667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sz="34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313" name="Google Shape;2313;p16"/>
          <p:cNvSpPr txBox="1">
            <a:spLocks noGrp="1"/>
          </p:cNvSpPr>
          <p:nvPr>
            <p:ph type="ctrTitle"/>
          </p:nvPr>
        </p:nvSpPr>
        <p:spPr>
          <a:xfrm>
            <a:off x="6681233" y="4143116"/>
            <a:ext cx="3766800" cy="615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200"/>
              <a:buNone/>
              <a:defRPr sz="2667"/>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grpSp>
        <p:nvGrpSpPr>
          <p:cNvPr id="2314" name="Google Shape;2314;p16"/>
          <p:cNvGrpSpPr/>
          <p:nvPr/>
        </p:nvGrpSpPr>
        <p:grpSpPr>
          <a:xfrm>
            <a:off x="0" y="6138001"/>
            <a:ext cx="2808667" cy="796633"/>
            <a:chOff x="-2810250" y="3572525"/>
            <a:chExt cx="2106500" cy="597475"/>
          </a:xfrm>
        </p:grpSpPr>
        <p:sp>
          <p:nvSpPr>
            <p:cNvPr id="2315" name="Google Shape;2315;p1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4" name="Google Shape;2364;p1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5" name="Google Shape;2365;p1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6" name="Google Shape;2366;p1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8" name="Google Shape;2368;p1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2" name="Google Shape;2382;p1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4" name="Google Shape;2384;p1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5" name="Google Shape;2385;p1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6" name="Google Shape;2386;p1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7" name="Google Shape;2387;p1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1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4" name="Google Shape;2404;p1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5" name="Google Shape;2405;p1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25" name="Google Shape;2425;p16"/>
          <p:cNvGrpSpPr/>
          <p:nvPr/>
        </p:nvGrpSpPr>
        <p:grpSpPr>
          <a:xfrm flipH="1">
            <a:off x="10261600" y="734134"/>
            <a:ext cx="2808667" cy="796633"/>
            <a:chOff x="-2810250" y="3572525"/>
            <a:chExt cx="2106500" cy="597475"/>
          </a:xfrm>
        </p:grpSpPr>
        <p:sp>
          <p:nvSpPr>
            <p:cNvPr id="2426" name="Google Shape;2426;p1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1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1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1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1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1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1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1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2536" name="Google Shape;2536;p16"/>
          <p:cNvPicPr preferRelativeResize="0"/>
          <p:nvPr/>
        </p:nvPicPr>
        <p:blipFill>
          <a:blip r:embed="rId3">
            <a:alphaModFix amt="85000"/>
          </a:blip>
          <a:stretch>
            <a:fillRect/>
          </a:stretch>
        </p:blipFill>
        <p:spPr>
          <a:xfrm rot="-2976215">
            <a:off x="9178495" y="5085120"/>
            <a:ext cx="3685200" cy="2416123"/>
          </a:xfrm>
          <a:prstGeom prst="rect">
            <a:avLst/>
          </a:prstGeom>
          <a:noFill/>
          <a:ln>
            <a:noFill/>
          </a:ln>
        </p:spPr>
      </p:pic>
      <p:pic>
        <p:nvPicPr>
          <p:cNvPr id="2537" name="Google Shape;2537;p16"/>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Tree>
    <p:extLst>
      <p:ext uri="{BB962C8B-B14F-4D97-AF65-F5344CB8AC3E}">
        <p14:creationId xmlns:p14="http://schemas.microsoft.com/office/powerpoint/2010/main" val="326697592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538"/>
        <p:cNvGrpSpPr/>
        <p:nvPr/>
      </p:nvGrpSpPr>
      <p:grpSpPr>
        <a:xfrm>
          <a:off x="0" y="0"/>
          <a:ext cx="0" cy="0"/>
          <a:chOff x="0" y="0"/>
          <a:chExt cx="0" cy="0"/>
        </a:xfrm>
      </p:grpSpPr>
      <p:pic>
        <p:nvPicPr>
          <p:cNvPr id="2539" name="Google Shape;2539;p17"/>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540" name="Google Shape;2540;p17"/>
          <p:cNvSpPr txBox="1">
            <a:spLocks noGrp="1"/>
          </p:cNvSpPr>
          <p:nvPr>
            <p:ph type="subTitle" idx="1"/>
          </p:nvPr>
        </p:nvSpPr>
        <p:spPr>
          <a:xfrm>
            <a:off x="4259467"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1" name="Google Shape;2541;p17"/>
          <p:cNvSpPr txBox="1">
            <a:spLocks noGrp="1"/>
          </p:cNvSpPr>
          <p:nvPr>
            <p:ph type="subTitle" idx="2"/>
          </p:nvPr>
        </p:nvSpPr>
        <p:spPr>
          <a:xfrm>
            <a:off x="7554675"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2" name="Google Shape;2542;p17"/>
          <p:cNvSpPr txBox="1">
            <a:spLocks noGrp="1"/>
          </p:cNvSpPr>
          <p:nvPr>
            <p:ph type="subTitle" idx="3"/>
          </p:nvPr>
        </p:nvSpPr>
        <p:spPr>
          <a:xfrm>
            <a:off x="953167"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3" name="Google Shape;2543;p17"/>
          <p:cNvSpPr txBox="1">
            <a:spLocks noGrp="1"/>
          </p:cNvSpPr>
          <p:nvPr>
            <p:ph type="subTitle" idx="4"/>
          </p:nvPr>
        </p:nvSpPr>
        <p:spPr>
          <a:xfrm>
            <a:off x="4428267"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4" name="Google Shape;2544;p17"/>
          <p:cNvSpPr txBox="1">
            <a:spLocks noGrp="1"/>
          </p:cNvSpPr>
          <p:nvPr>
            <p:ph type="subTitle" idx="5"/>
          </p:nvPr>
        </p:nvSpPr>
        <p:spPr>
          <a:xfrm>
            <a:off x="7723475"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5" name="Google Shape;2545;p17"/>
          <p:cNvSpPr txBox="1">
            <a:spLocks noGrp="1"/>
          </p:cNvSpPr>
          <p:nvPr>
            <p:ph type="subTitle" idx="6"/>
          </p:nvPr>
        </p:nvSpPr>
        <p:spPr>
          <a:xfrm>
            <a:off x="1121967"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2546" name="Google Shape;2546;p17"/>
          <p:cNvGrpSpPr/>
          <p:nvPr/>
        </p:nvGrpSpPr>
        <p:grpSpPr>
          <a:xfrm>
            <a:off x="10694033" y="5956152"/>
            <a:ext cx="2808667" cy="796633"/>
            <a:chOff x="-2810250" y="3572525"/>
            <a:chExt cx="2106500" cy="597475"/>
          </a:xfrm>
        </p:grpSpPr>
        <p:sp>
          <p:nvSpPr>
            <p:cNvPr id="2547" name="Google Shape;2547;p1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1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1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9" name="Google Shape;2569;p1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1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1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1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1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1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1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1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1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2" name="Google Shape;2642;p1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3" name="Google Shape;2643;p1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5" name="Google Shape;2645;p1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6" name="Google Shape;2646;p1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7" name="Google Shape;2647;p1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8" name="Google Shape;2648;p1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9" name="Google Shape;2649;p1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2657" name="Google Shape;2657;p17"/>
          <p:cNvPicPr preferRelativeResize="0"/>
          <p:nvPr/>
        </p:nvPicPr>
        <p:blipFill>
          <a:blip r:embed="rId3">
            <a:alphaModFix amt="72000"/>
          </a:blip>
          <a:stretch>
            <a:fillRect/>
          </a:stretch>
        </p:blipFill>
        <p:spPr>
          <a:xfrm>
            <a:off x="9494369" y="865426"/>
            <a:ext cx="3493332" cy="620567"/>
          </a:xfrm>
          <a:prstGeom prst="rect">
            <a:avLst/>
          </a:prstGeom>
          <a:noFill/>
          <a:ln>
            <a:noFill/>
          </a:ln>
        </p:spPr>
      </p:pic>
      <p:pic>
        <p:nvPicPr>
          <p:cNvPr id="2658" name="Google Shape;2658;p17"/>
          <p:cNvPicPr preferRelativeResize="0"/>
          <p:nvPr/>
        </p:nvPicPr>
        <p:blipFill>
          <a:blip r:embed="rId4">
            <a:alphaModFix amt="81000"/>
          </a:blip>
          <a:stretch>
            <a:fillRect/>
          </a:stretch>
        </p:blipFill>
        <p:spPr>
          <a:xfrm>
            <a:off x="-1391565" y="6044193"/>
            <a:ext cx="3493332" cy="620567"/>
          </a:xfrm>
          <a:prstGeom prst="rect">
            <a:avLst/>
          </a:prstGeom>
          <a:noFill/>
          <a:ln>
            <a:noFill/>
          </a:ln>
        </p:spPr>
      </p:pic>
      <p:grpSp>
        <p:nvGrpSpPr>
          <p:cNvPr id="2659" name="Google Shape;2659;p17"/>
          <p:cNvGrpSpPr/>
          <p:nvPr/>
        </p:nvGrpSpPr>
        <p:grpSpPr>
          <a:xfrm>
            <a:off x="-706900" y="717718"/>
            <a:ext cx="2808667" cy="796633"/>
            <a:chOff x="-2810250" y="3572525"/>
            <a:chExt cx="2106500" cy="597475"/>
          </a:xfrm>
        </p:grpSpPr>
        <p:sp>
          <p:nvSpPr>
            <p:cNvPr id="2660" name="Google Shape;2660;p1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4" name="Google Shape;2664;p1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8" name="Google Shape;2668;p1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9" name="Google Shape;2669;p1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0" name="Google Shape;2710;p1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1" name="Google Shape;2711;p1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2" name="Google Shape;2712;p1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3" name="Google Shape;2713;p1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4" name="Google Shape;2714;p1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5" name="Google Shape;2715;p1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6" name="Google Shape;2716;p1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7" name="Google Shape;2717;p1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8" name="Google Shape;2718;p1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9" name="Google Shape;2719;p1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0" name="Google Shape;2720;p1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1" name="Google Shape;2721;p1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2" name="Google Shape;2722;p1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1" name="Google Shape;2731;p1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2" name="Google Shape;2732;p1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4" name="Google Shape;2734;p1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70" name="Google Shape;2770;p17"/>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426993408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771"/>
        <p:cNvGrpSpPr/>
        <p:nvPr/>
      </p:nvGrpSpPr>
      <p:grpSpPr>
        <a:xfrm>
          <a:off x="0" y="0"/>
          <a:ext cx="0" cy="0"/>
          <a:chOff x="0" y="0"/>
          <a:chExt cx="0" cy="0"/>
        </a:xfrm>
      </p:grpSpPr>
      <p:pic>
        <p:nvPicPr>
          <p:cNvPr id="2772" name="Google Shape;2772;p1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773" name="Google Shape;2773;p18"/>
          <p:cNvSpPr txBox="1">
            <a:spLocks noGrp="1"/>
          </p:cNvSpPr>
          <p:nvPr>
            <p:ph type="subTitle" idx="1"/>
          </p:nvPr>
        </p:nvSpPr>
        <p:spPr>
          <a:xfrm>
            <a:off x="6105200" y="2384617"/>
            <a:ext cx="5145200" cy="4664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2000"/>
              <a:buFont typeface="Caveat Brush"/>
              <a:buNone/>
              <a:defRPr sz="2667" b="1">
                <a:latin typeface="Caveat Brush"/>
                <a:ea typeface="Caveat Brush"/>
                <a:cs typeface="Caveat Brush"/>
                <a:sym typeface="Caveat Brush"/>
              </a:defRPr>
            </a:lvl2pPr>
            <a:lvl3pPr lvl="2"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3pPr>
            <a:lvl4pPr lvl="3"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4pPr>
            <a:lvl5pPr lvl="4"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5pPr>
            <a:lvl6pPr lvl="5"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6pPr>
            <a:lvl7pPr lvl="6"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7pPr>
            <a:lvl8pPr lvl="7"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8pPr>
            <a:lvl9pPr lvl="8" algn="ctr" rtl="0">
              <a:lnSpc>
                <a:spcPct val="100000"/>
              </a:lnSpc>
              <a:spcBef>
                <a:spcPts val="2133"/>
              </a:spcBef>
              <a:spcAft>
                <a:spcPts val="2133"/>
              </a:spcAft>
              <a:buSzPts val="2000"/>
              <a:buFont typeface="Caveat Brush"/>
              <a:buNone/>
              <a:defRPr sz="2667" b="1">
                <a:latin typeface="Caveat Brush"/>
                <a:ea typeface="Caveat Brush"/>
                <a:cs typeface="Caveat Brush"/>
                <a:sym typeface="Caveat Brush"/>
              </a:defRPr>
            </a:lvl9pPr>
          </a:lstStyle>
          <a:p>
            <a:endParaRPr/>
          </a:p>
        </p:txBody>
      </p:sp>
      <p:sp>
        <p:nvSpPr>
          <p:cNvPr id="2774" name="Google Shape;2774;p18"/>
          <p:cNvSpPr txBox="1">
            <a:spLocks noGrp="1"/>
          </p:cNvSpPr>
          <p:nvPr>
            <p:ph type="subTitle" idx="2"/>
          </p:nvPr>
        </p:nvSpPr>
        <p:spPr>
          <a:xfrm>
            <a:off x="953167" y="2384617"/>
            <a:ext cx="5145200" cy="46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2667" b="1">
                <a:latin typeface="Caveat Brush"/>
                <a:ea typeface="Caveat Brush"/>
                <a:cs typeface="Caveat Brush"/>
                <a:sym typeface="Caveat Brush"/>
              </a:defRPr>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sp>
        <p:nvSpPr>
          <p:cNvPr id="2775" name="Google Shape;2775;p18"/>
          <p:cNvSpPr txBox="1">
            <a:spLocks noGrp="1"/>
          </p:cNvSpPr>
          <p:nvPr>
            <p:ph type="subTitle" idx="3"/>
          </p:nvPr>
        </p:nvSpPr>
        <p:spPr>
          <a:xfrm>
            <a:off x="953167" y="2897955"/>
            <a:ext cx="5145200" cy="26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Char char="●"/>
              <a:defRPr sz="1867"/>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grpSp>
        <p:nvGrpSpPr>
          <p:cNvPr id="2776" name="Google Shape;2776;p18"/>
          <p:cNvGrpSpPr/>
          <p:nvPr/>
        </p:nvGrpSpPr>
        <p:grpSpPr>
          <a:xfrm>
            <a:off x="-1048434" y="1121234"/>
            <a:ext cx="2808667" cy="796633"/>
            <a:chOff x="-2810250" y="3572525"/>
            <a:chExt cx="2106500" cy="597475"/>
          </a:xfrm>
        </p:grpSpPr>
        <p:sp>
          <p:nvSpPr>
            <p:cNvPr id="2777" name="Google Shape;2777;p1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4" name="Google Shape;2784;p1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5" name="Google Shape;2785;p1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2" name="Google Shape;2792;p1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1" name="Google Shape;2881;p1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2" name="Google Shape;2882;p1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3" name="Google Shape;2883;p1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4" name="Google Shape;2884;p1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5" name="Google Shape;2885;p1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887" name="Google Shape;2887;p18"/>
          <p:cNvGrpSpPr/>
          <p:nvPr/>
        </p:nvGrpSpPr>
        <p:grpSpPr>
          <a:xfrm>
            <a:off x="10850400" y="5984334"/>
            <a:ext cx="2182667" cy="695300"/>
            <a:chOff x="-4380075" y="3780200"/>
            <a:chExt cx="1637000" cy="521475"/>
          </a:xfrm>
        </p:grpSpPr>
        <p:sp>
          <p:nvSpPr>
            <p:cNvPr id="2888" name="Google Shape;2888;p18"/>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8"/>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8"/>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8"/>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8"/>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8"/>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8"/>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8"/>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8"/>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8"/>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8"/>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8"/>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8"/>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8"/>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8"/>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8"/>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4" name="Google Shape;2904;p18"/>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8"/>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6" name="Google Shape;2906;p18"/>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7" name="Google Shape;2907;p18"/>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8" name="Google Shape;2908;p18"/>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9" name="Google Shape;2909;p18"/>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8"/>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8"/>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8"/>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8"/>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8"/>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8"/>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8"/>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18"/>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8"/>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8"/>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8"/>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18"/>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18"/>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8"/>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8"/>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8"/>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8"/>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8"/>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8"/>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8"/>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8"/>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8"/>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8"/>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8"/>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8"/>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8"/>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8"/>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8"/>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8"/>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8"/>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8"/>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8"/>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8"/>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8"/>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8"/>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8"/>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8"/>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8"/>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8"/>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8"/>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8"/>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8"/>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8"/>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8"/>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8"/>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8"/>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2956" name="Google Shape;2956;p18"/>
          <p:cNvPicPr preferRelativeResize="0"/>
          <p:nvPr/>
        </p:nvPicPr>
        <p:blipFill>
          <a:blip r:embed="rId3">
            <a:alphaModFix amt="66000"/>
          </a:blip>
          <a:stretch>
            <a:fillRect/>
          </a:stretch>
        </p:blipFill>
        <p:spPr>
          <a:xfrm>
            <a:off x="9579533" y="750167"/>
            <a:ext cx="4724400" cy="977900"/>
          </a:xfrm>
          <a:prstGeom prst="rect">
            <a:avLst/>
          </a:prstGeom>
          <a:noFill/>
          <a:ln>
            <a:noFill/>
          </a:ln>
        </p:spPr>
      </p:pic>
      <p:pic>
        <p:nvPicPr>
          <p:cNvPr id="2957" name="Google Shape;2957;p18"/>
          <p:cNvPicPr preferRelativeResize="0"/>
          <p:nvPr/>
        </p:nvPicPr>
        <p:blipFill>
          <a:blip r:embed="rId4">
            <a:alphaModFix amt="66000"/>
          </a:blip>
          <a:stretch>
            <a:fillRect/>
          </a:stretch>
        </p:blipFill>
        <p:spPr>
          <a:xfrm>
            <a:off x="-443684" y="6009383"/>
            <a:ext cx="5057368" cy="898400"/>
          </a:xfrm>
          <a:prstGeom prst="rect">
            <a:avLst/>
          </a:prstGeom>
          <a:noFill/>
          <a:ln>
            <a:noFill/>
          </a:ln>
        </p:spPr>
      </p:pic>
      <p:sp>
        <p:nvSpPr>
          <p:cNvPr id="2958" name="Google Shape;2958;p18"/>
          <p:cNvSpPr txBox="1">
            <a:spLocks noGrp="1"/>
          </p:cNvSpPr>
          <p:nvPr>
            <p:ph type="subTitle" idx="4"/>
          </p:nvPr>
        </p:nvSpPr>
        <p:spPr>
          <a:xfrm>
            <a:off x="6105200" y="2897955"/>
            <a:ext cx="5145200" cy="26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Char char="●"/>
              <a:defRPr sz="1867"/>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
        <p:nvSpPr>
          <p:cNvPr id="2959" name="Google Shape;2959;p18"/>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8422128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5BDD6D-D966-1E26-BAD9-9013326343C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9B86DF8-2522-7B47-A38B-D98E811C19EB}"/>
              </a:ext>
            </a:extLst>
          </p:cNvPr>
          <p:cNvSpPr>
            <a:spLocks noGrp="1"/>
          </p:cNvSpPr>
          <p:nvPr>
            <p:ph type="dt" sz="half" idx="10"/>
          </p:nvPr>
        </p:nvSpPr>
        <p:spPr/>
        <p:txBody>
          <a:bodyPr/>
          <a:lstStyle/>
          <a:p>
            <a:fld id="{682A1A8F-B731-4D2E-8049-49190072B592}" type="datetimeFigureOut">
              <a:rPr lang="en-US" smtClean="0"/>
              <a:t>9/25/2023</a:t>
            </a:fld>
            <a:endParaRPr lang="en-US"/>
          </a:p>
        </p:txBody>
      </p:sp>
      <p:sp>
        <p:nvSpPr>
          <p:cNvPr id="4" name="Footer Placeholder 3">
            <a:extLst>
              <a:ext uri="{FF2B5EF4-FFF2-40B4-BE49-F238E27FC236}">
                <a16:creationId xmlns:a16="http://schemas.microsoft.com/office/drawing/2014/main" id="{E165F509-91CB-CF48-B6DB-A30A4583072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7205DF2-3CDC-C1E4-9AF4-4ECAB6E1667F}"/>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342743041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960"/>
        <p:cNvGrpSpPr/>
        <p:nvPr/>
      </p:nvGrpSpPr>
      <p:grpSpPr>
        <a:xfrm>
          <a:off x="0" y="0"/>
          <a:ext cx="0" cy="0"/>
          <a:chOff x="0" y="0"/>
          <a:chExt cx="0" cy="0"/>
        </a:xfrm>
      </p:grpSpPr>
      <p:pic>
        <p:nvPicPr>
          <p:cNvPr id="2961" name="Google Shape;2961;p1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962" name="Google Shape;2962;p19"/>
          <p:cNvSpPr txBox="1">
            <a:spLocks noGrp="1"/>
          </p:cNvSpPr>
          <p:nvPr>
            <p:ph type="subTitle" idx="1"/>
          </p:nvPr>
        </p:nvSpPr>
        <p:spPr>
          <a:xfrm>
            <a:off x="1978000" y="2279348"/>
            <a:ext cx="5145200" cy="64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sz="2667" b="1">
                <a:latin typeface="Caveat Brush"/>
                <a:ea typeface="Caveat Brush"/>
                <a:cs typeface="Caveat Brush"/>
                <a:sym typeface="Caveat Brush"/>
              </a:defRPr>
            </a:lvl1pPr>
            <a:lvl2pPr lvl="1" algn="ctr" rtl="0">
              <a:lnSpc>
                <a:spcPct val="100000"/>
              </a:lnSpc>
              <a:spcBef>
                <a:spcPts val="0"/>
              </a:spcBef>
              <a:spcAft>
                <a:spcPts val="0"/>
              </a:spcAft>
              <a:buSzPts val="2800"/>
              <a:buChar char="○"/>
              <a:defRPr sz="3733"/>
            </a:lvl2pPr>
            <a:lvl3pPr lvl="2" algn="ctr" rtl="0">
              <a:lnSpc>
                <a:spcPct val="100000"/>
              </a:lnSpc>
              <a:spcBef>
                <a:spcPts val="0"/>
              </a:spcBef>
              <a:spcAft>
                <a:spcPts val="0"/>
              </a:spcAft>
              <a:buSzPts val="2800"/>
              <a:buChar char="■"/>
              <a:defRPr sz="3733"/>
            </a:lvl3pPr>
            <a:lvl4pPr lvl="3" algn="ctr" rtl="0">
              <a:lnSpc>
                <a:spcPct val="100000"/>
              </a:lnSpc>
              <a:spcBef>
                <a:spcPts val="0"/>
              </a:spcBef>
              <a:spcAft>
                <a:spcPts val="0"/>
              </a:spcAft>
              <a:buSzPts val="2800"/>
              <a:buChar char="●"/>
              <a:defRPr sz="3733"/>
            </a:lvl4pPr>
            <a:lvl5pPr lvl="4" algn="ctr" rtl="0">
              <a:lnSpc>
                <a:spcPct val="100000"/>
              </a:lnSpc>
              <a:spcBef>
                <a:spcPts val="0"/>
              </a:spcBef>
              <a:spcAft>
                <a:spcPts val="0"/>
              </a:spcAft>
              <a:buSzPts val="2800"/>
              <a:buChar char="○"/>
              <a:defRPr sz="3733"/>
            </a:lvl5pPr>
            <a:lvl6pPr lvl="5" algn="ctr" rtl="0">
              <a:lnSpc>
                <a:spcPct val="100000"/>
              </a:lnSpc>
              <a:spcBef>
                <a:spcPts val="0"/>
              </a:spcBef>
              <a:spcAft>
                <a:spcPts val="0"/>
              </a:spcAft>
              <a:buSzPts val="2800"/>
              <a:buChar char="■"/>
              <a:defRPr sz="3733"/>
            </a:lvl6pPr>
            <a:lvl7pPr lvl="6" algn="ctr" rtl="0">
              <a:lnSpc>
                <a:spcPct val="100000"/>
              </a:lnSpc>
              <a:spcBef>
                <a:spcPts val="0"/>
              </a:spcBef>
              <a:spcAft>
                <a:spcPts val="0"/>
              </a:spcAft>
              <a:buSzPts val="2800"/>
              <a:buChar char="●"/>
              <a:defRPr sz="3733"/>
            </a:lvl7pPr>
            <a:lvl8pPr lvl="7" algn="ctr" rtl="0">
              <a:lnSpc>
                <a:spcPct val="100000"/>
              </a:lnSpc>
              <a:spcBef>
                <a:spcPts val="0"/>
              </a:spcBef>
              <a:spcAft>
                <a:spcPts val="0"/>
              </a:spcAft>
              <a:buSzPts val="2800"/>
              <a:buChar char="○"/>
              <a:defRPr sz="3733"/>
            </a:lvl8pPr>
            <a:lvl9pPr lvl="8" algn="ctr" rtl="0">
              <a:lnSpc>
                <a:spcPct val="100000"/>
              </a:lnSpc>
              <a:spcBef>
                <a:spcPts val="0"/>
              </a:spcBef>
              <a:spcAft>
                <a:spcPts val="0"/>
              </a:spcAft>
              <a:buSzPts val="2800"/>
              <a:buChar char="■"/>
              <a:defRPr sz="3733"/>
            </a:lvl9pPr>
          </a:lstStyle>
          <a:p>
            <a:endParaRPr/>
          </a:p>
        </p:txBody>
      </p:sp>
      <p:grpSp>
        <p:nvGrpSpPr>
          <p:cNvPr id="2963" name="Google Shape;2963;p19"/>
          <p:cNvGrpSpPr/>
          <p:nvPr/>
        </p:nvGrpSpPr>
        <p:grpSpPr>
          <a:xfrm>
            <a:off x="0" y="6138001"/>
            <a:ext cx="2808667" cy="796633"/>
            <a:chOff x="-2810250" y="3572525"/>
            <a:chExt cx="2106500" cy="597475"/>
          </a:xfrm>
        </p:grpSpPr>
        <p:sp>
          <p:nvSpPr>
            <p:cNvPr id="2964" name="Google Shape;2964;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074" name="Google Shape;3074;p19"/>
          <p:cNvGrpSpPr/>
          <p:nvPr/>
        </p:nvGrpSpPr>
        <p:grpSpPr>
          <a:xfrm flipH="1">
            <a:off x="10261600" y="734134"/>
            <a:ext cx="2808667" cy="796633"/>
            <a:chOff x="-2810250" y="3572525"/>
            <a:chExt cx="2106500" cy="597475"/>
          </a:xfrm>
        </p:grpSpPr>
        <p:sp>
          <p:nvSpPr>
            <p:cNvPr id="3075" name="Google Shape;3075;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4" name="Google Shape;3164;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5" name="Google Shape;3165;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7" name="Google Shape;3167;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8" name="Google Shape;3168;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9" name="Google Shape;3169;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0" name="Google Shape;3170;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1" name="Google Shape;3171;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185" name="Google Shape;3185;p19"/>
          <p:cNvPicPr preferRelativeResize="0"/>
          <p:nvPr/>
        </p:nvPicPr>
        <p:blipFill>
          <a:blip r:embed="rId3">
            <a:alphaModFix amt="85000"/>
          </a:blip>
          <a:stretch>
            <a:fillRect/>
          </a:stretch>
        </p:blipFill>
        <p:spPr>
          <a:xfrm rot="-2976215">
            <a:off x="9178495" y="5085120"/>
            <a:ext cx="3685200" cy="2416123"/>
          </a:xfrm>
          <a:prstGeom prst="rect">
            <a:avLst/>
          </a:prstGeom>
          <a:noFill/>
          <a:ln>
            <a:noFill/>
          </a:ln>
        </p:spPr>
      </p:pic>
      <p:pic>
        <p:nvPicPr>
          <p:cNvPr id="3186" name="Google Shape;3186;p19"/>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
        <p:nvSpPr>
          <p:cNvPr id="3187" name="Google Shape;3187;p19"/>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3188" name="Google Shape;3188;p19"/>
          <p:cNvSpPr txBox="1">
            <a:spLocks noGrp="1"/>
          </p:cNvSpPr>
          <p:nvPr>
            <p:ph type="subTitle" idx="2"/>
          </p:nvPr>
        </p:nvSpPr>
        <p:spPr>
          <a:xfrm>
            <a:off x="1978000" y="2735493"/>
            <a:ext cx="8236000" cy="20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Tree>
    <p:extLst>
      <p:ext uri="{BB962C8B-B14F-4D97-AF65-F5344CB8AC3E}">
        <p14:creationId xmlns:p14="http://schemas.microsoft.com/office/powerpoint/2010/main" val="162994535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189"/>
        <p:cNvGrpSpPr/>
        <p:nvPr/>
      </p:nvGrpSpPr>
      <p:grpSpPr>
        <a:xfrm>
          <a:off x="0" y="0"/>
          <a:ext cx="0" cy="0"/>
          <a:chOff x="0" y="0"/>
          <a:chExt cx="0" cy="0"/>
        </a:xfrm>
      </p:grpSpPr>
      <p:pic>
        <p:nvPicPr>
          <p:cNvPr id="3190" name="Google Shape;3190;p2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3191" name="Google Shape;3191;p20"/>
          <p:cNvSpPr txBox="1">
            <a:spLocks noGrp="1"/>
          </p:cNvSpPr>
          <p:nvPr>
            <p:ph type="subTitle" idx="1"/>
          </p:nvPr>
        </p:nvSpPr>
        <p:spPr>
          <a:xfrm>
            <a:off x="5023700" y="2568880"/>
            <a:ext cx="2112800" cy="858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3"/>
              </a:buClr>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2" name="Google Shape;3192;p20"/>
          <p:cNvSpPr txBox="1">
            <a:spLocks noGrp="1"/>
          </p:cNvSpPr>
          <p:nvPr>
            <p:ph type="subTitle" idx="2"/>
          </p:nvPr>
        </p:nvSpPr>
        <p:spPr>
          <a:xfrm>
            <a:off x="8373133" y="3301841"/>
            <a:ext cx="2623600" cy="85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3"/>
              </a:buClr>
              <a:buSzPts val="1600"/>
              <a:buNone/>
              <a:defRPr sz="2667" b="1">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3" name="Google Shape;3193;p20"/>
          <p:cNvSpPr txBox="1">
            <a:spLocks noGrp="1"/>
          </p:cNvSpPr>
          <p:nvPr>
            <p:ph type="subTitle" idx="3"/>
          </p:nvPr>
        </p:nvSpPr>
        <p:spPr>
          <a:xfrm>
            <a:off x="1200019" y="3301841"/>
            <a:ext cx="2623600" cy="85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3"/>
              </a:buClr>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4" name="Google Shape;3194;p20"/>
          <p:cNvSpPr txBox="1">
            <a:spLocks noGrp="1"/>
          </p:cNvSpPr>
          <p:nvPr>
            <p:ph type="subTitle" idx="4"/>
          </p:nvPr>
        </p:nvSpPr>
        <p:spPr>
          <a:xfrm>
            <a:off x="4542307" y="3456419"/>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5" name="Google Shape;3195;p20"/>
          <p:cNvSpPr txBox="1">
            <a:spLocks noGrp="1"/>
          </p:cNvSpPr>
          <p:nvPr>
            <p:ph type="subTitle" idx="5"/>
          </p:nvPr>
        </p:nvSpPr>
        <p:spPr>
          <a:xfrm>
            <a:off x="8136535" y="4193700"/>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6" name="Google Shape;3196;p20"/>
          <p:cNvSpPr txBox="1">
            <a:spLocks noGrp="1"/>
          </p:cNvSpPr>
          <p:nvPr>
            <p:ph type="subTitle" idx="6"/>
          </p:nvPr>
        </p:nvSpPr>
        <p:spPr>
          <a:xfrm>
            <a:off x="963433" y="4189235"/>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grpSp>
        <p:nvGrpSpPr>
          <p:cNvPr id="3197" name="Google Shape;3197;p20"/>
          <p:cNvGrpSpPr/>
          <p:nvPr/>
        </p:nvGrpSpPr>
        <p:grpSpPr>
          <a:xfrm>
            <a:off x="10694033" y="5956152"/>
            <a:ext cx="2808667" cy="796633"/>
            <a:chOff x="-2810250" y="3572525"/>
            <a:chExt cx="2106500" cy="597475"/>
          </a:xfrm>
        </p:grpSpPr>
        <p:sp>
          <p:nvSpPr>
            <p:cNvPr id="3198" name="Google Shape;3198;p2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2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2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2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2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2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2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2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2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2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2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2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2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2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2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2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2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2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2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2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2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2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2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2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2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2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2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2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2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2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2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2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2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2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2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2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2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2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2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2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2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2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2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2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2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2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2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2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2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2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2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2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2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2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2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2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2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2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2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2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2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2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2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2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2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2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2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2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6" name="Google Shape;3266;p2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2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2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2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2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2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2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2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2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2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2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2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2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2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2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2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2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2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2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2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2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2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2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2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2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2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2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2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2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2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2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2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2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2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2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2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2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2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2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2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2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2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308" name="Google Shape;3308;p20"/>
          <p:cNvPicPr preferRelativeResize="0"/>
          <p:nvPr/>
        </p:nvPicPr>
        <p:blipFill>
          <a:blip r:embed="rId3">
            <a:alphaModFix amt="70000"/>
          </a:blip>
          <a:stretch>
            <a:fillRect/>
          </a:stretch>
        </p:blipFill>
        <p:spPr>
          <a:xfrm>
            <a:off x="10694035" y="805759"/>
            <a:ext cx="3493332" cy="620567"/>
          </a:xfrm>
          <a:prstGeom prst="rect">
            <a:avLst/>
          </a:prstGeom>
          <a:noFill/>
          <a:ln>
            <a:noFill/>
          </a:ln>
        </p:spPr>
      </p:pic>
      <p:pic>
        <p:nvPicPr>
          <p:cNvPr id="3309" name="Google Shape;3309;p20"/>
          <p:cNvPicPr preferRelativeResize="0"/>
          <p:nvPr/>
        </p:nvPicPr>
        <p:blipFill>
          <a:blip r:embed="rId4">
            <a:alphaModFix amt="68000"/>
          </a:blip>
          <a:stretch>
            <a:fillRect/>
          </a:stretch>
        </p:blipFill>
        <p:spPr>
          <a:xfrm>
            <a:off x="-476631" y="6132226"/>
            <a:ext cx="3493332" cy="620567"/>
          </a:xfrm>
          <a:prstGeom prst="rect">
            <a:avLst/>
          </a:prstGeom>
          <a:noFill/>
          <a:ln>
            <a:noFill/>
          </a:ln>
        </p:spPr>
      </p:pic>
      <p:grpSp>
        <p:nvGrpSpPr>
          <p:cNvPr id="3310" name="Google Shape;3310;p20"/>
          <p:cNvGrpSpPr/>
          <p:nvPr/>
        </p:nvGrpSpPr>
        <p:grpSpPr>
          <a:xfrm>
            <a:off x="-706900" y="717718"/>
            <a:ext cx="2808667" cy="796633"/>
            <a:chOff x="-2810250" y="3572525"/>
            <a:chExt cx="2106500" cy="597475"/>
          </a:xfrm>
        </p:grpSpPr>
        <p:sp>
          <p:nvSpPr>
            <p:cNvPr id="3311" name="Google Shape;3311;p2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2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2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2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2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2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2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2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2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2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2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2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2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2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2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2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2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2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2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2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2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2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2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2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2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2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2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2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2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2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2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2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2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2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2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2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2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2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2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2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2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2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2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2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2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2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2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2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2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2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2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2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2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2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2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2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2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2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2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2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2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2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2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2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2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2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2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2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2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2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2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2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2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2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2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2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2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2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2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2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2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2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2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2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2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2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2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2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2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2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2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2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2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2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2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2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2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2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2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2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2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2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2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2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2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2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2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2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2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2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21" name="Google Shape;3421;p20"/>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40377989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422"/>
        <p:cNvGrpSpPr/>
        <p:nvPr/>
      </p:nvGrpSpPr>
      <p:grpSpPr>
        <a:xfrm>
          <a:off x="0" y="0"/>
          <a:ext cx="0" cy="0"/>
          <a:chOff x="0" y="0"/>
          <a:chExt cx="0" cy="0"/>
        </a:xfrm>
      </p:grpSpPr>
      <p:pic>
        <p:nvPicPr>
          <p:cNvPr id="3423" name="Google Shape;3423;p21"/>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424" name="Google Shape;3424;p21"/>
          <p:cNvGrpSpPr/>
          <p:nvPr/>
        </p:nvGrpSpPr>
        <p:grpSpPr>
          <a:xfrm>
            <a:off x="10694033" y="5956152"/>
            <a:ext cx="2808667" cy="796633"/>
            <a:chOff x="-2810250" y="3572525"/>
            <a:chExt cx="2106500" cy="597475"/>
          </a:xfrm>
        </p:grpSpPr>
        <p:sp>
          <p:nvSpPr>
            <p:cNvPr id="3425" name="Google Shape;3425;p2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6" name="Google Shape;3426;p2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7" name="Google Shape;3427;p2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8" name="Google Shape;3428;p2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2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0" name="Google Shape;3430;p2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1" name="Google Shape;3431;p2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2" name="Google Shape;3432;p2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3" name="Google Shape;3433;p2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4" name="Google Shape;3434;p2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5" name="Google Shape;3435;p2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6" name="Google Shape;3436;p2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7" name="Google Shape;3437;p2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8" name="Google Shape;3438;p2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9" name="Google Shape;3439;p2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0" name="Google Shape;3440;p2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1" name="Google Shape;3441;p2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2" name="Google Shape;3442;p2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3" name="Google Shape;3443;p2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4" name="Google Shape;3444;p2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5" name="Google Shape;3445;p2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6" name="Google Shape;3446;p2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7" name="Google Shape;3447;p2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8" name="Google Shape;3448;p2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9" name="Google Shape;3449;p2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0" name="Google Shape;3450;p2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1" name="Google Shape;3451;p2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2" name="Google Shape;3452;p2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3" name="Google Shape;3453;p2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4" name="Google Shape;3454;p2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5" name="Google Shape;3455;p2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6" name="Google Shape;3456;p2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7" name="Google Shape;3457;p2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8" name="Google Shape;3458;p2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9" name="Google Shape;3459;p2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0" name="Google Shape;3460;p2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1" name="Google Shape;3461;p2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2" name="Google Shape;3462;p2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3" name="Google Shape;3463;p2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4" name="Google Shape;3464;p2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5" name="Google Shape;3465;p2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6" name="Google Shape;3466;p2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7" name="Google Shape;3467;p2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8" name="Google Shape;3468;p2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9" name="Google Shape;3469;p2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0" name="Google Shape;3470;p2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1" name="Google Shape;3471;p2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2" name="Google Shape;3472;p2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3" name="Google Shape;3473;p2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4" name="Google Shape;3474;p2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5" name="Google Shape;3475;p2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6" name="Google Shape;3476;p2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7" name="Google Shape;3477;p2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8" name="Google Shape;3478;p2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9" name="Google Shape;3479;p2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0" name="Google Shape;3480;p2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1" name="Google Shape;3481;p2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2" name="Google Shape;3482;p2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3" name="Google Shape;3483;p2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4" name="Google Shape;3484;p2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5" name="Google Shape;3485;p2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6" name="Google Shape;3486;p2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7" name="Google Shape;3487;p2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8" name="Google Shape;3488;p2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9" name="Google Shape;3489;p2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0" name="Google Shape;3490;p2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1" name="Google Shape;3491;p2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2" name="Google Shape;3492;p2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3" name="Google Shape;3493;p2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4" name="Google Shape;3494;p2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5" name="Google Shape;3495;p2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6" name="Google Shape;3496;p2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7" name="Google Shape;3497;p2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8" name="Google Shape;3498;p2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9" name="Google Shape;3499;p2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0" name="Google Shape;3500;p2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1" name="Google Shape;3501;p2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2" name="Google Shape;3502;p2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3" name="Google Shape;3503;p2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4" name="Google Shape;3504;p2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5" name="Google Shape;3505;p2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6" name="Google Shape;3506;p2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7" name="Google Shape;3507;p2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8" name="Google Shape;3508;p2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9" name="Google Shape;3509;p2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0" name="Google Shape;3510;p2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1" name="Google Shape;3511;p2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2" name="Google Shape;3512;p2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3" name="Google Shape;3513;p2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4" name="Google Shape;3514;p2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5" name="Google Shape;3515;p2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6" name="Google Shape;3516;p2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7" name="Google Shape;3517;p2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8" name="Google Shape;3518;p2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9" name="Google Shape;3519;p2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0" name="Google Shape;3520;p2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1" name="Google Shape;3521;p2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2" name="Google Shape;3522;p2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3" name="Google Shape;3523;p2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4" name="Google Shape;3524;p2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5" name="Google Shape;3525;p2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6" name="Google Shape;3526;p2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7" name="Google Shape;3527;p2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8" name="Google Shape;3528;p2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9" name="Google Shape;3529;p2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0" name="Google Shape;3530;p2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1" name="Google Shape;3531;p2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2" name="Google Shape;3532;p2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3" name="Google Shape;3533;p2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4" name="Google Shape;3534;p2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535" name="Google Shape;3535;p21"/>
          <p:cNvPicPr preferRelativeResize="0"/>
          <p:nvPr/>
        </p:nvPicPr>
        <p:blipFill>
          <a:blip r:embed="rId3">
            <a:alphaModFix amt="73000"/>
          </a:blip>
          <a:stretch>
            <a:fillRect/>
          </a:stretch>
        </p:blipFill>
        <p:spPr>
          <a:xfrm>
            <a:off x="9494369" y="865426"/>
            <a:ext cx="3493332" cy="620567"/>
          </a:xfrm>
          <a:prstGeom prst="rect">
            <a:avLst/>
          </a:prstGeom>
          <a:noFill/>
          <a:ln>
            <a:noFill/>
          </a:ln>
        </p:spPr>
      </p:pic>
      <p:pic>
        <p:nvPicPr>
          <p:cNvPr id="3536" name="Google Shape;3536;p21"/>
          <p:cNvPicPr preferRelativeResize="0"/>
          <p:nvPr/>
        </p:nvPicPr>
        <p:blipFill>
          <a:blip r:embed="rId4">
            <a:alphaModFix amt="73000"/>
          </a:blip>
          <a:stretch>
            <a:fillRect/>
          </a:stretch>
        </p:blipFill>
        <p:spPr>
          <a:xfrm>
            <a:off x="-1391565" y="6044193"/>
            <a:ext cx="3493332" cy="620567"/>
          </a:xfrm>
          <a:prstGeom prst="rect">
            <a:avLst/>
          </a:prstGeom>
          <a:noFill/>
          <a:ln>
            <a:noFill/>
          </a:ln>
        </p:spPr>
      </p:pic>
      <p:grpSp>
        <p:nvGrpSpPr>
          <p:cNvPr id="3537" name="Google Shape;3537;p21"/>
          <p:cNvGrpSpPr/>
          <p:nvPr/>
        </p:nvGrpSpPr>
        <p:grpSpPr>
          <a:xfrm>
            <a:off x="-706900" y="717718"/>
            <a:ext cx="2808667" cy="796633"/>
            <a:chOff x="-2810250" y="3572525"/>
            <a:chExt cx="2106500" cy="597475"/>
          </a:xfrm>
        </p:grpSpPr>
        <p:sp>
          <p:nvSpPr>
            <p:cNvPr id="3538" name="Google Shape;3538;p2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9" name="Google Shape;3539;p2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0" name="Google Shape;3540;p2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1" name="Google Shape;3541;p2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2" name="Google Shape;3542;p2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3" name="Google Shape;3543;p2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4" name="Google Shape;3544;p2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5" name="Google Shape;3545;p2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6" name="Google Shape;3546;p2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7" name="Google Shape;3547;p2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8" name="Google Shape;3548;p2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9" name="Google Shape;3549;p2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0" name="Google Shape;3550;p2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1" name="Google Shape;3551;p2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2" name="Google Shape;3552;p2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3" name="Google Shape;3553;p2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4" name="Google Shape;3554;p2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5" name="Google Shape;3555;p2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6" name="Google Shape;3556;p2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7" name="Google Shape;3557;p2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8" name="Google Shape;3558;p2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9" name="Google Shape;3559;p2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0" name="Google Shape;3560;p2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1" name="Google Shape;3561;p2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2" name="Google Shape;3562;p2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3" name="Google Shape;3563;p2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4" name="Google Shape;3564;p2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5" name="Google Shape;3565;p2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6" name="Google Shape;3566;p2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7" name="Google Shape;3567;p2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8" name="Google Shape;3568;p2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9" name="Google Shape;3569;p2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0" name="Google Shape;3570;p2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1" name="Google Shape;3571;p2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2" name="Google Shape;3572;p2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3" name="Google Shape;3573;p2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4" name="Google Shape;3574;p2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5" name="Google Shape;3575;p2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6" name="Google Shape;3576;p2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7" name="Google Shape;3577;p2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8" name="Google Shape;3578;p2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9" name="Google Shape;3579;p2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0" name="Google Shape;3580;p2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1" name="Google Shape;3581;p2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2" name="Google Shape;3582;p2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3" name="Google Shape;3583;p2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4" name="Google Shape;3584;p2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5" name="Google Shape;3585;p2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6" name="Google Shape;3586;p2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7" name="Google Shape;3587;p2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8" name="Google Shape;3588;p2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9" name="Google Shape;3589;p2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0" name="Google Shape;3590;p2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1" name="Google Shape;3591;p2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2" name="Google Shape;3592;p2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3" name="Google Shape;3593;p2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4" name="Google Shape;3594;p2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5" name="Google Shape;3595;p2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6" name="Google Shape;3596;p2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7" name="Google Shape;3597;p2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8" name="Google Shape;3598;p2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9" name="Google Shape;3599;p2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0" name="Google Shape;3600;p2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1" name="Google Shape;3601;p2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2" name="Google Shape;3602;p2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3" name="Google Shape;3603;p2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4" name="Google Shape;3604;p2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5" name="Google Shape;3605;p2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6" name="Google Shape;3606;p2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7" name="Google Shape;3607;p2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8" name="Google Shape;3608;p2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9" name="Google Shape;3609;p2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0" name="Google Shape;3610;p2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1" name="Google Shape;3611;p2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2" name="Google Shape;3612;p2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3" name="Google Shape;3613;p2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4" name="Google Shape;3614;p2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5" name="Google Shape;3615;p2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6" name="Google Shape;3616;p2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7" name="Google Shape;3617;p2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8" name="Google Shape;3618;p2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9" name="Google Shape;3619;p2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0" name="Google Shape;3620;p2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1" name="Google Shape;3621;p2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2" name="Google Shape;3622;p2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3" name="Google Shape;3623;p2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4" name="Google Shape;3624;p2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5" name="Google Shape;3625;p2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6" name="Google Shape;3626;p2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7" name="Google Shape;3627;p2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8" name="Google Shape;3628;p2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9" name="Google Shape;3629;p2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0" name="Google Shape;3630;p2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1" name="Google Shape;3631;p2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2" name="Google Shape;3632;p2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3" name="Google Shape;3633;p2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4" name="Google Shape;3634;p2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5" name="Google Shape;3635;p2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6" name="Google Shape;3636;p2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7" name="Google Shape;3637;p2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8" name="Google Shape;3638;p2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9" name="Google Shape;3639;p2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0" name="Google Shape;3640;p2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1" name="Google Shape;3641;p2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2" name="Google Shape;3642;p2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3" name="Google Shape;3643;p2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4" name="Google Shape;3644;p2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5" name="Google Shape;3645;p2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6" name="Google Shape;3646;p2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7" name="Google Shape;3647;p2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48" name="Google Shape;3648;p21"/>
          <p:cNvSpPr txBox="1">
            <a:spLocks noGrp="1"/>
          </p:cNvSpPr>
          <p:nvPr>
            <p:ph type="subTitle" idx="1"/>
          </p:nvPr>
        </p:nvSpPr>
        <p:spPr>
          <a:xfrm>
            <a:off x="1838621" y="450033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49" name="Google Shape;3649;p21"/>
          <p:cNvSpPr txBox="1">
            <a:spLocks noGrp="1"/>
          </p:cNvSpPr>
          <p:nvPr>
            <p:ph type="subTitle" idx="2"/>
          </p:nvPr>
        </p:nvSpPr>
        <p:spPr>
          <a:xfrm>
            <a:off x="7015421" y="450033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0" name="Google Shape;3650;p21"/>
          <p:cNvSpPr txBox="1">
            <a:spLocks noGrp="1"/>
          </p:cNvSpPr>
          <p:nvPr>
            <p:ph type="subTitle" idx="3"/>
          </p:nvPr>
        </p:nvSpPr>
        <p:spPr>
          <a:xfrm>
            <a:off x="1838621" y="24477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1" name="Google Shape;3651;p21"/>
          <p:cNvSpPr txBox="1">
            <a:spLocks noGrp="1"/>
          </p:cNvSpPr>
          <p:nvPr>
            <p:ph type="subTitle" idx="4"/>
          </p:nvPr>
        </p:nvSpPr>
        <p:spPr>
          <a:xfrm>
            <a:off x="7015421" y="24477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2" name="Google Shape;3652;p21"/>
          <p:cNvSpPr txBox="1">
            <a:spLocks noGrp="1"/>
          </p:cNvSpPr>
          <p:nvPr>
            <p:ph type="subTitle" idx="5"/>
          </p:nvPr>
        </p:nvSpPr>
        <p:spPr>
          <a:xfrm>
            <a:off x="1838621" y="3136195"/>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3" name="Google Shape;3653;p21"/>
          <p:cNvSpPr txBox="1">
            <a:spLocks noGrp="1"/>
          </p:cNvSpPr>
          <p:nvPr>
            <p:ph type="subTitle" idx="6"/>
          </p:nvPr>
        </p:nvSpPr>
        <p:spPr>
          <a:xfrm>
            <a:off x="6995600" y="3136195"/>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4" name="Google Shape;3654;p21"/>
          <p:cNvSpPr txBox="1">
            <a:spLocks noGrp="1"/>
          </p:cNvSpPr>
          <p:nvPr>
            <p:ph type="subTitle" idx="7"/>
          </p:nvPr>
        </p:nvSpPr>
        <p:spPr>
          <a:xfrm>
            <a:off x="1838621" y="514177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5" name="Google Shape;3655;p21"/>
          <p:cNvSpPr txBox="1">
            <a:spLocks noGrp="1"/>
          </p:cNvSpPr>
          <p:nvPr>
            <p:ph type="subTitle" idx="8"/>
          </p:nvPr>
        </p:nvSpPr>
        <p:spPr>
          <a:xfrm>
            <a:off x="7015421" y="514177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6" name="Google Shape;3656;p21"/>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56679278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3657"/>
        <p:cNvGrpSpPr/>
        <p:nvPr/>
      </p:nvGrpSpPr>
      <p:grpSpPr>
        <a:xfrm>
          <a:off x="0" y="0"/>
          <a:ext cx="0" cy="0"/>
          <a:chOff x="0" y="0"/>
          <a:chExt cx="0" cy="0"/>
        </a:xfrm>
      </p:grpSpPr>
      <p:pic>
        <p:nvPicPr>
          <p:cNvPr id="3658" name="Google Shape;3658;p2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3659" name="Google Shape;3659;p22"/>
          <p:cNvSpPr txBox="1">
            <a:spLocks noGrp="1"/>
          </p:cNvSpPr>
          <p:nvPr>
            <p:ph type="subTitle" idx="1"/>
          </p:nvPr>
        </p:nvSpPr>
        <p:spPr>
          <a:xfrm>
            <a:off x="800175" y="4110912"/>
            <a:ext cx="2724800" cy="454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0" name="Google Shape;3660;p22"/>
          <p:cNvSpPr txBox="1">
            <a:spLocks noGrp="1"/>
          </p:cNvSpPr>
          <p:nvPr>
            <p:ph type="subTitle" idx="2"/>
          </p:nvPr>
        </p:nvSpPr>
        <p:spPr>
          <a:xfrm>
            <a:off x="8666404" y="4110912"/>
            <a:ext cx="2724800" cy="45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1" name="Google Shape;3661;p22"/>
          <p:cNvSpPr txBox="1">
            <a:spLocks noGrp="1"/>
          </p:cNvSpPr>
          <p:nvPr>
            <p:ph type="subTitle" idx="3"/>
          </p:nvPr>
        </p:nvSpPr>
        <p:spPr>
          <a:xfrm>
            <a:off x="800175" y="2588417"/>
            <a:ext cx="2724800" cy="542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2" name="Google Shape;3662;p22"/>
          <p:cNvSpPr txBox="1">
            <a:spLocks noGrp="1"/>
          </p:cNvSpPr>
          <p:nvPr>
            <p:ph type="subTitle" idx="4"/>
          </p:nvPr>
        </p:nvSpPr>
        <p:spPr>
          <a:xfrm>
            <a:off x="8666404" y="2588417"/>
            <a:ext cx="2724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3" name="Google Shape;3663;p22"/>
          <p:cNvSpPr txBox="1">
            <a:spLocks noGrp="1"/>
          </p:cNvSpPr>
          <p:nvPr>
            <p:ph type="subTitle" idx="5"/>
          </p:nvPr>
        </p:nvSpPr>
        <p:spPr>
          <a:xfrm>
            <a:off x="800175" y="2996891"/>
            <a:ext cx="27248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4" name="Google Shape;3664;p22"/>
          <p:cNvSpPr txBox="1">
            <a:spLocks noGrp="1"/>
          </p:cNvSpPr>
          <p:nvPr>
            <p:ph type="subTitle" idx="6"/>
          </p:nvPr>
        </p:nvSpPr>
        <p:spPr>
          <a:xfrm>
            <a:off x="8666404" y="2996891"/>
            <a:ext cx="2724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5" name="Google Shape;3665;p22"/>
          <p:cNvSpPr txBox="1">
            <a:spLocks noGrp="1"/>
          </p:cNvSpPr>
          <p:nvPr>
            <p:ph type="subTitle" idx="7"/>
          </p:nvPr>
        </p:nvSpPr>
        <p:spPr>
          <a:xfrm>
            <a:off x="800175" y="4474824"/>
            <a:ext cx="27248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6" name="Google Shape;3666;p22"/>
          <p:cNvSpPr txBox="1">
            <a:spLocks noGrp="1"/>
          </p:cNvSpPr>
          <p:nvPr>
            <p:ph type="subTitle" idx="8"/>
          </p:nvPr>
        </p:nvSpPr>
        <p:spPr>
          <a:xfrm>
            <a:off x="8666404" y="4474824"/>
            <a:ext cx="2724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7" name="Google Shape;3667;p22"/>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3668" name="Google Shape;3668;p22"/>
          <p:cNvSpPr txBox="1">
            <a:spLocks noGrp="1"/>
          </p:cNvSpPr>
          <p:nvPr>
            <p:ph type="title" idx="9" hasCustomPrompt="1"/>
          </p:nvPr>
        </p:nvSpPr>
        <p:spPr>
          <a:xfrm>
            <a:off x="4885345" y="2626381"/>
            <a:ext cx="11516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69" name="Google Shape;3669;p22"/>
          <p:cNvSpPr txBox="1">
            <a:spLocks noGrp="1"/>
          </p:cNvSpPr>
          <p:nvPr>
            <p:ph type="title" idx="13" hasCustomPrompt="1"/>
          </p:nvPr>
        </p:nvSpPr>
        <p:spPr>
          <a:xfrm>
            <a:off x="4885345" y="4115681"/>
            <a:ext cx="11516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70" name="Google Shape;3670;p22"/>
          <p:cNvSpPr txBox="1">
            <a:spLocks noGrp="1"/>
          </p:cNvSpPr>
          <p:nvPr>
            <p:ph type="title" idx="14" hasCustomPrompt="1"/>
          </p:nvPr>
        </p:nvSpPr>
        <p:spPr>
          <a:xfrm>
            <a:off x="6178277" y="2626381"/>
            <a:ext cx="1101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71" name="Google Shape;3671;p22"/>
          <p:cNvSpPr txBox="1">
            <a:spLocks noGrp="1"/>
          </p:cNvSpPr>
          <p:nvPr>
            <p:ph type="title" idx="15" hasCustomPrompt="1"/>
          </p:nvPr>
        </p:nvSpPr>
        <p:spPr>
          <a:xfrm>
            <a:off x="6178277" y="4115681"/>
            <a:ext cx="1101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672" name="Google Shape;3672;p22"/>
          <p:cNvGrpSpPr/>
          <p:nvPr/>
        </p:nvGrpSpPr>
        <p:grpSpPr>
          <a:xfrm>
            <a:off x="-1580183" y="1121234"/>
            <a:ext cx="2808667" cy="796633"/>
            <a:chOff x="-2810250" y="3572525"/>
            <a:chExt cx="2106500" cy="597475"/>
          </a:xfrm>
        </p:grpSpPr>
        <p:sp>
          <p:nvSpPr>
            <p:cNvPr id="3673" name="Google Shape;3673;p2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4" name="Google Shape;3674;p2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5" name="Google Shape;3675;p2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6" name="Google Shape;3676;p2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7" name="Google Shape;3677;p2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8" name="Google Shape;3678;p2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9" name="Google Shape;3679;p2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0" name="Google Shape;3680;p2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1" name="Google Shape;3681;p2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2" name="Google Shape;3682;p2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3" name="Google Shape;3683;p2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4" name="Google Shape;3684;p2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5" name="Google Shape;3685;p2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6" name="Google Shape;3686;p2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7" name="Google Shape;3687;p2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8" name="Google Shape;3688;p2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9" name="Google Shape;3689;p2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0" name="Google Shape;3690;p2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1" name="Google Shape;3691;p2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2" name="Google Shape;3692;p2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3" name="Google Shape;3693;p2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4" name="Google Shape;3694;p2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5" name="Google Shape;3695;p2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6" name="Google Shape;3696;p2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7" name="Google Shape;3697;p2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8" name="Google Shape;3698;p2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9" name="Google Shape;3699;p2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0" name="Google Shape;3700;p2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1" name="Google Shape;3701;p2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2" name="Google Shape;3702;p2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3" name="Google Shape;3703;p2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4" name="Google Shape;3704;p2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5" name="Google Shape;3705;p2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6" name="Google Shape;3706;p2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7" name="Google Shape;3707;p2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8" name="Google Shape;3708;p2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9" name="Google Shape;3709;p2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0" name="Google Shape;3710;p2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1" name="Google Shape;3711;p2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2" name="Google Shape;3712;p2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3" name="Google Shape;3713;p2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4" name="Google Shape;3714;p2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5" name="Google Shape;3715;p2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6" name="Google Shape;3716;p2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7" name="Google Shape;3717;p2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9" name="Google Shape;3719;p2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0" name="Google Shape;3720;p2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1" name="Google Shape;3721;p2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2" name="Google Shape;3722;p2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3" name="Google Shape;3723;p2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4" name="Google Shape;3724;p2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5" name="Google Shape;3725;p2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783" name="Google Shape;3783;p22"/>
          <p:cNvGrpSpPr/>
          <p:nvPr/>
        </p:nvGrpSpPr>
        <p:grpSpPr>
          <a:xfrm>
            <a:off x="10318651" y="5984334"/>
            <a:ext cx="2182667" cy="695300"/>
            <a:chOff x="-4380075" y="3780200"/>
            <a:chExt cx="1637000" cy="521475"/>
          </a:xfrm>
        </p:grpSpPr>
        <p:sp>
          <p:nvSpPr>
            <p:cNvPr id="3784" name="Google Shape;3784;p22"/>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2"/>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2"/>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2"/>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2"/>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2"/>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2"/>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2"/>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2"/>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2"/>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2"/>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2"/>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2"/>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2"/>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2"/>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2"/>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2"/>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2"/>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2"/>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2"/>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2"/>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2"/>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2"/>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2"/>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2"/>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2"/>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2"/>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2"/>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2"/>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2"/>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2"/>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2"/>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2"/>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2"/>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2"/>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2"/>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2"/>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2"/>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2"/>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2"/>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2"/>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2"/>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2"/>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2"/>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2"/>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2"/>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2"/>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2"/>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2"/>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2"/>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2"/>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2"/>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2"/>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2"/>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2"/>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2"/>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2"/>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2"/>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2"/>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2"/>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2"/>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2"/>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2"/>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2"/>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2"/>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2"/>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22"/>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22"/>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852" name="Google Shape;3852;p22"/>
          <p:cNvPicPr preferRelativeResize="0"/>
          <p:nvPr/>
        </p:nvPicPr>
        <p:blipFill>
          <a:blip r:embed="rId3">
            <a:alphaModFix amt="52000"/>
          </a:blip>
          <a:stretch>
            <a:fillRect/>
          </a:stretch>
        </p:blipFill>
        <p:spPr>
          <a:xfrm>
            <a:off x="9827548" y="442385"/>
            <a:ext cx="4724400" cy="977900"/>
          </a:xfrm>
          <a:prstGeom prst="rect">
            <a:avLst/>
          </a:prstGeom>
          <a:noFill/>
          <a:ln>
            <a:noFill/>
          </a:ln>
        </p:spPr>
      </p:pic>
      <p:pic>
        <p:nvPicPr>
          <p:cNvPr id="3853" name="Google Shape;3853;p22"/>
          <p:cNvPicPr preferRelativeResize="0"/>
          <p:nvPr/>
        </p:nvPicPr>
        <p:blipFill rotWithShape="1">
          <a:blip r:embed="rId4">
            <a:alphaModFix amt="58000"/>
          </a:blip>
          <a:srcRect l="6060" r="-6059"/>
          <a:stretch/>
        </p:blipFill>
        <p:spPr>
          <a:xfrm>
            <a:off x="-1396500" y="6182149"/>
            <a:ext cx="5057368" cy="898400"/>
          </a:xfrm>
          <a:prstGeom prst="rect">
            <a:avLst/>
          </a:prstGeom>
          <a:noFill/>
          <a:ln>
            <a:noFill/>
          </a:ln>
        </p:spPr>
      </p:pic>
    </p:spTree>
    <p:extLst>
      <p:ext uri="{BB962C8B-B14F-4D97-AF65-F5344CB8AC3E}">
        <p14:creationId xmlns:p14="http://schemas.microsoft.com/office/powerpoint/2010/main" val="263966751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854"/>
        <p:cNvGrpSpPr/>
        <p:nvPr/>
      </p:nvGrpSpPr>
      <p:grpSpPr>
        <a:xfrm>
          <a:off x="0" y="0"/>
          <a:ext cx="0" cy="0"/>
          <a:chOff x="0" y="0"/>
          <a:chExt cx="0" cy="0"/>
        </a:xfrm>
      </p:grpSpPr>
      <p:pic>
        <p:nvPicPr>
          <p:cNvPr id="3855" name="Google Shape;3855;p23"/>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856" name="Google Shape;3856;p23"/>
          <p:cNvGrpSpPr/>
          <p:nvPr/>
        </p:nvGrpSpPr>
        <p:grpSpPr>
          <a:xfrm>
            <a:off x="10694033" y="5956152"/>
            <a:ext cx="2808667" cy="796633"/>
            <a:chOff x="-2810250" y="3572525"/>
            <a:chExt cx="2106500" cy="597475"/>
          </a:xfrm>
        </p:grpSpPr>
        <p:sp>
          <p:nvSpPr>
            <p:cNvPr id="3857" name="Google Shape;3857;p2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967" name="Google Shape;3967;p23"/>
          <p:cNvPicPr preferRelativeResize="0"/>
          <p:nvPr/>
        </p:nvPicPr>
        <p:blipFill>
          <a:blip r:embed="rId3">
            <a:alphaModFix amt="65000"/>
          </a:blip>
          <a:stretch>
            <a:fillRect/>
          </a:stretch>
        </p:blipFill>
        <p:spPr>
          <a:xfrm>
            <a:off x="9494369" y="865426"/>
            <a:ext cx="3493332" cy="620567"/>
          </a:xfrm>
          <a:prstGeom prst="rect">
            <a:avLst/>
          </a:prstGeom>
          <a:noFill/>
          <a:ln>
            <a:noFill/>
          </a:ln>
        </p:spPr>
      </p:pic>
      <p:pic>
        <p:nvPicPr>
          <p:cNvPr id="3968" name="Google Shape;3968;p23"/>
          <p:cNvPicPr preferRelativeResize="0"/>
          <p:nvPr/>
        </p:nvPicPr>
        <p:blipFill>
          <a:blip r:embed="rId4">
            <a:alphaModFix amt="65000"/>
          </a:blip>
          <a:stretch>
            <a:fillRect/>
          </a:stretch>
        </p:blipFill>
        <p:spPr>
          <a:xfrm>
            <a:off x="-1391565" y="6044193"/>
            <a:ext cx="3493332" cy="620567"/>
          </a:xfrm>
          <a:prstGeom prst="rect">
            <a:avLst/>
          </a:prstGeom>
          <a:noFill/>
          <a:ln>
            <a:noFill/>
          </a:ln>
        </p:spPr>
      </p:pic>
      <p:grpSp>
        <p:nvGrpSpPr>
          <p:cNvPr id="3969" name="Google Shape;3969;p23"/>
          <p:cNvGrpSpPr/>
          <p:nvPr/>
        </p:nvGrpSpPr>
        <p:grpSpPr>
          <a:xfrm>
            <a:off x="-706900" y="717718"/>
            <a:ext cx="2808667" cy="796633"/>
            <a:chOff x="-2810250" y="3572525"/>
            <a:chExt cx="2106500" cy="597475"/>
          </a:xfrm>
        </p:grpSpPr>
        <p:sp>
          <p:nvSpPr>
            <p:cNvPr id="3970" name="Google Shape;3970;p2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2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2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0" name="Google Shape;3980;p2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2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2" name="Google Shape;3982;p2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3" name="Google Shape;3983;p2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4" name="Google Shape;3984;p2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5" name="Google Shape;3985;p2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6" name="Google Shape;3986;p2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7" name="Google Shape;3987;p2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8" name="Google Shape;3988;p2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9" name="Google Shape;3989;p2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0" name="Google Shape;3990;p2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1" name="Google Shape;3991;p2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2" name="Google Shape;3992;p2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3" name="Google Shape;3993;p2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4" name="Google Shape;3994;p2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5" name="Google Shape;3995;p2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6" name="Google Shape;3996;p2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7" name="Google Shape;3997;p2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8" name="Google Shape;3998;p2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9" name="Google Shape;3999;p2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0" name="Google Shape;4000;p2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1" name="Google Shape;4001;p2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2" name="Google Shape;4002;p2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3" name="Google Shape;4003;p2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4" name="Google Shape;4004;p2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5" name="Google Shape;4005;p2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6" name="Google Shape;4006;p2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7" name="Google Shape;4007;p2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8" name="Google Shape;4008;p2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9" name="Google Shape;4009;p2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0" name="Google Shape;4010;p2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1" name="Google Shape;4011;p2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2" name="Google Shape;4012;p2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3" name="Google Shape;4013;p2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4" name="Google Shape;4014;p2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5" name="Google Shape;4015;p2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6" name="Google Shape;4016;p2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7" name="Google Shape;4017;p2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8" name="Google Shape;4018;p2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9" name="Google Shape;4019;p2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0" name="Google Shape;4020;p2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1" name="Google Shape;4021;p2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2" name="Google Shape;4022;p2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3" name="Google Shape;4023;p2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4" name="Google Shape;4024;p2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5" name="Google Shape;4025;p2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6" name="Google Shape;4026;p2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7" name="Google Shape;4027;p2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8" name="Google Shape;4028;p2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9" name="Google Shape;4029;p2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0" name="Google Shape;4030;p2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1" name="Google Shape;4031;p2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2" name="Google Shape;4032;p2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3" name="Google Shape;4033;p2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4" name="Google Shape;4034;p2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5" name="Google Shape;4035;p2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6" name="Google Shape;4036;p2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7" name="Google Shape;4037;p2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8" name="Google Shape;4038;p2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9" name="Google Shape;4039;p2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0" name="Google Shape;4040;p2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1" name="Google Shape;4041;p2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2" name="Google Shape;4042;p2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3" name="Google Shape;4043;p2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4" name="Google Shape;4044;p2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5" name="Google Shape;4045;p2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6" name="Google Shape;4046;p2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7" name="Google Shape;4047;p2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8" name="Google Shape;4048;p2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9" name="Google Shape;4049;p2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0" name="Google Shape;4050;p2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1" name="Google Shape;4051;p2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2" name="Google Shape;4052;p2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3" name="Google Shape;4053;p2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4" name="Google Shape;4054;p2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5" name="Google Shape;4055;p2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6" name="Google Shape;4056;p2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7" name="Google Shape;4057;p2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8" name="Google Shape;4058;p2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9" name="Google Shape;4059;p2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0" name="Google Shape;4060;p2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1" name="Google Shape;4061;p2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2" name="Google Shape;4062;p2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3" name="Google Shape;4063;p2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4" name="Google Shape;4064;p2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5" name="Google Shape;4065;p2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6" name="Google Shape;4066;p2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7" name="Google Shape;4067;p2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8" name="Google Shape;4068;p2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9" name="Google Shape;4069;p2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0" name="Google Shape;4070;p2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1" name="Google Shape;4071;p2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2" name="Google Shape;4072;p2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3" name="Google Shape;4073;p2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4" name="Google Shape;4074;p2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5" name="Google Shape;4075;p2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6" name="Google Shape;4076;p2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7" name="Google Shape;4077;p2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8" name="Google Shape;4078;p2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9" name="Google Shape;4079;p2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080" name="Google Shape;4080;p23"/>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79106310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081"/>
        <p:cNvGrpSpPr/>
        <p:nvPr/>
      </p:nvGrpSpPr>
      <p:grpSpPr>
        <a:xfrm>
          <a:off x="0" y="0"/>
          <a:ext cx="0" cy="0"/>
          <a:chOff x="0" y="0"/>
          <a:chExt cx="0" cy="0"/>
        </a:xfrm>
      </p:grpSpPr>
      <p:pic>
        <p:nvPicPr>
          <p:cNvPr id="4082" name="Google Shape;4082;p24"/>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4083" name="Google Shape;4083;p24"/>
          <p:cNvGrpSpPr/>
          <p:nvPr/>
        </p:nvGrpSpPr>
        <p:grpSpPr>
          <a:xfrm>
            <a:off x="10327067" y="604552"/>
            <a:ext cx="2808667" cy="796633"/>
            <a:chOff x="-2810250" y="3572525"/>
            <a:chExt cx="2106500" cy="597475"/>
          </a:xfrm>
        </p:grpSpPr>
        <p:sp>
          <p:nvSpPr>
            <p:cNvPr id="4084" name="Google Shape;4084;p2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5" name="Google Shape;4085;p2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6" name="Google Shape;4086;p2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7" name="Google Shape;4087;p2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8" name="Google Shape;4088;p2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9" name="Google Shape;4089;p2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0" name="Google Shape;4090;p2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1" name="Google Shape;4091;p2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2" name="Google Shape;4092;p2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3" name="Google Shape;4093;p2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4" name="Google Shape;4094;p2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5" name="Google Shape;4095;p2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6" name="Google Shape;4096;p2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7" name="Google Shape;4097;p2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8" name="Google Shape;4098;p2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9" name="Google Shape;4099;p2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0" name="Google Shape;4100;p2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1" name="Google Shape;4101;p2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2" name="Google Shape;4102;p2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3" name="Google Shape;4103;p2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4" name="Google Shape;4104;p2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5" name="Google Shape;4105;p2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6" name="Google Shape;4106;p2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7" name="Google Shape;4107;p2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8" name="Google Shape;4108;p2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9" name="Google Shape;4109;p2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0" name="Google Shape;4110;p2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1" name="Google Shape;4111;p2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2" name="Google Shape;4112;p2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3" name="Google Shape;4113;p2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4" name="Google Shape;4114;p2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5" name="Google Shape;4115;p2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6" name="Google Shape;4116;p2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7" name="Google Shape;4117;p2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8" name="Google Shape;4118;p2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9" name="Google Shape;4119;p2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0" name="Google Shape;4120;p2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1" name="Google Shape;4121;p2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2" name="Google Shape;4122;p2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3" name="Google Shape;4123;p2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4" name="Google Shape;4124;p2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5" name="Google Shape;4125;p2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6" name="Google Shape;4126;p2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7" name="Google Shape;4127;p2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8" name="Google Shape;4128;p2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9" name="Google Shape;4129;p2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0" name="Google Shape;4130;p2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1" name="Google Shape;4131;p2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2" name="Google Shape;4132;p2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3" name="Google Shape;4133;p2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4" name="Google Shape;4134;p2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5" name="Google Shape;4135;p2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6" name="Google Shape;4136;p2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7" name="Google Shape;4137;p2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8" name="Google Shape;4138;p2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9" name="Google Shape;4139;p2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0" name="Google Shape;4140;p2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1" name="Google Shape;4141;p2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2" name="Google Shape;4142;p2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3" name="Google Shape;4143;p2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4" name="Google Shape;4144;p2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5" name="Google Shape;4145;p2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6" name="Google Shape;4146;p2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7" name="Google Shape;4147;p2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8" name="Google Shape;4148;p2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9" name="Google Shape;4149;p2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0" name="Google Shape;4150;p2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1" name="Google Shape;4151;p2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2" name="Google Shape;4152;p2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3" name="Google Shape;4153;p2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4" name="Google Shape;4154;p2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5" name="Google Shape;4155;p2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6" name="Google Shape;4156;p2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7" name="Google Shape;4157;p2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8" name="Google Shape;4158;p2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9" name="Google Shape;4159;p2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0" name="Google Shape;4160;p2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1" name="Google Shape;4161;p2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2" name="Google Shape;4162;p2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3" name="Google Shape;4163;p2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4" name="Google Shape;4164;p2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5" name="Google Shape;4165;p2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6" name="Google Shape;4166;p2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7" name="Google Shape;4167;p2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8" name="Google Shape;4168;p2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9" name="Google Shape;4169;p2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0" name="Google Shape;4170;p2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1" name="Google Shape;4171;p2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2" name="Google Shape;4172;p2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3" name="Google Shape;4173;p2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4" name="Google Shape;4174;p2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5" name="Google Shape;4175;p2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6" name="Google Shape;4176;p2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7" name="Google Shape;4177;p2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8" name="Google Shape;4178;p2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9" name="Google Shape;4179;p2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0" name="Google Shape;4180;p2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1" name="Google Shape;4181;p2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2" name="Google Shape;4182;p2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3" name="Google Shape;4183;p2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4" name="Google Shape;4184;p2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5" name="Google Shape;4185;p2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6" name="Google Shape;4186;p2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7" name="Google Shape;4187;p2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8" name="Google Shape;4188;p2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9" name="Google Shape;4189;p2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0" name="Google Shape;4190;p2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1" name="Google Shape;4191;p2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2" name="Google Shape;4192;p2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3" name="Google Shape;4193;p2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4194" name="Google Shape;4194;p24"/>
          <p:cNvPicPr preferRelativeResize="0"/>
          <p:nvPr/>
        </p:nvPicPr>
        <p:blipFill>
          <a:blip r:embed="rId3">
            <a:alphaModFix amt="73000"/>
          </a:blip>
          <a:stretch>
            <a:fillRect/>
          </a:stretch>
        </p:blipFill>
        <p:spPr>
          <a:xfrm>
            <a:off x="10327069" y="6182126"/>
            <a:ext cx="3493332" cy="620567"/>
          </a:xfrm>
          <a:prstGeom prst="rect">
            <a:avLst/>
          </a:prstGeom>
          <a:noFill/>
          <a:ln>
            <a:noFill/>
          </a:ln>
        </p:spPr>
      </p:pic>
      <p:pic>
        <p:nvPicPr>
          <p:cNvPr id="4195" name="Google Shape;4195;p24"/>
          <p:cNvPicPr preferRelativeResize="0"/>
          <p:nvPr/>
        </p:nvPicPr>
        <p:blipFill>
          <a:blip r:embed="rId4">
            <a:alphaModFix amt="73000"/>
          </a:blip>
          <a:stretch>
            <a:fillRect/>
          </a:stretch>
        </p:blipFill>
        <p:spPr>
          <a:xfrm>
            <a:off x="-2076231" y="874093"/>
            <a:ext cx="3493332" cy="620567"/>
          </a:xfrm>
          <a:prstGeom prst="rect">
            <a:avLst/>
          </a:prstGeom>
          <a:noFill/>
          <a:ln>
            <a:noFill/>
          </a:ln>
        </p:spPr>
      </p:pic>
      <p:grpSp>
        <p:nvGrpSpPr>
          <p:cNvPr id="4196" name="Google Shape;4196;p24"/>
          <p:cNvGrpSpPr/>
          <p:nvPr/>
        </p:nvGrpSpPr>
        <p:grpSpPr>
          <a:xfrm>
            <a:off x="-1391567" y="5613452"/>
            <a:ext cx="2808667" cy="796633"/>
            <a:chOff x="-2810250" y="3572525"/>
            <a:chExt cx="2106500" cy="597475"/>
          </a:xfrm>
        </p:grpSpPr>
        <p:sp>
          <p:nvSpPr>
            <p:cNvPr id="4197" name="Google Shape;4197;p2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8" name="Google Shape;4198;p2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9" name="Google Shape;4199;p2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0" name="Google Shape;4200;p2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1" name="Google Shape;4201;p2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2" name="Google Shape;4202;p2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3" name="Google Shape;4203;p2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4" name="Google Shape;4204;p2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5" name="Google Shape;4205;p2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6" name="Google Shape;4206;p2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7" name="Google Shape;4207;p2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8" name="Google Shape;4208;p2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9" name="Google Shape;4209;p2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0" name="Google Shape;4210;p2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1" name="Google Shape;4211;p2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2" name="Google Shape;4212;p2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3" name="Google Shape;4213;p2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4" name="Google Shape;4214;p2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5" name="Google Shape;4215;p2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6" name="Google Shape;4216;p2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7" name="Google Shape;4217;p2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8" name="Google Shape;4218;p2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9" name="Google Shape;4219;p2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0" name="Google Shape;4220;p2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1" name="Google Shape;4221;p2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2" name="Google Shape;4222;p2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3" name="Google Shape;4223;p2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4" name="Google Shape;4224;p2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5" name="Google Shape;4225;p2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6" name="Google Shape;4226;p2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7" name="Google Shape;4227;p2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8" name="Google Shape;4228;p2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9" name="Google Shape;4229;p2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0" name="Google Shape;4230;p2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1" name="Google Shape;4231;p2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2" name="Google Shape;4232;p2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3" name="Google Shape;4233;p2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4" name="Google Shape;4234;p2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5" name="Google Shape;4235;p2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6" name="Google Shape;4236;p2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7" name="Google Shape;4237;p2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8" name="Google Shape;4238;p2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9" name="Google Shape;4239;p2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0" name="Google Shape;4240;p2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1" name="Google Shape;4241;p2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2" name="Google Shape;4242;p2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3" name="Google Shape;4243;p2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4" name="Google Shape;4244;p2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5" name="Google Shape;4245;p2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6" name="Google Shape;4246;p2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7" name="Google Shape;4247;p2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8" name="Google Shape;4248;p2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9" name="Google Shape;4249;p2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0" name="Google Shape;4250;p2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1" name="Google Shape;4251;p2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2" name="Google Shape;4252;p2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3" name="Google Shape;4253;p2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4" name="Google Shape;4254;p2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5" name="Google Shape;4255;p2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2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2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8" name="Google Shape;4298;p2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9" name="Google Shape;4299;p2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307" name="Google Shape;4307;p24"/>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41043219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308"/>
        <p:cNvGrpSpPr/>
        <p:nvPr/>
      </p:nvGrpSpPr>
      <p:grpSpPr>
        <a:xfrm>
          <a:off x="0" y="0"/>
          <a:ext cx="0" cy="0"/>
          <a:chOff x="0" y="0"/>
          <a:chExt cx="0" cy="0"/>
        </a:xfrm>
      </p:grpSpPr>
      <p:pic>
        <p:nvPicPr>
          <p:cNvPr id="4309" name="Google Shape;4309;p2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310" name="Google Shape;4310;p25"/>
          <p:cNvSpPr txBox="1">
            <a:spLocks noGrp="1"/>
          </p:cNvSpPr>
          <p:nvPr>
            <p:ph type="subTitle" idx="1"/>
          </p:nvPr>
        </p:nvSpPr>
        <p:spPr>
          <a:xfrm>
            <a:off x="1072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1" name="Google Shape;4311;p25"/>
          <p:cNvSpPr txBox="1">
            <a:spLocks noGrp="1"/>
          </p:cNvSpPr>
          <p:nvPr>
            <p:ph type="subTitle" idx="2"/>
          </p:nvPr>
        </p:nvSpPr>
        <p:spPr>
          <a:xfrm>
            <a:off x="7778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2" name="Google Shape;4312;p25"/>
          <p:cNvSpPr txBox="1">
            <a:spLocks noGrp="1"/>
          </p:cNvSpPr>
          <p:nvPr>
            <p:ph type="subTitle" idx="3"/>
          </p:nvPr>
        </p:nvSpPr>
        <p:spPr>
          <a:xfrm>
            <a:off x="1072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3" name="Google Shape;4313;p25"/>
          <p:cNvSpPr txBox="1">
            <a:spLocks noGrp="1"/>
          </p:cNvSpPr>
          <p:nvPr>
            <p:ph type="subTitle" idx="4"/>
          </p:nvPr>
        </p:nvSpPr>
        <p:spPr>
          <a:xfrm>
            <a:off x="7778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4" name="Google Shape;4314;p25"/>
          <p:cNvSpPr txBox="1">
            <a:spLocks noGrp="1"/>
          </p:cNvSpPr>
          <p:nvPr>
            <p:ph type="subTitle" idx="5"/>
          </p:nvPr>
        </p:nvSpPr>
        <p:spPr>
          <a:xfrm>
            <a:off x="4425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5" name="Google Shape;4315;p25"/>
          <p:cNvSpPr txBox="1">
            <a:spLocks noGrp="1"/>
          </p:cNvSpPr>
          <p:nvPr>
            <p:ph type="subTitle" idx="6"/>
          </p:nvPr>
        </p:nvSpPr>
        <p:spPr>
          <a:xfrm>
            <a:off x="4425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6" name="Google Shape;4316;p25"/>
          <p:cNvSpPr txBox="1">
            <a:spLocks noGrp="1"/>
          </p:cNvSpPr>
          <p:nvPr>
            <p:ph type="subTitle" idx="7"/>
          </p:nvPr>
        </p:nvSpPr>
        <p:spPr>
          <a:xfrm>
            <a:off x="1072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7" name="Google Shape;4317;p25"/>
          <p:cNvSpPr txBox="1">
            <a:spLocks noGrp="1"/>
          </p:cNvSpPr>
          <p:nvPr>
            <p:ph type="subTitle" idx="8"/>
          </p:nvPr>
        </p:nvSpPr>
        <p:spPr>
          <a:xfrm>
            <a:off x="7778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8" name="Google Shape;4318;p25"/>
          <p:cNvSpPr txBox="1">
            <a:spLocks noGrp="1"/>
          </p:cNvSpPr>
          <p:nvPr>
            <p:ph type="subTitle" idx="9"/>
          </p:nvPr>
        </p:nvSpPr>
        <p:spPr>
          <a:xfrm>
            <a:off x="1072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9" name="Google Shape;4319;p25"/>
          <p:cNvSpPr txBox="1">
            <a:spLocks noGrp="1"/>
          </p:cNvSpPr>
          <p:nvPr>
            <p:ph type="subTitle" idx="13"/>
          </p:nvPr>
        </p:nvSpPr>
        <p:spPr>
          <a:xfrm>
            <a:off x="7778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20" name="Google Shape;4320;p25"/>
          <p:cNvSpPr txBox="1">
            <a:spLocks noGrp="1"/>
          </p:cNvSpPr>
          <p:nvPr>
            <p:ph type="subTitle" idx="14"/>
          </p:nvPr>
        </p:nvSpPr>
        <p:spPr>
          <a:xfrm>
            <a:off x="4425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21" name="Google Shape;4321;p25"/>
          <p:cNvSpPr txBox="1">
            <a:spLocks noGrp="1"/>
          </p:cNvSpPr>
          <p:nvPr>
            <p:ph type="subTitle" idx="15"/>
          </p:nvPr>
        </p:nvSpPr>
        <p:spPr>
          <a:xfrm>
            <a:off x="4425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4322" name="Google Shape;4322;p25"/>
          <p:cNvGrpSpPr/>
          <p:nvPr/>
        </p:nvGrpSpPr>
        <p:grpSpPr>
          <a:xfrm>
            <a:off x="10694033" y="5956152"/>
            <a:ext cx="2808667" cy="796633"/>
            <a:chOff x="-2810250" y="3572525"/>
            <a:chExt cx="2106500" cy="597475"/>
          </a:xfrm>
        </p:grpSpPr>
        <p:sp>
          <p:nvSpPr>
            <p:cNvPr id="4323" name="Google Shape;4323;p2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5" name="Google Shape;4345;p2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6" name="Google Shape;4346;p2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6" name="Google Shape;4356;p2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433" name="Google Shape;4433;p25"/>
          <p:cNvGrpSpPr/>
          <p:nvPr/>
        </p:nvGrpSpPr>
        <p:grpSpPr>
          <a:xfrm>
            <a:off x="-706900" y="717718"/>
            <a:ext cx="2808667" cy="796633"/>
            <a:chOff x="-2810250" y="3572525"/>
            <a:chExt cx="2106500" cy="597475"/>
          </a:xfrm>
        </p:grpSpPr>
        <p:sp>
          <p:nvSpPr>
            <p:cNvPr id="4434" name="Google Shape;4434;p2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7" name="Google Shape;4467;p2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8" name="Google Shape;4468;p2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9" name="Google Shape;4469;p2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0" name="Google Shape;4470;p2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1" name="Google Shape;4471;p2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3" name="Google Shape;4503;p2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7" name="Google Shape;4507;p2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8" name="Google Shape;4508;p2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0" name="Google Shape;4510;p2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1" name="Google Shape;4511;p2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3" name="Google Shape;4513;p2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4" name="Google Shape;4514;p2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5" name="Google Shape;4515;p2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6" name="Google Shape;4516;p2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7" name="Google Shape;4517;p2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8" name="Google Shape;4518;p2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9" name="Google Shape;4519;p2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0" name="Google Shape;4520;p2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1" name="Google Shape;4521;p2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2" name="Google Shape;4522;p2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3" name="Google Shape;4523;p2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4" name="Google Shape;4524;p2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5" name="Google Shape;4525;p2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6" name="Google Shape;4526;p2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7" name="Google Shape;4527;p2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8" name="Google Shape;4528;p2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9" name="Google Shape;4529;p2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0" name="Google Shape;4530;p2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1" name="Google Shape;4531;p2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2" name="Google Shape;4532;p2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3" name="Google Shape;4533;p2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4" name="Google Shape;4534;p2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5" name="Google Shape;4535;p2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6" name="Google Shape;4536;p2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44" name="Google Shape;4544;p25"/>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15471465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545"/>
        <p:cNvGrpSpPr/>
        <p:nvPr/>
      </p:nvGrpSpPr>
      <p:grpSpPr>
        <a:xfrm>
          <a:off x="0" y="0"/>
          <a:ext cx="0" cy="0"/>
          <a:chOff x="0" y="0"/>
          <a:chExt cx="0" cy="0"/>
        </a:xfrm>
      </p:grpSpPr>
      <p:pic>
        <p:nvPicPr>
          <p:cNvPr id="4546" name="Google Shape;4546;p26"/>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4547" name="Google Shape;4547;p26"/>
          <p:cNvPicPr preferRelativeResize="0"/>
          <p:nvPr/>
        </p:nvPicPr>
        <p:blipFill>
          <a:blip r:embed="rId3">
            <a:alphaModFix amt="75000"/>
          </a:blip>
          <a:stretch>
            <a:fillRect/>
          </a:stretch>
        </p:blipFill>
        <p:spPr>
          <a:xfrm>
            <a:off x="10576402" y="791526"/>
            <a:ext cx="3493332" cy="620567"/>
          </a:xfrm>
          <a:prstGeom prst="rect">
            <a:avLst/>
          </a:prstGeom>
          <a:noFill/>
          <a:ln>
            <a:noFill/>
          </a:ln>
        </p:spPr>
      </p:pic>
      <p:pic>
        <p:nvPicPr>
          <p:cNvPr id="4548" name="Google Shape;4548;p26"/>
          <p:cNvPicPr preferRelativeResize="0"/>
          <p:nvPr/>
        </p:nvPicPr>
        <p:blipFill>
          <a:blip r:embed="rId4">
            <a:alphaModFix amt="67000"/>
          </a:blip>
          <a:stretch>
            <a:fillRect/>
          </a:stretch>
        </p:blipFill>
        <p:spPr>
          <a:xfrm>
            <a:off x="-1529698" y="6290159"/>
            <a:ext cx="3493332" cy="620567"/>
          </a:xfrm>
          <a:prstGeom prst="rect">
            <a:avLst/>
          </a:prstGeom>
          <a:noFill/>
          <a:ln>
            <a:noFill/>
          </a:ln>
        </p:spPr>
      </p:pic>
      <p:grpSp>
        <p:nvGrpSpPr>
          <p:cNvPr id="4549" name="Google Shape;4549;p26"/>
          <p:cNvGrpSpPr/>
          <p:nvPr/>
        </p:nvGrpSpPr>
        <p:grpSpPr>
          <a:xfrm>
            <a:off x="-662483" y="933734"/>
            <a:ext cx="2808667" cy="796633"/>
            <a:chOff x="-2810250" y="3572525"/>
            <a:chExt cx="2106500" cy="597475"/>
          </a:xfrm>
        </p:grpSpPr>
        <p:sp>
          <p:nvSpPr>
            <p:cNvPr id="4550" name="Google Shape;4550;p2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0" name="Google Shape;4610;p2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1" name="Google Shape;4611;p2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1" name="Google Shape;4621;p2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660" name="Google Shape;4660;p26"/>
          <p:cNvGrpSpPr/>
          <p:nvPr/>
        </p:nvGrpSpPr>
        <p:grpSpPr>
          <a:xfrm>
            <a:off x="7576051" y="6129167"/>
            <a:ext cx="2182667" cy="695300"/>
            <a:chOff x="-4380075" y="3780200"/>
            <a:chExt cx="1637000" cy="521475"/>
          </a:xfrm>
        </p:grpSpPr>
        <p:sp>
          <p:nvSpPr>
            <p:cNvPr id="4661" name="Google Shape;4661;p26"/>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6"/>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6"/>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6"/>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6"/>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6"/>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6"/>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6"/>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6"/>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6"/>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6"/>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2" name="Google Shape;4672;p26"/>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3" name="Google Shape;4673;p26"/>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6"/>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6"/>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6"/>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6"/>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6"/>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6"/>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6"/>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6"/>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6"/>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6"/>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6"/>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6"/>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6"/>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7" name="Google Shape;4687;p26"/>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8" name="Google Shape;4688;p26"/>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6"/>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6"/>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1" name="Google Shape;4691;p26"/>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2" name="Google Shape;4692;p26"/>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3" name="Google Shape;4693;p26"/>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4" name="Google Shape;4694;p26"/>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5" name="Google Shape;4695;p26"/>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6"/>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6"/>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6"/>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6"/>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6"/>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6"/>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6"/>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6"/>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6"/>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6"/>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6"/>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6"/>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6"/>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6"/>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6"/>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6"/>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6"/>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6"/>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6"/>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6"/>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6"/>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6"/>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6"/>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6"/>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6"/>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6"/>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6"/>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6"/>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6"/>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6"/>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6"/>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7" name="Google Shape;4727;p26"/>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6"/>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29" name="Google Shape;4729;p26"/>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72306822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730"/>
        <p:cNvGrpSpPr/>
        <p:nvPr/>
      </p:nvGrpSpPr>
      <p:grpSpPr>
        <a:xfrm>
          <a:off x="0" y="0"/>
          <a:ext cx="0" cy="0"/>
          <a:chOff x="0" y="0"/>
          <a:chExt cx="0" cy="0"/>
        </a:xfrm>
      </p:grpSpPr>
      <p:pic>
        <p:nvPicPr>
          <p:cNvPr id="4731" name="Google Shape;4731;p2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4732" name="Google Shape;4732;p27"/>
          <p:cNvGrpSpPr/>
          <p:nvPr/>
        </p:nvGrpSpPr>
        <p:grpSpPr>
          <a:xfrm>
            <a:off x="-662483" y="933734"/>
            <a:ext cx="2808667" cy="796633"/>
            <a:chOff x="-2810250" y="3572525"/>
            <a:chExt cx="2106500" cy="597475"/>
          </a:xfrm>
        </p:grpSpPr>
        <p:sp>
          <p:nvSpPr>
            <p:cNvPr id="4733" name="Google Shape;4733;p2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3" name="Google Shape;4773;p2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4" name="Google Shape;4774;p2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5" name="Google Shape;4775;p2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1" name="Google Shape;4791;p2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2" name="Google Shape;4792;p2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3" name="Google Shape;4793;p2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4" name="Google Shape;4794;p2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5" name="Google Shape;4795;p2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6" name="Google Shape;4796;p2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7" name="Google Shape;4797;p2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8" name="Google Shape;4798;p2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9" name="Google Shape;4799;p2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0" name="Google Shape;4800;p2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1" name="Google Shape;4801;p2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2" name="Google Shape;4802;p2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3" name="Google Shape;4803;p2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4" name="Google Shape;4804;p2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5" name="Google Shape;4805;p2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6" name="Google Shape;4806;p2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2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8" name="Google Shape;4808;p2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9" name="Google Shape;4809;p2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0" name="Google Shape;4810;p2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2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2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2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2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2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2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2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2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2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2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2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2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2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2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2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2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2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2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2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2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2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2" name="Google Shape;4832;p2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3" name="Google Shape;4833;p2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2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2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2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2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2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2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0" name="Google Shape;4840;p2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2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2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843" name="Google Shape;4843;p27"/>
          <p:cNvGrpSpPr/>
          <p:nvPr/>
        </p:nvGrpSpPr>
        <p:grpSpPr>
          <a:xfrm>
            <a:off x="10408717" y="6182134"/>
            <a:ext cx="2182667" cy="695300"/>
            <a:chOff x="-4380075" y="3780200"/>
            <a:chExt cx="1637000" cy="521475"/>
          </a:xfrm>
        </p:grpSpPr>
        <p:sp>
          <p:nvSpPr>
            <p:cNvPr id="4844" name="Google Shape;4844;p2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2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2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2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2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2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2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2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2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2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2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2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2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2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2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2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2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2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2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2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2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2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2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7" name="Google Shape;4867;p2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8" name="Google Shape;4868;p2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2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2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2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2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2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2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2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6" name="Google Shape;4876;p2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2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2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2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2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2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2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2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2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2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2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2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2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2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2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2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2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2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2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2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2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2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2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2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2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2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2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2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2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2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2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2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2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2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2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2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12" name="Google Shape;4912;p27"/>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9800677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Number and text">
  <p:cSld name="Number and text">
    <p:spTree>
      <p:nvGrpSpPr>
        <p:cNvPr id="1" name="Shape 4913"/>
        <p:cNvGrpSpPr/>
        <p:nvPr/>
      </p:nvGrpSpPr>
      <p:grpSpPr>
        <a:xfrm>
          <a:off x="0" y="0"/>
          <a:ext cx="0" cy="0"/>
          <a:chOff x="0" y="0"/>
          <a:chExt cx="0" cy="0"/>
        </a:xfrm>
      </p:grpSpPr>
      <p:pic>
        <p:nvPicPr>
          <p:cNvPr id="4914" name="Google Shape;4914;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915" name="Google Shape;4915;p28"/>
          <p:cNvSpPr txBox="1">
            <a:spLocks noGrp="1"/>
          </p:cNvSpPr>
          <p:nvPr>
            <p:ph type="title" hasCustomPrompt="1"/>
          </p:nvPr>
        </p:nvSpPr>
        <p:spPr>
          <a:xfrm>
            <a:off x="3876000" y="1384517"/>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6" name="Google Shape;4916;p28"/>
          <p:cNvSpPr txBox="1">
            <a:spLocks noGrp="1"/>
          </p:cNvSpPr>
          <p:nvPr>
            <p:ph type="title" idx="2" hasCustomPrompt="1"/>
          </p:nvPr>
        </p:nvSpPr>
        <p:spPr>
          <a:xfrm>
            <a:off x="1072767" y="3954096"/>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7" name="Google Shape;4917;p28"/>
          <p:cNvSpPr txBox="1">
            <a:spLocks noGrp="1"/>
          </p:cNvSpPr>
          <p:nvPr>
            <p:ph type="title" idx="3" hasCustomPrompt="1"/>
          </p:nvPr>
        </p:nvSpPr>
        <p:spPr>
          <a:xfrm>
            <a:off x="6801033" y="3937000"/>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8" name="Google Shape;4918;p28"/>
          <p:cNvSpPr txBox="1">
            <a:spLocks noGrp="1"/>
          </p:cNvSpPr>
          <p:nvPr>
            <p:ph type="subTitle" idx="1"/>
          </p:nvPr>
        </p:nvSpPr>
        <p:spPr>
          <a:xfrm>
            <a:off x="4007800" y="2445751"/>
            <a:ext cx="41764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919" name="Google Shape;4919;p28"/>
          <p:cNvSpPr txBox="1">
            <a:spLocks noGrp="1"/>
          </p:cNvSpPr>
          <p:nvPr>
            <p:ph type="subTitle" idx="4"/>
          </p:nvPr>
        </p:nvSpPr>
        <p:spPr>
          <a:xfrm>
            <a:off x="950967" y="5021319"/>
            <a:ext cx="44400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920" name="Google Shape;4920;p28"/>
          <p:cNvSpPr txBox="1">
            <a:spLocks noGrp="1"/>
          </p:cNvSpPr>
          <p:nvPr>
            <p:ph type="subTitle" idx="5"/>
          </p:nvPr>
        </p:nvSpPr>
        <p:spPr>
          <a:xfrm>
            <a:off x="6932833" y="5021319"/>
            <a:ext cx="41764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4921" name="Google Shape;4921;p28"/>
          <p:cNvGrpSpPr/>
          <p:nvPr/>
        </p:nvGrpSpPr>
        <p:grpSpPr>
          <a:xfrm>
            <a:off x="9383317" y="5547268"/>
            <a:ext cx="2808667" cy="796633"/>
            <a:chOff x="-2810250" y="3572525"/>
            <a:chExt cx="2106500" cy="597475"/>
          </a:xfrm>
        </p:grpSpPr>
        <p:sp>
          <p:nvSpPr>
            <p:cNvPr id="4922" name="Google Shape;4922;p2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2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2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2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2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7" name="Google Shape;4927;p2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2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2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2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2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2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2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2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2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2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2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2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2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2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1" name="Google Shape;4941;p2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2" name="Google Shape;4942;p2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3" name="Google Shape;4943;p2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4" name="Google Shape;4944;p2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5" name="Google Shape;4945;p2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2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2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2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2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2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2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2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2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2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2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2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2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2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2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2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2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2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2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2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2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2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2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2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2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2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2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2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2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2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2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2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7" name="Google Shape;4977;p2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2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2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2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1" name="Google Shape;4981;p2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2" name="Google Shape;4982;p2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2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2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2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2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2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2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2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2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2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2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2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2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2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2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2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2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2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2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2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2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2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2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2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2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2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2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2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2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2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2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2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2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2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2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2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2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2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2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2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2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3" name="Google Shape;5023;p2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4" name="Google Shape;5024;p2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5" name="Google Shape;5025;p2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2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2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2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2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2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2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032" name="Google Shape;5032;p28"/>
          <p:cNvGrpSpPr/>
          <p:nvPr/>
        </p:nvGrpSpPr>
        <p:grpSpPr>
          <a:xfrm flipH="1">
            <a:off x="-16" y="1009513"/>
            <a:ext cx="2808667" cy="796633"/>
            <a:chOff x="-2810250" y="3572525"/>
            <a:chExt cx="2106500" cy="597475"/>
          </a:xfrm>
        </p:grpSpPr>
        <p:sp>
          <p:nvSpPr>
            <p:cNvPr id="5033" name="Google Shape;5033;p2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2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2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2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2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2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2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2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2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2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2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2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2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2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2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2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2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2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2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2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2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2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2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2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2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2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9" name="Google Shape;5059;p2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0" name="Google Shape;5060;p2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2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2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2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2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5" name="Google Shape;5065;p2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6" name="Google Shape;5066;p2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2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8" name="Google Shape;5068;p2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9" name="Google Shape;5069;p2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0" name="Google Shape;5070;p2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1" name="Google Shape;5071;p2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2" name="Google Shape;5072;p2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2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2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2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2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2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2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2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2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2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2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2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2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2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2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2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2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2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2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2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2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2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2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2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2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2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2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2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2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2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2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2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4" name="Google Shape;5104;p2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5" name="Google Shape;5105;p2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2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2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8" name="Google Shape;5108;p2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2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2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2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2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2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2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2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2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2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2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2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2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2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2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2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2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2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2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2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2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2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2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2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2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2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2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2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2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2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2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2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2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2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2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143" name="Google Shape;5143;p28"/>
          <p:cNvPicPr preferRelativeResize="0"/>
          <p:nvPr/>
        </p:nvPicPr>
        <p:blipFill>
          <a:blip r:embed="rId3">
            <a:alphaModFix amt="76000"/>
          </a:blip>
          <a:stretch>
            <a:fillRect/>
          </a:stretch>
        </p:blipFill>
        <p:spPr>
          <a:xfrm>
            <a:off x="10565800" y="564616"/>
            <a:ext cx="5057368" cy="898400"/>
          </a:xfrm>
          <a:prstGeom prst="rect">
            <a:avLst/>
          </a:prstGeom>
          <a:noFill/>
          <a:ln>
            <a:noFill/>
          </a:ln>
        </p:spPr>
      </p:pic>
    </p:spTree>
    <p:extLst>
      <p:ext uri="{BB962C8B-B14F-4D97-AF65-F5344CB8AC3E}">
        <p14:creationId xmlns:p14="http://schemas.microsoft.com/office/powerpoint/2010/main" val="262977229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0EA34DC-419D-EA31-1FE0-405B40B1A7DE}"/>
              </a:ext>
            </a:extLst>
          </p:cNvPr>
          <p:cNvSpPr>
            <a:spLocks noGrp="1"/>
          </p:cNvSpPr>
          <p:nvPr>
            <p:ph type="dt" sz="half" idx="10"/>
          </p:nvPr>
        </p:nvSpPr>
        <p:spPr/>
        <p:txBody>
          <a:bodyPr/>
          <a:lstStyle/>
          <a:p>
            <a:fld id="{682A1A8F-B731-4D2E-8049-49190072B592}" type="datetimeFigureOut">
              <a:rPr lang="en-US" smtClean="0"/>
              <a:t>9/25/2023</a:t>
            </a:fld>
            <a:endParaRPr lang="en-US"/>
          </a:p>
        </p:txBody>
      </p:sp>
      <p:sp>
        <p:nvSpPr>
          <p:cNvPr id="3" name="Footer Placeholder 2">
            <a:extLst>
              <a:ext uri="{FF2B5EF4-FFF2-40B4-BE49-F238E27FC236}">
                <a16:creationId xmlns:a16="http://schemas.microsoft.com/office/drawing/2014/main" id="{629EA790-36B5-F67E-E2B3-E35F19D75F8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503FF97-7BF8-A3E3-894F-2A983479BE1B}"/>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248601846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5144"/>
        <p:cNvGrpSpPr/>
        <p:nvPr/>
      </p:nvGrpSpPr>
      <p:grpSpPr>
        <a:xfrm>
          <a:off x="0" y="0"/>
          <a:ext cx="0" cy="0"/>
          <a:chOff x="0" y="0"/>
          <a:chExt cx="0" cy="0"/>
        </a:xfrm>
      </p:grpSpPr>
      <p:pic>
        <p:nvPicPr>
          <p:cNvPr id="5145" name="Google Shape;5145;p2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146" name="Google Shape;5146;p29"/>
          <p:cNvSpPr txBox="1">
            <a:spLocks noGrp="1"/>
          </p:cNvSpPr>
          <p:nvPr>
            <p:ph type="subTitle" idx="1"/>
          </p:nvPr>
        </p:nvSpPr>
        <p:spPr>
          <a:xfrm>
            <a:off x="4277940" y="3893019"/>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7" name="Google Shape;5147;p29"/>
          <p:cNvSpPr txBox="1">
            <a:spLocks noGrp="1"/>
          </p:cNvSpPr>
          <p:nvPr>
            <p:ph type="subTitle" idx="2"/>
          </p:nvPr>
        </p:nvSpPr>
        <p:spPr>
          <a:xfrm>
            <a:off x="7821961" y="4476981"/>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8" name="Google Shape;5148;p29"/>
          <p:cNvSpPr txBox="1">
            <a:spLocks noGrp="1"/>
          </p:cNvSpPr>
          <p:nvPr>
            <p:ph type="subTitle" idx="3"/>
          </p:nvPr>
        </p:nvSpPr>
        <p:spPr>
          <a:xfrm>
            <a:off x="613467" y="4482811"/>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9" name="Google Shape;5149;p29"/>
          <p:cNvSpPr txBox="1">
            <a:spLocks noGrp="1"/>
          </p:cNvSpPr>
          <p:nvPr>
            <p:ph type="subTitle" idx="4"/>
          </p:nvPr>
        </p:nvSpPr>
        <p:spPr>
          <a:xfrm>
            <a:off x="4446740" y="4272199"/>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0" name="Google Shape;5150;p29"/>
          <p:cNvSpPr txBox="1">
            <a:spLocks noGrp="1"/>
          </p:cNvSpPr>
          <p:nvPr>
            <p:ph type="subTitle" idx="5"/>
          </p:nvPr>
        </p:nvSpPr>
        <p:spPr>
          <a:xfrm>
            <a:off x="7990769" y="4864537"/>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1" name="Google Shape;5151;p29"/>
          <p:cNvSpPr txBox="1">
            <a:spLocks noGrp="1"/>
          </p:cNvSpPr>
          <p:nvPr>
            <p:ph type="subTitle" idx="6"/>
          </p:nvPr>
        </p:nvSpPr>
        <p:spPr>
          <a:xfrm>
            <a:off x="782267" y="4863873"/>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2" name="Google Shape;5152;p29"/>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5153" name="Google Shape;5153;p29"/>
          <p:cNvGrpSpPr/>
          <p:nvPr/>
        </p:nvGrpSpPr>
        <p:grpSpPr>
          <a:xfrm flipH="1">
            <a:off x="-16" y="1009513"/>
            <a:ext cx="2808667" cy="796633"/>
            <a:chOff x="-2810250" y="3572525"/>
            <a:chExt cx="2106500" cy="597475"/>
          </a:xfrm>
        </p:grpSpPr>
        <p:sp>
          <p:nvSpPr>
            <p:cNvPr id="5154" name="Google Shape;5154;p2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2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2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2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2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2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2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2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2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2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2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2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2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2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2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2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0" name="Google Shape;5170;p2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1" name="Google Shape;5171;p2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2" name="Google Shape;5172;p2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3" name="Google Shape;5173;p2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4" name="Google Shape;5174;p2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5" name="Google Shape;5175;p2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6" name="Google Shape;5176;p2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7" name="Google Shape;5177;p2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8" name="Google Shape;5178;p2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9" name="Google Shape;5179;p2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0" name="Google Shape;5180;p2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1" name="Google Shape;5181;p2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2" name="Google Shape;5182;p2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3" name="Google Shape;5183;p2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4" name="Google Shape;5184;p2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5" name="Google Shape;5185;p2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6" name="Google Shape;5186;p2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7" name="Google Shape;5187;p2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8" name="Google Shape;5188;p2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9" name="Google Shape;5189;p2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0" name="Google Shape;5190;p2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1" name="Google Shape;5191;p2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2" name="Google Shape;5192;p2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3" name="Google Shape;5193;p2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4" name="Google Shape;5194;p2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5" name="Google Shape;5195;p2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6" name="Google Shape;5196;p2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7" name="Google Shape;5197;p2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8" name="Google Shape;5198;p2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9" name="Google Shape;5199;p2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0" name="Google Shape;5200;p2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1" name="Google Shape;5201;p2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2" name="Google Shape;5202;p2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3" name="Google Shape;5203;p2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4" name="Google Shape;5204;p2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5" name="Google Shape;5205;p2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6" name="Google Shape;5206;p2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7" name="Google Shape;5207;p2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8" name="Google Shape;5208;p2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9" name="Google Shape;5209;p2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0" name="Google Shape;5210;p2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1" name="Google Shape;5211;p2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2" name="Google Shape;5212;p2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3" name="Google Shape;5213;p2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4" name="Google Shape;5214;p2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5" name="Google Shape;5215;p2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6" name="Google Shape;5216;p2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7" name="Google Shape;5217;p2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8" name="Google Shape;5218;p2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9" name="Google Shape;5219;p2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0" name="Google Shape;5220;p2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1" name="Google Shape;5221;p2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2" name="Google Shape;5222;p2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3" name="Google Shape;5223;p2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4" name="Google Shape;5224;p2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5" name="Google Shape;5225;p2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6" name="Google Shape;5226;p2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7" name="Google Shape;5227;p2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8" name="Google Shape;5228;p2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9" name="Google Shape;5229;p2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0" name="Google Shape;5230;p2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1" name="Google Shape;5231;p2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2" name="Google Shape;5232;p2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3" name="Google Shape;5233;p2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4" name="Google Shape;5234;p2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5" name="Google Shape;5235;p2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6" name="Google Shape;5236;p2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7" name="Google Shape;5237;p2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8" name="Google Shape;5238;p2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9" name="Google Shape;5239;p2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0" name="Google Shape;5240;p2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1" name="Google Shape;5241;p2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2" name="Google Shape;5242;p2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3" name="Google Shape;5243;p2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4" name="Google Shape;5244;p2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5" name="Google Shape;5245;p2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6" name="Google Shape;5246;p2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7" name="Google Shape;5247;p2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8" name="Google Shape;5248;p2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9" name="Google Shape;5249;p2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0" name="Google Shape;5250;p2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1" name="Google Shape;5251;p2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2" name="Google Shape;5252;p2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3" name="Google Shape;5253;p2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4" name="Google Shape;5254;p2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5" name="Google Shape;5255;p2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6" name="Google Shape;5256;p2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7" name="Google Shape;5257;p2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8" name="Google Shape;5258;p2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9" name="Google Shape;5259;p2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0" name="Google Shape;5260;p2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1" name="Google Shape;5261;p2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2" name="Google Shape;5262;p2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3" name="Google Shape;5263;p2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264" name="Google Shape;5264;p29"/>
          <p:cNvPicPr preferRelativeResize="0"/>
          <p:nvPr/>
        </p:nvPicPr>
        <p:blipFill>
          <a:blip r:embed="rId3">
            <a:alphaModFix amt="76000"/>
          </a:blip>
          <a:stretch>
            <a:fillRect/>
          </a:stretch>
        </p:blipFill>
        <p:spPr>
          <a:xfrm>
            <a:off x="10565800" y="564616"/>
            <a:ext cx="5057368" cy="898400"/>
          </a:xfrm>
          <a:prstGeom prst="rect">
            <a:avLst/>
          </a:prstGeom>
          <a:noFill/>
          <a:ln>
            <a:noFill/>
          </a:ln>
        </p:spPr>
      </p:pic>
    </p:spTree>
    <p:extLst>
      <p:ext uri="{BB962C8B-B14F-4D97-AF65-F5344CB8AC3E}">
        <p14:creationId xmlns:p14="http://schemas.microsoft.com/office/powerpoint/2010/main" val="403267798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265"/>
        <p:cNvGrpSpPr/>
        <p:nvPr/>
      </p:nvGrpSpPr>
      <p:grpSpPr>
        <a:xfrm>
          <a:off x="0" y="0"/>
          <a:ext cx="0" cy="0"/>
          <a:chOff x="0" y="0"/>
          <a:chExt cx="0" cy="0"/>
        </a:xfrm>
      </p:grpSpPr>
      <p:pic>
        <p:nvPicPr>
          <p:cNvPr id="5266" name="Google Shape;5266;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267" name="Google Shape;5267;p30"/>
          <p:cNvSpPr txBox="1">
            <a:spLocks noGrp="1"/>
          </p:cNvSpPr>
          <p:nvPr>
            <p:ph type="subTitle" idx="1"/>
          </p:nvPr>
        </p:nvSpPr>
        <p:spPr>
          <a:xfrm>
            <a:off x="1199141" y="3238867"/>
            <a:ext cx="46288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268" name="Google Shape;5268;p30"/>
          <p:cNvSpPr txBox="1">
            <a:spLocks noGrp="1"/>
          </p:cNvSpPr>
          <p:nvPr>
            <p:ph type="title"/>
          </p:nvPr>
        </p:nvSpPr>
        <p:spPr>
          <a:xfrm>
            <a:off x="1145941" y="2342667"/>
            <a:ext cx="4735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269" name="Google Shape;5269;p30"/>
          <p:cNvGrpSpPr/>
          <p:nvPr/>
        </p:nvGrpSpPr>
        <p:grpSpPr>
          <a:xfrm>
            <a:off x="0" y="6138001"/>
            <a:ext cx="2808667" cy="796633"/>
            <a:chOff x="-2810250" y="3572525"/>
            <a:chExt cx="2106500" cy="597475"/>
          </a:xfrm>
        </p:grpSpPr>
        <p:sp>
          <p:nvSpPr>
            <p:cNvPr id="5270" name="Google Shape;5270;p3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1" name="Google Shape;5271;p3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2" name="Google Shape;5272;p3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3" name="Google Shape;5273;p3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4" name="Google Shape;5274;p3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5" name="Google Shape;5275;p3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6" name="Google Shape;5276;p3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7" name="Google Shape;5277;p3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8" name="Google Shape;5278;p3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9" name="Google Shape;5279;p3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0" name="Google Shape;5280;p3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1" name="Google Shape;5281;p3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2" name="Google Shape;5282;p3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3" name="Google Shape;5283;p3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4" name="Google Shape;5284;p3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5" name="Google Shape;5285;p3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6" name="Google Shape;5286;p3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7" name="Google Shape;5287;p3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8" name="Google Shape;5288;p3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9" name="Google Shape;5289;p3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0" name="Google Shape;5290;p3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1" name="Google Shape;5291;p3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2" name="Google Shape;5292;p3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3" name="Google Shape;5293;p3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4" name="Google Shape;5294;p3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5" name="Google Shape;5295;p3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6" name="Google Shape;5296;p3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7" name="Google Shape;5297;p3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8" name="Google Shape;5298;p3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9" name="Google Shape;5299;p3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0" name="Google Shape;5300;p3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1" name="Google Shape;5301;p3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2" name="Google Shape;5302;p3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3" name="Google Shape;5303;p3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4" name="Google Shape;5304;p3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5" name="Google Shape;5305;p3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6" name="Google Shape;5306;p3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7" name="Google Shape;5307;p3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8" name="Google Shape;5308;p3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9" name="Google Shape;5309;p3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0" name="Google Shape;5310;p3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1" name="Google Shape;5311;p3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2" name="Google Shape;5312;p3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3" name="Google Shape;5313;p3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4" name="Google Shape;5314;p3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5" name="Google Shape;5315;p3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6" name="Google Shape;5316;p3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7" name="Google Shape;5317;p3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8" name="Google Shape;5318;p3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9" name="Google Shape;5319;p3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0" name="Google Shape;5320;p3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1" name="Google Shape;5321;p3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2" name="Google Shape;5322;p3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3" name="Google Shape;5323;p3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4" name="Google Shape;5324;p3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5" name="Google Shape;5325;p3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6" name="Google Shape;5326;p3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7" name="Google Shape;5327;p3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8" name="Google Shape;5328;p3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9" name="Google Shape;5329;p3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0" name="Google Shape;5330;p3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1" name="Google Shape;5331;p3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2" name="Google Shape;5332;p3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3" name="Google Shape;5333;p3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4" name="Google Shape;5334;p3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5" name="Google Shape;5335;p3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6" name="Google Shape;5336;p3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7" name="Google Shape;5337;p3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8" name="Google Shape;5338;p3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9" name="Google Shape;5339;p3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0" name="Google Shape;5340;p3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1" name="Google Shape;5341;p3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2" name="Google Shape;5342;p3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3" name="Google Shape;5343;p3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4" name="Google Shape;5344;p3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5" name="Google Shape;5345;p3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6" name="Google Shape;5346;p3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7" name="Google Shape;5347;p3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8" name="Google Shape;5348;p3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9" name="Google Shape;5349;p3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0" name="Google Shape;5350;p3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1" name="Google Shape;5351;p3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2" name="Google Shape;5352;p3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3" name="Google Shape;5353;p3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4" name="Google Shape;5354;p3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5" name="Google Shape;5355;p3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6" name="Google Shape;5356;p3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7" name="Google Shape;5357;p3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8" name="Google Shape;5358;p3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9" name="Google Shape;5359;p3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0" name="Google Shape;5360;p3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1" name="Google Shape;5361;p3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2" name="Google Shape;5362;p3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3" name="Google Shape;5363;p3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4" name="Google Shape;5364;p3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5" name="Google Shape;5365;p3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6" name="Google Shape;5366;p3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7" name="Google Shape;5367;p3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8" name="Google Shape;5368;p3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9" name="Google Shape;5369;p3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0" name="Google Shape;5370;p3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1" name="Google Shape;5371;p3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2" name="Google Shape;5372;p3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3" name="Google Shape;5373;p3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4" name="Google Shape;5374;p3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5" name="Google Shape;5375;p3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6" name="Google Shape;5376;p3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7" name="Google Shape;5377;p3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8" name="Google Shape;5378;p3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9" name="Google Shape;5379;p3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380" name="Google Shape;5380;p30"/>
          <p:cNvGrpSpPr/>
          <p:nvPr/>
        </p:nvGrpSpPr>
        <p:grpSpPr>
          <a:xfrm flipH="1">
            <a:off x="10261600" y="734134"/>
            <a:ext cx="2808667" cy="796633"/>
            <a:chOff x="-2810250" y="3572525"/>
            <a:chExt cx="2106500" cy="597475"/>
          </a:xfrm>
        </p:grpSpPr>
        <p:sp>
          <p:nvSpPr>
            <p:cNvPr id="5381" name="Google Shape;5381;p3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2" name="Google Shape;5382;p3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3" name="Google Shape;5383;p3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4" name="Google Shape;5384;p3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5" name="Google Shape;5385;p3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6" name="Google Shape;5386;p3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7" name="Google Shape;5387;p3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8" name="Google Shape;5388;p3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9" name="Google Shape;5389;p3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0" name="Google Shape;5390;p3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1" name="Google Shape;5391;p3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2" name="Google Shape;5392;p3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3" name="Google Shape;5393;p3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4" name="Google Shape;5394;p3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5" name="Google Shape;5395;p3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6" name="Google Shape;5396;p3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7" name="Google Shape;5397;p3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8" name="Google Shape;5398;p3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9" name="Google Shape;5399;p3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0" name="Google Shape;5400;p3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1" name="Google Shape;5401;p3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2" name="Google Shape;5402;p3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3" name="Google Shape;5403;p3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4" name="Google Shape;5404;p3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5" name="Google Shape;5405;p3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6" name="Google Shape;5406;p3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7" name="Google Shape;5407;p3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8" name="Google Shape;5408;p3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9" name="Google Shape;5409;p3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0" name="Google Shape;5410;p3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1" name="Google Shape;5411;p3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2" name="Google Shape;5412;p3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3" name="Google Shape;5413;p3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4" name="Google Shape;5414;p3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5" name="Google Shape;5415;p3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6" name="Google Shape;5416;p3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7" name="Google Shape;5417;p3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8" name="Google Shape;5418;p3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9" name="Google Shape;5419;p3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0" name="Google Shape;5420;p3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1" name="Google Shape;5421;p3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2" name="Google Shape;5422;p3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3" name="Google Shape;5423;p3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4" name="Google Shape;5424;p3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5" name="Google Shape;5425;p3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6" name="Google Shape;5426;p3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7" name="Google Shape;5427;p3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8" name="Google Shape;5428;p3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9" name="Google Shape;5429;p3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0" name="Google Shape;5430;p3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1" name="Google Shape;5431;p3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2" name="Google Shape;5432;p3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3" name="Google Shape;5433;p3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4" name="Google Shape;5434;p3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5" name="Google Shape;5435;p3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6" name="Google Shape;5436;p3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7" name="Google Shape;5437;p3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8" name="Google Shape;5438;p3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9" name="Google Shape;5439;p3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0" name="Google Shape;5440;p3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1" name="Google Shape;5441;p3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2" name="Google Shape;5442;p3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3" name="Google Shape;5443;p3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4" name="Google Shape;5444;p3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5" name="Google Shape;5445;p3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6" name="Google Shape;5446;p3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7" name="Google Shape;5447;p3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8" name="Google Shape;5448;p3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9" name="Google Shape;5449;p3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0" name="Google Shape;5450;p3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1" name="Google Shape;5451;p3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2" name="Google Shape;5452;p3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3" name="Google Shape;5453;p3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4" name="Google Shape;5454;p3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5" name="Google Shape;5455;p3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6" name="Google Shape;5456;p3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7" name="Google Shape;5457;p3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8" name="Google Shape;5458;p3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9" name="Google Shape;5459;p3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0" name="Google Shape;5460;p3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1" name="Google Shape;5461;p3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2" name="Google Shape;5462;p3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3" name="Google Shape;5463;p3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4" name="Google Shape;5464;p3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5" name="Google Shape;5465;p3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6" name="Google Shape;5466;p3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7" name="Google Shape;5467;p3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8" name="Google Shape;5468;p3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9" name="Google Shape;5469;p3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0" name="Google Shape;5470;p3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1" name="Google Shape;5471;p3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2" name="Google Shape;5472;p3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3" name="Google Shape;5473;p3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4" name="Google Shape;5474;p3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5" name="Google Shape;5475;p3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6" name="Google Shape;5476;p3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7" name="Google Shape;5477;p3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8" name="Google Shape;5478;p3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9" name="Google Shape;5479;p3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0" name="Google Shape;5480;p3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1" name="Google Shape;5481;p3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2" name="Google Shape;5482;p3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3" name="Google Shape;5483;p3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4" name="Google Shape;5484;p3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5" name="Google Shape;5485;p3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6" name="Google Shape;5486;p3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7" name="Google Shape;5487;p3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8" name="Google Shape;5488;p3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9" name="Google Shape;5489;p3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0" name="Google Shape;5490;p3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491" name="Google Shape;5491;p30"/>
          <p:cNvPicPr preferRelativeResize="0"/>
          <p:nvPr/>
        </p:nvPicPr>
        <p:blipFill>
          <a:blip r:embed="rId3">
            <a:alphaModFix amt="85000"/>
          </a:blip>
          <a:stretch>
            <a:fillRect/>
          </a:stretch>
        </p:blipFill>
        <p:spPr>
          <a:xfrm rot="-2976215">
            <a:off x="-1376439" y="-601614"/>
            <a:ext cx="3685200" cy="2416123"/>
          </a:xfrm>
          <a:prstGeom prst="rect">
            <a:avLst/>
          </a:prstGeom>
          <a:noFill/>
          <a:ln>
            <a:noFill/>
          </a:ln>
        </p:spPr>
      </p:pic>
      <p:pic>
        <p:nvPicPr>
          <p:cNvPr id="5492" name="Google Shape;5492;p30"/>
          <p:cNvPicPr preferRelativeResize="0"/>
          <p:nvPr/>
        </p:nvPicPr>
        <p:blipFill>
          <a:blip r:embed="rId4">
            <a:alphaModFix amt="66000"/>
          </a:blip>
          <a:stretch>
            <a:fillRect/>
          </a:stretch>
        </p:blipFill>
        <p:spPr>
          <a:xfrm rot="3667399">
            <a:off x="10921110" y="4057046"/>
            <a:ext cx="2616717" cy="4958543"/>
          </a:xfrm>
          <a:prstGeom prst="rect">
            <a:avLst/>
          </a:prstGeom>
          <a:noFill/>
          <a:ln>
            <a:noFill/>
          </a:ln>
        </p:spPr>
      </p:pic>
    </p:spTree>
    <p:extLst>
      <p:ext uri="{BB962C8B-B14F-4D97-AF65-F5344CB8AC3E}">
        <p14:creationId xmlns:p14="http://schemas.microsoft.com/office/powerpoint/2010/main" val="341612576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493"/>
        <p:cNvGrpSpPr/>
        <p:nvPr/>
      </p:nvGrpSpPr>
      <p:grpSpPr>
        <a:xfrm>
          <a:off x="0" y="0"/>
          <a:ext cx="0" cy="0"/>
          <a:chOff x="0" y="0"/>
          <a:chExt cx="0" cy="0"/>
        </a:xfrm>
      </p:grpSpPr>
      <p:pic>
        <p:nvPicPr>
          <p:cNvPr id="5494" name="Google Shape;5494;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495" name="Google Shape;5495;p31"/>
          <p:cNvSpPr txBox="1">
            <a:spLocks noGrp="1"/>
          </p:cNvSpPr>
          <p:nvPr>
            <p:ph type="subTitle" idx="1"/>
          </p:nvPr>
        </p:nvSpPr>
        <p:spPr>
          <a:xfrm>
            <a:off x="953167" y="1924835"/>
            <a:ext cx="10285600" cy="3387200"/>
          </a:xfrm>
          <a:prstGeom prst="rect">
            <a:avLst/>
          </a:prstGeom>
        </p:spPr>
        <p:txBody>
          <a:bodyPr spcFirstLastPara="1" wrap="square" lIns="91425" tIns="91425" rIns="91425" bIns="91425" anchor="ctr" anchorCtr="0">
            <a:noAutofit/>
          </a:bodyPr>
          <a:lstStyle>
            <a:lvl1pPr lvl="0" algn="ctr" rtl="0">
              <a:lnSpc>
                <a:spcPct val="100000"/>
              </a:lnSpc>
              <a:spcBef>
                <a:spcPts val="1333"/>
              </a:spcBef>
              <a:spcAft>
                <a:spcPts val="0"/>
              </a:spcAft>
              <a:buClr>
                <a:schemeClr val="lt2"/>
              </a:buClr>
              <a:buSzPts val="1600"/>
              <a:buChar char="●"/>
              <a:defRPr sz="2133"/>
            </a:lvl1pPr>
            <a:lvl2pPr lvl="1" algn="ctr" rtl="0">
              <a:lnSpc>
                <a:spcPct val="100000"/>
              </a:lnSpc>
              <a:spcBef>
                <a:spcPts val="0"/>
              </a:spcBef>
              <a:spcAft>
                <a:spcPts val="0"/>
              </a:spcAft>
              <a:buClr>
                <a:schemeClr val="dk1"/>
              </a:buClr>
              <a:buSzPts val="1600"/>
              <a:buChar char="○"/>
              <a:defRPr sz="2133"/>
            </a:lvl2pPr>
            <a:lvl3pPr lvl="2" algn="ctr" rtl="0">
              <a:lnSpc>
                <a:spcPct val="100000"/>
              </a:lnSpc>
              <a:spcBef>
                <a:spcPts val="0"/>
              </a:spcBef>
              <a:spcAft>
                <a:spcPts val="0"/>
              </a:spcAft>
              <a:buClr>
                <a:schemeClr val="dk1"/>
              </a:buClr>
              <a:buSzPts val="1600"/>
              <a:buChar char="■"/>
              <a:defRPr sz="2133"/>
            </a:lvl3pPr>
            <a:lvl4pPr lvl="3" algn="ctr" rtl="0">
              <a:lnSpc>
                <a:spcPct val="100000"/>
              </a:lnSpc>
              <a:spcBef>
                <a:spcPts val="0"/>
              </a:spcBef>
              <a:spcAft>
                <a:spcPts val="0"/>
              </a:spcAft>
              <a:buClr>
                <a:schemeClr val="dk1"/>
              </a:buClr>
              <a:buSzPts val="1600"/>
              <a:buChar char="●"/>
              <a:defRPr sz="2133"/>
            </a:lvl4pPr>
            <a:lvl5pPr lvl="4" algn="ctr" rtl="0">
              <a:lnSpc>
                <a:spcPct val="100000"/>
              </a:lnSpc>
              <a:spcBef>
                <a:spcPts val="0"/>
              </a:spcBef>
              <a:spcAft>
                <a:spcPts val="0"/>
              </a:spcAft>
              <a:buClr>
                <a:schemeClr val="dk1"/>
              </a:buClr>
              <a:buSzPts val="1600"/>
              <a:buChar char="○"/>
              <a:defRPr sz="2133"/>
            </a:lvl5pPr>
            <a:lvl6pPr lvl="5" algn="ctr" rtl="0">
              <a:lnSpc>
                <a:spcPct val="100000"/>
              </a:lnSpc>
              <a:spcBef>
                <a:spcPts val="0"/>
              </a:spcBef>
              <a:spcAft>
                <a:spcPts val="0"/>
              </a:spcAft>
              <a:buClr>
                <a:schemeClr val="dk1"/>
              </a:buClr>
              <a:buSzPts val="1600"/>
              <a:buChar char="■"/>
              <a:defRPr sz="2133"/>
            </a:lvl6pPr>
            <a:lvl7pPr lvl="6" algn="ctr" rtl="0">
              <a:lnSpc>
                <a:spcPct val="100000"/>
              </a:lnSpc>
              <a:spcBef>
                <a:spcPts val="0"/>
              </a:spcBef>
              <a:spcAft>
                <a:spcPts val="0"/>
              </a:spcAft>
              <a:buClr>
                <a:schemeClr val="dk1"/>
              </a:buClr>
              <a:buSzPts val="1600"/>
              <a:buChar char="●"/>
              <a:defRPr sz="2133"/>
            </a:lvl7pPr>
            <a:lvl8pPr lvl="7" algn="ctr" rtl="0">
              <a:lnSpc>
                <a:spcPct val="100000"/>
              </a:lnSpc>
              <a:spcBef>
                <a:spcPts val="0"/>
              </a:spcBef>
              <a:spcAft>
                <a:spcPts val="0"/>
              </a:spcAft>
              <a:buClr>
                <a:schemeClr val="dk1"/>
              </a:buClr>
              <a:buSzPts val="1600"/>
              <a:buChar char="○"/>
              <a:defRPr sz="2133"/>
            </a:lvl8pPr>
            <a:lvl9pPr lvl="8" algn="ctr" rtl="0">
              <a:lnSpc>
                <a:spcPct val="100000"/>
              </a:lnSpc>
              <a:spcBef>
                <a:spcPts val="0"/>
              </a:spcBef>
              <a:spcAft>
                <a:spcPts val="0"/>
              </a:spcAft>
              <a:buClr>
                <a:schemeClr val="dk1"/>
              </a:buClr>
              <a:buSzPts val="1600"/>
              <a:buChar char="■"/>
              <a:defRPr sz="2133"/>
            </a:lvl9pPr>
          </a:lstStyle>
          <a:p>
            <a:endParaRPr/>
          </a:p>
        </p:txBody>
      </p:sp>
      <p:sp>
        <p:nvSpPr>
          <p:cNvPr id="5496" name="Google Shape;5496;p31"/>
          <p:cNvSpPr txBox="1">
            <a:spLocks noGrp="1"/>
          </p:cNvSpPr>
          <p:nvPr>
            <p:ph type="title"/>
          </p:nvPr>
        </p:nvSpPr>
        <p:spPr>
          <a:xfrm>
            <a:off x="953167" y="792833"/>
            <a:ext cx="10285600" cy="95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497" name="Google Shape;5497;p31"/>
          <p:cNvGrpSpPr/>
          <p:nvPr/>
        </p:nvGrpSpPr>
        <p:grpSpPr>
          <a:xfrm>
            <a:off x="0" y="6138001"/>
            <a:ext cx="2808667" cy="796633"/>
            <a:chOff x="-2810250" y="3572525"/>
            <a:chExt cx="2106500" cy="597475"/>
          </a:xfrm>
        </p:grpSpPr>
        <p:sp>
          <p:nvSpPr>
            <p:cNvPr id="5498" name="Google Shape;5498;p3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9" name="Google Shape;5499;p3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0" name="Google Shape;5500;p3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1" name="Google Shape;5501;p3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2" name="Google Shape;5502;p3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3" name="Google Shape;5503;p3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4" name="Google Shape;5504;p3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5" name="Google Shape;5505;p3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6" name="Google Shape;5506;p3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7" name="Google Shape;5507;p3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8" name="Google Shape;5508;p3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9" name="Google Shape;5509;p3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0" name="Google Shape;5510;p3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1" name="Google Shape;5511;p3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2" name="Google Shape;5512;p3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3" name="Google Shape;5513;p3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4" name="Google Shape;5514;p3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5" name="Google Shape;5515;p3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6" name="Google Shape;5516;p3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7" name="Google Shape;5517;p3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8" name="Google Shape;5518;p3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9" name="Google Shape;5519;p3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0" name="Google Shape;5520;p3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1" name="Google Shape;5521;p3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2" name="Google Shape;5522;p3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3" name="Google Shape;5523;p3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4" name="Google Shape;5524;p3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5" name="Google Shape;5525;p3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6" name="Google Shape;5526;p3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7" name="Google Shape;5527;p3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8" name="Google Shape;5528;p3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9" name="Google Shape;5529;p3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0" name="Google Shape;5530;p3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1" name="Google Shape;5531;p3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2" name="Google Shape;5532;p3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3" name="Google Shape;5533;p3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4" name="Google Shape;5534;p3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5" name="Google Shape;5535;p3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6" name="Google Shape;5536;p3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7" name="Google Shape;5537;p3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8" name="Google Shape;5538;p3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9" name="Google Shape;5539;p3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0" name="Google Shape;5540;p3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1" name="Google Shape;5541;p3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2" name="Google Shape;5542;p3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3" name="Google Shape;5543;p3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4" name="Google Shape;5544;p3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5" name="Google Shape;5545;p3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6" name="Google Shape;5546;p3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7" name="Google Shape;5547;p3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8" name="Google Shape;5548;p3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9" name="Google Shape;5549;p3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0" name="Google Shape;5550;p3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1" name="Google Shape;5551;p3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2" name="Google Shape;5552;p3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3" name="Google Shape;5553;p3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4" name="Google Shape;5554;p3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5" name="Google Shape;5555;p3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6" name="Google Shape;5556;p3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7" name="Google Shape;5557;p3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8" name="Google Shape;5558;p3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9" name="Google Shape;5559;p3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0" name="Google Shape;5560;p3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1" name="Google Shape;5561;p3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2" name="Google Shape;5562;p3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3" name="Google Shape;5563;p3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4" name="Google Shape;5564;p3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5" name="Google Shape;5565;p3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6" name="Google Shape;5566;p3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7" name="Google Shape;5567;p3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8" name="Google Shape;5568;p3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9" name="Google Shape;5569;p3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0" name="Google Shape;5570;p3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1" name="Google Shape;5571;p3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2" name="Google Shape;5572;p3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3" name="Google Shape;5573;p3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4" name="Google Shape;5574;p3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5" name="Google Shape;5575;p3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6" name="Google Shape;5576;p3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7" name="Google Shape;5577;p3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8" name="Google Shape;5578;p3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9" name="Google Shape;5579;p3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0" name="Google Shape;5580;p3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1" name="Google Shape;5581;p3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2" name="Google Shape;5582;p3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3" name="Google Shape;5583;p3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4" name="Google Shape;5584;p3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5" name="Google Shape;5585;p3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6" name="Google Shape;5586;p3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7" name="Google Shape;5587;p3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8" name="Google Shape;5588;p3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9" name="Google Shape;5589;p3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0" name="Google Shape;5590;p3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1" name="Google Shape;5591;p3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2" name="Google Shape;5592;p3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3" name="Google Shape;5593;p3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4" name="Google Shape;5594;p3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5" name="Google Shape;5595;p3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6" name="Google Shape;5596;p3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7" name="Google Shape;5597;p3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8" name="Google Shape;5598;p3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9" name="Google Shape;5599;p3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0" name="Google Shape;5600;p3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1" name="Google Shape;5601;p3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2" name="Google Shape;5602;p3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3" name="Google Shape;5603;p3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4" name="Google Shape;5604;p3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5" name="Google Shape;5605;p3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6" name="Google Shape;5606;p3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7" name="Google Shape;5607;p3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608" name="Google Shape;5608;p31"/>
          <p:cNvGrpSpPr/>
          <p:nvPr/>
        </p:nvGrpSpPr>
        <p:grpSpPr>
          <a:xfrm flipH="1">
            <a:off x="10261600" y="734134"/>
            <a:ext cx="2808667" cy="796633"/>
            <a:chOff x="-2810250" y="3572525"/>
            <a:chExt cx="2106500" cy="597475"/>
          </a:xfrm>
        </p:grpSpPr>
        <p:sp>
          <p:nvSpPr>
            <p:cNvPr id="5609" name="Google Shape;5609;p3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0" name="Google Shape;5610;p3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1" name="Google Shape;5611;p3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2" name="Google Shape;5612;p3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3" name="Google Shape;5613;p3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4" name="Google Shape;5614;p3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5" name="Google Shape;5615;p3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6" name="Google Shape;5616;p3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7" name="Google Shape;5617;p3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8" name="Google Shape;5618;p3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9" name="Google Shape;5619;p3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0" name="Google Shape;5620;p3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1" name="Google Shape;5621;p3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2" name="Google Shape;5622;p3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3" name="Google Shape;5623;p3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4" name="Google Shape;5624;p3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5" name="Google Shape;5625;p3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6" name="Google Shape;5626;p3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7" name="Google Shape;5627;p3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8" name="Google Shape;5628;p3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9" name="Google Shape;5629;p3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0" name="Google Shape;5630;p3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1" name="Google Shape;5631;p3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2" name="Google Shape;5632;p3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3" name="Google Shape;5633;p3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4" name="Google Shape;5634;p3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5" name="Google Shape;5635;p3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6" name="Google Shape;5636;p3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7" name="Google Shape;5637;p3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8" name="Google Shape;5638;p3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9" name="Google Shape;5639;p3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0" name="Google Shape;5640;p3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1" name="Google Shape;5641;p3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2" name="Google Shape;5642;p3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3" name="Google Shape;5643;p3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4" name="Google Shape;5644;p3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5" name="Google Shape;5645;p3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6" name="Google Shape;5646;p3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7" name="Google Shape;5647;p3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8" name="Google Shape;5648;p3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9" name="Google Shape;5649;p3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0" name="Google Shape;5650;p3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1" name="Google Shape;5651;p3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2" name="Google Shape;5652;p3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3" name="Google Shape;5653;p3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4" name="Google Shape;5654;p3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5" name="Google Shape;5655;p3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6" name="Google Shape;5656;p3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7" name="Google Shape;5657;p3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8" name="Google Shape;5658;p3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9" name="Google Shape;5659;p3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0" name="Google Shape;5660;p3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1" name="Google Shape;5661;p3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2" name="Google Shape;5662;p3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3" name="Google Shape;5663;p3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4" name="Google Shape;5664;p3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5" name="Google Shape;5665;p3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6" name="Google Shape;5666;p3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7" name="Google Shape;5667;p3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8" name="Google Shape;5668;p3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9" name="Google Shape;5669;p3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0" name="Google Shape;5670;p3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1" name="Google Shape;5671;p3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2" name="Google Shape;5672;p3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3" name="Google Shape;5673;p3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4" name="Google Shape;5674;p3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5" name="Google Shape;5675;p3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6" name="Google Shape;5676;p3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7" name="Google Shape;5677;p3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8" name="Google Shape;5678;p3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9" name="Google Shape;5679;p3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0" name="Google Shape;5680;p3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1" name="Google Shape;5681;p3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2" name="Google Shape;5682;p3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3" name="Google Shape;5683;p3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4" name="Google Shape;5684;p3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5" name="Google Shape;5685;p3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6" name="Google Shape;5686;p3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7" name="Google Shape;5687;p3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8" name="Google Shape;5688;p3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9" name="Google Shape;5689;p3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0" name="Google Shape;5690;p3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1" name="Google Shape;5691;p3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2" name="Google Shape;5692;p3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3" name="Google Shape;5693;p3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4" name="Google Shape;5694;p3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5" name="Google Shape;5695;p3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6" name="Google Shape;5696;p3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7" name="Google Shape;5697;p3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8" name="Google Shape;5698;p3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9" name="Google Shape;5699;p3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0" name="Google Shape;5700;p3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1" name="Google Shape;5701;p3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2" name="Google Shape;5702;p3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3" name="Google Shape;5703;p3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4" name="Google Shape;5704;p3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5" name="Google Shape;5705;p3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6" name="Google Shape;5706;p3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7" name="Google Shape;5707;p3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8" name="Google Shape;5708;p3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9" name="Google Shape;5709;p3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0" name="Google Shape;5710;p3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1" name="Google Shape;5711;p3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2" name="Google Shape;5712;p3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3" name="Google Shape;5713;p3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4" name="Google Shape;5714;p3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5" name="Google Shape;5715;p3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6" name="Google Shape;5716;p3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7" name="Google Shape;5717;p3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8" name="Google Shape;5718;p3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719" name="Google Shape;5719;p31"/>
          <p:cNvPicPr preferRelativeResize="0"/>
          <p:nvPr/>
        </p:nvPicPr>
        <p:blipFill>
          <a:blip r:embed="rId3">
            <a:alphaModFix amt="72000"/>
          </a:blip>
          <a:stretch>
            <a:fillRect/>
          </a:stretch>
        </p:blipFill>
        <p:spPr>
          <a:xfrm rot="-2976215">
            <a:off x="9178495" y="5085120"/>
            <a:ext cx="3685200" cy="2416123"/>
          </a:xfrm>
          <a:prstGeom prst="rect">
            <a:avLst/>
          </a:prstGeom>
          <a:noFill/>
          <a:ln>
            <a:noFill/>
          </a:ln>
        </p:spPr>
      </p:pic>
      <p:pic>
        <p:nvPicPr>
          <p:cNvPr id="5720" name="Google Shape;5720;p31"/>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Tree>
    <p:extLst>
      <p:ext uri="{BB962C8B-B14F-4D97-AF65-F5344CB8AC3E}">
        <p14:creationId xmlns:p14="http://schemas.microsoft.com/office/powerpoint/2010/main" val="206562593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5721"/>
        <p:cNvGrpSpPr/>
        <p:nvPr/>
      </p:nvGrpSpPr>
      <p:grpSpPr>
        <a:xfrm>
          <a:off x="0" y="0"/>
          <a:ext cx="0" cy="0"/>
          <a:chOff x="0" y="0"/>
          <a:chExt cx="0" cy="0"/>
        </a:xfrm>
      </p:grpSpPr>
      <p:pic>
        <p:nvPicPr>
          <p:cNvPr id="5722" name="Google Shape;5722;p3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723" name="Google Shape;5723;p32"/>
          <p:cNvSpPr txBox="1">
            <a:spLocks noGrp="1"/>
          </p:cNvSpPr>
          <p:nvPr>
            <p:ph type="subTitle" idx="1"/>
          </p:nvPr>
        </p:nvSpPr>
        <p:spPr>
          <a:xfrm>
            <a:off x="5692501" y="3238565"/>
            <a:ext cx="45276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724" name="Google Shape;5724;p32"/>
          <p:cNvSpPr txBox="1">
            <a:spLocks noGrp="1"/>
          </p:cNvSpPr>
          <p:nvPr>
            <p:ph type="title"/>
          </p:nvPr>
        </p:nvSpPr>
        <p:spPr>
          <a:xfrm>
            <a:off x="5541701" y="2326361"/>
            <a:ext cx="4829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grpSp>
        <p:nvGrpSpPr>
          <p:cNvPr id="5725" name="Google Shape;5725;p32"/>
          <p:cNvGrpSpPr/>
          <p:nvPr/>
        </p:nvGrpSpPr>
        <p:grpSpPr>
          <a:xfrm>
            <a:off x="9383317" y="5547268"/>
            <a:ext cx="2808667" cy="796633"/>
            <a:chOff x="-2810250" y="3572525"/>
            <a:chExt cx="2106500" cy="597475"/>
          </a:xfrm>
        </p:grpSpPr>
        <p:sp>
          <p:nvSpPr>
            <p:cNvPr id="5726" name="Google Shape;5726;p3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7" name="Google Shape;5727;p3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8" name="Google Shape;5728;p3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9" name="Google Shape;5729;p3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0" name="Google Shape;5730;p3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1" name="Google Shape;5731;p3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2" name="Google Shape;5732;p3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3" name="Google Shape;5733;p3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4" name="Google Shape;5734;p3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5" name="Google Shape;5735;p3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6" name="Google Shape;5736;p3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7" name="Google Shape;5737;p3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8" name="Google Shape;5738;p3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9" name="Google Shape;5739;p3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0" name="Google Shape;5740;p3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1" name="Google Shape;5741;p3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2" name="Google Shape;5742;p3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3" name="Google Shape;5743;p3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4" name="Google Shape;5744;p3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5" name="Google Shape;5745;p3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6" name="Google Shape;5746;p3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7" name="Google Shape;5747;p3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8" name="Google Shape;5748;p3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9" name="Google Shape;5749;p3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0" name="Google Shape;5750;p3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1" name="Google Shape;5751;p3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2" name="Google Shape;5752;p3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3" name="Google Shape;5753;p3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4" name="Google Shape;5754;p3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5" name="Google Shape;5755;p3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6" name="Google Shape;5756;p3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7" name="Google Shape;5757;p3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8" name="Google Shape;5758;p3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9" name="Google Shape;5759;p3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0" name="Google Shape;5760;p3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1" name="Google Shape;5761;p3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2" name="Google Shape;5762;p3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3" name="Google Shape;5763;p3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4" name="Google Shape;5764;p3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5" name="Google Shape;5765;p3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6" name="Google Shape;5766;p3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7" name="Google Shape;5767;p3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8" name="Google Shape;5768;p3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9" name="Google Shape;5769;p3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0" name="Google Shape;5770;p3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1" name="Google Shape;5771;p3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2" name="Google Shape;5772;p3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3" name="Google Shape;5773;p3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4" name="Google Shape;5774;p3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5" name="Google Shape;5775;p3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6" name="Google Shape;5776;p3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7" name="Google Shape;5777;p3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8" name="Google Shape;5778;p3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9" name="Google Shape;5779;p3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0" name="Google Shape;5780;p3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1" name="Google Shape;5781;p3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2" name="Google Shape;5782;p3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3" name="Google Shape;5783;p3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4" name="Google Shape;5784;p3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5" name="Google Shape;5785;p3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6" name="Google Shape;5786;p3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7" name="Google Shape;5787;p3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8" name="Google Shape;5788;p3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9" name="Google Shape;5789;p3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0" name="Google Shape;5790;p3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1" name="Google Shape;5791;p3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2" name="Google Shape;5792;p3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3" name="Google Shape;5793;p3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4" name="Google Shape;5794;p3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5" name="Google Shape;5795;p3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6" name="Google Shape;5796;p3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7" name="Google Shape;5797;p3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8" name="Google Shape;5798;p3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9" name="Google Shape;5799;p3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0" name="Google Shape;5800;p3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1" name="Google Shape;5801;p3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2" name="Google Shape;5802;p3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3" name="Google Shape;5803;p3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4" name="Google Shape;5804;p3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5" name="Google Shape;5805;p3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6" name="Google Shape;5806;p3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7" name="Google Shape;5807;p3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8" name="Google Shape;5808;p3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9" name="Google Shape;5809;p3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0" name="Google Shape;5810;p3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1" name="Google Shape;5811;p3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2" name="Google Shape;5812;p3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3" name="Google Shape;5813;p3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4" name="Google Shape;5814;p3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5" name="Google Shape;5815;p3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6" name="Google Shape;5816;p3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7" name="Google Shape;5817;p3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8" name="Google Shape;5818;p3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9" name="Google Shape;5819;p3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0" name="Google Shape;5820;p3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1" name="Google Shape;5821;p3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2" name="Google Shape;5822;p3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3" name="Google Shape;5823;p3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4" name="Google Shape;5824;p3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5" name="Google Shape;5825;p3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6" name="Google Shape;5826;p3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7" name="Google Shape;5827;p3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8" name="Google Shape;5828;p3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9" name="Google Shape;5829;p3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0" name="Google Shape;5830;p3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1" name="Google Shape;5831;p3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2" name="Google Shape;5832;p3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3" name="Google Shape;5833;p3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4" name="Google Shape;5834;p3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5" name="Google Shape;5835;p3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836" name="Google Shape;5836;p32"/>
          <p:cNvGrpSpPr/>
          <p:nvPr/>
        </p:nvGrpSpPr>
        <p:grpSpPr>
          <a:xfrm flipH="1">
            <a:off x="-412883" y="453396"/>
            <a:ext cx="2808667" cy="796633"/>
            <a:chOff x="-2810250" y="3572525"/>
            <a:chExt cx="2106500" cy="597475"/>
          </a:xfrm>
        </p:grpSpPr>
        <p:sp>
          <p:nvSpPr>
            <p:cNvPr id="5837" name="Google Shape;5837;p3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8" name="Google Shape;5838;p3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9" name="Google Shape;5839;p3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0" name="Google Shape;5840;p3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1" name="Google Shape;5841;p3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2" name="Google Shape;5842;p3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3" name="Google Shape;5843;p3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4" name="Google Shape;5844;p3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5" name="Google Shape;5845;p3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6" name="Google Shape;5846;p3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7" name="Google Shape;5847;p3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8" name="Google Shape;5848;p3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9" name="Google Shape;5849;p3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0" name="Google Shape;5850;p3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1" name="Google Shape;5851;p3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2" name="Google Shape;5852;p3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3" name="Google Shape;5853;p3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4" name="Google Shape;5854;p3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5" name="Google Shape;5855;p3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6" name="Google Shape;5856;p3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7" name="Google Shape;5857;p3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8" name="Google Shape;5858;p3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9" name="Google Shape;5859;p3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0" name="Google Shape;5860;p3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1" name="Google Shape;5861;p3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2" name="Google Shape;5862;p3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3" name="Google Shape;5863;p3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4" name="Google Shape;5864;p3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5" name="Google Shape;5865;p3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6" name="Google Shape;5866;p3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7" name="Google Shape;5867;p3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8" name="Google Shape;5868;p3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9" name="Google Shape;5869;p3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0" name="Google Shape;5870;p3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1" name="Google Shape;5871;p3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2" name="Google Shape;5872;p3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3" name="Google Shape;5873;p3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4" name="Google Shape;5874;p3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5" name="Google Shape;5875;p3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6" name="Google Shape;5876;p3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7" name="Google Shape;5877;p3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8" name="Google Shape;5878;p3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9" name="Google Shape;5879;p3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0" name="Google Shape;5880;p3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1" name="Google Shape;5881;p3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2" name="Google Shape;5882;p3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3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3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3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3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3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3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3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3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3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3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3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3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3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3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3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3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3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3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3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3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3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3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3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3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3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3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3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3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3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3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3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3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3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3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3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3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3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3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1" name="Google Shape;5921;p3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2" name="Google Shape;5922;p3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3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3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5" name="Google Shape;5925;p3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3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3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3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3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3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3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3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3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3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3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3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7" name="Google Shape;5937;p3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8" name="Google Shape;5938;p3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9" name="Google Shape;5939;p3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3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3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3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3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3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3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3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947" name="Google Shape;5947;p32"/>
          <p:cNvPicPr preferRelativeResize="0"/>
          <p:nvPr/>
        </p:nvPicPr>
        <p:blipFill>
          <a:blip r:embed="rId3">
            <a:alphaModFix amt="76000"/>
          </a:blip>
          <a:stretch>
            <a:fillRect/>
          </a:stretch>
        </p:blipFill>
        <p:spPr>
          <a:xfrm>
            <a:off x="8459983" y="1136149"/>
            <a:ext cx="5057368" cy="898400"/>
          </a:xfrm>
          <a:prstGeom prst="rect">
            <a:avLst/>
          </a:prstGeom>
          <a:noFill/>
          <a:ln>
            <a:noFill/>
          </a:ln>
        </p:spPr>
      </p:pic>
    </p:spTree>
    <p:extLst>
      <p:ext uri="{BB962C8B-B14F-4D97-AF65-F5344CB8AC3E}">
        <p14:creationId xmlns:p14="http://schemas.microsoft.com/office/powerpoint/2010/main" val="31783816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948"/>
        <p:cNvGrpSpPr/>
        <p:nvPr/>
      </p:nvGrpSpPr>
      <p:grpSpPr>
        <a:xfrm>
          <a:off x="0" y="0"/>
          <a:ext cx="0" cy="0"/>
          <a:chOff x="0" y="0"/>
          <a:chExt cx="0" cy="0"/>
        </a:xfrm>
      </p:grpSpPr>
      <p:pic>
        <p:nvPicPr>
          <p:cNvPr id="5949" name="Google Shape;5949;p3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950" name="Google Shape;5950;p33"/>
          <p:cNvSpPr txBox="1">
            <a:spLocks noGrp="1"/>
          </p:cNvSpPr>
          <p:nvPr>
            <p:ph type="ctrTitle"/>
          </p:nvPr>
        </p:nvSpPr>
        <p:spPr>
          <a:xfrm>
            <a:off x="3135800" y="803896"/>
            <a:ext cx="5920400" cy="18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117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5951" name="Google Shape;5951;p33"/>
          <p:cNvSpPr txBox="1"/>
          <p:nvPr/>
        </p:nvSpPr>
        <p:spPr>
          <a:xfrm>
            <a:off x="3380417" y="4834200"/>
            <a:ext cx="5437600" cy="844000"/>
          </a:xfrm>
          <a:prstGeom prst="rect">
            <a:avLst/>
          </a:prstGeom>
          <a:noFill/>
          <a:ln>
            <a:noFill/>
          </a:ln>
        </p:spPr>
        <p:txBody>
          <a:bodyPr spcFirstLastPara="1" wrap="square" lIns="121900" tIns="121900" rIns="121900" bIns="121900" anchor="t" anchorCtr="0">
            <a:noAutofit/>
          </a:bodyPr>
          <a:lstStyle/>
          <a:p>
            <a:pPr algn="ctr">
              <a:buClr>
                <a:srgbClr val="000000"/>
              </a:buClr>
              <a:buFont typeface="Arial"/>
              <a:buNone/>
            </a:pPr>
            <a:r>
              <a:rPr lang="en" sz="1467" kern="0">
                <a:solidFill>
                  <a:srgbClr val="00426E"/>
                </a:solidFill>
                <a:latin typeface="Raleway"/>
                <a:ea typeface="Raleway"/>
                <a:cs typeface="Raleway"/>
                <a:sym typeface="Raleway"/>
              </a:rPr>
              <a:t>CREDITS: This presentation template was created by </a:t>
            </a:r>
            <a:r>
              <a:rPr lang="en" sz="1467" b="1" kern="0">
                <a:solidFill>
                  <a:srgbClr val="00426E"/>
                </a:solidFill>
                <a:uFill>
                  <a:noFill/>
                </a:uFill>
                <a:latin typeface="Raleway"/>
                <a:ea typeface="Raleway"/>
                <a:cs typeface="Raleway"/>
                <a:sym typeface="Raleway"/>
                <a:hlinkClick r:id="rId3">
                  <a:extLst>
                    <a:ext uri="{A12FA001-AC4F-418D-AE19-62706E023703}">
                      <ahyp:hlinkClr xmlns:ahyp="http://schemas.microsoft.com/office/drawing/2018/hyperlinkcolor" val="tx"/>
                    </a:ext>
                  </a:extLst>
                </a:hlinkClick>
              </a:rPr>
              <a:t>Slidesgo</a:t>
            </a:r>
            <a:r>
              <a:rPr lang="en" sz="1467" kern="0">
                <a:solidFill>
                  <a:srgbClr val="00426E"/>
                </a:solidFill>
                <a:latin typeface="Raleway"/>
                <a:ea typeface="Raleway"/>
                <a:cs typeface="Raleway"/>
                <a:sym typeface="Raleway"/>
              </a:rPr>
              <a:t>, including icons by </a:t>
            </a:r>
            <a:r>
              <a:rPr lang="en" sz="1467" b="1" kern="0">
                <a:solidFill>
                  <a:srgbClr val="00426E"/>
                </a:solidFill>
                <a:uFill>
                  <a:noFill/>
                </a:uFill>
                <a:latin typeface="Raleway"/>
                <a:ea typeface="Raleway"/>
                <a:cs typeface="Raleway"/>
                <a:sym typeface="Raleway"/>
                <a:hlinkClick r:id="rId4">
                  <a:extLst>
                    <a:ext uri="{A12FA001-AC4F-418D-AE19-62706E023703}">
                      <ahyp:hlinkClr xmlns:ahyp="http://schemas.microsoft.com/office/drawing/2018/hyperlinkcolor" val="tx"/>
                    </a:ext>
                  </a:extLst>
                </a:hlinkClick>
              </a:rPr>
              <a:t>Flaticon</a:t>
            </a:r>
            <a:r>
              <a:rPr lang="en" sz="1467" kern="0">
                <a:solidFill>
                  <a:srgbClr val="00426E"/>
                </a:solidFill>
                <a:latin typeface="Raleway"/>
                <a:ea typeface="Raleway"/>
                <a:cs typeface="Raleway"/>
                <a:sym typeface="Raleway"/>
              </a:rPr>
              <a:t>, and infographics &amp; images by </a:t>
            </a:r>
            <a:r>
              <a:rPr lang="en" sz="1467" b="1" kern="0">
                <a:solidFill>
                  <a:srgbClr val="00426E"/>
                </a:solidFill>
                <a:uFill>
                  <a:noFill/>
                </a:uFill>
                <a:latin typeface="Raleway"/>
                <a:ea typeface="Raleway"/>
                <a:cs typeface="Raleway"/>
                <a:sym typeface="Raleway"/>
                <a:hlinkClick r:id="rId5">
                  <a:extLst>
                    <a:ext uri="{A12FA001-AC4F-418D-AE19-62706E023703}">
                      <ahyp:hlinkClr xmlns:ahyp="http://schemas.microsoft.com/office/drawing/2018/hyperlinkcolor" val="tx"/>
                    </a:ext>
                  </a:extLst>
                </a:hlinkClick>
              </a:rPr>
              <a:t>Freepik</a:t>
            </a:r>
            <a:r>
              <a:rPr lang="en" sz="1467" b="1" kern="0">
                <a:solidFill>
                  <a:srgbClr val="00426E"/>
                </a:solidFill>
                <a:latin typeface="Raleway"/>
                <a:ea typeface="Raleway"/>
                <a:cs typeface="Raleway"/>
                <a:sym typeface="Raleway"/>
              </a:rPr>
              <a:t>. </a:t>
            </a:r>
            <a:endParaRPr sz="1467" b="1" kern="0">
              <a:solidFill>
                <a:srgbClr val="00426E"/>
              </a:solidFill>
              <a:latin typeface="Raleway"/>
              <a:ea typeface="Raleway"/>
              <a:cs typeface="Raleway"/>
              <a:sym typeface="Raleway"/>
            </a:endParaRPr>
          </a:p>
        </p:txBody>
      </p:sp>
      <p:sp>
        <p:nvSpPr>
          <p:cNvPr id="5952" name="Google Shape;5952;p33"/>
          <p:cNvSpPr txBox="1">
            <a:spLocks noGrp="1"/>
          </p:cNvSpPr>
          <p:nvPr>
            <p:ph type="subTitle" idx="1"/>
          </p:nvPr>
        </p:nvSpPr>
        <p:spPr>
          <a:xfrm>
            <a:off x="3940833" y="3636417"/>
            <a:ext cx="4310400" cy="131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5953" name="Google Shape;5953;p33"/>
          <p:cNvGrpSpPr/>
          <p:nvPr/>
        </p:nvGrpSpPr>
        <p:grpSpPr>
          <a:xfrm>
            <a:off x="-1048434" y="1121234"/>
            <a:ext cx="2808667" cy="796633"/>
            <a:chOff x="-2810250" y="3572525"/>
            <a:chExt cx="2106500" cy="597475"/>
          </a:xfrm>
        </p:grpSpPr>
        <p:sp>
          <p:nvSpPr>
            <p:cNvPr id="5954" name="Google Shape;5954;p3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5" name="Google Shape;5955;p3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6" name="Google Shape;5956;p3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3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3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3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3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3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3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3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3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3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3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3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3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3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3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3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3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3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3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3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3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3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3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3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3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3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3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3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3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3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3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3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8" name="Google Shape;5988;p3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3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3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3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2" name="Google Shape;5992;p3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3" name="Google Shape;5993;p3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3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3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3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3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3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3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3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3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3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3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3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3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3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3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3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3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3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3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3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3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3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3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3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3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3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3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3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3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3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3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3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3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3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3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3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3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3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3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3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3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4" name="Google Shape;6034;p3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3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3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3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3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3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3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3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3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3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3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3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3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3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3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3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3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3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3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3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3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3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3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3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3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3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3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3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3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3" name="Google Shape;6063;p3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064" name="Google Shape;6064;p33"/>
          <p:cNvGrpSpPr/>
          <p:nvPr/>
        </p:nvGrpSpPr>
        <p:grpSpPr>
          <a:xfrm>
            <a:off x="10850400" y="5984334"/>
            <a:ext cx="2182667" cy="695300"/>
            <a:chOff x="-4380075" y="3780200"/>
            <a:chExt cx="1637000" cy="521475"/>
          </a:xfrm>
        </p:grpSpPr>
        <p:sp>
          <p:nvSpPr>
            <p:cNvPr id="6065" name="Google Shape;6065;p3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3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3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3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3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3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3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3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3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4" name="Google Shape;6074;p3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3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3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3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3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3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3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3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3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3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3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3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3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3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3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3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3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3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3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3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3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3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3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3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3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3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3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3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3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3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3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3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3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3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3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3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3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3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3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3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3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3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3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3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3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3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3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3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3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3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3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3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3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3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3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3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3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3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3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133" name="Google Shape;6133;p33"/>
          <p:cNvPicPr preferRelativeResize="0"/>
          <p:nvPr/>
        </p:nvPicPr>
        <p:blipFill>
          <a:blip r:embed="rId6">
            <a:alphaModFix amt="58999"/>
          </a:blip>
          <a:stretch>
            <a:fillRect/>
          </a:stretch>
        </p:blipFill>
        <p:spPr>
          <a:xfrm rot="-8370382">
            <a:off x="9425082" y="-370289"/>
            <a:ext cx="4108501" cy="2693688"/>
          </a:xfrm>
          <a:prstGeom prst="rect">
            <a:avLst/>
          </a:prstGeom>
          <a:noFill/>
          <a:ln>
            <a:noFill/>
          </a:ln>
        </p:spPr>
      </p:pic>
      <p:pic>
        <p:nvPicPr>
          <p:cNvPr id="6134" name="Google Shape;6134;p33"/>
          <p:cNvPicPr preferRelativeResize="0"/>
          <p:nvPr/>
        </p:nvPicPr>
        <p:blipFill>
          <a:blip r:embed="rId7">
            <a:alphaModFix amt="54000"/>
          </a:blip>
          <a:stretch>
            <a:fillRect/>
          </a:stretch>
        </p:blipFill>
        <p:spPr>
          <a:xfrm rot="2699980">
            <a:off x="-1443217" y="4315911"/>
            <a:ext cx="4108501" cy="2693687"/>
          </a:xfrm>
          <a:prstGeom prst="rect">
            <a:avLst/>
          </a:prstGeom>
          <a:noFill/>
          <a:ln>
            <a:noFill/>
          </a:ln>
        </p:spPr>
      </p:pic>
    </p:spTree>
    <p:extLst>
      <p:ext uri="{BB962C8B-B14F-4D97-AF65-F5344CB8AC3E}">
        <p14:creationId xmlns:p14="http://schemas.microsoft.com/office/powerpoint/2010/main" val="407366823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135"/>
        <p:cNvGrpSpPr/>
        <p:nvPr/>
      </p:nvGrpSpPr>
      <p:grpSpPr>
        <a:xfrm>
          <a:off x="0" y="0"/>
          <a:ext cx="0" cy="0"/>
          <a:chOff x="0" y="0"/>
          <a:chExt cx="0" cy="0"/>
        </a:xfrm>
      </p:grpSpPr>
      <p:pic>
        <p:nvPicPr>
          <p:cNvPr id="6136" name="Google Shape;6136;p3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137" name="Google Shape;6137;p34"/>
          <p:cNvSpPr txBox="1">
            <a:spLocks noGrp="1"/>
          </p:cNvSpPr>
          <p:nvPr>
            <p:ph type="subTitle" idx="1"/>
          </p:nvPr>
        </p:nvSpPr>
        <p:spPr>
          <a:xfrm>
            <a:off x="4528919" y="4205300"/>
            <a:ext cx="5142800" cy="171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138" name="Google Shape;6138;p34"/>
          <p:cNvSpPr txBox="1">
            <a:spLocks noGrp="1"/>
          </p:cNvSpPr>
          <p:nvPr>
            <p:ph type="title"/>
          </p:nvPr>
        </p:nvSpPr>
        <p:spPr>
          <a:xfrm>
            <a:off x="953167" y="862200"/>
            <a:ext cx="10285600" cy="7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6139" name="Google Shape;6139;p34"/>
          <p:cNvGrpSpPr/>
          <p:nvPr/>
        </p:nvGrpSpPr>
        <p:grpSpPr>
          <a:xfrm>
            <a:off x="-1256567" y="862085"/>
            <a:ext cx="2808667" cy="796633"/>
            <a:chOff x="-2810250" y="3572525"/>
            <a:chExt cx="2106500" cy="597475"/>
          </a:xfrm>
        </p:grpSpPr>
        <p:sp>
          <p:nvSpPr>
            <p:cNvPr id="6140" name="Google Shape;6140;p3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1" name="Google Shape;6141;p3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2" name="Google Shape;6142;p3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3" name="Google Shape;6143;p3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4" name="Google Shape;6144;p3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5" name="Google Shape;6145;p3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6" name="Google Shape;6146;p3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7" name="Google Shape;6147;p3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8" name="Google Shape;6148;p3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9" name="Google Shape;6149;p3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0" name="Google Shape;6150;p3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1" name="Google Shape;6151;p3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2" name="Google Shape;6152;p3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3" name="Google Shape;6153;p3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4" name="Google Shape;6154;p3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5" name="Google Shape;6155;p3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6" name="Google Shape;6156;p3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7" name="Google Shape;6157;p3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8" name="Google Shape;6158;p3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9" name="Google Shape;6159;p3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0" name="Google Shape;6160;p3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1" name="Google Shape;6161;p3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2" name="Google Shape;6162;p3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3" name="Google Shape;6163;p3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4" name="Google Shape;6164;p3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5" name="Google Shape;6165;p3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6" name="Google Shape;6166;p3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7" name="Google Shape;6167;p3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8" name="Google Shape;6168;p3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9" name="Google Shape;6169;p3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0" name="Google Shape;6170;p3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1" name="Google Shape;6171;p3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2" name="Google Shape;6172;p3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3" name="Google Shape;6173;p3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4" name="Google Shape;6174;p3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5" name="Google Shape;6175;p3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6" name="Google Shape;6176;p3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7" name="Google Shape;6177;p3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8" name="Google Shape;6178;p3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9" name="Google Shape;6179;p3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0" name="Google Shape;6180;p3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1" name="Google Shape;6181;p3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2" name="Google Shape;6182;p3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3" name="Google Shape;6183;p3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4" name="Google Shape;6184;p3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5" name="Google Shape;6185;p3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6" name="Google Shape;6186;p3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7" name="Google Shape;6187;p3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8" name="Google Shape;6188;p3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9" name="Google Shape;6189;p3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0" name="Google Shape;6190;p3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1" name="Google Shape;6191;p3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2" name="Google Shape;6192;p3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3" name="Google Shape;6193;p3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4" name="Google Shape;6194;p3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5" name="Google Shape;6195;p3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6" name="Google Shape;6196;p3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7" name="Google Shape;6197;p3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8" name="Google Shape;6198;p3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9" name="Google Shape;6199;p3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0" name="Google Shape;6200;p3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1" name="Google Shape;6201;p3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2" name="Google Shape;6202;p3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3" name="Google Shape;6203;p3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4" name="Google Shape;6204;p3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5" name="Google Shape;6205;p3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6" name="Google Shape;6206;p3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7" name="Google Shape;6207;p3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8" name="Google Shape;6208;p3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9" name="Google Shape;6209;p3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0" name="Google Shape;6210;p3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1" name="Google Shape;6211;p3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2" name="Google Shape;6212;p3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3" name="Google Shape;6213;p3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4" name="Google Shape;6214;p3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5" name="Google Shape;6215;p3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6" name="Google Shape;6216;p3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7" name="Google Shape;6217;p3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8" name="Google Shape;6218;p3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9" name="Google Shape;6219;p3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0" name="Google Shape;6220;p3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1" name="Google Shape;6221;p3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2" name="Google Shape;6222;p3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3" name="Google Shape;6223;p3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4" name="Google Shape;6224;p3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5" name="Google Shape;6225;p3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6" name="Google Shape;6226;p3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7" name="Google Shape;6227;p3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8" name="Google Shape;6228;p3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9" name="Google Shape;6229;p3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0" name="Google Shape;6230;p3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1" name="Google Shape;6231;p3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2" name="Google Shape;6232;p3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3" name="Google Shape;6233;p3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4" name="Google Shape;6234;p3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5" name="Google Shape;6235;p3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6" name="Google Shape;6236;p3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7" name="Google Shape;6237;p3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8" name="Google Shape;6238;p3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9" name="Google Shape;6239;p3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0" name="Google Shape;6240;p3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1" name="Google Shape;6241;p3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2" name="Google Shape;6242;p3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3" name="Google Shape;6243;p3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4" name="Google Shape;6244;p3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5" name="Google Shape;6245;p3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6" name="Google Shape;6246;p3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7" name="Google Shape;6247;p3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8" name="Google Shape;6248;p3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9" name="Google Shape;6249;p3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250" name="Google Shape;6250;p34"/>
          <p:cNvGrpSpPr/>
          <p:nvPr/>
        </p:nvGrpSpPr>
        <p:grpSpPr>
          <a:xfrm>
            <a:off x="10850400" y="5984334"/>
            <a:ext cx="2182667" cy="695300"/>
            <a:chOff x="-4380075" y="3780200"/>
            <a:chExt cx="1637000" cy="521475"/>
          </a:xfrm>
        </p:grpSpPr>
        <p:sp>
          <p:nvSpPr>
            <p:cNvPr id="6251" name="Google Shape;6251;p34"/>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2" name="Google Shape;6252;p34"/>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3" name="Google Shape;6253;p34"/>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4" name="Google Shape;6254;p34"/>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5" name="Google Shape;6255;p34"/>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6" name="Google Shape;6256;p34"/>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7" name="Google Shape;6257;p34"/>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8" name="Google Shape;6258;p34"/>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9" name="Google Shape;6259;p34"/>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0" name="Google Shape;6260;p34"/>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1" name="Google Shape;6261;p34"/>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2" name="Google Shape;6262;p34"/>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3" name="Google Shape;6263;p34"/>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4" name="Google Shape;6264;p34"/>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5" name="Google Shape;6265;p34"/>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6" name="Google Shape;6266;p34"/>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7" name="Google Shape;6267;p34"/>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8" name="Google Shape;6268;p34"/>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9" name="Google Shape;6269;p34"/>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0" name="Google Shape;6270;p34"/>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1" name="Google Shape;6271;p34"/>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2" name="Google Shape;6272;p34"/>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3" name="Google Shape;6273;p34"/>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4" name="Google Shape;6274;p34"/>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5" name="Google Shape;6275;p34"/>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6" name="Google Shape;6276;p34"/>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7" name="Google Shape;6277;p34"/>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8" name="Google Shape;6278;p34"/>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9" name="Google Shape;6279;p34"/>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0" name="Google Shape;6280;p34"/>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1" name="Google Shape;6281;p34"/>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2" name="Google Shape;6282;p34"/>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3" name="Google Shape;6283;p34"/>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4" name="Google Shape;6284;p34"/>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5" name="Google Shape;6285;p34"/>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6" name="Google Shape;6286;p34"/>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7" name="Google Shape;6287;p34"/>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8" name="Google Shape;6288;p34"/>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9" name="Google Shape;6289;p34"/>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0" name="Google Shape;6290;p34"/>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1" name="Google Shape;6291;p34"/>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2" name="Google Shape;6292;p34"/>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3" name="Google Shape;6293;p34"/>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4" name="Google Shape;6294;p34"/>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5" name="Google Shape;6295;p34"/>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6" name="Google Shape;6296;p34"/>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7" name="Google Shape;6297;p34"/>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8" name="Google Shape;6298;p34"/>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9" name="Google Shape;6299;p34"/>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0" name="Google Shape;6300;p34"/>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1" name="Google Shape;6301;p34"/>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2" name="Google Shape;6302;p34"/>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3" name="Google Shape;6303;p34"/>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4" name="Google Shape;6304;p34"/>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5" name="Google Shape;6305;p34"/>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6" name="Google Shape;6306;p34"/>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7" name="Google Shape;6307;p34"/>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8" name="Google Shape;6308;p34"/>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9" name="Google Shape;6309;p34"/>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0" name="Google Shape;6310;p34"/>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1" name="Google Shape;6311;p34"/>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2" name="Google Shape;6312;p34"/>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3" name="Google Shape;6313;p34"/>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4" name="Google Shape;6314;p34"/>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5" name="Google Shape;6315;p34"/>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6" name="Google Shape;6316;p34"/>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7" name="Google Shape;6317;p34"/>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8" name="Google Shape;6318;p34"/>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319" name="Google Shape;6319;p34"/>
          <p:cNvPicPr preferRelativeResize="0"/>
          <p:nvPr/>
        </p:nvPicPr>
        <p:blipFill>
          <a:blip r:embed="rId3">
            <a:alphaModFix amt="85000"/>
          </a:blip>
          <a:stretch>
            <a:fillRect/>
          </a:stretch>
        </p:blipFill>
        <p:spPr>
          <a:xfrm rot="24">
            <a:off x="-1924984" y="4645676"/>
            <a:ext cx="3685203" cy="2953981"/>
          </a:xfrm>
          <a:prstGeom prst="rect">
            <a:avLst/>
          </a:prstGeom>
          <a:noFill/>
          <a:ln>
            <a:noFill/>
          </a:ln>
        </p:spPr>
      </p:pic>
      <p:pic>
        <p:nvPicPr>
          <p:cNvPr id="6320" name="Google Shape;6320;p34"/>
          <p:cNvPicPr preferRelativeResize="0"/>
          <p:nvPr/>
        </p:nvPicPr>
        <p:blipFill>
          <a:blip r:embed="rId4">
            <a:alphaModFix amt="72000"/>
          </a:blip>
          <a:stretch>
            <a:fillRect/>
          </a:stretch>
        </p:blipFill>
        <p:spPr>
          <a:xfrm rot="-10338121">
            <a:off x="9673165" y="-759257"/>
            <a:ext cx="3685203" cy="2953983"/>
          </a:xfrm>
          <a:prstGeom prst="rect">
            <a:avLst/>
          </a:prstGeom>
          <a:noFill/>
          <a:ln>
            <a:noFill/>
          </a:ln>
        </p:spPr>
      </p:pic>
      <p:sp>
        <p:nvSpPr>
          <p:cNvPr id="6321" name="Google Shape;6321;p34"/>
          <p:cNvSpPr txBox="1">
            <a:spLocks noGrp="1"/>
          </p:cNvSpPr>
          <p:nvPr>
            <p:ph type="title" idx="2" hasCustomPrompt="1"/>
          </p:nvPr>
        </p:nvSpPr>
        <p:spPr>
          <a:xfrm>
            <a:off x="2909867" y="2380600"/>
            <a:ext cx="1057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322" name="Google Shape;6322;p34"/>
          <p:cNvSpPr txBox="1">
            <a:spLocks noGrp="1"/>
          </p:cNvSpPr>
          <p:nvPr>
            <p:ph type="subTitle" idx="3"/>
          </p:nvPr>
        </p:nvSpPr>
        <p:spPr>
          <a:xfrm>
            <a:off x="4516833" y="2055000"/>
            <a:ext cx="5142800" cy="171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323" name="Google Shape;6323;p34"/>
          <p:cNvSpPr txBox="1">
            <a:spLocks noGrp="1"/>
          </p:cNvSpPr>
          <p:nvPr>
            <p:ph type="title" idx="4" hasCustomPrompt="1"/>
          </p:nvPr>
        </p:nvSpPr>
        <p:spPr>
          <a:xfrm>
            <a:off x="2921936" y="4530900"/>
            <a:ext cx="1057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278212576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324"/>
        <p:cNvGrpSpPr/>
        <p:nvPr/>
      </p:nvGrpSpPr>
      <p:grpSpPr>
        <a:xfrm>
          <a:off x="0" y="0"/>
          <a:ext cx="0" cy="0"/>
          <a:chOff x="0" y="0"/>
          <a:chExt cx="0" cy="0"/>
        </a:xfrm>
      </p:grpSpPr>
      <p:pic>
        <p:nvPicPr>
          <p:cNvPr id="6325" name="Google Shape;6325;p35"/>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326" name="Google Shape;6326;p35"/>
          <p:cNvGrpSpPr/>
          <p:nvPr/>
        </p:nvGrpSpPr>
        <p:grpSpPr>
          <a:xfrm>
            <a:off x="10694033" y="5956152"/>
            <a:ext cx="2808667" cy="796633"/>
            <a:chOff x="-2810250" y="3572525"/>
            <a:chExt cx="2106500" cy="597475"/>
          </a:xfrm>
        </p:grpSpPr>
        <p:sp>
          <p:nvSpPr>
            <p:cNvPr id="6327" name="Google Shape;6327;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8" name="Google Shape;6328;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9" name="Google Shape;6329;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0" name="Google Shape;6330;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1" name="Google Shape;6331;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2" name="Google Shape;6332;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3" name="Google Shape;6333;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4" name="Google Shape;6334;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5" name="Google Shape;6335;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6" name="Google Shape;6336;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7" name="Google Shape;6337;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8" name="Google Shape;6338;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9" name="Google Shape;6339;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0" name="Google Shape;6340;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1" name="Google Shape;6341;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2" name="Google Shape;6342;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3" name="Google Shape;6343;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4" name="Google Shape;6344;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5" name="Google Shape;6345;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6" name="Google Shape;6346;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7" name="Google Shape;6347;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8" name="Google Shape;6348;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9" name="Google Shape;6349;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0" name="Google Shape;6350;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1" name="Google Shape;6351;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2" name="Google Shape;6352;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3" name="Google Shape;6353;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4" name="Google Shape;6354;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5" name="Google Shape;6355;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6" name="Google Shape;6356;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7" name="Google Shape;6357;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8" name="Google Shape;6358;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9" name="Google Shape;6359;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0" name="Google Shape;6360;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1" name="Google Shape;6361;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2" name="Google Shape;6362;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3" name="Google Shape;6363;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4" name="Google Shape;6364;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5" name="Google Shape;6365;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6" name="Google Shape;6366;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7" name="Google Shape;6367;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8" name="Google Shape;6368;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9" name="Google Shape;6369;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0" name="Google Shape;6370;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1" name="Google Shape;6371;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2" name="Google Shape;6372;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3" name="Google Shape;6373;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4" name="Google Shape;6374;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5" name="Google Shape;6375;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6" name="Google Shape;6376;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7" name="Google Shape;6377;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8" name="Google Shape;6378;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9" name="Google Shape;6379;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0" name="Google Shape;6380;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1" name="Google Shape;6381;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2" name="Google Shape;6382;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3" name="Google Shape;6383;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4" name="Google Shape;6384;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5" name="Google Shape;6385;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6" name="Google Shape;6386;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7" name="Google Shape;6387;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8" name="Google Shape;6388;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9" name="Google Shape;6389;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0" name="Google Shape;6390;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1" name="Google Shape;6391;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2" name="Google Shape;6392;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3" name="Google Shape;6393;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4" name="Google Shape;6394;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5" name="Google Shape;6395;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6" name="Google Shape;6396;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7" name="Google Shape;6397;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8" name="Google Shape;6398;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9" name="Google Shape;6399;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0" name="Google Shape;6400;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1" name="Google Shape;6401;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2" name="Google Shape;6402;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3" name="Google Shape;6403;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4" name="Google Shape;6404;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5" name="Google Shape;6405;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6" name="Google Shape;6406;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7" name="Google Shape;6407;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8" name="Google Shape;6408;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9" name="Google Shape;6409;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0" name="Google Shape;6410;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1" name="Google Shape;6411;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2" name="Google Shape;6412;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3" name="Google Shape;6413;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4" name="Google Shape;6414;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5" name="Google Shape;6415;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6" name="Google Shape;6416;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7" name="Google Shape;6417;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8" name="Google Shape;6418;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9" name="Google Shape;6419;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0" name="Google Shape;6420;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1" name="Google Shape;6421;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2" name="Google Shape;6422;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3" name="Google Shape;6423;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4" name="Google Shape;6424;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5" name="Google Shape;6425;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6" name="Google Shape;6426;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7" name="Google Shape;6427;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8" name="Google Shape;6428;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9" name="Google Shape;6429;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0" name="Google Shape;6430;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1" name="Google Shape;6431;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2" name="Google Shape;6432;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3" name="Google Shape;6433;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4" name="Google Shape;6434;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5" name="Google Shape;6435;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6" name="Google Shape;6436;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437" name="Google Shape;6437;p35"/>
          <p:cNvPicPr preferRelativeResize="0"/>
          <p:nvPr/>
        </p:nvPicPr>
        <p:blipFill>
          <a:blip r:embed="rId3">
            <a:alphaModFix amt="82000"/>
          </a:blip>
          <a:stretch>
            <a:fillRect/>
          </a:stretch>
        </p:blipFill>
        <p:spPr>
          <a:xfrm>
            <a:off x="9494369" y="865426"/>
            <a:ext cx="3493332" cy="620567"/>
          </a:xfrm>
          <a:prstGeom prst="rect">
            <a:avLst/>
          </a:prstGeom>
          <a:noFill/>
          <a:ln>
            <a:noFill/>
          </a:ln>
        </p:spPr>
      </p:pic>
      <p:pic>
        <p:nvPicPr>
          <p:cNvPr id="6438" name="Google Shape;6438;p35"/>
          <p:cNvPicPr preferRelativeResize="0"/>
          <p:nvPr/>
        </p:nvPicPr>
        <p:blipFill>
          <a:blip r:embed="rId4">
            <a:alphaModFix amt="82000"/>
          </a:blip>
          <a:stretch>
            <a:fillRect/>
          </a:stretch>
        </p:blipFill>
        <p:spPr>
          <a:xfrm>
            <a:off x="-1391565" y="6044193"/>
            <a:ext cx="3493332" cy="620567"/>
          </a:xfrm>
          <a:prstGeom prst="rect">
            <a:avLst/>
          </a:prstGeom>
          <a:noFill/>
          <a:ln>
            <a:noFill/>
          </a:ln>
        </p:spPr>
      </p:pic>
      <p:grpSp>
        <p:nvGrpSpPr>
          <p:cNvPr id="6439" name="Google Shape;6439;p35"/>
          <p:cNvGrpSpPr/>
          <p:nvPr/>
        </p:nvGrpSpPr>
        <p:grpSpPr>
          <a:xfrm>
            <a:off x="-706900" y="717718"/>
            <a:ext cx="2808667" cy="796633"/>
            <a:chOff x="-2810250" y="3572525"/>
            <a:chExt cx="2106500" cy="597475"/>
          </a:xfrm>
        </p:grpSpPr>
        <p:sp>
          <p:nvSpPr>
            <p:cNvPr id="6440" name="Google Shape;6440;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1" name="Google Shape;6441;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2" name="Google Shape;6442;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3" name="Google Shape;6443;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4" name="Google Shape;6444;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5" name="Google Shape;6445;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6" name="Google Shape;6446;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7" name="Google Shape;6447;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8" name="Google Shape;6448;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9" name="Google Shape;6449;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0" name="Google Shape;6450;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1" name="Google Shape;6451;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2" name="Google Shape;6452;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3" name="Google Shape;6453;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4" name="Google Shape;6454;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5" name="Google Shape;6455;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6" name="Google Shape;6456;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7" name="Google Shape;6457;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8" name="Google Shape;6458;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9" name="Google Shape;6459;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0" name="Google Shape;6460;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1" name="Google Shape;6461;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2" name="Google Shape;6462;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3" name="Google Shape;6463;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4" name="Google Shape;6464;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5" name="Google Shape;6465;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6" name="Google Shape;6466;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7" name="Google Shape;6467;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8" name="Google Shape;6468;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9" name="Google Shape;6469;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0" name="Google Shape;6470;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1" name="Google Shape;6471;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2" name="Google Shape;6472;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3" name="Google Shape;6473;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4" name="Google Shape;6474;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5" name="Google Shape;6475;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6" name="Google Shape;6476;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7" name="Google Shape;6477;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8" name="Google Shape;6478;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9" name="Google Shape;6479;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0" name="Google Shape;6480;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1" name="Google Shape;6481;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2" name="Google Shape;6482;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3" name="Google Shape;6483;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4" name="Google Shape;6484;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5" name="Google Shape;6485;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6" name="Google Shape;6486;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7" name="Google Shape;6487;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8" name="Google Shape;6488;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9" name="Google Shape;6489;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0" name="Google Shape;6490;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1" name="Google Shape;6491;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2" name="Google Shape;6492;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3" name="Google Shape;6493;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4" name="Google Shape;6494;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5" name="Google Shape;6495;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6" name="Google Shape;6496;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7" name="Google Shape;6497;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8" name="Google Shape;6498;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9" name="Google Shape;6499;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0" name="Google Shape;6500;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1" name="Google Shape;6501;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2" name="Google Shape;6502;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3" name="Google Shape;6503;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4" name="Google Shape;6504;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5" name="Google Shape;6505;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6" name="Google Shape;6506;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7" name="Google Shape;6507;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8" name="Google Shape;6508;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9" name="Google Shape;6509;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0" name="Google Shape;6510;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1" name="Google Shape;6511;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2" name="Google Shape;6512;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3" name="Google Shape;6513;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4" name="Google Shape;6514;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5" name="Google Shape;6515;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6" name="Google Shape;6516;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7" name="Google Shape;6517;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8" name="Google Shape;6518;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9" name="Google Shape;6519;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0" name="Google Shape;6520;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1" name="Google Shape;6521;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2" name="Google Shape;6522;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3" name="Google Shape;6523;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4" name="Google Shape;6524;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5" name="Google Shape;6525;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6" name="Google Shape;6526;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7" name="Google Shape;6527;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8" name="Google Shape;6528;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9" name="Google Shape;6529;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0" name="Google Shape;6530;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1" name="Google Shape;6531;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2" name="Google Shape;6532;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3" name="Google Shape;6533;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4" name="Google Shape;6534;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5" name="Google Shape;6535;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6" name="Google Shape;6536;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7" name="Google Shape;6537;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8" name="Google Shape;6538;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9" name="Google Shape;6539;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0" name="Google Shape;6540;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1" name="Google Shape;6541;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2" name="Google Shape;6542;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3" name="Google Shape;6543;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4" name="Google Shape;6544;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5" name="Google Shape;6545;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6" name="Google Shape;6546;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7" name="Google Shape;6547;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8" name="Google Shape;6548;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9" name="Google Shape;6549;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11475885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550"/>
        <p:cNvGrpSpPr/>
        <p:nvPr/>
      </p:nvGrpSpPr>
      <p:grpSpPr>
        <a:xfrm>
          <a:off x="0" y="0"/>
          <a:ext cx="0" cy="0"/>
          <a:chOff x="0" y="0"/>
          <a:chExt cx="0" cy="0"/>
        </a:xfrm>
      </p:grpSpPr>
      <p:pic>
        <p:nvPicPr>
          <p:cNvPr id="6551" name="Google Shape;6551;p36"/>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552" name="Google Shape;6552;p36"/>
          <p:cNvGrpSpPr/>
          <p:nvPr/>
        </p:nvGrpSpPr>
        <p:grpSpPr>
          <a:xfrm>
            <a:off x="0" y="6138001"/>
            <a:ext cx="2808667" cy="796633"/>
            <a:chOff x="-2810250" y="3572525"/>
            <a:chExt cx="2106500" cy="597475"/>
          </a:xfrm>
        </p:grpSpPr>
        <p:sp>
          <p:nvSpPr>
            <p:cNvPr id="6553" name="Google Shape;6553;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4" name="Google Shape;6554;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5" name="Google Shape;6555;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6" name="Google Shape;6556;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7" name="Google Shape;6557;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8" name="Google Shape;6558;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9" name="Google Shape;6559;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0" name="Google Shape;6560;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1" name="Google Shape;6561;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2" name="Google Shape;6562;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3" name="Google Shape;6563;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4" name="Google Shape;6564;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5" name="Google Shape;6565;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6" name="Google Shape;6566;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7" name="Google Shape;6567;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8" name="Google Shape;6568;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9" name="Google Shape;6569;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0" name="Google Shape;6570;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1" name="Google Shape;6571;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2" name="Google Shape;6572;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3" name="Google Shape;6573;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4" name="Google Shape;6574;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5" name="Google Shape;6575;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6" name="Google Shape;6576;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7" name="Google Shape;6577;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8" name="Google Shape;6578;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9" name="Google Shape;6579;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0" name="Google Shape;6580;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1" name="Google Shape;6581;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2" name="Google Shape;6582;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3" name="Google Shape;6583;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4" name="Google Shape;6584;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5" name="Google Shape;6585;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6" name="Google Shape;6586;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7" name="Google Shape;6587;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8" name="Google Shape;6588;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9" name="Google Shape;6589;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0" name="Google Shape;6590;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1" name="Google Shape;6591;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2" name="Google Shape;6592;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3" name="Google Shape;6593;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4" name="Google Shape;6594;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5" name="Google Shape;6595;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6" name="Google Shape;6596;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7" name="Google Shape;6597;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8" name="Google Shape;6598;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9" name="Google Shape;6599;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0" name="Google Shape;6600;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1" name="Google Shape;6601;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2" name="Google Shape;6602;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3" name="Google Shape;6603;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4" name="Google Shape;6604;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5" name="Google Shape;6605;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6" name="Google Shape;6606;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7" name="Google Shape;6607;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8" name="Google Shape;6608;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9" name="Google Shape;6609;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0" name="Google Shape;6610;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1" name="Google Shape;6611;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2" name="Google Shape;6612;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3" name="Google Shape;6613;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4" name="Google Shape;6614;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5" name="Google Shape;6615;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6" name="Google Shape;6616;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7" name="Google Shape;6617;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8" name="Google Shape;6618;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9" name="Google Shape;6619;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0" name="Google Shape;6620;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1" name="Google Shape;6621;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2" name="Google Shape;6622;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3" name="Google Shape;6623;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4" name="Google Shape;6624;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5" name="Google Shape;6625;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6" name="Google Shape;6626;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7" name="Google Shape;6627;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8" name="Google Shape;6628;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9" name="Google Shape;6629;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0" name="Google Shape;6630;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1" name="Google Shape;6631;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2" name="Google Shape;6632;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3" name="Google Shape;6633;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4" name="Google Shape;6634;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5" name="Google Shape;6635;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6" name="Google Shape;6636;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7" name="Google Shape;6637;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8" name="Google Shape;6638;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9" name="Google Shape;6639;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0" name="Google Shape;6640;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1" name="Google Shape;6641;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2" name="Google Shape;6642;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3" name="Google Shape;6643;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4" name="Google Shape;6644;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5" name="Google Shape;6645;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6" name="Google Shape;6646;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7" name="Google Shape;6647;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8" name="Google Shape;6648;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9" name="Google Shape;6649;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0" name="Google Shape;6650;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1" name="Google Shape;6651;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2" name="Google Shape;6652;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3" name="Google Shape;6653;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4" name="Google Shape;6654;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5" name="Google Shape;6655;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6" name="Google Shape;6656;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7" name="Google Shape;6657;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8" name="Google Shape;6658;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9" name="Google Shape;6659;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0" name="Google Shape;6660;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1" name="Google Shape;6661;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2" name="Google Shape;6662;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663" name="Google Shape;6663;p36"/>
          <p:cNvGrpSpPr/>
          <p:nvPr/>
        </p:nvGrpSpPr>
        <p:grpSpPr>
          <a:xfrm flipH="1">
            <a:off x="10261600" y="734134"/>
            <a:ext cx="2808667" cy="796633"/>
            <a:chOff x="-2810250" y="3572525"/>
            <a:chExt cx="2106500" cy="597475"/>
          </a:xfrm>
        </p:grpSpPr>
        <p:sp>
          <p:nvSpPr>
            <p:cNvPr id="6664" name="Google Shape;6664;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5" name="Google Shape;6665;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6" name="Google Shape;6666;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7" name="Google Shape;6667;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8" name="Google Shape;6668;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9" name="Google Shape;6669;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0" name="Google Shape;6670;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1" name="Google Shape;6671;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2" name="Google Shape;6672;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3" name="Google Shape;6673;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4" name="Google Shape;6674;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5" name="Google Shape;6675;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6" name="Google Shape;6676;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7" name="Google Shape;6677;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8" name="Google Shape;6678;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9" name="Google Shape;6679;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0" name="Google Shape;6680;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1" name="Google Shape;6681;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2" name="Google Shape;6682;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3" name="Google Shape;6683;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4" name="Google Shape;6684;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5" name="Google Shape;6685;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6" name="Google Shape;6686;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7" name="Google Shape;6687;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8" name="Google Shape;6688;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9" name="Google Shape;6689;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0" name="Google Shape;6690;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1" name="Google Shape;6691;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2" name="Google Shape;6692;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3" name="Google Shape;6693;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4" name="Google Shape;6694;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5" name="Google Shape;6695;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6" name="Google Shape;6696;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7" name="Google Shape;6697;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8" name="Google Shape;6698;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9" name="Google Shape;6699;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0" name="Google Shape;6700;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1" name="Google Shape;6701;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2" name="Google Shape;6702;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3" name="Google Shape;6703;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4" name="Google Shape;6704;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5" name="Google Shape;6705;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6" name="Google Shape;6706;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7" name="Google Shape;6707;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8" name="Google Shape;6708;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9" name="Google Shape;6709;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0" name="Google Shape;6710;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1" name="Google Shape;6711;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2" name="Google Shape;6712;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3" name="Google Shape;6713;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4" name="Google Shape;6714;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5" name="Google Shape;6715;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6" name="Google Shape;6716;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7" name="Google Shape;6717;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8" name="Google Shape;6718;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9" name="Google Shape;6719;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0" name="Google Shape;6720;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1" name="Google Shape;6721;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2" name="Google Shape;6722;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3" name="Google Shape;6723;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4" name="Google Shape;6724;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5" name="Google Shape;6725;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6" name="Google Shape;6726;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7" name="Google Shape;6727;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8" name="Google Shape;6728;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9" name="Google Shape;6729;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0" name="Google Shape;6730;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1" name="Google Shape;6731;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2" name="Google Shape;6732;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3" name="Google Shape;6733;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4" name="Google Shape;6734;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5" name="Google Shape;6735;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7" name="Google Shape;6767;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1" name="Google Shape;6771;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2" name="Google Shape;6772;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774" name="Google Shape;6774;p36"/>
          <p:cNvPicPr preferRelativeResize="0"/>
          <p:nvPr/>
        </p:nvPicPr>
        <p:blipFill>
          <a:blip r:embed="rId3">
            <a:alphaModFix amt="64000"/>
          </a:blip>
          <a:stretch>
            <a:fillRect/>
          </a:stretch>
        </p:blipFill>
        <p:spPr>
          <a:xfrm rot="3318291">
            <a:off x="-575251" y="-1694126"/>
            <a:ext cx="2608133" cy="3951683"/>
          </a:xfrm>
          <a:prstGeom prst="rect">
            <a:avLst/>
          </a:prstGeom>
          <a:noFill/>
          <a:ln>
            <a:noFill/>
          </a:ln>
        </p:spPr>
      </p:pic>
      <p:pic>
        <p:nvPicPr>
          <p:cNvPr id="6775" name="Google Shape;6775;p36"/>
          <p:cNvPicPr preferRelativeResize="0"/>
          <p:nvPr/>
        </p:nvPicPr>
        <p:blipFill>
          <a:blip r:embed="rId4">
            <a:alphaModFix amt="64000"/>
          </a:blip>
          <a:stretch>
            <a:fillRect/>
          </a:stretch>
        </p:blipFill>
        <p:spPr>
          <a:xfrm rot="-2700011">
            <a:off x="8990415" y="4868377"/>
            <a:ext cx="4496832" cy="2948272"/>
          </a:xfrm>
          <a:prstGeom prst="rect">
            <a:avLst/>
          </a:prstGeom>
          <a:noFill/>
          <a:ln>
            <a:noFill/>
          </a:ln>
        </p:spPr>
      </p:pic>
    </p:spTree>
    <p:extLst>
      <p:ext uri="{BB962C8B-B14F-4D97-AF65-F5344CB8AC3E}">
        <p14:creationId xmlns:p14="http://schemas.microsoft.com/office/powerpoint/2010/main" val="177872203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6776"/>
        <p:cNvGrpSpPr/>
        <p:nvPr/>
      </p:nvGrpSpPr>
      <p:grpSpPr>
        <a:xfrm>
          <a:off x="0" y="0"/>
          <a:ext cx="0" cy="0"/>
          <a:chOff x="0" y="0"/>
          <a:chExt cx="0" cy="0"/>
        </a:xfrm>
      </p:grpSpPr>
      <p:pic>
        <p:nvPicPr>
          <p:cNvPr id="6777" name="Google Shape;6777;p3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778" name="Google Shape;6778;p37"/>
          <p:cNvGrpSpPr/>
          <p:nvPr/>
        </p:nvGrpSpPr>
        <p:grpSpPr>
          <a:xfrm>
            <a:off x="-1580183" y="1121234"/>
            <a:ext cx="2808667" cy="796633"/>
            <a:chOff x="-2810250" y="3572525"/>
            <a:chExt cx="2106500" cy="597475"/>
          </a:xfrm>
        </p:grpSpPr>
        <p:sp>
          <p:nvSpPr>
            <p:cNvPr id="6779" name="Google Shape;6779;p3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3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3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3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3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3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3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3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3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3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3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3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3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3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3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3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3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3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3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3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3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3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3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3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3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3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3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3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3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3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3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3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3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3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3" name="Google Shape;6813;p3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4" name="Google Shape;6814;p3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5" name="Google Shape;6815;p3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6" name="Google Shape;6816;p3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7" name="Google Shape;6817;p3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8" name="Google Shape;6818;p3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9" name="Google Shape;6819;p3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3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3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3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3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3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3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3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3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3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3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3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1" name="Google Shape;6831;p3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2" name="Google Shape;6832;p3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3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4" name="Google Shape;6834;p3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3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3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3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3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3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3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3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3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3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3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3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3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3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3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3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3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3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3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3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3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3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3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3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3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3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3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3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3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3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3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3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3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3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3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3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3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3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2" name="Google Shape;6872;p3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3" name="Google Shape;6873;p3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3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3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3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3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3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3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0" name="Google Shape;6880;p3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3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3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3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4" name="Google Shape;6884;p3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5" name="Google Shape;6885;p3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3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3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3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889" name="Google Shape;6889;p37"/>
          <p:cNvGrpSpPr/>
          <p:nvPr/>
        </p:nvGrpSpPr>
        <p:grpSpPr>
          <a:xfrm>
            <a:off x="10318651" y="5984334"/>
            <a:ext cx="2182667" cy="695300"/>
            <a:chOff x="-4380075" y="3780200"/>
            <a:chExt cx="1637000" cy="521475"/>
          </a:xfrm>
        </p:grpSpPr>
        <p:sp>
          <p:nvSpPr>
            <p:cNvPr id="6890" name="Google Shape;6890;p3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3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3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3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3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5" name="Google Shape;6895;p3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3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3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3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3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3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3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3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3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3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3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3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3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3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3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3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3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3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3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3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3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3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3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3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3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3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3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3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3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3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3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3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3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3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3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3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3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3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3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4" name="Google Shape;6934;p3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5" name="Google Shape;6935;p3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6" name="Google Shape;6936;p3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7" name="Google Shape;6937;p3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3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9" name="Google Shape;6939;p3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0" name="Google Shape;6940;p3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1" name="Google Shape;6941;p3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2" name="Google Shape;6942;p3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3" name="Google Shape;6943;p3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4" name="Google Shape;6944;p3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5" name="Google Shape;6945;p3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6" name="Google Shape;6946;p3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7" name="Google Shape;6947;p3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8" name="Google Shape;6948;p3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9" name="Google Shape;6949;p3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0" name="Google Shape;6950;p3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1" name="Google Shape;6951;p3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2" name="Google Shape;6952;p3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3" name="Google Shape;6953;p3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4" name="Google Shape;6954;p3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5" name="Google Shape;6955;p3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6" name="Google Shape;6956;p3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7" name="Google Shape;6957;p3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958" name="Google Shape;6958;p37"/>
          <p:cNvPicPr preferRelativeResize="0"/>
          <p:nvPr/>
        </p:nvPicPr>
        <p:blipFill>
          <a:blip r:embed="rId3">
            <a:alphaModFix amt="67000"/>
          </a:blip>
          <a:stretch>
            <a:fillRect/>
          </a:stretch>
        </p:blipFill>
        <p:spPr>
          <a:xfrm>
            <a:off x="9047784" y="750167"/>
            <a:ext cx="4724400" cy="977900"/>
          </a:xfrm>
          <a:prstGeom prst="rect">
            <a:avLst/>
          </a:prstGeom>
          <a:noFill/>
          <a:ln>
            <a:noFill/>
          </a:ln>
        </p:spPr>
      </p:pic>
      <p:pic>
        <p:nvPicPr>
          <p:cNvPr id="6959" name="Google Shape;6959;p37"/>
          <p:cNvPicPr preferRelativeResize="0"/>
          <p:nvPr/>
        </p:nvPicPr>
        <p:blipFill>
          <a:blip r:embed="rId4">
            <a:alphaModFix amt="67000"/>
          </a:blip>
          <a:stretch>
            <a:fillRect/>
          </a:stretch>
        </p:blipFill>
        <p:spPr>
          <a:xfrm>
            <a:off x="-975433" y="6009383"/>
            <a:ext cx="5057368" cy="898400"/>
          </a:xfrm>
          <a:prstGeom prst="rect">
            <a:avLst/>
          </a:prstGeom>
          <a:noFill/>
          <a:ln>
            <a:noFill/>
          </a:ln>
        </p:spPr>
      </p:pic>
    </p:spTree>
    <p:extLst>
      <p:ext uri="{BB962C8B-B14F-4D97-AF65-F5344CB8AC3E}">
        <p14:creationId xmlns:p14="http://schemas.microsoft.com/office/powerpoint/2010/main" val="162339880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6960"/>
        <p:cNvGrpSpPr/>
        <p:nvPr/>
      </p:nvGrpSpPr>
      <p:grpSpPr>
        <a:xfrm>
          <a:off x="0" y="0"/>
          <a:ext cx="0" cy="0"/>
          <a:chOff x="0" y="0"/>
          <a:chExt cx="0" cy="0"/>
        </a:xfrm>
      </p:grpSpPr>
      <p:pic>
        <p:nvPicPr>
          <p:cNvPr id="6961" name="Google Shape;6961;p38"/>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62" name="Google Shape;6962;p38"/>
          <p:cNvGrpSpPr/>
          <p:nvPr/>
        </p:nvGrpSpPr>
        <p:grpSpPr>
          <a:xfrm>
            <a:off x="-1048434" y="1121234"/>
            <a:ext cx="2808667" cy="796633"/>
            <a:chOff x="-2810250" y="3572525"/>
            <a:chExt cx="2106500" cy="597475"/>
          </a:xfrm>
        </p:grpSpPr>
        <p:sp>
          <p:nvSpPr>
            <p:cNvPr id="6963" name="Google Shape;6963;p3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4" name="Google Shape;6964;p3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5" name="Google Shape;6965;p3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6" name="Google Shape;6966;p3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7" name="Google Shape;6967;p3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8" name="Google Shape;6968;p3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9" name="Google Shape;6969;p3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0" name="Google Shape;6970;p3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1" name="Google Shape;6971;p3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2" name="Google Shape;6972;p3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3" name="Google Shape;6973;p3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4" name="Google Shape;6974;p3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5" name="Google Shape;6975;p3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6" name="Google Shape;6976;p3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7" name="Google Shape;6977;p3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8" name="Google Shape;6978;p3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9" name="Google Shape;6979;p3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0" name="Google Shape;6980;p3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1" name="Google Shape;6981;p3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2" name="Google Shape;6982;p3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3" name="Google Shape;6983;p3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4" name="Google Shape;6984;p3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5" name="Google Shape;6985;p3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6" name="Google Shape;6986;p3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7" name="Google Shape;6987;p3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8" name="Google Shape;6988;p3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9" name="Google Shape;6989;p3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0" name="Google Shape;6990;p3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1" name="Google Shape;6991;p3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2" name="Google Shape;6992;p3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3" name="Google Shape;6993;p3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4" name="Google Shape;6994;p3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5" name="Google Shape;6995;p3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6" name="Google Shape;6996;p3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7" name="Google Shape;6997;p3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8" name="Google Shape;6998;p3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9" name="Google Shape;6999;p3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0" name="Google Shape;7000;p3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1" name="Google Shape;7001;p3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2" name="Google Shape;7002;p3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3" name="Google Shape;7003;p3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4" name="Google Shape;7004;p3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5" name="Google Shape;7005;p3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6" name="Google Shape;7006;p3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7" name="Google Shape;7007;p3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8" name="Google Shape;7008;p3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9" name="Google Shape;7009;p3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0" name="Google Shape;7010;p3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1" name="Google Shape;7011;p3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2" name="Google Shape;7012;p3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3" name="Google Shape;7013;p3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4" name="Google Shape;7014;p3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5" name="Google Shape;7015;p3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6" name="Google Shape;7016;p3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7" name="Google Shape;7017;p3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8" name="Google Shape;7018;p3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9" name="Google Shape;7019;p3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0" name="Google Shape;7020;p3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1" name="Google Shape;7021;p3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2" name="Google Shape;7022;p3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3" name="Google Shape;7023;p3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4" name="Google Shape;7024;p3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5" name="Google Shape;7025;p3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6" name="Google Shape;7026;p3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7" name="Google Shape;7027;p3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8" name="Google Shape;7028;p3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9" name="Google Shape;7029;p3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0" name="Google Shape;7030;p3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1" name="Google Shape;7031;p3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2" name="Google Shape;7032;p3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3" name="Google Shape;7033;p3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4" name="Google Shape;7034;p3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5" name="Google Shape;7035;p3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6" name="Google Shape;7036;p3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7" name="Google Shape;7037;p3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8" name="Google Shape;7038;p3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9" name="Google Shape;7039;p3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0" name="Google Shape;7040;p3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1" name="Google Shape;7041;p3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2" name="Google Shape;7042;p3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3" name="Google Shape;7043;p3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4" name="Google Shape;7044;p3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5" name="Google Shape;7045;p3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6" name="Google Shape;7046;p3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7" name="Google Shape;7047;p3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8" name="Google Shape;7048;p3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9" name="Google Shape;7049;p3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0" name="Google Shape;7050;p3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1" name="Google Shape;7051;p3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2" name="Google Shape;7052;p3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3" name="Google Shape;7053;p3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4" name="Google Shape;7054;p3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5" name="Google Shape;7055;p3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6" name="Google Shape;7056;p3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7" name="Google Shape;7057;p3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8" name="Google Shape;7058;p3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9" name="Google Shape;7059;p3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0" name="Google Shape;7060;p3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1" name="Google Shape;7061;p3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2" name="Google Shape;7062;p3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3" name="Google Shape;7063;p3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4" name="Google Shape;7064;p3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5" name="Google Shape;7065;p3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6" name="Google Shape;7066;p3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7" name="Google Shape;7067;p3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8" name="Google Shape;7068;p3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9" name="Google Shape;7069;p3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0" name="Google Shape;7070;p3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1" name="Google Shape;7071;p3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2" name="Google Shape;7072;p3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73" name="Google Shape;7073;p38"/>
          <p:cNvGrpSpPr/>
          <p:nvPr/>
        </p:nvGrpSpPr>
        <p:grpSpPr>
          <a:xfrm>
            <a:off x="10850400" y="5984334"/>
            <a:ext cx="2182667" cy="695300"/>
            <a:chOff x="-4380075" y="3780200"/>
            <a:chExt cx="1637000" cy="521475"/>
          </a:xfrm>
        </p:grpSpPr>
        <p:sp>
          <p:nvSpPr>
            <p:cNvPr id="7074" name="Google Shape;7074;p38"/>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5" name="Google Shape;7075;p38"/>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6" name="Google Shape;7076;p38"/>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7" name="Google Shape;7077;p38"/>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8" name="Google Shape;7078;p38"/>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9" name="Google Shape;7079;p38"/>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0" name="Google Shape;7080;p38"/>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1" name="Google Shape;7081;p38"/>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2" name="Google Shape;7082;p38"/>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3" name="Google Shape;7083;p38"/>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4" name="Google Shape;7084;p38"/>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5" name="Google Shape;7085;p38"/>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6" name="Google Shape;7086;p38"/>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7" name="Google Shape;7087;p38"/>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8" name="Google Shape;7088;p38"/>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9" name="Google Shape;7089;p38"/>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0" name="Google Shape;7090;p38"/>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1" name="Google Shape;7091;p38"/>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2" name="Google Shape;7092;p38"/>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3" name="Google Shape;7093;p38"/>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4" name="Google Shape;7094;p38"/>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5" name="Google Shape;7095;p38"/>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6" name="Google Shape;7096;p38"/>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7" name="Google Shape;7097;p38"/>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8" name="Google Shape;7098;p38"/>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9" name="Google Shape;7099;p38"/>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0" name="Google Shape;7100;p38"/>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1" name="Google Shape;7101;p38"/>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2" name="Google Shape;7102;p38"/>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3" name="Google Shape;7103;p38"/>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4" name="Google Shape;7104;p38"/>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5" name="Google Shape;7105;p38"/>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6" name="Google Shape;7106;p38"/>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7" name="Google Shape;7107;p38"/>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8" name="Google Shape;7108;p38"/>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9" name="Google Shape;7109;p38"/>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0" name="Google Shape;7110;p38"/>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1" name="Google Shape;7111;p38"/>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2" name="Google Shape;7112;p38"/>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3" name="Google Shape;7113;p38"/>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4" name="Google Shape;7114;p38"/>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5" name="Google Shape;7115;p38"/>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6" name="Google Shape;7116;p38"/>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7" name="Google Shape;7117;p38"/>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8" name="Google Shape;7118;p38"/>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9" name="Google Shape;7119;p38"/>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0" name="Google Shape;7120;p38"/>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1" name="Google Shape;7121;p38"/>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2" name="Google Shape;7122;p38"/>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3" name="Google Shape;7123;p38"/>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4" name="Google Shape;7124;p38"/>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5" name="Google Shape;7125;p38"/>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6" name="Google Shape;7126;p38"/>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7" name="Google Shape;7127;p38"/>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8" name="Google Shape;7128;p38"/>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9" name="Google Shape;7129;p38"/>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0" name="Google Shape;7130;p38"/>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1" name="Google Shape;7131;p38"/>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2" name="Google Shape;7132;p38"/>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3" name="Google Shape;7133;p38"/>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4" name="Google Shape;7134;p38"/>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5" name="Google Shape;7135;p38"/>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6" name="Google Shape;7136;p38"/>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7" name="Google Shape;7137;p38"/>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8" name="Google Shape;7138;p38"/>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9" name="Google Shape;7139;p38"/>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0" name="Google Shape;7140;p38"/>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1" name="Google Shape;7141;p38"/>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7142" name="Google Shape;7142;p38"/>
          <p:cNvPicPr preferRelativeResize="0"/>
          <p:nvPr/>
        </p:nvPicPr>
        <p:blipFill>
          <a:blip r:embed="rId3">
            <a:alphaModFix amt="78000"/>
          </a:blip>
          <a:stretch>
            <a:fillRect/>
          </a:stretch>
        </p:blipFill>
        <p:spPr>
          <a:xfrm rot="4087981">
            <a:off x="-1380950" y="3971728"/>
            <a:ext cx="3994132" cy="2618675"/>
          </a:xfrm>
          <a:prstGeom prst="rect">
            <a:avLst/>
          </a:prstGeom>
          <a:noFill/>
          <a:ln>
            <a:noFill/>
          </a:ln>
        </p:spPr>
      </p:pic>
      <p:pic>
        <p:nvPicPr>
          <p:cNvPr id="7143" name="Google Shape;7143;p38"/>
          <p:cNvPicPr preferRelativeResize="0"/>
          <p:nvPr/>
        </p:nvPicPr>
        <p:blipFill>
          <a:blip r:embed="rId4">
            <a:alphaModFix amt="72000"/>
          </a:blip>
          <a:stretch>
            <a:fillRect/>
          </a:stretch>
        </p:blipFill>
        <p:spPr>
          <a:xfrm rot="-7867873">
            <a:off x="9272370" y="-642388"/>
            <a:ext cx="4568695" cy="2995376"/>
          </a:xfrm>
          <a:prstGeom prst="rect">
            <a:avLst/>
          </a:prstGeom>
          <a:noFill/>
          <a:ln>
            <a:noFill/>
          </a:ln>
        </p:spPr>
      </p:pic>
    </p:spTree>
    <p:extLst>
      <p:ext uri="{BB962C8B-B14F-4D97-AF65-F5344CB8AC3E}">
        <p14:creationId xmlns:p14="http://schemas.microsoft.com/office/powerpoint/2010/main" val="4352891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2D6A88-D353-FB25-6851-30D5182CC1E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29698DA7-30B3-E638-4488-544EF795A78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F314C0A-7A4C-997A-873B-B0916E8656E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A06A703-BBB5-BF5F-D544-F603339BF0AA}"/>
              </a:ext>
            </a:extLst>
          </p:cNvPr>
          <p:cNvSpPr>
            <a:spLocks noGrp="1"/>
          </p:cNvSpPr>
          <p:nvPr>
            <p:ph type="dt" sz="half" idx="10"/>
          </p:nvPr>
        </p:nvSpPr>
        <p:spPr/>
        <p:txBody>
          <a:bodyPr/>
          <a:lstStyle/>
          <a:p>
            <a:fld id="{682A1A8F-B731-4D2E-8049-49190072B592}" type="datetimeFigureOut">
              <a:rPr lang="en-US" smtClean="0"/>
              <a:t>9/25/2023</a:t>
            </a:fld>
            <a:endParaRPr lang="en-US"/>
          </a:p>
        </p:txBody>
      </p:sp>
      <p:sp>
        <p:nvSpPr>
          <p:cNvPr id="6" name="Footer Placeholder 5">
            <a:extLst>
              <a:ext uri="{FF2B5EF4-FFF2-40B4-BE49-F238E27FC236}">
                <a16:creationId xmlns:a16="http://schemas.microsoft.com/office/drawing/2014/main" id="{0285F8B6-9C59-6EDA-D719-8989B559A62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0D035FD-FDDC-6C6E-8FA5-8EAFE11119D8}"/>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135659390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009E8424-D6DA-4CFD-B8D3-D0C1DFBF734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5572" t="18492" r="5572" b="14366"/>
          <a:stretch/>
        </p:blipFill>
        <p:spPr>
          <a:xfrm>
            <a:off x="0" y="0"/>
            <a:ext cx="12192000" cy="6858000"/>
          </a:xfrm>
          <a:prstGeom prst="rect">
            <a:avLst/>
          </a:prstGeom>
        </p:spPr>
      </p:pic>
    </p:spTree>
    <p:extLst>
      <p:ext uri="{BB962C8B-B14F-4D97-AF65-F5344CB8AC3E}">
        <p14:creationId xmlns:p14="http://schemas.microsoft.com/office/powerpoint/2010/main" val="70799900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86755912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414751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sp>
        <p:nvSpPr>
          <p:cNvPr id="12" name="任意多边形: 形状 11">
            <a:extLst>
              <a:ext uri="{FF2B5EF4-FFF2-40B4-BE49-F238E27FC236}">
                <a16:creationId xmlns:a16="http://schemas.microsoft.com/office/drawing/2014/main" id="{1E41B967-9B2D-4304-BCC6-CC53AAE60324}"/>
              </a:ext>
            </a:extLst>
          </p:cNvPr>
          <p:cNvSpPr>
            <a:spLocks noGrp="1"/>
          </p:cNvSpPr>
          <p:nvPr>
            <p:ph type="pic" sz="quarter" idx="10"/>
          </p:nvPr>
        </p:nvSpPr>
        <p:spPr>
          <a:xfrm>
            <a:off x="1258888" y="21651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
        <p:nvSpPr>
          <p:cNvPr id="14" name="任意多边形: 形状 13">
            <a:extLst>
              <a:ext uri="{FF2B5EF4-FFF2-40B4-BE49-F238E27FC236}">
                <a16:creationId xmlns:a16="http://schemas.microsoft.com/office/drawing/2014/main" id="{CD3DAD23-7025-4EC4-9662-174CFEB538AB}"/>
              </a:ext>
            </a:extLst>
          </p:cNvPr>
          <p:cNvSpPr>
            <a:spLocks noGrp="1"/>
          </p:cNvSpPr>
          <p:nvPr>
            <p:ph type="pic" sz="quarter" idx="11"/>
          </p:nvPr>
        </p:nvSpPr>
        <p:spPr>
          <a:xfrm>
            <a:off x="1258888" y="41463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
        <p:nvSpPr>
          <p:cNvPr id="13" name="任意多边形: 形状 12">
            <a:extLst>
              <a:ext uri="{FF2B5EF4-FFF2-40B4-BE49-F238E27FC236}">
                <a16:creationId xmlns:a16="http://schemas.microsoft.com/office/drawing/2014/main" id="{823B8A63-7EE4-449E-A129-1415353FB12F}"/>
              </a:ext>
            </a:extLst>
          </p:cNvPr>
          <p:cNvSpPr>
            <a:spLocks noGrp="1"/>
          </p:cNvSpPr>
          <p:nvPr>
            <p:ph type="pic" sz="quarter" idx="12"/>
          </p:nvPr>
        </p:nvSpPr>
        <p:spPr>
          <a:xfrm>
            <a:off x="6234113" y="21651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
        <p:nvSpPr>
          <p:cNvPr id="15" name="任意多边形: 形状 14">
            <a:extLst>
              <a:ext uri="{FF2B5EF4-FFF2-40B4-BE49-F238E27FC236}">
                <a16:creationId xmlns:a16="http://schemas.microsoft.com/office/drawing/2014/main" id="{ADAD49C5-2BF0-4A04-B37D-5C7E92788796}"/>
              </a:ext>
            </a:extLst>
          </p:cNvPr>
          <p:cNvSpPr>
            <a:spLocks noGrp="1"/>
          </p:cNvSpPr>
          <p:nvPr>
            <p:ph type="pic" sz="quarter" idx="13"/>
          </p:nvPr>
        </p:nvSpPr>
        <p:spPr>
          <a:xfrm>
            <a:off x="6234113" y="41463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21987231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sp>
        <p:nvSpPr>
          <p:cNvPr id="7" name="任意多边形: 形状 6">
            <a:extLst>
              <a:ext uri="{FF2B5EF4-FFF2-40B4-BE49-F238E27FC236}">
                <a16:creationId xmlns:a16="http://schemas.microsoft.com/office/drawing/2014/main" id="{650E996A-39E9-403E-A142-E929A8D46F7A}"/>
              </a:ext>
            </a:extLst>
          </p:cNvPr>
          <p:cNvSpPr>
            <a:spLocks noGrp="1"/>
          </p:cNvSpPr>
          <p:nvPr>
            <p:ph type="pic" sz="quarter" idx="10"/>
          </p:nvPr>
        </p:nvSpPr>
        <p:spPr>
          <a:xfrm>
            <a:off x="5517400" y="3211535"/>
            <a:ext cx="1147916" cy="1147916"/>
          </a:xfrm>
          <a:custGeom>
            <a:avLst/>
            <a:gdLst>
              <a:gd name="connsiteX0" fmla="*/ 573958 w 1147916"/>
              <a:gd name="connsiteY0" fmla="*/ 0 h 1147916"/>
              <a:gd name="connsiteX1" fmla="*/ 1147916 w 1147916"/>
              <a:gd name="connsiteY1" fmla="*/ 573958 h 1147916"/>
              <a:gd name="connsiteX2" fmla="*/ 573958 w 1147916"/>
              <a:gd name="connsiteY2" fmla="*/ 1147916 h 1147916"/>
              <a:gd name="connsiteX3" fmla="*/ 0 w 1147916"/>
              <a:gd name="connsiteY3" fmla="*/ 573958 h 1147916"/>
              <a:gd name="connsiteX4" fmla="*/ 573958 w 1147916"/>
              <a:gd name="connsiteY4" fmla="*/ 0 h 1147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916" h="1147916">
                <a:moveTo>
                  <a:pt x="573958" y="0"/>
                </a:moveTo>
                <a:cubicBezTo>
                  <a:pt x="890946" y="0"/>
                  <a:pt x="1147916" y="256970"/>
                  <a:pt x="1147916" y="573958"/>
                </a:cubicBezTo>
                <a:cubicBezTo>
                  <a:pt x="1147916" y="890946"/>
                  <a:pt x="890946" y="1147916"/>
                  <a:pt x="573958" y="1147916"/>
                </a:cubicBezTo>
                <a:cubicBezTo>
                  <a:pt x="256970" y="1147916"/>
                  <a:pt x="0" y="890946"/>
                  <a:pt x="0" y="573958"/>
                </a:cubicBezTo>
                <a:cubicBezTo>
                  <a:pt x="0" y="256970"/>
                  <a:pt x="256970" y="0"/>
                  <a:pt x="573958" y="0"/>
                </a:cubicBezTo>
                <a:close/>
              </a:path>
            </a:pathLst>
          </a:custGeom>
          <a:solidFill>
            <a:schemeClr val="tx2"/>
          </a:solidFill>
          <a:ln>
            <a:noFill/>
          </a:ln>
          <a:effectLst>
            <a:innerShdw blurRad="63500">
              <a:schemeClr val="accent2">
                <a:lumMod val="60000"/>
                <a:lumOff val="4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lvl1pPr>
              <a:defRPr lang="zh-CN" altLang="en-US" sz="2000">
                <a:solidFill>
                  <a:srgbClr val="FFFFFF"/>
                </a:solidFill>
              </a:defRPr>
            </a:lvl1pPr>
          </a:lstStyle>
          <a:p>
            <a:pPr marL="0" lvl="0" algn="ctr"/>
            <a:endParaRPr lang="zh-CN" altLang="en-US"/>
          </a:p>
        </p:txBody>
      </p:sp>
    </p:spTree>
    <p:extLst>
      <p:ext uri="{BB962C8B-B14F-4D97-AF65-F5344CB8AC3E}">
        <p14:creationId xmlns:p14="http://schemas.microsoft.com/office/powerpoint/2010/main" val="25716918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8" name="任意多边形: 形状 7">
            <a:extLst>
              <a:ext uri="{FF2B5EF4-FFF2-40B4-BE49-F238E27FC236}">
                <a16:creationId xmlns:a16="http://schemas.microsoft.com/office/drawing/2014/main" id="{989074C9-A664-44C7-8C8D-A503BD611D4F}"/>
              </a:ext>
            </a:extLst>
          </p:cNvPr>
          <p:cNvSpPr>
            <a:spLocks noGrp="1"/>
          </p:cNvSpPr>
          <p:nvPr>
            <p:ph type="pic" sz="quarter" idx="10"/>
          </p:nvPr>
        </p:nvSpPr>
        <p:spPr>
          <a:xfrm>
            <a:off x="6856413" y="1612428"/>
            <a:ext cx="3976688" cy="1734395"/>
          </a:xfrm>
          <a:custGeom>
            <a:avLst/>
            <a:gdLst>
              <a:gd name="connsiteX0" fmla="*/ 112857 w 3976688"/>
              <a:gd name="connsiteY0" fmla="*/ 0 h 1734395"/>
              <a:gd name="connsiteX1" fmla="*/ 3863831 w 3976688"/>
              <a:gd name="connsiteY1" fmla="*/ 0 h 1734395"/>
              <a:gd name="connsiteX2" fmla="*/ 3976688 w 3976688"/>
              <a:gd name="connsiteY2" fmla="*/ 112857 h 1734395"/>
              <a:gd name="connsiteX3" fmla="*/ 3976688 w 3976688"/>
              <a:gd name="connsiteY3" fmla="*/ 1621538 h 1734395"/>
              <a:gd name="connsiteX4" fmla="*/ 3863831 w 3976688"/>
              <a:gd name="connsiteY4" fmla="*/ 1734395 h 1734395"/>
              <a:gd name="connsiteX5" fmla="*/ 112857 w 3976688"/>
              <a:gd name="connsiteY5" fmla="*/ 1734395 h 1734395"/>
              <a:gd name="connsiteX6" fmla="*/ 0 w 3976688"/>
              <a:gd name="connsiteY6" fmla="*/ 1621538 h 1734395"/>
              <a:gd name="connsiteX7" fmla="*/ 0 w 3976688"/>
              <a:gd name="connsiteY7" fmla="*/ 112857 h 1734395"/>
              <a:gd name="connsiteX8" fmla="*/ 112857 w 3976688"/>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688" h="1734395">
                <a:moveTo>
                  <a:pt x="112857" y="0"/>
                </a:moveTo>
                <a:lnTo>
                  <a:pt x="3863831" y="0"/>
                </a:lnTo>
                <a:cubicBezTo>
                  <a:pt x="3926160" y="0"/>
                  <a:pt x="3976688" y="50528"/>
                  <a:pt x="3976688" y="112857"/>
                </a:cubicBezTo>
                <a:lnTo>
                  <a:pt x="3976688" y="1621538"/>
                </a:lnTo>
                <a:cubicBezTo>
                  <a:pt x="3976688" y="1683867"/>
                  <a:pt x="3926160" y="1734395"/>
                  <a:pt x="3863831"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
        <p:nvSpPr>
          <p:cNvPr id="9" name="任意多边形: 形状 8">
            <a:extLst>
              <a:ext uri="{FF2B5EF4-FFF2-40B4-BE49-F238E27FC236}">
                <a16:creationId xmlns:a16="http://schemas.microsoft.com/office/drawing/2014/main" id="{E619FCF9-3191-46FA-864C-4F186B75B749}"/>
              </a:ext>
            </a:extLst>
          </p:cNvPr>
          <p:cNvSpPr>
            <a:spLocks noGrp="1"/>
          </p:cNvSpPr>
          <p:nvPr>
            <p:ph type="pic" sz="quarter" idx="11"/>
          </p:nvPr>
        </p:nvSpPr>
        <p:spPr>
          <a:xfrm>
            <a:off x="6856413" y="4006005"/>
            <a:ext cx="3976688" cy="1734395"/>
          </a:xfrm>
          <a:custGeom>
            <a:avLst/>
            <a:gdLst>
              <a:gd name="connsiteX0" fmla="*/ 112857 w 3976688"/>
              <a:gd name="connsiteY0" fmla="*/ 0 h 1734395"/>
              <a:gd name="connsiteX1" fmla="*/ 3863831 w 3976688"/>
              <a:gd name="connsiteY1" fmla="*/ 0 h 1734395"/>
              <a:gd name="connsiteX2" fmla="*/ 3976688 w 3976688"/>
              <a:gd name="connsiteY2" fmla="*/ 112857 h 1734395"/>
              <a:gd name="connsiteX3" fmla="*/ 3976688 w 3976688"/>
              <a:gd name="connsiteY3" fmla="*/ 1621538 h 1734395"/>
              <a:gd name="connsiteX4" fmla="*/ 3863831 w 3976688"/>
              <a:gd name="connsiteY4" fmla="*/ 1734395 h 1734395"/>
              <a:gd name="connsiteX5" fmla="*/ 112857 w 3976688"/>
              <a:gd name="connsiteY5" fmla="*/ 1734395 h 1734395"/>
              <a:gd name="connsiteX6" fmla="*/ 0 w 3976688"/>
              <a:gd name="connsiteY6" fmla="*/ 1621538 h 1734395"/>
              <a:gd name="connsiteX7" fmla="*/ 0 w 3976688"/>
              <a:gd name="connsiteY7" fmla="*/ 112857 h 1734395"/>
              <a:gd name="connsiteX8" fmla="*/ 112857 w 3976688"/>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688" h="1734395">
                <a:moveTo>
                  <a:pt x="112857" y="0"/>
                </a:moveTo>
                <a:lnTo>
                  <a:pt x="3863831" y="0"/>
                </a:lnTo>
                <a:cubicBezTo>
                  <a:pt x="3926160" y="0"/>
                  <a:pt x="3976688" y="50528"/>
                  <a:pt x="3976688" y="112857"/>
                </a:cubicBezTo>
                <a:lnTo>
                  <a:pt x="3976688" y="1621538"/>
                </a:lnTo>
                <a:cubicBezTo>
                  <a:pt x="3976688" y="1683867"/>
                  <a:pt x="3926160" y="1734395"/>
                  <a:pt x="3863831"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52814223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15" name="任意多边形: 形状 14">
            <a:extLst>
              <a:ext uri="{FF2B5EF4-FFF2-40B4-BE49-F238E27FC236}">
                <a16:creationId xmlns:a16="http://schemas.microsoft.com/office/drawing/2014/main" id="{0F985E73-065D-498D-97AE-420972DC688D}"/>
              </a:ext>
            </a:extLst>
          </p:cNvPr>
          <p:cNvSpPr>
            <a:spLocks noGrp="1"/>
          </p:cNvSpPr>
          <p:nvPr>
            <p:ph type="pic" sz="quarter" idx="10"/>
          </p:nvPr>
        </p:nvSpPr>
        <p:spPr>
          <a:xfrm>
            <a:off x="3191105" y="2671407"/>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4" name="任意多边形: 形状 13">
            <a:extLst>
              <a:ext uri="{FF2B5EF4-FFF2-40B4-BE49-F238E27FC236}">
                <a16:creationId xmlns:a16="http://schemas.microsoft.com/office/drawing/2014/main" id="{5794DACB-660F-4672-BA01-5A93B171287C}"/>
              </a:ext>
            </a:extLst>
          </p:cNvPr>
          <p:cNvSpPr>
            <a:spLocks noGrp="1"/>
          </p:cNvSpPr>
          <p:nvPr>
            <p:ph type="pic" sz="quarter" idx="11"/>
          </p:nvPr>
        </p:nvSpPr>
        <p:spPr>
          <a:xfrm>
            <a:off x="1311031" y="4018568"/>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8" name="任意多边形: 形状 17">
            <a:extLst>
              <a:ext uri="{FF2B5EF4-FFF2-40B4-BE49-F238E27FC236}">
                <a16:creationId xmlns:a16="http://schemas.microsoft.com/office/drawing/2014/main" id="{CDA981C2-B31A-4581-AF9D-37C477FB2008}"/>
              </a:ext>
            </a:extLst>
          </p:cNvPr>
          <p:cNvSpPr>
            <a:spLocks noGrp="1"/>
          </p:cNvSpPr>
          <p:nvPr>
            <p:ph type="pic" sz="quarter" idx="12"/>
          </p:nvPr>
        </p:nvSpPr>
        <p:spPr>
          <a:xfrm>
            <a:off x="5053726" y="4066952"/>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6" name="任意多边形: 形状 15">
            <a:extLst>
              <a:ext uri="{FF2B5EF4-FFF2-40B4-BE49-F238E27FC236}">
                <a16:creationId xmlns:a16="http://schemas.microsoft.com/office/drawing/2014/main" id="{92346DF4-6787-4907-8483-8CC50A27B4F7}"/>
              </a:ext>
            </a:extLst>
          </p:cNvPr>
          <p:cNvSpPr>
            <a:spLocks noGrp="1"/>
          </p:cNvSpPr>
          <p:nvPr>
            <p:ph type="pic" sz="quarter" idx="13"/>
          </p:nvPr>
        </p:nvSpPr>
        <p:spPr>
          <a:xfrm>
            <a:off x="6945263" y="2671407"/>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7" name="任意多边形: 形状 16">
            <a:extLst>
              <a:ext uri="{FF2B5EF4-FFF2-40B4-BE49-F238E27FC236}">
                <a16:creationId xmlns:a16="http://schemas.microsoft.com/office/drawing/2014/main" id="{E41E55AB-DE66-4D91-95C5-414C95B181AB}"/>
              </a:ext>
            </a:extLst>
          </p:cNvPr>
          <p:cNvSpPr>
            <a:spLocks noGrp="1"/>
          </p:cNvSpPr>
          <p:nvPr>
            <p:ph type="pic" sz="quarter" idx="14"/>
          </p:nvPr>
        </p:nvSpPr>
        <p:spPr>
          <a:xfrm>
            <a:off x="8796421" y="4066952"/>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0410595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13" name="任意多边形: 形状 12">
            <a:extLst>
              <a:ext uri="{FF2B5EF4-FFF2-40B4-BE49-F238E27FC236}">
                <a16:creationId xmlns:a16="http://schemas.microsoft.com/office/drawing/2014/main" id="{8AE2E66D-D41B-429F-8798-C036B3A90752}"/>
              </a:ext>
            </a:extLst>
          </p:cNvPr>
          <p:cNvSpPr>
            <a:spLocks noGrp="1"/>
          </p:cNvSpPr>
          <p:nvPr>
            <p:ph type="pic" sz="quarter" idx="10"/>
          </p:nvPr>
        </p:nvSpPr>
        <p:spPr>
          <a:xfrm>
            <a:off x="3674745" y="1812132"/>
            <a:ext cx="1441732" cy="1441730"/>
          </a:xfrm>
          <a:custGeom>
            <a:avLst/>
            <a:gdLst>
              <a:gd name="connsiteX0" fmla="*/ 720866 w 1441732"/>
              <a:gd name="connsiteY0" fmla="*/ 0 h 1441730"/>
              <a:gd name="connsiteX1" fmla="*/ 1441732 w 1441732"/>
              <a:gd name="connsiteY1" fmla="*/ 720865 h 1441730"/>
              <a:gd name="connsiteX2" fmla="*/ 720866 w 1441732"/>
              <a:gd name="connsiteY2" fmla="*/ 1441730 h 1441730"/>
              <a:gd name="connsiteX3" fmla="*/ 0 w 1441732"/>
              <a:gd name="connsiteY3" fmla="*/ 720865 h 1441730"/>
              <a:gd name="connsiteX4" fmla="*/ 720866 w 1441732"/>
              <a:gd name="connsiteY4" fmla="*/ 0 h 144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732" h="1441730">
                <a:moveTo>
                  <a:pt x="720866" y="0"/>
                </a:moveTo>
                <a:cubicBezTo>
                  <a:pt x="1118989" y="0"/>
                  <a:pt x="1441732" y="322742"/>
                  <a:pt x="1441732" y="720865"/>
                </a:cubicBezTo>
                <a:cubicBezTo>
                  <a:pt x="1441732" y="1118988"/>
                  <a:pt x="1118989" y="1441730"/>
                  <a:pt x="720866" y="1441730"/>
                </a:cubicBezTo>
                <a:cubicBezTo>
                  <a:pt x="322743" y="1441730"/>
                  <a:pt x="0" y="1118988"/>
                  <a:pt x="0" y="720865"/>
                </a:cubicBezTo>
                <a:cubicBezTo>
                  <a:pt x="0" y="322742"/>
                  <a:pt x="322743" y="0"/>
                  <a:pt x="720866" y="0"/>
                </a:cubicBezTo>
                <a:close/>
              </a:path>
            </a:pathLst>
          </a:custGeom>
          <a:solidFill>
            <a:schemeClr val="accent3"/>
          </a:solidFill>
          <a:ln w="25400" cap="flat" cmpd="sng" algn="ctr">
            <a:noFill/>
            <a:prstDash val="solid"/>
          </a:ln>
          <a:effectLst>
            <a:outerShdw dist="165100" dir="13500000" algn="br" rotWithShape="0">
              <a:schemeClr val="accent3">
                <a:lumMod val="60000"/>
                <a:lumOff val="40000"/>
                <a:alpha val="40000"/>
              </a:schemeClr>
            </a:outerShdw>
          </a:effectLst>
        </p:spPr>
        <p:txBody>
          <a:bodyPr lIns="0" tIns="0" rIns="0" bIns="0" anchor="ctr">
            <a:normAutofit/>
          </a:bodyPr>
          <a:lstStyle>
            <a:lvl1pPr>
              <a:defRPr lang="zh-CN" altLang="en-US" sz="1600" kern="0">
                <a:solidFill>
                  <a:srgbClr val="F9F9F9"/>
                </a:solidFill>
              </a:defRPr>
            </a:lvl1pPr>
          </a:lstStyle>
          <a:p>
            <a:pPr marL="0" lvl="0" algn="ctr"/>
            <a:endParaRPr lang="zh-CN" altLang="en-US"/>
          </a:p>
        </p:txBody>
      </p:sp>
      <p:sp>
        <p:nvSpPr>
          <p:cNvPr id="14" name="任意多边形: 形状 13">
            <a:extLst>
              <a:ext uri="{FF2B5EF4-FFF2-40B4-BE49-F238E27FC236}">
                <a16:creationId xmlns:a16="http://schemas.microsoft.com/office/drawing/2014/main" id="{4CB59F21-C159-43BD-9820-1DF70C88A6C3}"/>
              </a:ext>
            </a:extLst>
          </p:cNvPr>
          <p:cNvSpPr>
            <a:spLocks noGrp="1"/>
          </p:cNvSpPr>
          <p:nvPr>
            <p:ph type="pic" sz="quarter" idx="11"/>
          </p:nvPr>
        </p:nvSpPr>
        <p:spPr>
          <a:xfrm>
            <a:off x="1619250" y="2652455"/>
            <a:ext cx="2164656" cy="2164656"/>
          </a:xfrm>
          <a:custGeom>
            <a:avLst/>
            <a:gdLst>
              <a:gd name="connsiteX0" fmla="*/ 1082328 w 2164656"/>
              <a:gd name="connsiteY0" fmla="*/ 0 h 2164656"/>
              <a:gd name="connsiteX1" fmla="*/ 2164656 w 2164656"/>
              <a:gd name="connsiteY1" fmla="*/ 1082328 h 2164656"/>
              <a:gd name="connsiteX2" fmla="*/ 1082328 w 2164656"/>
              <a:gd name="connsiteY2" fmla="*/ 2164656 h 2164656"/>
              <a:gd name="connsiteX3" fmla="*/ 0 w 2164656"/>
              <a:gd name="connsiteY3" fmla="*/ 1082328 h 2164656"/>
              <a:gd name="connsiteX4" fmla="*/ 1082328 w 2164656"/>
              <a:gd name="connsiteY4" fmla="*/ 0 h 2164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4656" h="2164656">
                <a:moveTo>
                  <a:pt x="1082328" y="0"/>
                </a:moveTo>
                <a:cubicBezTo>
                  <a:pt x="1680081" y="0"/>
                  <a:pt x="2164656" y="484575"/>
                  <a:pt x="2164656" y="1082328"/>
                </a:cubicBezTo>
                <a:cubicBezTo>
                  <a:pt x="2164656" y="1680081"/>
                  <a:pt x="1680081" y="2164656"/>
                  <a:pt x="1082328" y="2164656"/>
                </a:cubicBezTo>
                <a:cubicBezTo>
                  <a:pt x="484575" y="2164656"/>
                  <a:pt x="0" y="1680081"/>
                  <a:pt x="0" y="1082328"/>
                </a:cubicBezTo>
                <a:cubicBezTo>
                  <a:pt x="0" y="484575"/>
                  <a:pt x="484575" y="0"/>
                  <a:pt x="1082328" y="0"/>
                </a:cubicBezTo>
                <a:close/>
              </a:path>
            </a:pathLst>
          </a:custGeom>
          <a:solidFill>
            <a:schemeClr val="accent2"/>
          </a:solidFill>
          <a:ln w="25400" cap="flat" cmpd="sng" algn="ctr">
            <a:noFill/>
            <a:prstDash val="solid"/>
          </a:ln>
          <a:effectLst>
            <a:outerShdw dist="165100" dir="13500000" algn="br" rotWithShape="0">
              <a:schemeClr val="accent2">
                <a:lumMod val="60000"/>
                <a:lumOff val="40000"/>
                <a:alpha val="40000"/>
              </a:schemeClr>
            </a:outerShdw>
          </a:effectLst>
        </p:spPr>
        <p:txBody>
          <a:bodyPr lIns="0" tIns="0" rIns="216000" bIns="0" anchor="ctr">
            <a:normAutofit/>
          </a:bodyPr>
          <a:lstStyle>
            <a:lvl1pPr>
              <a:defRPr lang="zh-CN" altLang="en-US" sz="1800" kern="0">
                <a:solidFill>
                  <a:srgbClr val="F9F9F9"/>
                </a:solidFill>
              </a:defRPr>
            </a:lvl1pPr>
          </a:lstStyle>
          <a:p>
            <a:pPr marL="0" lvl="0" algn="ctr">
              <a:lnSpc>
                <a:spcPct val="120000"/>
              </a:lnSpc>
            </a:pPr>
            <a:endParaRPr lang="zh-CN" altLang="en-US"/>
          </a:p>
        </p:txBody>
      </p:sp>
      <p:sp>
        <p:nvSpPr>
          <p:cNvPr id="15" name="任意多边形: 形状 14">
            <a:extLst>
              <a:ext uri="{FF2B5EF4-FFF2-40B4-BE49-F238E27FC236}">
                <a16:creationId xmlns:a16="http://schemas.microsoft.com/office/drawing/2014/main" id="{86C01F90-F81C-4341-A059-B8068A5B8089}"/>
              </a:ext>
            </a:extLst>
          </p:cNvPr>
          <p:cNvSpPr>
            <a:spLocks noGrp="1"/>
          </p:cNvSpPr>
          <p:nvPr>
            <p:ph type="pic" sz="quarter" idx="12"/>
          </p:nvPr>
        </p:nvSpPr>
        <p:spPr>
          <a:xfrm>
            <a:off x="3357564" y="2655800"/>
            <a:ext cx="2926714" cy="2926714"/>
          </a:xfrm>
          <a:custGeom>
            <a:avLst/>
            <a:gdLst>
              <a:gd name="connsiteX0" fmla="*/ 1463357 w 2926714"/>
              <a:gd name="connsiteY0" fmla="*/ 0 h 2926714"/>
              <a:gd name="connsiteX1" fmla="*/ 2926714 w 2926714"/>
              <a:gd name="connsiteY1" fmla="*/ 1463357 h 2926714"/>
              <a:gd name="connsiteX2" fmla="*/ 1463357 w 2926714"/>
              <a:gd name="connsiteY2" fmla="*/ 2926714 h 2926714"/>
              <a:gd name="connsiteX3" fmla="*/ 0 w 2926714"/>
              <a:gd name="connsiteY3" fmla="*/ 1463357 h 2926714"/>
              <a:gd name="connsiteX4" fmla="*/ 1463357 w 2926714"/>
              <a:gd name="connsiteY4" fmla="*/ 0 h 292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14" h="2926714">
                <a:moveTo>
                  <a:pt x="1463357" y="0"/>
                </a:moveTo>
                <a:cubicBezTo>
                  <a:pt x="2271547" y="0"/>
                  <a:pt x="2926714" y="655167"/>
                  <a:pt x="2926714" y="1463357"/>
                </a:cubicBezTo>
                <a:cubicBezTo>
                  <a:pt x="2926714" y="2271547"/>
                  <a:pt x="2271547" y="2926714"/>
                  <a:pt x="1463357" y="2926714"/>
                </a:cubicBezTo>
                <a:cubicBezTo>
                  <a:pt x="655167" y="2926714"/>
                  <a:pt x="0" y="2271547"/>
                  <a:pt x="0" y="1463357"/>
                </a:cubicBezTo>
                <a:cubicBezTo>
                  <a:pt x="0" y="655167"/>
                  <a:pt x="655167" y="0"/>
                  <a:pt x="1463357" y="0"/>
                </a:cubicBezTo>
                <a:close/>
              </a:path>
            </a:pathLst>
          </a:custGeom>
          <a:solidFill>
            <a:schemeClr val="accent1"/>
          </a:solidFill>
          <a:ln w="25400" cap="flat" cmpd="sng" algn="ctr">
            <a:noFill/>
            <a:prstDash val="solid"/>
          </a:ln>
          <a:effectLst>
            <a:outerShdw dist="165100" dir="13500000" algn="br" rotWithShape="0">
              <a:schemeClr val="accent1">
                <a:lumMod val="60000"/>
                <a:lumOff val="40000"/>
                <a:alpha val="40000"/>
              </a:schemeClr>
            </a:outerShdw>
          </a:effectLst>
        </p:spPr>
        <p:txBody>
          <a:bodyPr lIns="0" tIns="180000" rIns="0" bIns="0" anchor="ctr">
            <a:normAutofit/>
          </a:bodyPr>
          <a:lstStyle>
            <a:lvl1pPr>
              <a:defRPr lang="zh-CN" altLang="en-US" sz="1800" kern="0">
                <a:solidFill>
                  <a:srgbClr val="F9F9F9"/>
                </a:solidFill>
              </a:defRPr>
            </a:lvl1pPr>
          </a:lstStyle>
          <a:p>
            <a:pPr marL="0" lvl="0" algn="ctr">
              <a:lnSpc>
                <a:spcPct val="130000"/>
              </a:lnSpc>
            </a:pPr>
            <a:endParaRPr lang="zh-CN" altLang="en-US"/>
          </a:p>
        </p:txBody>
      </p:sp>
    </p:spTree>
    <p:extLst>
      <p:ext uri="{BB962C8B-B14F-4D97-AF65-F5344CB8AC3E}">
        <p14:creationId xmlns:p14="http://schemas.microsoft.com/office/powerpoint/2010/main" val="170633734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13" name="任意多边形: 形状 12">
            <a:extLst>
              <a:ext uri="{FF2B5EF4-FFF2-40B4-BE49-F238E27FC236}">
                <a16:creationId xmlns:a16="http://schemas.microsoft.com/office/drawing/2014/main" id="{7EAD8717-E304-4BCC-AA2B-75132A22FF12}"/>
              </a:ext>
            </a:extLst>
          </p:cNvPr>
          <p:cNvSpPr>
            <a:spLocks noGrp="1"/>
          </p:cNvSpPr>
          <p:nvPr>
            <p:ph type="pic" sz="quarter" idx="10"/>
          </p:nvPr>
        </p:nvSpPr>
        <p:spPr>
          <a:xfrm>
            <a:off x="4248152" y="2035580"/>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
        <p:nvSpPr>
          <p:cNvPr id="12" name="任意多边形: 形状 11">
            <a:extLst>
              <a:ext uri="{FF2B5EF4-FFF2-40B4-BE49-F238E27FC236}">
                <a16:creationId xmlns:a16="http://schemas.microsoft.com/office/drawing/2014/main" id="{8FD88E05-899A-41E6-A567-660C8B17BEE6}"/>
              </a:ext>
            </a:extLst>
          </p:cNvPr>
          <p:cNvSpPr>
            <a:spLocks noGrp="1"/>
          </p:cNvSpPr>
          <p:nvPr>
            <p:ph type="pic" sz="quarter" idx="11"/>
          </p:nvPr>
        </p:nvSpPr>
        <p:spPr>
          <a:xfrm>
            <a:off x="6832483" y="2035580"/>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
        <p:nvSpPr>
          <p:cNvPr id="15" name="任意多边形: 形状 14">
            <a:extLst>
              <a:ext uri="{FF2B5EF4-FFF2-40B4-BE49-F238E27FC236}">
                <a16:creationId xmlns:a16="http://schemas.microsoft.com/office/drawing/2014/main" id="{CF804839-EAEF-4E86-AA13-9BB2276D0640}"/>
              </a:ext>
            </a:extLst>
          </p:cNvPr>
          <p:cNvSpPr>
            <a:spLocks noGrp="1"/>
          </p:cNvSpPr>
          <p:nvPr>
            <p:ph type="pic" sz="quarter" idx="12"/>
          </p:nvPr>
        </p:nvSpPr>
        <p:spPr>
          <a:xfrm>
            <a:off x="6832483" y="4414547"/>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
        <p:nvSpPr>
          <p:cNvPr id="14" name="任意多边形: 形状 13">
            <a:extLst>
              <a:ext uri="{FF2B5EF4-FFF2-40B4-BE49-F238E27FC236}">
                <a16:creationId xmlns:a16="http://schemas.microsoft.com/office/drawing/2014/main" id="{ABA1BF48-DA15-45F2-B813-3D11332B4C56}"/>
              </a:ext>
            </a:extLst>
          </p:cNvPr>
          <p:cNvSpPr>
            <a:spLocks noGrp="1"/>
          </p:cNvSpPr>
          <p:nvPr>
            <p:ph type="pic" sz="quarter" idx="13"/>
          </p:nvPr>
        </p:nvSpPr>
        <p:spPr>
          <a:xfrm>
            <a:off x="4248152" y="4414547"/>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46919893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10" name="任意多边形: 形状 9">
            <a:extLst>
              <a:ext uri="{FF2B5EF4-FFF2-40B4-BE49-F238E27FC236}">
                <a16:creationId xmlns:a16="http://schemas.microsoft.com/office/drawing/2014/main" id="{879EEDF4-EBC3-4945-BA55-5B82F12F796A}"/>
              </a:ext>
            </a:extLst>
          </p:cNvPr>
          <p:cNvSpPr>
            <a:spLocks noGrp="1"/>
          </p:cNvSpPr>
          <p:nvPr>
            <p:ph type="pic" sz="quarter" idx="10"/>
          </p:nvPr>
        </p:nvSpPr>
        <p:spPr>
          <a:xfrm>
            <a:off x="1656203" y="2420673"/>
            <a:ext cx="2370682" cy="2377051"/>
          </a:xfrm>
          <a:custGeom>
            <a:avLst/>
            <a:gdLst>
              <a:gd name="connsiteX0" fmla="*/ 1081685 w 2370682"/>
              <a:gd name="connsiteY0" fmla="*/ 321 h 2377051"/>
              <a:gd name="connsiteX1" fmla="*/ 1252147 w 2370682"/>
              <a:gd name="connsiteY1" fmla="*/ 61218 h 2377051"/>
              <a:gd name="connsiteX2" fmla="*/ 2245839 w 2370682"/>
              <a:gd name="connsiteY2" fmla="*/ 800414 h 2377051"/>
              <a:gd name="connsiteX3" fmla="*/ 2309465 w 2370682"/>
              <a:gd name="connsiteY3" fmla="*/ 1233648 h 2377051"/>
              <a:gd name="connsiteX4" fmla="*/ 1551771 w 2370682"/>
              <a:gd name="connsiteY4" fmla="*/ 2252208 h 2377051"/>
              <a:gd name="connsiteX5" fmla="*/ 1118537 w 2370682"/>
              <a:gd name="connsiteY5" fmla="*/ 2315834 h 2377051"/>
              <a:gd name="connsiteX6" fmla="*/ 124844 w 2370682"/>
              <a:gd name="connsiteY6" fmla="*/ 1576638 h 2377051"/>
              <a:gd name="connsiteX7" fmla="*/ 61218 w 2370682"/>
              <a:gd name="connsiteY7" fmla="*/ 1143404 h 2377051"/>
              <a:gd name="connsiteX8" fmla="*/ 818912 w 2370682"/>
              <a:gd name="connsiteY8" fmla="*/ 124844 h 2377051"/>
              <a:gd name="connsiteX9" fmla="*/ 1081685 w 2370682"/>
              <a:gd name="connsiteY9" fmla="*/ 321 h 237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0682" h="2377051">
                <a:moveTo>
                  <a:pt x="1081685" y="321"/>
                </a:moveTo>
                <a:cubicBezTo>
                  <a:pt x="1141262" y="3029"/>
                  <a:pt x="1200695" y="22944"/>
                  <a:pt x="1252147" y="61218"/>
                </a:cubicBezTo>
                <a:lnTo>
                  <a:pt x="2245839" y="800414"/>
                </a:lnTo>
                <a:cubicBezTo>
                  <a:pt x="2383043" y="902478"/>
                  <a:pt x="2411529" y="1096445"/>
                  <a:pt x="2309465" y="1233648"/>
                </a:cubicBezTo>
                <a:lnTo>
                  <a:pt x="1551771" y="2252208"/>
                </a:lnTo>
                <a:cubicBezTo>
                  <a:pt x="1449707" y="2389412"/>
                  <a:pt x="1255740" y="2417898"/>
                  <a:pt x="1118537" y="2315834"/>
                </a:cubicBezTo>
                <a:lnTo>
                  <a:pt x="124844" y="1576638"/>
                </a:lnTo>
                <a:cubicBezTo>
                  <a:pt x="-12360" y="1474574"/>
                  <a:pt x="-40846" y="1280608"/>
                  <a:pt x="61218" y="1143404"/>
                </a:cubicBezTo>
                <a:lnTo>
                  <a:pt x="818912" y="124844"/>
                </a:lnTo>
                <a:cubicBezTo>
                  <a:pt x="882703" y="39092"/>
                  <a:pt x="982392" y="-4193"/>
                  <a:pt x="1081685" y="321"/>
                </a:cubicBezTo>
                <a:close/>
              </a:path>
            </a:pathLst>
          </a:custGeom>
        </p:spPr>
        <p:txBody>
          <a:bodyPr wrap="square">
            <a:noAutofit/>
          </a:bodyPr>
          <a:lstStyle/>
          <a:p>
            <a:endParaRPr lang="zh-CN" altLang="en-US"/>
          </a:p>
        </p:txBody>
      </p:sp>
      <p:sp>
        <p:nvSpPr>
          <p:cNvPr id="11" name="任意多边形: 形状 10">
            <a:extLst>
              <a:ext uri="{FF2B5EF4-FFF2-40B4-BE49-F238E27FC236}">
                <a16:creationId xmlns:a16="http://schemas.microsoft.com/office/drawing/2014/main" id="{EE23E76F-76F1-4249-878A-1BD3EA488418}"/>
              </a:ext>
            </a:extLst>
          </p:cNvPr>
          <p:cNvSpPr>
            <a:spLocks noGrp="1"/>
          </p:cNvSpPr>
          <p:nvPr>
            <p:ph type="pic" sz="quarter" idx="11"/>
          </p:nvPr>
        </p:nvSpPr>
        <p:spPr>
          <a:xfrm>
            <a:off x="4765430" y="3594466"/>
            <a:ext cx="2022631" cy="2049006"/>
          </a:xfrm>
          <a:custGeom>
            <a:avLst/>
            <a:gdLst>
              <a:gd name="connsiteX0" fmla="*/ 467047 w 2022631"/>
              <a:gd name="connsiteY0" fmla="*/ 594 h 2049006"/>
              <a:gd name="connsiteX1" fmla="*/ 529715 w 2022631"/>
              <a:gd name="connsiteY1" fmla="*/ 3060 h 2049006"/>
              <a:gd name="connsiteX2" fmla="*/ 1756111 w 2022631"/>
              <a:gd name="connsiteY2" fmla="*/ 175642 h 2049006"/>
              <a:gd name="connsiteX3" fmla="*/ 2019572 w 2022631"/>
              <a:gd name="connsiteY3" fmla="*/ 525397 h 2049006"/>
              <a:gd name="connsiteX4" fmla="*/ 1842671 w 2022631"/>
              <a:gd name="connsiteY4" fmla="*/ 1782486 h 2049006"/>
              <a:gd name="connsiteX5" fmla="*/ 1492916 w 2022631"/>
              <a:gd name="connsiteY5" fmla="*/ 2045947 h 2049006"/>
              <a:gd name="connsiteX6" fmla="*/ 266521 w 2022631"/>
              <a:gd name="connsiteY6" fmla="*/ 1873365 h 2049006"/>
              <a:gd name="connsiteX7" fmla="*/ 3060 w 2022631"/>
              <a:gd name="connsiteY7" fmla="*/ 1523611 h 2049006"/>
              <a:gd name="connsiteX8" fmla="*/ 179960 w 2022631"/>
              <a:gd name="connsiteY8" fmla="*/ 266522 h 2049006"/>
              <a:gd name="connsiteX9" fmla="*/ 467047 w 2022631"/>
              <a:gd name="connsiteY9" fmla="*/ 594 h 2049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2631" h="2049006">
                <a:moveTo>
                  <a:pt x="467047" y="594"/>
                </a:moveTo>
                <a:cubicBezTo>
                  <a:pt x="487581" y="-682"/>
                  <a:pt x="508548" y="82"/>
                  <a:pt x="529715" y="3060"/>
                </a:cubicBezTo>
                <a:lnTo>
                  <a:pt x="1756111" y="175642"/>
                </a:lnTo>
                <a:cubicBezTo>
                  <a:pt x="1925445" y="199471"/>
                  <a:pt x="2043401" y="356062"/>
                  <a:pt x="2019572" y="525397"/>
                </a:cubicBezTo>
                <a:lnTo>
                  <a:pt x="1842671" y="1782486"/>
                </a:lnTo>
                <a:cubicBezTo>
                  <a:pt x="1818842" y="1951820"/>
                  <a:pt x="1662251" y="2069776"/>
                  <a:pt x="1492916" y="2045947"/>
                </a:cubicBezTo>
                <a:lnTo>
                  <a:pt x="266521" y="1873365"/>
                </a:lnTo>
                <a:cubicBezTo>
                  <a:pt x="97186" y="1849536"/>
                  <a:pt x="-20770" y="1692945"/>
                  <a:pt x="3060" y="1523611"/>
                </a:cubicBezTo>
                <a:lnTo>
                  <a:pt x="179960" y="266522"/>
                </a:lnTo>
                <a:cubicBezTo>
                  <a:pt x="200811" y="118354"/>
                  <a:pt x="323307" y="9523"/>
                  <a:pt x="467047" y="594"/>
                </a:cubicBezTo>
                <a:close/>
              </a:path>
            </a:pathLst>
          </a:custGeom>
        </p:spPr>
        <p:txBody>
          <a:bodyPr wrap="square">
            <a:noAutofit/>
          </a:bodyPr>
          <a:lstStyle/>
          <a:p>
            <a:endParaRPr lang="zh-CN" altLang="en-US"/>
          </a:p>
        </p:txBody>
      </p:sp>
      <p:sp>
        <p:nvSpPr>
          <p:cNvPr id="12" name="任意多边形: 形状 11">
            <a:extLst>
              <a:ext uri="{FF2B5EF4-FFF2-40B4-BE49-F238E27FC236}">
                <a16:creationId xmlns:a16="http://schemas.microsoft.com/office/drawing/2014/main" id="{715AF4C1-9914-4F8E-80AA-6F717DAA1EDB}"/>
              </a:ext>
            </a:extLst>
          </p:cNvPr>
          <p:cNvSpPr>
            <a:spLocks noGrp="1"/>
          </p:cNvSpPr>
          <p:nvPr>
            <p:ph type="pic" sz="quarter" idx="12"/>
          </p:nvPr>
        </p:nvSpPr>
        <p:spPr>
          <a:xfrm>
            <a:off x="8113083" y="3406943"/>
            <a:ext cx="2229078" cy="2246989"/>
          </a:xfrm>
          <a:custGeom>
            <a:avLst/>
            <a:gdLst>
              <a:gd name="connsiteX0" fmla="*/ 1477732 w 2229078"/>
              <a:gd name="connsiteY0" fmla="*/ 196 h 2246989"/>
              <a:gd name="connsiteX1" fmla="*/ 1756117 w 2229078"/>
              <a:gd name="connsiteY1" fmla="*/ 199338 h 2246989"/>
              <a:gd name="connsiteX2" fmla="*/ 2208654 w 2229078"/>
              <a:gd name="connsiteY2" fmla="*/ 1385414 h 2246989"/>
              <a:gd name="connsiteX3" fmla="*/ 2029742 w 2229078"/>
              <a:gd name="connsiteY3" fmla="*/ 1785077 h 2246989"/>
              <a:gd name="connsiteX4" fmla="*/ 872625 w 2229078"/>
              <a:gd name="connsiteY4" fmla="*/ 2226565 h 2246989"/>
              <a:gd name="connsiteX5" fmla="*/ 472962 w 2229078"/>
              <a:gd name="connsiteY5" fmla="*/ 2047652 h 2246989"/>
              <a:gd name="connsiteX6" fmla="*/ 20425 w 2229078"/>
              <a:gd name="connsiteY6" fmla="*/ 861577 h 2246989"/>
              <a:gd name="connsiteX7" fmla="*/ 199338 w 2229078"/>
              <a:gd name="connsiteY7" fmla="*/ 461914 h 2246989"/>
              <a:gd name="connsiteX8" fmla="*/ 1356454 w 2229078"/>
              <a:gd name="connsiteY8" fmla="*/ 20426 h 2246989"/>
              <a:gd name="connsiteX9" fmla="*/ 1477732 w 2229078"/>
              <a:gd name="connsiteY9" fmla="*/ 196 h 2246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9078" h="2246989">
                <a:moveTo>
                  <a:pt x="1477732" y="196"/>
                </a:moveTo>
                <a:cubicBezTo>
                  <a:pt x="1598317" y="4497"/>
                  <a:pt x="1710399" y="79512"/>
                  <a:pt x="1756117" y="199338"/>
                </a:cubicBezTo>
                <a:lnTo>
                  <a:pt x="2208654" y="1385414"/>
                </a:lnTo>
                <a:cubicBezTo>
                  <a:pt x="2269612" y="1545182"/>
                  <a:pt x="2189510" y="1724118"/>
                  <a:pt x="2029742" y="1785077"/>
                </a:cubicBezTo>
                <a:lnTo>
                  <a:pt x="872625" y="2226565"/>
                </a:lnTo>
                <a:cubicBezTo>
                  <a:pt x="712856" y="2287523"/>
                  <a:pt x="533920" y="2207421"/>
                  <a:pt x="472962" y="2047652"/>
                </a:cubicBezTo>
                <a:lnTo>
                  <a:pt x="20425" y="861577"/>
                </a:lnTo>
                <a:cubicBezTo>
                  <a:pt x="-40533" y="701808"/>
                  <a:pt x="39569" y="522872"/>
                  <a:pt x="199338" y="461914"/>
                </a:cubicBezTo>
                <a:lnTo>
                  <a:pt x="1356454" y="20426"/>
                </a:lnTo>
                <a:cubicBezTo>
                  <a:pt x="1396396" y="5186"/>
                  <a:pt x="1437536" y="-1237"/>
                  <a:pt x="1477732" y="196"/>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8723658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E0B46D-A1B3-CE1B-F4A0-C7B5044DFC9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3B8E28A-2941-F427-8E97-1EECF34F2D7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7892C85-7ABF-B42C-D89B-97F1B738B5E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64C2F3C-E287-AD6F-433A-ADEC9A80E709}"/>
              </a:ext>
            </a:extLst>
          </p:cNvPr>
          <p:cNvSpPr>
            <a:spLocks noGrp="1"/>
          </p:cNvSpPr>
          <p:nvPr>
            <p:ph type="dt" sz="half" idx="10"/>
          </p:nvPr>
        </p:nvSpPr>
        <p:spPr/>
        <p:txBody>
          <a:bodyPr/>
          <a:lstStyle/>
          <a:p>
            <a:fld id="{682A1A8F-B731-4D2E-8049-49190072B592}" type="datetimeFigureOut">
              <a:rPr lang="en-US" smtClean="0"/>
              <a:t>9/25/2023</a:t>
            </a:fld>
            <a:endParaRPr lang="en-US"/>
          </a:p>
        </p:txBody>
      </p:sp>
      <p:sp>
        <p:nvSpPr>
          <p:cNvPr id="6" name="Footer Placeholder 5">
            <a:extLst>
              <a:ext uri="{FF2B5EF4-FFF2-40B4-BE49-F238E27FC236}">
                <a16:creationId xmlns:a16="http://schemas.microsoft.com/office/drawing/2014/main" id="{02A7E3D0-C3F6-3F4F-3061-BF291B45627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3BEE32D-3917-F01C-62E7-04B868F2E7DD}"/>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97309813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6" name="任意多边形: 形状 5">
            <a:extLst>
              <a:ext uri="{FF2B5EF4-FFF2-40B4-BE49-F238E27FC236}">
                <a16:creationId xmlns:a16="http://schemas.microsoft.com/office/drawing/2014/main" id="{87B29708-9ED9-4A51-ABC2-9CCF39C83C35}"/>
              </a:ext>
            </a:extLst>
          </p:cNvPr>
          <p:cNvSpPr>
            <a:spLocks noGrp="1"/>
          </p:cNvSpPr>
          <p:nvPr>
            <p:ph type="pic" sz="quarter" idx="10"/>
          </p:nvPr>
        </p:nvSpPr>
        <p:spPr>
          <a:xfrm>
            <a:off x="2723142" y="2655852"/>
            <a:ext cx="2889870" cy="2544776"/>
          </a:xfrm>
          <a:custGeom>
            <a:avLst/>
            <a:gdLst>
              <a:gd name="connsiteX0" fmla="*/ 0 w 2889870"/>
              <a:gd name="connsiteY0" fmla="*/ 0 h 2544776"/>
              <a:gd name="connsiteX1" fmla="*/ 2889870 w 2889870"/>
              <a:gd name="connsiteY1" fmla="*/ 0 h 2544776"/>
              <a:gd name="connsiteX2" fmla="*/ 2889870 w 2889870"/>
              <a:gd name="connsiteY2" fmla="*/ 2544776 h 2544776"/>
              <a:gd name="connsiteX3" fmla="*/ 0 w 2889870"/>
              <a:gd name="connsiteY3" fmla="*/ 2544776 h 2544776"/>
            </a:gdLst>
            <a:ahLst/>
            <a:cxnLst>
              <a:cxn ang="0">
                <a:pos x="connsiteX0" y="connsiteY0"/>
              </a:cxn>
              <a:cxn ang="0">
                <a:pos x="connsiteX1" y="connsiteY1"/>
              </a:cxn>
              <a:cxn ang="0">
                <a:pos x="connsiteX2" y="connsiteY2"/>
              </a:cxn>
              <a:cxn ang="0">
                <a:pos x="connsiteX3" y="connsiteY3"/>
              </a:cxn>
            </a:cxnLst>
            <a:rect l="l" t="t" r="r" b="b"/>
            <a:pathLst>
              <a:path w="2889870" h="2544776">
                <a:moveTo>
                  <a:pt x="0" y="0"/>
                </a:moveTo>
                <a:lnTo>
                  <a:pt x="2889870" y="0"/>
                </a:lnTo>
                <a:lnTo>
                  <a:pt x="2889870" y="2544776"/>
                </a:lnTo>
                <a:lnTo>
                  <a:pt x="0" y="2544776"/>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39170561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8" name="任意多边形: 形状 7">
            <a:extLst>
              <a:ext uri="{FF2B5EF4-FFF2-40B4-BE49-F238E27FC236}">
                <a16:creationId xmlns:a16="http://schemas.microsoft.com/office/drawing/2014/main" id="{B5DC6952-96CE-4501-8C56-ECD17B2552F7}"/>
              </a:ext>
            </a:extLst>
          </p:cNvPr>
          <p:cNvSpPr>
            <a:spLocks noGrp="1"/>
          </p:cNvSpPr>
          <p:nvPr>
            <p:ph type="pic" sz="quarter" idx="10"/>
          </p:nvPr>
        </p:nvSpPr>
        <p:spPr>
          <a:xfrm>
            <a:off x="1418107" y="1721264"/>
            <a:ext cx="3180055" cy="1734395"/>
          </a:xfrm>
          <a:custGeom>
            <a:avLst/>
            <a:gdLst>
              <a:gd name="connsiteX0" fmla="*/ 112857 w 3180055"/>
              <a:gd name="connsiteY0" fmla="*/ 0 h 1734395"/>
              <a:gd name="connsiteX1" fmla="*/ 3067198 w 3180055"/>
              <a:gd name="connsiteY1" fmla="*/ 0 h 1734395"/>
              <a:gd name="connsiteX2" fmla="*/ 3180055 w 3180055"/>
              <a:gd name="connsiteY2" fmla="*/ 112857 h 1734395"/>
              <a:gd name="connsiteX3" fmla="*/ 3180055 w 3180055"/>
              <a:gd name="connsiteY3" fmla="*/ 1621538 h 1734395"/>
              <a:gd name="connsiteX4" fmla="*/ 3067198 w 3180055"/>
              <a:gd name="connsiteY4" fmla="*/ 1734395 h 1734395"/>
              <a:gd name="connsiteX5" fmla="*/ 112857 w 3180055"/>
              <a:gd name="connsiteY5" fmla="*/ 1734395 h 1734395"/>
              <a:gd name="connsiteX6" fmla="*/ 0 w 3180055"/>
              <a:gd name="connsiteY6" fmla="*/ 1621538 h 1734395"/>
              <a:gd name="connsiteX7" fmla="*/ 0 w 3180055"/>
              <a:gd name="connsiteY7" fmla="*/ 112857 h 1734395"/>
              <a:gd name="connsiteX8" fmla="*/ 112857 w 3180055"/>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80055" h="1734395">
                <a:moveTo>
                  <a:pt x="112857" y="0"/>
                </a:moveTo>
                <a:lnTo>
                  <a:pt x="3067198" y="0"/>
                </a:lnTo>
                <a:cubicBezTo>
                  <a:pt x="3129527" y="0"/>
                  <a:pt x="3180055" y="50528"/>
                  <a:pt x="3180055" y="112857"/>
                </a:cubicBezTo>
                <a:lnTo>
                  <a:pt x="3180055" y="1621538"/>
                </a:lnTo>
                <a:cubicBezTo>
                  <a:pt x="3180055" y="1683867"/>
                  <a:pt x="3129527" y="1734395"/>
                  <a:pt x="3067198"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
        <p:nvSpPr>
          <p:cNvPr id="9" name="任意多边形: 形状 8">
            <a:extLst>
              <a:ext uri="{FF2B5EF4-FFF2-40B4-BE49-F238E27FC236}">
                <a16:creationId xmlns:a16="http://schemas.microsoft.com/office/drawing/2014/main" id="{1995354E-E491-45D3-9FCE-9D95331BA82A}"/>
              </a:ext>
            </a:extLst>
          </p:cNvPr>
          <p:cNvSpPr>
            <a:spLocks noGrp="1"/>
          </p:cNvSpPr>
          <p:nvPr>
            <p:ph type="pic" sz="quarter" idx="11"/>
          </p:nvPr>
        </p:nvSpPr>
        <p:spPr>
          <a:xfrm>
            <a:off x="1418107" y="4045365"/>
            <a:ext cx="3180055" cy="1734395"/>
          </a:xfrm>
          <a:custGeom>
            <a:avLst/>
            <a:gdLst>
              <a:gd name="connsiteX0" fmla="*/ 112857 w 3180055"/>
              <a:gd name="connsiteY0" fmla="*/ 0 h 1734395"/>
              <a:gd name="connsiteX1" fmla="*/ 3067198 w 3180055"/>
              <a:gd name="connsiteY1" fmla="*/ 0 h 1734395"/>
              <a:gd name="connsiteX2" fmla="*/ 3180055 w 3180055"/>
              <a:gd name="connsiteY2" fmla="*/ 112857 h 1734395"/>
              <a:gd name="connsiteX3" fmla="*/ 3180055 w 3180055"/>
              <a:gd name="connsiteY3" fmla="*/ 1621538 h 1734395"/>
              <a:gd name="connsiteX4" fmla="*/ 3067198 w 3180055"/>
              <a:gd name="connsiteY4" fmla="*/ 1734395 h 1734395"/>
              <a:gd name="connsiteX5" fmla="*/ 112857 w 3180055"/>
              <a:gd name="connsiteY5" fmla="*/ 1734395 h 1734395"/>
              <a:gd name="connsiteX6" fmla="*/ 0 w 3180055"/>
              <a:gd name="connsiteY6" fmla="*/ 1621538 h 1734395"/>
              <a:gd name="connsiteX7" fmla="*/ 0 w 3180055"/>
              <a:gd name="connsiteY7" fmla="*/ 112857 h 1734395"/>
              <a:gd name="connsiteX8" fmla="*/ 112857 w 3180055"/>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80055" h="1734395">
                <a:moveTo>
                  <a:pt x="112857" y="0"/>
                </a:moveTo>
                <a:lnTo>
                  <a:pt x="3067198" y="0"/>
                </a:lnTo>
                <a:cubicBezTo>
                  <a:pt x="3129527" y="0"/>
                  <a:pt x="3180055" y="50528"/>
                  <a:pt x="3180055" y="112857"/>
                </a:cubicBezTo>
                <a:lnTo>
                  <a:pt x="3180055" y="1621538"/>
                </a:lnTo>
                <a:cubicBezTo>
                  <a:pt x="3180055" y="1683867"/>
                  <a:pt x="3129527" y="1734395"/>
                  <a:pt x="3067198"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122225956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3">
            <a:extLst>
              <a:ext uri="{FF2B5EF4-FFF2-40B4-BE49-F238E27FC236}">
                <a16:creationId xmlns:a16="http://schemas.microsoft.com/office/drawing/2014/main" id="{6BB5B8BB-CFB1-4C2E-BCC7-9932B12F9DFA}"/>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864B998-13B6-48A5-B40E-6ECB74279714}" type="datetimeFigureOut">
              <a:rPr kumimoji="0" lang="zh-CN" altLang="en-US" sz="1800" b="0" i="0" u="none" strike="noStrike" kern="1200" cap="none" spc="0" normalizeH="0" baseline="0" noProof="0">
                <a:ln>
                  <a:noFill/>
                </a:ln>
                <a:solidFill>
                  <a:prstClr val="black"/>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2023/9/25</a:t>
            </a:fld>
            <a:endParaRPr kumimoji="0" lang="zh-CN" altLang="en-US"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4" name="页脚占位符 4">
            <a:extLst>
              <a:ext uri="{FF2B5EF4-FFF2-40B4-BE49-F238E27FC236}">
                <a16:creationId xmlns:a16="http://schemas.microsoft.com/office/drawing/2014/main" id="{D96541C2-A00B-422C-A3CF-318324DC1950}"/>
              </a:ext>
            </a:extLst>
          </p:cNvPr>
          <p:cNvSpPr>
            <a:spLocks noGrp="1"/>
          </p:cNvSpPr>
          <p:nvPr>
            <p:ph type="ftr" sz="quarter" idx="11"/>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5" name="灯片编号占位符 5">
            <a:extLst>
              <a:ext uri="{FF2B5EF4-FFF2-40B4-BE49-F238E27FC236}">
                <a16:creationId xmlns:a16="http://schemas.microsoft.com/office/drawing/2014/main" id="{86B286A8-36B2-4246-8C24-528F19FB784D}"/>
              </a:ext>
            </a:extLst>
          </p:cNvPr>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907134EF-645E-4FFB-B4AB-54F25A84944F}" type="slidenum">
              <a:rPr kumimoji="0" lang="zh-CN" altLang="en-US" sz="1800" b="0" i="0" u="none" strike="noStrike" kern="1200" cap="none" spc="0" normalizeH="0" baseline="0" noProof="0">
                <a:ln>
                  <a:noFill/>
                </a:ln>
                <a:solidFill>
                  <a:prstClr val="black"/>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Arial"/>
              <a:ea typeface="微软雅黑"/>
              <a:cs typeface="+mn-cs"/>
            </a:endParaRPr>
          </a:p>
        </p:txBody>
      </p:sp>
    </p:spTree>
    <p:extLst>
      <p:ext uri="{BB962C8B-B14F-4D97-AF65-F5344CB8AC3E}">
        <p14:creationId xmlns:p14="http://schemas.microsoft.com/office/powerpoint/2010/main" val="41905346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44"/>
        <p:cNvGrpSpPr/>
        <p:nvPr/>
      </p:nvGrpSpPr>
      <p:grpSpPr>
        <a:xfrm>
          <a:off x="0" y="0"/>
          <a:ext cx="0" cy="0"/>
          <a:chOff x="0" y="0"/>
          <a:chExt cx="0" cy="0"/>
        </a:xfrm>
      </p:grpSpPr>
      <p:sp>
        <p:nvSpPr>
          <p:cNvPr id="1145" name="Google Shape;1145;p17"/>
          <p:cNvSpPr/>
          <p:nvPr/>
        </p:nvSpPr>
        <p:spPr>
          <a:xfrm rot="10127380" flipH="1">
            <a:off x="438076" y="-836594"/>
            <a:ext cx="11930185" cy="8308548"/>
          </a:xfrm>
          <a:custGeom>
            <a:avLst/>
            <a:gdLst/>
            <a:ahLst/>
            <a:cxnLst/>
            <a:rect l="l" t="t" r="r" b="b"/>
            <a:pathLst>
              <a:path w="197057" h="142526" extrusionOk="0">
                <a:moveTo>
                  <a:pt x="178150" y="100975"/>
                </a:moveTo>
                <a:cubicBezTo>
                  <a:pt x="175293" y="92768"/>
                  <a:pt x="176083" y="83740"/>
                  <a:pt x="177572" y="75199"/>
                </a:cubicBezTo>
                <a:cubicBezTo>
                  <a:pt x="179092" y="66628"/>
                  <a:pt x="181311" y="58087"/>
                  <a:pt x="181189" y="49393"/>
                </a:cubicBezTo>
                <a:cubicBezTo>
                  <a:pt x="181007" y="35199"/>
                  <a:pt x="174198" y="21186"/>
                  <a:pt x="163074" y="12341"/>
                </a:cubicBezTo>
                <a:cubicBezTo>
                  <a:pt x="151949" y="3496"/>
                  <a:pt x="136751" y="1"/>
                  <a:pt x="122891" y="3223"/>
                </a:cubicBezTo>
                <a:cubicBezTo>
                  <a:pt x="114167" y="5259"/>
                  <a:pt x="105930" y="9818"/>
                  <a:pt x="96963" y="10183"/>
                </a:cubicBezTo>
                <a:cubicBezTo>
                  <a:pt x="87723" y="10578"/>
                  <a:pt x="78969" y="6505"/>
                  <a:pt x="69911" y="4834"/>
                </a:cubicBezTo>
                <a:cubicBezTo>
                  <a:pt x="48360" y="882"/>
                  <a:pt x="25260" y="11703"/>
                  <a:pt x="13223" y="30001"/>
                </a:cubicBezTo>
                <a:cubicBezTo>
                  <a:pt x="1156" y="48299"/>
                  <a:pt x="1" y="72828"/>
                  <a:pt x="8846" y="92859"/>
                </a:cubicBezTo>
                <a:cubicBezTo>
                  <a:pt x="17661" y="112920"/>
                  <a:pt x="35746" y="128300"/>
                  <a:pt x="56446" y="135413"/>
                </a:cubicBezTo>
                <a:cubicBezTo>
                  <a:pt x="77175" y="142526"/>
                  <a:pt x="100215" y="141705"/>
                  <a:pt x="121006" y="134775"/>
                </a:cubicBezTo>
                <a:cubicBezTo>
                  <a:pt x="131189" y="131370"/>
                  <a:pt x="140885" y="126568"/>
                  <a:pt x="151219" y="123650"/>
                </a:cubicBezTo>
                <a:cubicBezTo>
                  <a:pt x="161554" y="120732"/>
                  <a:pt x="172952" y="119790"/>
                  <a:pt x="182800" y="124136"/>
                </a:cubicBezTo>
                <a:lnTo>
                  <a:pt x="197056" y="116628"/>
                </a:lnTo>
                <a:cubicBezTo>
                  <a:pt x="188363" y="116385"/>
                  <a:pt x="181007" y="109212"/>
                  <a:pt x="178150" y="100975"/>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46" name="Google Shape;1146;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7" name="Google Shape;1147;p17"/>
          <p:cNvGrpSpPr/>
          <p:nvPr/>
        </p:nvGrpSpPr>
        <p:grpSpPr>
          <a:xfrm rot="-2853807">
            <a:off x="9182407" y="5161175"/>
            <a:ext cx="4390973" cy="2286656"/>
            <a:chOff x="-2001175" y="4949325"/>
            <a:chExt cx="4294904" cy="2236627"/>
          </a:xfrm>
        </p:grpSpPr>
        <p:sp>
          <p:nvSpPr>
            <p:cNvPr id="1148" name="Google Shape;1148;p17"/>
            <p:cNvSpPr/>
            <p:nvPr/>
          </p:nvSpPr>
          <p:spPr>
            <a:xfrm>
              <a:off x="-1847246" y="4949325"/>
              <a:ext cx="4017470" cy="826835"/>
            </a:xfrm>
            <a:custGeom>
              <a:avLst/>
              <a:gdLst/>
              <a:ahLst/>
              <a:cxnLst/>
              <a:rect l="l" t="t" r="r" b="b"/>
              <a:pathLst>
                <a:path w="111705" h="22990" fill="none" extrusionOk="0">
                  <a:moveTo>
                    <a:pt x="0" y="3960"/>
                  </a:moveTo>
                  <a:cubicBezTo>
                    <a:pt x="34189" y="0"/>
                    <a:pt x="48747" y="22989"/>
                    <a:pt x="66277" y="22067"/>
                  </a:cubicBezTo>
                  <a:cubicBezTo>
                    <a:pt x="83794" y="21144"/>
                    <a:pt x="89509" y="7368"/>
                    <a:pt x="111704" y="5536"/>
                  </a:cubicBezTo>
                </a:path>
              </a:pathLst>
            </a:custGeom>
            <a:noFill/>
            <a:ln w="28575" cap="flat" cmpd="sng">
              <a:solidFill>
                <a:schemeClr val="dk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49" name="Google Shape;1149;p17"/>
            <p:cNvSpPr/>
            <p:nvPr/>
          </p:nvSpPr>
          <p:spPr>
            <a:xfrm>
              <a:off x="-1885512" y="5029491"/>
              <a:ext cx="4086595" cy="992778"/>
            </a:xfrm>
            <a:custGeom>
              <a:avLst/>
              <a:gdLst/>
              <a:ahLst/>
              <a:cxnLst/>
              <a:rect l="l" t="t" r="r" b="b"/>
              <a:pathLst>
                <a:path w="113627" h="27604" fill="none" extrusionOk="0">
                  <a:moveTo>
                    <a:pt x="1" y="3294"/>
                  </a:moveTo>
                  <a:cubicBezTo>
                    <a:pt x="28346" y="1"/>
                    <a:pt x="44006" y="19735"/>
                    <a:pt x="60306" y="23131"/>
                  </a:cubicBezTo>
                  <a:cubicBezTo>
                    <a:pt x="81757" y="27603"/>
                    <a:pt x="93341" y="7959"/>
                    <a:pt x="113627" y="6485"/>
                  </a:cubicBezTo>
                </a:path>
              </a:pathLst>
            </a:custGeom>
            <a:noFill/>
            <a:ln w="28575" cap="flat" cmpd="sng">
              <a:solidFill>
                <a:schemeClr val="dk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0" name="Google Shape;1150;p17"/>
            <p:cNvSpPr/>
            <p:nvPr/>
          </p:nvSpPr>
          <p:spPr>
            <a:xfrm>
              <a:off x="-1924210" y="5109693"/>
              <a:ext cx="4156187" cy="1266975"/>
            </a:xfrm>
            <a:custGeom>
              <a:avLst/>
              <a:gdLst/>
              <a:ahLst/>
              <a:cxnLst/>
              <a:rect l="l" t="t" r="r" b="b"/>
              <a:pathLst>
                <a:path w="115562" h="35228" fill="none" extrusionOk="0">
                  <a:moveTo>
                    <a:pt x="0" y="2628"/>
                  </a:moveTo>
                  <a:cubicBezTo>
                    <a:pt x="22502" y="1"/>
                    <a:pt x="39315" y="17710"/>
                    <a:pt x="54359" y="24207"/>
                  </a:cubicBezTo>
                  <a:cubicBezTo>
                    <a:pt x="79898" y="35227"/>
                    <a:pt x="97185" y="8548"/>
                    <a:pt x="115561" y="7420"/>
                  </a:cubicBezTo>
                </a:path>
              </a:pathLst>
            </a:custGeom>
            <a:noFill/>
            <a:ln w="28575" cap="flat" cmpd="sng">
              <a:solidFill>
                <a:schemeClr val="dk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1" name="Google Shape;1151;p17"/>
            <p:cNvSpPr/>
            <p:nvPr/>
          </p:nvSpPr>
          <p:spPr>
            <a:xfrm>
              <a:off x="-1962944" y="5189895"/>
              <a:ext cx="4225780" cy="1578971"/>
            </a:xfrm>
            <a:custGeom>
              <a:avLst/>
              <a:gdLst/>
              <a:ahLst/>
              <a:cxnLst/>
              <a:rect l="l" t="t" r="r" b="b"/>
              <a:pathLst>
                <a:path w="117497" h="43903" fill="none" extrusionOk="0">
                  <a:moveTo>
                    <a:pt x="1" y="1961"/>
                  </a:moveTo>
                  <a:cubicBezTo>
                    <a:pt x="16672" y="0"/>
                    <a:pt x="34318" y="16223"/>
                    <a:pt x="48414" y="25270"/>
                  </a:cubicBezTo>
                  <a:cubicBezTo>
                    <a:pt x="77439" y="43902"/>
                    <a:pt x="101030" y="9124"/>
                    <a:pt x="117497" y="8368"/>
                  </a:cubicBezTo>
                </a:path>
              </a:pathLst>
            </a:custGeom>
            <a:noFill/>
            <a:ln w="28575" cap="flat" cmpd="sng">
              <a:solidFill>
                <a:schemeClr val="dk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2" name="Google Shape;1152;p17"/>
            <p:cNvSpPr/>
            <p:nvPr/>
          </p:nvSpPr>
          <p:spPr>
            <a:xfrm>
              <a:off x="-2001175" y="5269629"/>
              <a:ext cx="4294904" cy="1916323"/>
            </a:xfrm>
            <a:custGeom>
              <a:avLst/>
              <a:gdLst/>
              <a:ahLst/>
              <a:cxnLst/>
              <a:rect l="l" t="t" r="r" b="b"/>
              <a:pathLst>
                <a:path w="119419" h="53283" fill="none" extrusionOk="0">
                  <a:moveTo>
                    <a:pt x="0" y="1307"/>
                  </a:moveTo>
                  <a:cubicBezTo>
                    <a:pt x="10816" y="0"/>
                    <a:pt x="28948" y="14878"/>
                    <a:pt x="42455" y="26359"/>
                  </a:cubicBezTo>
                  <a:cubicBezTo>
                    <a:pt x="74119" y="53282"/>
                    <a:pt x="104861" y="9726"/>
                    <a:pt x="119418" y="9316"/>
                  </a:cubicBezTo>
                </a:path>
              </a:pathLst>
            </a:custGeom>
            <a:noFill/>
            <a:ln w="28575" cap="flat" cmpd="sng">
              <a:solidFill>
                <a:schemeClr val="dk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53" name="Google Shape;1153;p17"/>
          <p:cNvGrpSpPr/>
          <p:nvPr/>
        </p:nvGrpSpPr>
        <p:grpSpPr>
          <a:xfrm rot="-4145951">
            <a:off x="9732893" y="6300272"/>
            <a:ext cx="1348583" cy="867544"/>
            <a:chOff x="-30260" y="4314762"/>
            <a:chExt cx="1135405" cy="730436"/>
          </a:xfrm>
        </p:grpSpPr>
        <p:sp>
          <p:nvSpPr>
            <p:cNvPr id="1154" name="Google Shape;1154;p17"/>
            <p:cNvSpPr/>
            <p:nvPr/>
          </p:nvSpPr>
          <p:spPr>
            <a:xfrm rot="1144483">
              <a:off x="-7255" y="4548563"/>
              <a:ext cx="197034" cy="152973"/>
            </a:xfrm>
            <a:custGeom>
              <a:avLst/>
              <a:gdLst/>
              <a:ahLst/>
              <a:cxnLst/>
              <a:rect l="l" t="t" r="r" b="b"/>
              <a:pathLst>
                <a:path w="4615" h="3583" extrusionOk="0">
                  <a:moveTo>
                    <a:pt x="1901" y="1"/>
                  </a:moveTo>
                  <a:cubicBezTo>
                    <a:pt x="1102" y="1"/>
                    <a:pt x="435" y="408"/>
                    <a:pt x="244" y="1086"/>
                  </a:cubicBezTo>
                  <a:cubicBezTo>
                    <a:pt x="1" y="1995"/>
                    <a:pt x="706" y="3046"/>
                    <a:pt x="1846" y="3431"/>
                  </a:cubicBezTo>
                  <a:cubicBezTo>
                    <a:pt x="2138" y="3533"/>
                    <a:pt x="2430" y="3582"/>
                    <a:pt x="2707" y="3582"/>
                  </a:cubicBezTo>
                  <a:cubicBezTo>
                    <a:pt x="3499" y="3582"/>
                    <a:pt x="4168" y="3182"/>
                    <a:pt x="4358" y="2508"/>
                  </a:cubicBezTo>
                  <a:cubicBezTo>
                    <a:pt x="4614" y="1598"/>
                    <a:pt x="3896" y="535"/>
                    <a:pt x="2756" y="150"/>
                  </a:cubicBezTo>
                  <a:cubicBezTo>
                    <a:pt x="2465" y="49"/>
                    <a:pt x="2175" y="1"/>
                    <a:pt x="19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5" name="Google Shape;1155;p17"/>
            <p:cNvSpPr/>
            <p:nvPr/>
          </p:nvSpPr>
          <p:spPr>
            <a:xfrm rot="1144483">
              <a:off x="-7234" y="4537978"/>
              <a:ext cx="197034" cy="174022"/>
            </a:xfrm>
            <a:custGeom>
              <a:avLst/>
              <a:gdLst/>
              <a:ahLst/>
              <a:cxnLst/>
              <a:rect l="l" t="t" r="r" b="b"/>
              <a:pathLst>
                <a:path w="4615" h="4076" fill="none" extrusionOk="0">
                  <a:moveTo>
                    <a:pt x="4358" y="2756"/>
                  </a:moveTo>
                  <a:cubicBezTo>
                    <a:pt x="4101" y="3666"/>
                    <a:pt x="2974" y="4076"/>
                    <a:pt x="1846" y="3679"/>
                  </a:cubicBezTo>
                  <a:cubicBezTo>
                    <a:pt x="706" y="3294"/>
                    <a:pt x="1" y="2243"/>
                    <a:pt x="244" y="1334"/>
                  </a:cubicBezTo>
                  <a:cubicBezTo>
                    <a:pt x="501" y="424"/>
                    <a:pt x="1615" y="1"/>
                    <a:pt x="2756" y="398"/>
                  </a:cubicBezTo>
                  <a:cubicBezTo>
                    <a:pt x="3896" y="783"/>
                    <a:pt x="4614" y="1846"/>
                    <a:pt x="4358" y="2756"/>
                  </a:cubicBezTo>
                  <a:close/>
                </a:path>
              </a:pathLst>
            </a:custGeom>
            <a:noFill/>
            <a:ln w="28575" cap="flat" cmpd="sng">
              <a:solidFill>
                <a:schemeClr val="lt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6" name="Google Shape;1156;p17"/>
            <p:cNvSpPr/>
            <p:nvPr/>
          </p:nvSpPr>
          <p:spPr>
            <a:xfrm rot="1144483">
              <a:off x="433933" y="4773681"/>
              <a:ext cx="204121" cy="155663"/>
            </a:xfrm>
            <a:custGeom>
              <a:avLst/>
              <a:gdLst/>
              <a:ahLst/>
              <a:cxnLst/>
              <a:rect l="l" t="t" r="r" b="b"/>
              <a:pathLst>
                <a:path w="4781" h="3646" extrusionOk="0">
                  <a:moveTo>
                    <a:pt x="1981" y="0"/>
                  </a:moveTo>
                  <a:cubicBezTo>
                    <a:pt x="1156" y="0"/>
                    <a:pt x="457" y="410"/>
                    <a:pt x="257" y="1098"/>
                  </a:cubicBezTo>
                  <a:cubicBezTo>
                    <a:pt x="0" y="2020"/>
                    <a:pt x="731" y="3084"/>
                    <a:pt x="1910" y="3494"/>
                  </a:cubicBezTo>
                  <a:cubicBezTo>
                    <a:pt x="2211" y="3596"/>
                    <a:pt x="2513" y="3645"/>
                    <a:pt x="2800" y="3645"/>
                  </a:cubicBezTo>
                  <a:cubicBezTo>
                    <a:pt x="3624" y="3645"/>
                    <a:pt x="4324" y="3243"/>
                    <a:pt x="4524" y="2558"/>
                  </a:cubicBezTo>
                  <a:cubicBezTo>
                    <a:pt x="4780" y="1623"/>
                    <a:pt x="4037" y="547"/>
                    <a:pt x="2858" y="149"/>
                  </a:cubicBezTo>
                  <a:cubicBezTo>
                    <a:pt x="2561" y="48"/>
                    <a:pt x="2264" y="0"/>
                    <a:pt x="19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7" name="Google Shape;1157;p17"/>
            <p:cNvSpPr/>
            <p:nvPr/>
          </p:nvSpPr>
          <p:spPr>
            <a:xfrm rot="1144483">
              <a:off x="433947" y="4763095"/>
              <a:ext cx="204121" cy="176754"/>
            </a:xfrm>
            <a:custGeom>
              <a:avLst/>
              <a:gdLst/>
              <a:ahLst/>
              <a:cxnLst/>
              <a:rect l="l" t="t" r="r" b="b"/>
              <a:pathLst>
                <a:path w="4781" h="4140" fill="none" extrusionOk="0">
                  <a:moveTo>
                    <a:pt x="4524" y="2806"/>
                  </a:moveTo>
                  <a:cubicBezTo>
                    <a:pt x="4255" y="3729"/>
                    <a:pt x="3076" y="4139"/>
                    <a:pt x="1910" y="3742"/>
                  </a:cubicBezTo>
                  <a:cubicBezTo>
                    <a:pt x="731" y="3332"/>
                    <a:pt x="0" y="2268"/>
                    <a:pt x="257" y="1346"/>
                  </a:cubicBezTo>
                  <a:cubicBezTo>
                    <a:pt x="526" y="423"/>
                    <a:pt x="1692" y="0"/>
                    <a:pt x="2858" y="397"/>
                  </a:cubicBezTo>
                  <a:cubicBezTo>
                    <a:pt x="4037" y="795"/>
                    <a:pt x="4780" y="1871"/>
                    <a:pt x="4524" y="2806"/>
                  </a:cubicBezTo>
                  <a:close/>
                </a:path>
              </a:pathLst>
            </a:custGeom>
            <a:noFill/>
            <a:ln w="28575" cap="flat" cmpd="sng">
              <a:solidFill>
                <a:schemeClr val="lt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8" name="Google Shape;1158;p17"/>
            <p:cNvSpPr/>
            <p:nvPr/>
          </p:nvSpPr>
          <p:spPr>
            <a:xfrm rot="1144483">
              <a:off x="176442" y="4444991"/>
              <a:ext cx="875957" cy="469978"/>
            </a:xfrm>
            <a:custGeom>
              <a:avLst/>
              <a:gdLst/>
              <a:ahLst/>
              <a:cxnLst/>
              <a:rect l="l" t="t" r="r" b="b"/>
              <a:pathLst>
                <a:path w="20517" h="11008" fill="none" extrusionOk="0">
                  <a:moveTo>
                    <a:pt x="0" y="9560"/>
                  </a:moveTo>
                  <a:lnTo>
                    <a:pt x="9022" y="0"/>
                  </a:lnTo>
                  <a:lnTo>
                    <a:pt x="20516" y="1115"/>
                  </a:lnTo>
                  <a:lnTo>
                    <a:pt x="11790" y="11008"/>
                  </a:lnTo>
                </a:path>
              </a:pathLst>
            </a:custGeom>
            <a:noFill/>
            <a:ln w="28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9" name="Google Shape;1159;p17"/>
            <p:cNvSpPr/>
            <p:nvPr/>
          </p:nvSpPr>
          <p:spPr>
            <a:xfrm rot="1144483">
              <a:off x="533233" y="4562096"/>
              <a:ext cx="483170" cy="61352"/>
            </a:xfrm>
            <a:custGeom>
              <a:avLst/>
              <a:gdLst/>
              <a:ahLst/>
              <a:cxnLst/>
              <a:rect l="l" t="t" r="r" b="b"/>
              <a:pathLst>
                <a:path w="11317" h="1437" fill="none" extrusionOk="0">
                  <a:moveTo>
                    <a:pt x="1" y="1"/>
                  </a:moveTo>
                  <a:lnTo>
                    <a:pt x="11316" y="1436"/>
                  </a:lnTo>
                </a:path>
              </a:pathLst>
            </a:custGeom>
            <a:noFill/>
            <a:ln w="28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60" name="Google Shape;1160;p17"/>
          <p:cNvGrpSpPr/>
          <p:nvPr/>
        </p:nvGrpSpPr>
        <p:grpSpPr>
          <a:xfrm rot="-4279482">
            <a:off x="10820389" y="5705913"/>
            <a:ext cx="1391348" cy="590584"/>
            <a:chOff x="255847" y="3748111"/>
            <a:chExt cx="1370537" cy="581751"/>
          </a:xfrm>
        </p:grpSpPr>
        <p:sp>
          <p:nvSpPr>
            <p:cNvPr id="1161" name="Google Shape;1161;p17"/>
            <p:cNvSpPr/>
            <p:nvPr/>
          </p:nvSpPr>
          <p:spPr>
            <a:xfrm>
              <a:off x="255847" y="4064917"/>
              <a:ext cx="279331" cy="148653"/>
            </a:xfrm>
            <a:custGeom>
              <a:avLst/>
              <a:gdLst/>
              <a:ahLst/>
              <a:cxnLst/>
              <a:rect l="l" t="t" r="r" b="b"/>
              <a:pathLst>
                <a:path w="4320" h="2299" extrusionOk="0">
                  <a:moveTo>
                    <a:pt x="2042" y="1"/>
                  </a:moveTo>
                  <a:cubicBezTo>
                    <a:pt x="1195" y="1"/>
                    <a:pt x="445" y="332"/>
                    <a:pt x="244" y="829"/>
                  </a:cubicBezTo>
                  <a:cubicBezTo>
                    <a:pt x="1" y="1444"/>
                    <a:pt x="667" y="2084"/>
                    <a:pt x="1718" y="2251"/>
                  </a:cubicBezTo>
                  <a:cubicBezTo>
                    <a:pt x="1905" y="2283"/>
                    <a:pt x="2093" y="2298"/>
                    <a:pt x="2277" y="2298"/>
                  </a:cubicBezTo>
                  <a:cubicBezTo>
                    <a:pt x="3122" y="2298"/>
                    <a:pt x="3876" y="1975"/>
                    <a:pt x="4076" y="1469"/>
                  </a:cubicBezTo>
                  <a:cubicBezTo>
                    <a:pt x="4319" y="867"/>
                    <a:pt x="3653" y="226"/>
                    <a:pt x="2589" y="47"/>
                  </a:cubicBezTo>
                  <a:cubicBezTo>
                    <a:pt x="2405" y="16"/>
                    <a:pt x="2221" y="1"/>
                    <a:pt x="20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2" name="Google Shape;1162;p17"/>
            <p:cNvSpPr/>
            <p:nvPr/>
          </p:nvSpPr>
          <p:spPr>
            <a:xfrm>
              <a:off x="255848" y="4056349"/>
              <a:ext cx="279331" cy="165788"/>
            </a:xfrm>
            <a:custGeom>
              <a:avLst/>
              <a:gdLst/>
              <a:ahLst/>
              <a:cxnLst/>
              <a:rect l="l" t="t" r="r" b="b"/>
              <a:pathLst>
                <a:path w="4320" h="2564" fill="none" extrusionOk="0">
                  <a:moveTo>
                    <a:pt x="4076" y="1602"/>
                  </a:moveTo>
                  <a:cubicBezTo>
                    <a:pt x="3832" y="2217"/>
                    <a:pt x="2768" y="2563"/>
                    <a:pt x="1718" y="2384"/>
                  </a:cubicBezTo>
                  <a:cubicBezTo>
                    <a:pt x="667" y="2217"/>
                    <a:pt x="1" y="1577"/>
                    <a:pt x="244" y="962"/>
                  </a:cubicBezTo>
                  <a:cubicBezTo>
                    <a:pt x="487" y="359"/>
                    <a:pt x="1538" y="1"/>
                    <a:pt x="2589" y="180"/>
                  </a:cubicBezTo>
                  <a:cubicBezTo>
                    <a:pt x="3653" y="359"/>
                    <a:pt x="4319" y="1000"/>
                    <a:pt x="4076" y="1602"/>
                  </a:cubicBezTo>
                  <a:close/>
                </a:path>
              </a:pathLst>
            </a:custGeom>
            <a:noFill/>
            <a:ln w="28575" cap="flat" cmpd="sng">
              <a:solidFill>
                <a:schemeClr val="dk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3" name="Google Shape;1163;p17"/>
            <p:cNvSpPr/>
            <p:nvPr/>
          </p:nvSpPr>
          <p:spPr>
            <a:xfrm>
              <a:off x="882282" y="4172674"/>
              <a:ext cx="279267" cy="148653"/>
            </a:xfrm>
            <a:custGeom>
              <a:avLst/>
              <a:gdLst/>
              <a:ahLst/>
              <a:cxnLst/>
              <a:rect l="l" t="t" r="r" b="b"/>
              <a:pathLst>
                <a:path w="4319" h="2299" extrusionOk="0">
                  <a:moveTo>
                    <a:pt x="2061" y="1"/>
                  </a:moveTo>
                  <a:cubicBezTo>
                    <a:pt x="1207" y="1"/>
                    <a:pt x="455" y="332"/>
                    <a:pt x="244" y="828"/>
                  </a:cubicBezTo>
                  <a:cubicBezTo>
                    <a:pt x="0" y="1444"/>
                    <a:pt x="654" y="2084"/>
                    <a:pt x="1717" y="2251"/>
                  </a:cubicBezTo>
                  <a:cubicBezTo>
                    <a:pt x="1905" y="2283"/>
                    <a:pt x="2093" y="2298"/>
                    <a:pt x="2277" y="2298"/>
                  </a:cubicBezTo>
                  <a:cubicBezTo>
                    <a:pt x="3122" y="2298"/>
                    <a:pt x="3875" y="1975"/>
                    <a:pt x="4075" y="1469"/>
                  </a:cubicBezTo>
                  <a:cubicBezTo>
                    <a:pt x="4319" y="867"/>
                    <a:pt x="3665" y="226"/>
                    <a:pt x="2614" y="47"/>
                  </a:cubicBezTo>
                  <a:cubicBezTo>
                    <a:pt x="2428" y="15"/>
                    <a:pt x="2242" y="1"/>
                    <a:pt x="20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4" name="Google Shape;1164;p17"/>
            <p:cNvSpPr/>
            <p:nvPr/>
          </p:nvSpPr>
          <p:spPr>
            <a:xfrm>
              <a:off x="882282" y="4164074"/>
              <a:ext cx="279267" cy="165788"/>
            </a:xfrm>
            <a:custGeom>
              <a:avLst/>
              <a:gdLst/>
              <a:ahLst/>
              <a:cxnLst/>
              <a:rect l="l" t="t" r="r" b="b"/>
              <a:pathLst>
                <a:path w="4319" h="2564" fill="none" extrusionOk="0">
                  <a:moveTo>
                    <a:pt x="4075" y="1602"/>
                  </a:moveTo>
                  <a:cubicBezTo>
                    <a:pt x="3832" y="2217"/>
                    <a:pt x="2768" y="2563"/>
                    <a:pt x="1717" y="2384"/>
                  </a:cubicBezTo>
                  <a:cubicBezTo>
                    <a:pt x="654" y="2217"/>
                    <a:pt x="0" y="1577"/>
                    <a:pt x="244" y="961"/>
                  </a:cubicBezTo>
                  <a:cubicBezTo>
                    <a:pt x="500" y="359"/>
                    <a:pt x="1551" y="0"/>
                    <a:pt x="2614" y="180"/>
                  </a:cubicBezTo>
                  <a:cubicBezTo>
                    <a:pt x="3665" y="359"/>
                    <a:pt x="4319" y="1000"/>
                    <a:pt x="4075" y="1602"/>
                  </a:cubicBezTo>
                  <a:close/>
                </a:path>
              </a:pathLst>
            </a:custGeom>
            <a:noFill/>
            <a:ln w="28575" cap="flat" cmpd="sng">
              <a:solidFill>
                <a:schemeClr val="dk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5" name="Google Shape;1165;p17"/>
            <p:cNvSpPr/>
            <p:nvPr/>
          </p:nvSpPr>
          <p:spPr>
            <a:xfrm>
              <a:off x="506085" y="3748111"/>
              <a:ext cx="1120299" cy="527044"/>
            </a:xfrm>
            <a:custGeom>
              <a:avLst/>
              <a:gdLst/>
              <a:ahLst/>
              <a:cxnLst/>
              <a:rect l="l" t="t" r="r" b="b"/>
              <a:pathLst>
                <a:path w="17326" h="8151" fill="none" extrusionOk="0">
                  <a:moveTo>
                    <a:pt x="1" y="6664"/>
                  </a:moveTo>
                  <a:lnTo>
                    <a:pt x="8317" y="1"/>
                  </a:lnTo>
                  <a:lnTo>
                    <a:pt x="17326" y="1449"/>
                  </a:lnTo>
                  <a:lnTo>
                    <a:pt x="9829" y="8151"/>
                  </a:lnTo>
                </a:path>
              </a:pathLst>
            </a:custGeom>
            <a:noFill/>
            <a:ln w="28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6" name="Google Shape;1166;p17"/>
            <p:cNvSpPr/>
            <p:nvPr/>
          </p:nvSpPr>
          <p:spPr>
            <a:xfrm>
              <a:off x="928644" y="3847560"/>
              <a:ext cx="577608" cy="101969"/>
            </a:xfrm>
            <a:custGeom>
              <a:avLst/>
              <a:gdLst/>
              <a:ahLst/>
              <a:cxnLst/>
              <a:rect l="l" t="t" r="r" b="b"/>
              <a:pathLst>
                <a:path w="8933" h="1577" fill="none" extrusionOk="0">
                  <a:moveTo>
                    <a:pt x="1" y="0"/>
                  </a:moveTo>
                  <a:lnTo>
                    <a:pt x="8933" y="1576"/>
                  </a:lnTo>
                </a:path>
              </a:pathLst>
            </a:custGeom>
            <a:noFill/>
            <a:ln w="28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67" name="Google Shape;1167;p17"/>
          <p:cNvGrpSpPr/>
          <p:nvPr/>
        </p:nvGrpSpPr>
        <p:grpSpPr>
          <a:xfrm rot="-6092271">
            <a:off x="11364109" y="4687892"/>
            <a:ext cx="1214676" cy="819629"/>
            <a:chOff x="192771" y="3915943"/>
            <a:chExt cx="674372" cy="454968"/>
          </a:xfrm>
        </p:grpSpPr>
        <p:sp>
          <p:nvSpPr>
            <p:cNvPr id="1168" name="Google Shape;1168;p17"/>
            <p:cNvSpPr/>
            <p:nvPr/>
          </p:nvSpPr>
          <p:spPr>
            <a:xfrm rot="1144478">
              <a:off x="213405" y="4106019"/>
              <a:ext cx="222002" cy="145334"/>
            </a:xfrm>
            <a:custGeom>
              <a:avLst/>
              <a:gdLst/>
              <a:ahLst/>
              <a:cxnLst/>
              <a:rect l="l" t="t" r="r" b="b"/>
              <a:pathLst>
                <a:path w="5742" h="3759" extrusionOk="0">
                  <a:moveTo>
                    <a:pt x="2551" y="1"/>
                  </a:moveTo>
                  <a:cubicBezTo>
                    <a:pt x="1499" y="1"/>
                    <a:pt x="589" y="473"/>
                    <a:pt x="333" y="1239"/>
                  </a:cubicBezTo>
                  <a:cubicBezTo>
                    <a:pt x="0" y="2213"/>
                    <a:pt x="846" y="3277"/>
                    <a:pt x="2204" y="3635"/>
                  </a:cubicBezTo>
                  <a:cubicBezTo>
                    <a:pt x="2518" y="3719"/>
                    <a:pt x="2833" y="3759"/>
                    <a:pt x="3138" y="3759"/>
                  </a:cubicBezTo>
                  <a:cubicBezTo>
                    <a:pt x="4141" y="3759"/>
                    <a:pt x="5026" y="3328"/>
                    <a:pt x="5331" y="2610"/>
                  </a:cubicBezTo>
                  <a:cubicBezTo>
                    <a:pt x="5741" y="1649"/>
                    <a:pt x="4947" y="522"/>
                    <a:pt x="3537" y="137"/>
                  </a:cubicBezTo>
                  <a:cubicBezTo>
                    <a:pt x="3205" y="44"/>
                    <a:pt x="2871" y="1"/>
                    <a:pt x="25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9" name="Google Shape;1169;p17"/>
            <p:cNvSpPr/>
            <p:nvPr/>
          </p:nvSpPr>
          <p:spPr>
            <a:xfrm rot="1144478">
              <a:off x="213564" y="4095954"/>
              <a:ext cx="222002" cy="164549"/>
            </a:xfrm>
            <a:custGeom>
              <a:avLst/>
              <a:gdLst/>
              <a:ahLst/>
              <a:cxnLst/>
              <a:rect l="l" t="t" r="r" b="b"/>
              <a:pathLst>
                <a:path w="5742" h="4256" fill="none" extrusionOk="0">
                  <a:moveTo>
                    <a:pt x="5331" y="2871"/>
                  </a:moveTo>
                  <a:cubicBezTo>
                    <a:pt x="4934" y="3807"/>
                    <a:pt x="3550" y="4255"/>
                    <a:pt x="2204" y="3896"/>
                  </a:cubicBezTo>
                  <a:cubicBezTo>
                    <a:pt x="846" y="3538"/>
                    <a:pt x="0" y="2474"/>
                    <a:pt x="333" y="1500"/>
                  </a:cubicBezTo>
                  <a:cubicBezTo>
                    <a:pt x="667" y="501"/>
                    <a:pt x="2115" y="1"/>
                    <a:pt x="3537" y="398"/>
                  </a:cubicBezTo>
                  <a:cubicBezTo>
                    <a:pt x="4947" y="783"/>
                    <a:pt x="5741" y="1910"/>
                    <a:pt x="5331" y="2871"/>
                  </a:cubicBezTo>
                  <a:close/>
                </a:path>
              </a:pathLst>
            </a:custGeom>
            <a:noFill/>
            <a:ln w="28575" cap="flat" cmpd="sng">
              <a:solidFill>
                <a:schemeClr val="accent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0" name="Google Shape;1170;p17"/>
            <p:cNvSpPr/>
            <p:nvPr/>
          </p:nvSpPr>
          <p:spPr>
            <a:xfrm rot="1144478">
              <a:off x="439909" y="3968516"/>
              <a:ext cx="380520" cy="349821"/>
            </a:xfrm>
            <a:custGeom>
              <a:avLst/>
              <a:gdLst/>
              <a:ahLst/>
              <a:cxnLst/>
              <a:rect l="l" t="t" r="r" b="b"/>
              <a:pathLst>
                <a:path w="9842" h="9048" fill="none" extrusionOk="0">
                  <a:moveTo>
                    <a:pt x="0" y="9047"/>
                  </a:moveTo>
                  <a:lnTo>
                    <a:pt x="9842" y="0"/>
                  </a:lnTo>
                </a:path>
              </a:pathLst>
            </a:custGeom>
            <a:noFill/>
            <a:ln w="28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71" name="Google Shape;1171;p17"/>
          <p:cNvGrpSpPr/>
          <p:nvPr/>
        </p:nvGrpSpPr>
        <p:grpSpPr>
          <a:xfrm rot="10604155" flipH="1">
            <a:off x="-971610" y="-857562"/>
            <a:ext cx="4923516" cy="3155119"/>
            <a:chOff x="5734826" y="-804276"/>
            <a:chExt cx="4389388" cy="2812835"/>
          </a:xfrm>
        </p:grpSpPr>
        <p:sp>
          <p:nvSpPr>
            <p:cNvPr id="1172" name="Google Shape;1172;p17"/>
            <p:cNvSpPr/>
            <p:nvPr/>
          </p:nvSpPr>
          <p:spPr>
            <a:xfrm rot="-4358582" flipH="1">
              <a:off x="7248663" y="-1224309"/>
              <a:ext cx="1241811" cy="3851447"/>
            </a:xfrm>
            <a:custGeom>
              <a:avLst/>
              <a:gdLst/>
              <a:ahLst/>
              <a:cxnLst/>
              <a:rect l="l" t="t" r="r" b="b"/>
              <a:pathLst>
                <a:path w="42828" h="132830" fill="none" extrusionOk="0">
                  <a:moveTo>
                    <a:pt x="1915" y="1"/>
                  </a:moveTo>
                  <a:cubicBezTo>
                    <a:pt x="0" y="6658"/>
                    <a:pt x="3405" y="13831"/>
                    <a:pt x="8329" y="18694"/>
                  </a:cubicBezTo>
                  <a:cubicBezTo>
                    <a:pt x="13253" y="23527"/>
                    <a:pt x="19575" y="26658"/>
                    <a:pt x="25350" y="30427"/>
                  </a:cubicBezTo>
                  <a:cubicBezTo>
                    <a:pt x="31156" y="34196"/>
                    <a:pt x="36749" y="39029"/>
                    <a:pt x="38937" y="45564"/>
                  </a:cubicBezTo>
                  <a:cubicBezTo>
                    <a:pt x="42828" y="57236"/>
                    <a:pt x="34864" y="69090"/>
                    <a:pt x="31095" y="80792"/>
                  </a:cubicBezTo>
                  <a:cubicBezTo>
                    <a:pt x="25350" y="98483"/>
                    <a:pt x="29818" y="119121"/>
                    <a:pt x="42372" y="132830"/>
                  </a:cubicBezTo>
                </a:path>
              </a:pathLst>
            </a:custGeom>
            <a:noFill/>
            <a:ln w="285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3" name="Google Shape;1173;p17"/>
            <p:cNvSpPr/>
            <p:nvPr/>
          </p:nvSpPr>
          <p:spPr>
            <a:xfrm rot="-4358582" flipH="1">
              <a:off x="7326254" y="-1336692"/>
              <a:ext cx="1241840" cy="3851418"/>
            </a:xfrm>
            <a:custGeom>
              <a:avLst/>
              <a:gdLst/>
              <a:ahLst/>
              <a:cxnLst/>
              <a:rect l="l" t="t" r="r" b="b"/>
              <a:pathLst>
                <a:path w="42829" h="132829" fill="none" extrusionOk="0">
                  <a:moveTo>
                    <a:pt x="1916" y="0"/>
                  </a:moveTo>
                  <a:cubicBezTo>
                    <a:pt x="1" y="6626"/>
                    <a:pt x="3405" y="13800"/>
                    <a:pt x="8329" y="18663"/>
                  </a:cubicBezTo>
                  <a:cubicBezTo>
                    <a:pt x="13253" y="23496"/>
                    <a:pt x="19545" y="26657"/>
                    <a:pt x="25351" y="30426"/>
                  </a:cubicBezTo>
                  <a:cubicBezTo>
                    <a:pt x="31126" y="34195"/>
                    <a:pt x="36749" y="38998"/>
                    <a:pt x="38938" y="45533"/>
                  </a:cubicBezTo>
                  <a:cubicBezTo>
                    <a:pt x="42828" y="57205"/>
                    <a:pt x="34865" y="69059"/>
                    <a:pt x="31065" y="80761"/>
                  </a:cubicBezTo>
                  <a:cubicBezTo>
                    <a:pt x="25320" y="98451"/>
                    <a:pt x="29819" y="119090"/>
                    <a:pt x="42372" y="132829"/>
                  </a:cubicBezTo>
                </a:path>
              </a:pathLst>
            </a:custGeom>
            <a:noFill/>
            <a:ln w="285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4" name="Google Shape;1174;p17"/>
            <p:cNvSpPr/>
            <p:nvPr/>
          </p:nvSpPr>
          <p:spPr>
            <a:xfrm rot="-4358582" flipH="1">
              <a:off x="7403016" y="-1449372"/>
              <a:ext cx="1241811" cy="3851447"/>
            </a:xfrm>
            <a:custGeom>
              <a:avLst/>
              <a:gdLst/>
              <a:ahLst/>
              <a:cxnLst/>
              <a:rect l="l" t="t" r="r" b="b"/>
              <a:pathLst>
                <a:path w="42828" h="132830" fill="none" extrusionOk="0">
                  <a:moveTo>
                    <a:pt x="1915" y="1"/>
                  </a:moveTo>
                  <a:cubicBezTo>
                    <a:pt x="0" y="6627"/>
                    <a:pt x="3404" y="13801"/>
                    <a:pt x="8329" y="18664"/>
                  </a:cubicBezTo>
                  <a:cubicBezTo>
                    <a:pt x="13253" y="23497"/>
                    <a:pt x="19545" y="26658"/>
                    <a:pt x="25350" y="30427"/>
                  </a:cubicBezTo>
                  <a:cubicBezTo>
                    <a:pt x="31125" y="34196"/>
                    <a:pt x="36718" y="38998"/>
                    <a:pt x="38937" y="45534"/>
                  </a:cubicBezTo>
                  <a:cubicBezTo>
                    <a:pt x="42828" y="57205"/>
                    <a:pt x="34864" y="69090"/>
                    <a:pt x="31065" y="80762"/>
                  </a:cubicBezTo>
                  <a:cubicBezTo>
                    <a:pt x="25320" y="98483"/>
                    <a:pt x="29788" y="119091"/>
                    <a:pt x="42372" y="132830"/>
                  </a:cubicBezTo>
                </a:path>
              </a:pathLst>
            </a:custGeom>
            <a:noFill/>
            <a:ln w="285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5" name="Google Shape;1175;p17"/>
            <p:cNvSpPr/>
            <p:nvPr/>
          </p:nvSpPr>
          <p:spPr>
            <a:xfrm rot="-4358582" flipH="1">
              <a:off x="7479458" y="-1562448"/>
              <a:ext cx="1242710" cy="3851447"/>
            </a:xfrm>
            <a:custGeom>
              <a:avLst/>
              <a:gdLst/>
              <a:ahLst/>
              <a:cxnLst/>
              <a:rect l="l" t="t" r="r" b="b"/>
              <a:pathLst>
                <a:path w="42859" h="132830" fill="none" extrusionOk="0">
                  <a:moveTo>
                    <a:pt x="1915" y="1"/>
                  </a:moveTo>
                  <a:cubicBezTo>
                    <a:pt x="0" y="6627"/>
                    <a:pt x="3405" y="13831"/>
                    <a:pt x="8329" y="18664"/>
                  </a:cubicBezTo>
                  <a:cubicBezTo>
                    <a:pt x="13253" y="23527"/>
                    <a:pt x="19575" y="26658"/>
                    <a:pt x="25350" y="30427"/>
                  </a:cubicBezTo>
                  <a:cubicBezTo>
                    <a:pt x="31156" y="34196"/>
                    <a:pt x="36749" y="38998"/>
                    <a:pt x="38937" y="45564"/>
                  </a:cubicBezTo>
                  <a:cubicBezTo>
                    <a:pt x="42858" y="57205"/>
                    <a:pt x="34894" y="69090"/>
                    <a:pt x="31095" y="80762"/>
                  </a:cubicBezTo>
                  <a:cubicBezTo>
                    <a:pt x="25350" y="98482"/>
                    <a:pt x="29818" y="119091"/>
                    <a:pt x="42372" y="132829"/>
                  </a:cubicBezTo>
                </a:path>
              </a:pathLst>
            </a:custGeom>
            <a:noFill/>
            <a:ln w="285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6" name="Google Shape;1176;p17"/>
            <p:cNvSpPr/>
            <p:nvPr/>
          </p:nvSpPr>
          <p:spPr>
            <a:xfrm rot="-4358582" flipH="1">
              <a:off x="7137186" y="-1084286"/>
              <a:ext cx="1241811" cy="3851447"/>
            </a:xfrm>
            <a:custGeom>
              <a:avLst/>
              <a:gdLst/>
              <a:ahLst/>
              <a:cxnLst/>
              <a:rect l="l" t="t" r="r" b="b"/>
              <a:pathLst>
                <a:path w="42828" h="132830" fill="none" extrusionOk="0">
                  <a:moveTo>
                    <a:pt x="1915" y="1"/>
                  </a:moveTo>
                  <a:cubicBezTo>
                    <a:pt x="0" y="6658"/>
                    <a:pt x="3405" y="13831"/>
                    <a:pt x="8329" y="18694"/>
                  </a:cubicBezTo>
                  <a:cubicBezTo>
                    <a:pt x="13253" y="23527"/>
                    <a:pt x="19575" y="26658"/>
                    <a:pt x="25350" y="30427"/>
                  </a:cubicBezTo>
                  <a:cubicBezTo>
                    <a:pt x="31156" y="34196"/>
                    <a:pt x="36749" y="39029"/>
                    <a:pt x="38937" y="45564"/>
                  </a:cubicBezTo>
                  <a:cubicBezTo>
                    <a:pt x="42828" y="57236"/>
                    <a:pt x="34864" y="69090"/>
                    <a:pt x="31095" y="80792"/>
                  </a:cubicBezTo>
                  <a:cubicBezTo>
                    <a:pt x="25350" y="98483"/>
                    <a:pt x="29818" y="119121"/>
                    <a:pt x="42372" y="132830"/>
                  </a:cubicBezTo>
                </a:path>
              </a:pathLst>
            </a:custGeom>
            <a:noFill/>
            <a:ln w="285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77" name="Google Shape;1177;p17"/>
          <p:cNvGrpSpPr/>
          <p:nvPr/>
        </p:nvGrpSpPr>
        <p:grpSpPr>
          <a:xfrm rot="-3964310">
            <a:off x="618855" y="-82104"/>
            <a:ext cx="1462771" cy="940911"/>
            <a:chOff x="-30260" y="4314762"/>
            <a:chExt cx="1135405" cy="730436"/>
          </a:xfrm>
        </p:grpSpPr>
        <p:sp>
          <p:nvSpPr>
            <p:cNvPr id="1178" name="Google Shape;1178;p17"/>
            <p:cNvSpPr/>
            <p:nvPr/>
          </p:nvSpPr>
          <p:spPr>
            <a:xfrm rot="1144483">
              <a:off x="-7255" y="4548563"/>
              <a:ext cx="197034" cy="152973"/>
            </a:xfrm>
            <a:custGeom>
              <a:avLst/>
              <a:gdLst/>
              <a:ahLst/>
              <a:cxnLst/>
              <a:rect l="l" t="t" r="r" b="b"/>
              <a:pathLst>
                <a:path w="4615" h="3583" extrusionOk="0">
                  <a:moveTo>
                    <a:pt x="1901" y="1"/>
                  </a:moveTo>
                  <a:cubicBezTo>
                    <a:pt x="1102" y="1"/>
                    <a:pt x="435" y="408"/>
                    <a:pt x="244" y="1086"/>
                  </a:cubicBezTo>
                  <a:cubicBezTo>
                    <a:pt x="1" y="1995"/>
                    <a:pt x="706" y="3046"/>
                    <a:pt x="1846" y="3431"/>
                  </a:cubicBezTo>
                  <a:cubicBezTo>
                    <a:pt x="2138" y="3533"/>
                    <a:pt x="2430" y="3582"/>
                    <a:pt x="2707" y="3582"/>
                  </a:cubicBezTo>
                  <a:cubicBezTo>
                    <a:pt x="3499" y="3582"/>
                    <a:pt x="4168" y="3182"/>
                    <a:pt x="4358" y="2508"/>
                  </a:cubicBezTo>
                  <a:cubicBezTo>
                    <a:pt x="4614" y="1598"/>
                    <a:pt x="3896" y="535"/>
                    <a:pt x="2756" y="150"/>
                  </a:cubicBezTo>
                  <a:cubicBezTo>
                    <a:pt x="2465" y="49"/>
                    <a:pt x="2175" y="1"/>
                    <a:pt x="19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9" name="Google Shape;1179;p17"/>
            <p:cNvSpPr/>
            <p:nvPr/>
          </p:nvSpPr>
          <p:spPr>
            <a:xfrm rot="1144483">
              <a:off x="-7234" y="4537978"/>
              <a:ext cx="197034" cy="174022"/>
            </a:xfrm>
            <a:custGeom>
              <a:avLst/>
              <a:gdLst/>
              <a:ahLst/>
              <a:cxnLst/>
              <a:rect l="l" t="t" r="r" b="b"/>
              <a:pathLst>
                <a:path w="4615" h="4076" fill="none" extrusionOk="0">
                  <a:moveTo>
                    <a:pt x="4358" y="2756"/>
                  </a:moveTo>
                  <a:cubicBezTo>
                    <a:pt x="4101" y="3666"/>
                    <a:pt x="2974" y="4076"/>
                    <a:pt x="1846" y="3679"/>
                  </a:cubicBezTo>
                  <a:cubicBezTo>
                    <a:pt x="706" y="3294"/>
                    <a:pt x="1" y="2243"/>
                    <a:pt x="244" y="1334"/>
                  </a:cubicBezTo>
                  <a:cubicBezTo>
                    <a:pt x="501" y="424"/>
                    <a:pt x="1615" y="1"/>
                    <a:pt x="2756" y="398"/>
                  </a:cubicBezTo>
                  <a:cubicBezTo>
                    <a:pt x="3896" y="783"/>
                    <a:pt x="4614" y="1846"/>
                    <a:pt x="4358" y="2756"/>
                  </a:cubicBezTo>
                  <a:close/>
                </a:path>
              </a:pathLst>
            </a:custGeom>
            <a:noFill/>
            <a:ln w="28575" cap="flat" cmpd="sng">
              <a:solidFill>
                <a:schemeClr val="lt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0" name="Google Shape;1180;p17"/>
            <p:cNvSpPr/>
            <p:nvPr/>
          </p:nvSpPr>
          <p:spPr>
            <a:xfrm rot="1144483">
              <a:off x="433933" y="4773681"/>
              <a:ext cx="204121" cy="155663"/>
            </a:xfrm>
            <a:custGeom>
              <a:avLst/>
              <a:gdLst/>
              <a:ahLst/>
              <a:cxnLst/>
              <a:rect l="l" t="t" r="r" b="b"/>
              <a:pathLst>
                <a:path w="4781" h="3646" extrusionOk="0">
                  <a:moveTo>
                    <a:pt x="1981" y="0"/>
                  </a:moveTo>
                  <a:cubicBezTo>
                    <a:pt x="1156" y="0"/>
                    <a:pt x="457" y="410"/>
                    <a:pt x="257" y="1098"/>
                  </a:cubicBezTo>
                  <a:cubicBezTo>
                    <a:pt x="0" y="2020"/>
                    <a:pt x="731" y="3084"/>
                    <a:pt x="1910" y="3494"/>
                  </a:cubicBezTo>
                  <a:cubicBezTo>
                    <a:pt x="2211" y="3596"/>
                    <a:pt x="2513" y="3645"/>
                    <a:pt x="2800" y="3645"/>
                  </a:cubicBezTo>
                  <a:cubicBezTo>
                    <a:pt x="3624" y="3645"/>
                    <a:pt x="4324" y="3243"/>
                    <a:pt x="4524" y="2558"/>
                  </a:cubicBezTo>
                  <a:cubicBezTo>
                    <a:pt x="4780" y="1623"/>
                    <a:pt x="4037" y="547"/>
                    <a:pt x="2858" y="149"/>
                  </a:cubicBezTo>
                  <a:cubicBezTo>
                    <a:pt x="2561" y="48"/>
                    <a:pt x="2264" y="0"/>
                    <a:pt x="19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1" name="Google Shape;1181;p17"/>
            <p:cNvSpPr/>
            <p:nvPr/>
          </p:nvSpPr>
          <p:spPr>
            <a:xfrm rot="1144483">
              <a:off x="433947" y="4763095"/>
              <a:ext cx="204121" cy="176754"/>
            </a:xfrm>
            <a:custGeom>
              <a:avLst/>
              <a:gdLst/>
              <a:ahLst/>
              <a:cxnLst/>
              <a:rect l="l" t="t" r="r" b="b"/>
              <a:pathLst>
                <a:path w="4781" h="4140" fill="none" extrusionOk="0">
                  <a:moveTo>
                    <a:pt x="4524" y="2806"/>
                  </a:moveTo>
                  <a:cubicBezTo>
                    <a:pt x="4255" y="3729"/>
                    <a:pt x="3076" y="4139"/>
                    <a:pt x="1910" y="3742"/>
                  </a:cubicBezTo>
                  <a:cubicBezTo>
                    <a:pt x="731" y="3332"/>
                    <a:pt x="0" y="2268"/>
                    <a:pt x="257" y="1346"/>
                  </a:cubicBezTo>
                  <a:cubicBezTo>
                    <a:pt x="526" y="423"/>
                    <a:pt x="1692" y="0"/>
                    <a:pt x="2858" y="397"/>
                  </a:cubicBezTo>
                  <a:cubicBezTo>
                    <a:pt x="4037" y="795"/>
                    <a:pt x="4780" y="1871"/>
                    <a:pt x="4524" y="2806"/>
                  </a:cubicBezTo>
                  <a:close/>
                </a:path>
              </a:pathLst>
            </a:custGeom>
            <a:noFill/>
            <a:ln w="28575" cap="flat" cmpd="sng">
              <a:solidFill>
                <a:schemeClr val="lt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2" name="Google Shape;1182;p17"/>
            <p:cNvSpPr/>
            <p:nvPr/>
          </p:nvSpPr>
          <p:spPr>
            <a:xfrm rot="1144483">
              <a:off x="176442" y="4444991"/>
              <a:ext cx="875957" cy="469978"/>
            </a:xfrm>
            <a:custGeom>
              <a:avLst/>
              <a:gdLst/>
              <a:ahLst/>
              <a:cxnLst/>
              <a:rect l="l" t="t" r="r" b="b"/>
              <a:pathLst>
                <a:path w="20517" h="11008" fill="none" extrusionOk="0">
                  <a:moveTo>
                    <a:pt x="0" y="9560"/>
                  </a:moveTo>
                  <a:lnTo>
                    <a:pt x="9022" y="0"/>
                  </a:lnTo>
                  <a:lnTo>
                    <a:pt x="20516" y="1115"/>
                  </a:lnTo>
                  <a:lnTo>
                    <a:pt x="11790" y="11008"/>
                  </a:lnTo>
                </a:path>
              </a:pathLst>
            </a:custGeom>
            <a:noFill/>
            <a:ln w="28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3" name="Google Shape;1183;p17"/>
            <p:cNvSpPr/>
            <p:nvPr/>
          </p:nvSpPr>
          <p:spPr>
            <a:xfrm rot="1144483">
              <a:off x="533233" y="4562096"/>
              <a:ext cx="483170" cy="61352"/>
            </a:xfrm>
            <a:custGeom>
              <a:avLst/>
              <a:gdLst/>
              <a:ahLst/>
              <a:cxnLst/>
              <a:rect l="l" t="t" r="r" b="b"/>
              <a:pathLst>
                <a:path w="11317" h="1437" fill="none" extrusionOk="0">
                  <a:moveTo>
                    <a:pt x="1" y="1"/>
                  </a:moveTo>
                  <a:lnTo>
                    <a:pt x="11316" y="1436"/>
                  </a:lnTo>
                </a:path>
              </a:pathLst>
            </a:custGeom>
            <a:noFill/>
            <a:ln w="28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84" name="Google Shape;1184;p17"/>
          <p:cNvGrpSpPr/>
          <p:nvPr/>
        </p:nvGrpSpPr>
        <p:grpSpPr>
          <a:xfrm rot="-5000475">
            <a:off x="-45461" y="488237"/>
            <a:ext cx="1025127" cy="691659"/>
            <a:chOff x="192771" y="3915943"/>
            <a:chExt cx="674372" cy="454968"/>
          </a:xfrm>
        </p:grpSpPr>
        <p:sp>
          <p:nvSpPr>
            <p:cNvPr id="1185" name="Google Shape;1185;p17"/>
            <p:cNvSpPr/>
            <p:nvPr/>
          </p:nvSpPr>
          <p:spPr>
            <a:xfrm rot="1144478">
              <a:off x="213405" y="4106019"/>
              <a:ext cx="222002" cy="145334"/>
            </a:xfrm>
            <a:custGeom>
              <a:avLst/>
              <a:gdLst/>
              <a:ahLst/>
              <a:cxnLst/>
              <a:rect l="l" t="t" r="r" b="b"/>
              <a:pathLst>
                <a:path w="5742" h="3759" extrusionOk="0">
                  <a:moveTo>
                    <a:pt x="2551" y="1"/>
                  </a:moveTo>
                  <a:cubicBezTo>
                    <a:pt x="1499" y="1"/>
                    <a:pt x="589" y="473"/>
                    <a:pt x="333" y="1239"/>
                  </a:cubicBezTo>
                  <a:cubicBezTo>
                    <a:pt x="0" y="2213"/>
                    <a:pt x="846" y="3277"/>
                    <a:pt x="2204" y="3635"/>
                  </a:cubicBezTo>
                  <a:cubicBezTo>
                    <a:pt x="2518" y="3719"/>
                    <a:pt x="2833" y="3759"/>
                    <a:pt x="3138" y="3759"/>
                  </a:cubicBezTo>
                  <a:cubicBezTo>
                    <a:pt x="4141" y="3759"/>
                    <a:pt x="5026" y="3328"/>
                    <a:pt x="5331" y="2610"/>
                  </a:cubicBezTo>
                  <a:cubicBezTo>
                    <a:pt x="5741" y="1649"/>
                    <a:pt x="4947" y="522"/>
                    <a:pt x="3537" y="137"/>
                  </a:cubicBezTo>
                  <a:cubicBezTo>
                    <a:pt x="3205" y="44"/>
                    <a:pt x="2871" y="1"/>
                    <a:pt x="25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6" name="Google Shape;1186;p17"/>
            <p:cNvSpPr/>
            <p:nvPr/>
          </p:nvSpPr>
          <p:spPr>
            <a:xfrm rot="1144478">
              <a:off x="213564" y="4095954"/>
              <a:ext cx="222002" cy="164549"/>
            </a:xfrm>
            <a:custGeom>
              <a:avLst/>
              <a:gdLst/>
              <a:ahLst/>
              <a:cxnLst/>
              <a:rect l="l" t="t" r="r" b="b"/>
              <a:pathLst>
                <a:path w="5742" h="4256" fill="none" extrusionOk="0">
                  <a:moveTo>
                    <a:pt x="5331" y="2871"/>
                  </a:moveTo>
                  <a:cubicBezTo>
                    <a:pt x="4934" y="3807"/>
                    <a:pt x="3550" y="4255"/>
                    <a:pt x="2204" y="3896"/>
                  </a:cubicBezTo>
                  <a:cubicBezTo>
                    <a:pt x="846" y="3538"/>
                    <a:pt x="0" y="2474"/>
                    <a:pt x="333" y="1500"/>
                  </a:cubicBezTo>
                  <a:cubicBezTo>
                    <a:pt x="667" y="501"/>
                    <a:pt x="2115" y="1"/>
                    <a:pt x="3537" y="398"/>
                  </a:cubicBezTo>
                  <a:cubicBezTo>
                    <a:pt x="4947" y="783"/>
                    <a:pt x="5741" y="1910"/>
                    <a:pt x="5331" y="2871"/>
                  </a:cubicBezTo>
                  <a:close/>
                </a:path>
              </a:pathLst>
            </a:custGeom>
            <a:noFill/>
            <a:ln w="28575" cap="flat" cmpd="sng">
              <a:solidFill>
                <a:schemeClr val="dk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7" name="Google Shape;1187;p17"/>
            <p:cNvSpPr/>
            <p:nvPr/>
          </p:nvSpPr>
          <p:spPr>
            <a:xfrm rot="1144478">
              <a:off x="439909" y="3968516"/>
              <a:ext cx="380520" cy="349821"/>
            </a:xfrm>
            <a:custGeom>
              <a:avLst/>
              <a:gdLst/>
              <a:ahLst/>
              <a:cxnLst/>
              <a:rect l="l" t="t" r="r" b="b"/>
              <a:pathLst>
                <a:path w="9842" h="9048" fill="none" extrusionOk="0">
                  <a:moveTo>
                    <a:pt x="0" y="9047"/>
                  </a:moveTo>
                  <a:lnTo>
                    <a:pt x="9842" y="0"/>
                  </a:lnTo>
                </a:path>
              </a:pathLst>
            </a:custGeom>
            <a:noFill/>
            <a:ln w="28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88" name="Google Shape;1188;p17"/>
          <p:cNvGrpSpPr/>
          <p:nvPr/>
        </p:nvGrpSpPr>
        <p:grpSpPr>
          <a:xfrm rot="2306266" flipH="1">
            <a:off x="1883961" y="-177242"/>
            <a:ext cx="780135" cy="525651"/>
            <a:chOff x="897994" y="4240309"/>
            <a:chExt cx="967900" cy="652165"/>
          </a:xfrm>
        </p:grpSpPr>
        <p:sp>
          <p:nvSpPr>
            <p:cNvPr id="1189" name="Google Shape;1189;p17"/>
            <p:cNvSpPr/>
            <p:nvPr/>
          </p:nvSpPr>
          <p:spPr>
            <a:xfrm>
              <a:off x="897994" y="4634158"/>
              <a:ext cx="370437" cy="243057"/>
            </a:xfrm>
            <a:custGeom>
              <a:avLst/>
              <a:gdLst/>
              <a:ahLst/>
              <a:cxnLst/>
              <a:rect l="l" t="t" r="r" b="b"/>
              <a:pathLst>
                <a:path w="5729" h="3759" extrusionOk="0">
                  <a:moveTo>
                    <a:pt x="2551" y="1"/>
                  </a:moveTo>
                  <a:cubicBezTo>
                    <a:pt x="1500" y="1"/>
                    <a:pt x="589" y="473"/>
                    <a:pt x="334" y="1239"/>
                  </a:cubicBezTo>
                  <a:cubicBezTo>
                    <a:pt x="1" y="2213"/>
                    <a:pt x="847" y="3277"/>
                    <a:pt x="2205" y="3635"/>
                  </a:cubicBezTo>
                  <a:cubicBezTo>
                    <a:pt x="2518" y="3719"/>
                    <a:pt x="2834" y="3759"/>
                    <a:pt x="3139" y="3759"/>
                  </a:cubicBezTo>
                  <a:cubicBezTo>
                    <a:pt x="4142" y="3759"/>
                    <a:pt x="5027" y="3328"/>
                    <a:pt x="5332" y="2610"/>
                  </a:cubicBezTo>
                  <a:cubicBezTo>
                    <a:pt x="5729" y="1649"/>
                    <a:pt x="4947" y="522"/>
                    <a:pt x="3538" y="137"/>
                  </a:cubicBezTo>
                  <a:cubicBezTo>
                    <a:pt x="3205" y="44"/>
                    <a:pt x="2872" y="1"/>
                    <a:pt x="2551"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0" name="Google Shape;1190;p17"/>
            <p:cNvSpPr/>
            <p:nvPr/>
          </p:nvSpPr>
          <p:spPr>
            <a:xfrm>
              <a:off x="897994" y="4617281"/>
              <a:ext cx="370437" cy="275193"/>
            </a:xfrm>
            <a:custGeom>
              <a:avLst/>
              <a:gdLst/>
              <a:ahLst/>
              <a:cxnLst/>
              <a:rect l="l" t="t" r="r" b="b"/>
              <a:pathLst>
                <a:path w="5729" h="4256" fill="none" extrusionOk="0">
                  <a:moveTo>
                    <a:pt x="5332" y="2871"/>
                  </a:moveTo>
                  <a:cubicBezTo>
                    <a:pt x="4934" y="3807"/>
                    <a:pt x="3550" y="4255"/>
                    <a:pt x="2205" y="3896"/>
                  </a:cubicBezTo>
                  <a:cubicBezTo>
                    <a:pt x="847" y="3538"/>
                    <a:pt x="1" y="2474"/>
                    <a:pt x="334" y="1500"/>
                  </a:cubicBezTo>
                  <a:cubicBezTo>
                    <a:pt x="667" y="501"/>
                    <a:pt x="2115" y="1"/>
                    <a:pt x="3538" y="398"/>
                  </a:cubicBezTo>
                  <a:cubicBezTo>
                    <a:pt x="4947" y="783"/>
                    <a:pt x="5729" y="1910"/>
                    <a:pt x="5332" y="2871"/>
                  </a:cubicBezTo>
                  <a:close/>
                </a:path>
              </a:pathLst>
            </a:custGeom>
            <a:solidFill>
              <a:schemeClr val="accent1"/>
            </a:solidFill>
            <a:ln w="28575" cap="flat" cmpd="sng">
              <a:solidFill>
                <a:schemeClr val="accent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1" name="Google Shape;1191;p17"/>
            <p:cNvSpPr/>
            <p:nvPr/>
          </p:nvSpPr>
          <p:spPr>
            <a:xfrm>
              <a:off x="1109306" y="4705155"/>
              <a:ext cx="71320" cy="49788"/>
            </a:xfrm>
            <a:custGeom>
              <a:avLst/>
              <a:gdLst/>
              <a:ahLst/>
              <a:cxnLst/>
              <a:rect l="l" t="t" r="r" b="b"/>
              <a:pathLst>
                <a:path w="1103" h="770" fill="none" extrusionOk="0">
                  <a:moveTo>
                    <a:pt x="0" y="0"/>
                  </a:moveTo>
                  <a:cubicBezTo>
                    <a:pt x="628" y="180"/>
                    <a:pt x="987" y="513"/>
                    <a:pt x="1103" y="769"/>
                  </a:cubicBezTo>
                </a:path>
              </a:pathLst>
            </a:custGeom>
            <a:solidFill>
              <a:schemeClr val="accent1"/>
            </a:solidFill>
            <a:ln w="28575" cap="rnd" cmpd="sng">
              <a:solidFill>
                <a:schemeClr val="accent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2" name="Google Shape;1192;p17"/>
            <p:cNvSpPr/>
            <p:nvPr/>
          </p:nvSpPr>
          <p:spPr>
            <a:xfrm>
              <a:off x="994145" y="4698495"/>
              <a:ext cx="65501" cy="19980"/>
            </a:xfrm>
            <a:custGeom>
              <a:avLst/>
              <a:gdLst/>
              <a:ahLst/>
              <a:cxnLst/>
              <a:rect l="l" t="t" r="r" b="b"/>
              <a:pathLst>
                <a:path w="1013" h="309" fill="none" extrusionOk="0">
                  <a:moveTo>
                    <a:pt x="0" y="308"/>
                  </a:moveTo>
                  <a:cubicBezTo>
                    <a:pt x="218" y="142"/>
                    <a:pt x="564" y="14"/>
                    <a:pt x="1013" y="1"/>
                  </a:cubicBezTo>
                </a:path>
              </a:pathLst>
            </a:custGeom>
            <a:solidFill>
              <a:schemeClr val="accent1"/>
            </a:solidFill>
            <a:ln w="28575" cap="rnd" cmpd="sng">
              <a:solidFill>
                <a:schemeClr val="accent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3" name="Google Shape;1193;p17"/>
            <p:cNvSpPr/>
            <p:nvPr/>
          </p:nvSpPr>
          <p:spPr>
            <a:xfrm>
              <a:off x="1228605" y="4240309"/>
              <a:ext cx="637289" cy="585044"/>
            </a:xfrm>
            <a:custGeom>
              <a:avLst/>
              <a:gdLst/>
              <a:ahLst/>
              <a:cxnLst/>
              <a:rect l="l" t="t" r="r" b="b"/>
              <a:pathLst>
                <a:path w="9856" h="9048" fill="none" extrusionOk="0">
                  <a:moveTo>
                    <a:pt x="1" y="9047"/>
                  </a:moveTo>
                  <a:lnTo>
                    <a:pt x="9855" y="0"/>
                  </a:lnTo>
                </a:path>
              </a:pathLst>
            </a:custGeom>
            <a:solidFill>
              <a:schemeClr val="accent1"/>
            </a:solidFill>
            <a:ln w="28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94" name="Google Shape;1194;p17"/>
          <p:cNvGrpSpPr/>
          <p:nvPr/>
        </p:nvGrpSpPr>
        <p:grpSpPr>
          <a:xfrm rot="-1036137">
            <a:off x="203048" y="1566162"/>
            <a:ext cx="412869" cy="773564"/>
            <a:chOff x="5906877" y="4080403"/>
            <a:chExt cx="570948" cy="1069743"/>
          </a:xfrm>
        </p:grpSpPr>
        <p:sp>
          <p:nvSpPr>
            <p:cNvPr id="1195" name="Google Shape;1195;p17"/>
            <p:cNvSpPr/>
            <p:nvPr/>
          </p:nvSpPr>
          <p:spPr>
            <a:xfrm>
              <a:off x="5941665" y="4813591"/>
              <a:ext cx="280948" cy="315218"/>
            </a:xfrm>
            <a:custGeom>
              <a:avLst/>
              <a:gdLst/>
              <a:ahLst/>
              <a:cxnLst/>
              <a:rect l="l" t="t" r="r" b="b"/>
              <a:pathLst>
                <a:path w="4345" h="4875" extrusionOk="0">
                  <a:moveTo>
                    <a:pt x="2528" y="1"/>
                  </a:moveTo>
                  <a:cubicBezTo>
                    <a:pt x="1809" y="1"/>
                    <a:pt x="1046" y="548"/>
                    <a:pt x="603" y="1463"/>
                  </a:cubicBezTo>
                  <a:cubicBezTo>
                    <a:pt x="0" y="2680"/>
                    <a:pt x="218" y="4102"/>
                    <a:pt x="1064" y="4654"/>
                  </a:cubicBezTo>
                  <a:cubicBezTo>
                    <a:pt x="1294" y="4803"/>
                    <a:pt x="1549" y="4874"/>
                    <a:pt x="1811" y="4874"/>
                  </a:cubicBezTo>
                  <a:cubicBezTo>
                    <a:pt x="2514" y="4874"/>
                    <a:pt x="3269" y="4361"/>
                    <a:pt x="3717" y="3475"/>
                  </a:cubicBezTo>
                  <a:cubicBezTo>
                    <a:pt x="4345" y="2232"/>
                    <a:pt x="4152" y="771"/>
                    <a:pt x="3268" y="220"/>
                  </a:cubicBezTo>
                  <a:cubicBezTo>
                    <a:pt x="3038" y="71"/>
                    <a:pt x="2786" y="1"/>
                    <a:pt x="2528"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6" name="Google Shape;1196;p17"/>
            <p:cNvSpPr/>
            <p:nvPr/>
          </p:nvSpPr>
          <p:spPr>
            <a:xfrm>
              <a:off x="5941665" y="4791283"/>
              <a:ext cx="280948" cy="358863"/>
            </a:xfrm>
            <a:custGeom>
              <a:avLst/>
              <a:gdLst/>
              <a:ahLst/>
              <a:cxnLst/>
              <a:rect l="l" t="t" r="r" b="b"/>
              <a:pathLst>
                <a:path w="4345" h="5550" fill="none" extrusionOk="0">
                  <a:moveTo>
                    <a:pt x="3268" y="565"/>
                  </a:moveTo>
                  <a:cubicBezTo>
                    <a:pt x="4152" y="1116"/>
                    <a:pt x="4345" y="2577"/>
                    <a:pt x="3717" y="3820"/>
                  </a:cubicBezTo>
                  <a:cubicBezTo>
                    <a:pt x="3102" y="5037"/>
                    <a:pt x="1910" y="5550"/>
                    <a:pt x="1064" y="4999"/>
                  </a:cubicBezTo>
                  <a:cubicBezTo>
                    <a:pt x="218" y="4447"/>
                    <a:pt x="0" y="3025"/>
                    <a:pt x="603" y="1808"/>
                  </a:cubicBezTo>
                  <a:cubicBezTo>
                    <a:pt x="1205" y="565"/>
                    <a:pt x="2397" y="1"/>
                    <a:pt x="3268" y="565"/>
                  </a:cubicBezTo>
                  <a:close/>
                </a:path>
              </a:pathLst>
            </a:custGeom>
            <a:solidFill>
              <a:schemeClr val="dk2"/>
            </a:solidFill>
            <a:ln w="28575" cap="flat" cmpd="sng">
              <a:solidFill>
                <a:schemeClr val="accent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7" name="Google Shape;1197;p17"/>
            <p:cNvSpPr/>
            <p:nvPr/>
          </p:nvSpPr>
          <p:spPr>
            <a:xfrm>
              <a:off x="5906877" y="4080403"/>
              <a:ext cx="570948" cy="786330"/>
            </a:xfrm>
            <a:custGeom>
              <a:avLst/>
              <a:gdLst/>
              <a:ahLst/>
              <a:cxnLst/>
              <a:rect l="l" t="t" r="r" b="b"/>
              <a:pathLst>
                <a:path w="8830" h="12161" fill="none" extrusionOk="0">
                  <a:moveTo>
                    <a:pt x="4344" y="12161"/>
                  </a:moveTo>
                  <a:lnTo>
                    <a:pt x="0" y="0"/>
                  </a:lnTo>
                  <a:cubicBezTo>
                    <a:pt x="0" y="0"/>
                    <a:pt x="8829" y="6279"/>
                    <a:pt x="3716" y="6228"/>
                  </a:cubicBezTo>
                </a:path>
              </a:pathLst>
            </a:custGeom>
            <a:solidFill>
              <a:schemeClr val="dk2"/>
            </a:solidFill>
            <a:ln w="28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spTree>
    <p:extLst>
      <p:ext uri="{BB962C8B-B14F-4D97-AF65-F5344CB8AC3E}">
        <p14:creationId xmlns:p14="http://schemas.microsoft.com/office/powerpoint/2010/main" val="99273009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140400" y="1489733"/>
            <a:ext cx="5640800" cy="3878400"/>
          </a:xfrm>
          <a:prstGeom prst="rect">
            <a:avLst/>
          </a:prstGeom>
          <a:effectLst>
            <a:outerShdw blurRad="142875" algn="bl" rotWithShape="0">
              <a:srgbClr val="0072FF"/>
            </a:outerShdw>
          </a:effectLst>
        </p:spPr>
        <p:txBody>
          <a:bodyPr spcFirstLastPara="1" wrap="square" lIns="0" tIns="0" rIns="0" bIns="0" anchor="ctr" anchorCtr="0">
            <a:noAutofit/>
          </a:bodyPr>
          <a:lstStyle>
            <a:lvl1pPr lvl="0" rtl="0">
              <a:spcBef>
                <a:spcPts val="0"/>
              </a:spcBef>
              <a:spcAft>
                <a:spcPts val="0"/>
              </a:spcAft>
              <a:buSzPts val="5200"/>
              <a:buNone/>
              <a:defRPr sz="5633"/>
            </a:lvl1pPr>
            <a:lvl2pPr lvl="1" rtl="0">
              <a:spcBef>
                <a:spcPts val="0"/>
              </a:spcBef>
              <a:spcAft>
                <a:spcPts val="0"/>
              </a:spcAft>
              <a:buSzPts val="5200"/>
              <a:buNone/>
              <a:defRPr sz="5633"/>
            </a:lvl2pPr>
            <a:lvl3pPr lvl="2" rtl="0">
              <a:spcBef>
                <a:spcPts val="0"/>
              </a:spcBef>
              <a:spcAft>
                <a:spcPts val="0"/>
              </a:spcAft>
              <a:buSzPts val="5200"/>
              <a:buNone/>
              <a:defRPr sz="5633"/>
            </a:lvl3pPr>
            <a:lvl4pPr lvl="3" rtl="0">
              <a:spcBef>
                <a:spcPts val="0"/>
              </a:spcBef>
              <a:spcAft>
                <a:spcPts val="0"/>
              </a:spcAft>
              <a:buSzPts val="5200"/>
              <a:buNone/>
              <a:defRPr sz="5633"/>
            </a:lvl4pPr>
            <a:lvl5pPr lvl="4" rtl="0">
              <a:spcBef>
                <a:spcPts val="0"/>
              </a:spcBef>
              <a:spcAft>
                <a:spcPts val="0"/>
              </a:spcAft>
              <a:buSzPts val="5200"/>
              <a:buNone/>
              <a:defRPr sz="5633"/>
            </a:lvl5pPr>
            <a:lvl6pPr lvl="5" rtl="0">
              <a:spcBef>
                <a:spcPts val="0"/>
              </a:spcBef>
              <a:spcAft>
                <a:spcPts val="0"/>
              </a:spcAft>
              <a:buSzPts val="5200"/>
              <a:buNone/>
              <a:defRPr sz="5633"/>
            </a:lvl6pPr>
            <a:lvl7pPr lvl="6" rtl="0">
              <a:spcBef>
                <a:spcPts val="0"/>
              </a:spcBef>
              <a:spcAft>
                <a:spcPts val="0"/>
              </a:spcAft>
              <a:buSzPts val="5200"/>
              <a:buNone/>
              <a:defRPr sz="5633"/>
            </a:lvl7pPr>
            <a:lvl8pPr lvl="7" rtl="0">
              <a:spcBef>
                <a:spcPts val="0"/>
              </a:spcBef>
              <a:spcAft>
                <a:spcPts val="0"/>
              </a:spcAft>
              <a:buSzPts val="5200"/>
              <a:buNone/>
              <a:defRPr sz="5633"/>
            </a:lvl8pPr>
            <a:lvl9pPr lvl="8" rtl="0">
              <a:spcBef>
                <a:spcPts val="0"/>
              </a:spcBef>
              <a:spcAft>
                <a:spcPts val="0"/>
              </a:spcAft>
              <a:buSzPts val="5200"/>
              <a:buNone/>
              <a:defRPr sz="5633"/>
            </a:lvl9pPr>
          </a:lstStyle>
          <a:p>
            <a:endParaRPr/>
          </a:p>
        </p:txBody>
      </p:sp>
    </p:spTree>
    <p:extLst>
      <p:ext uri="{BB962C8B-B14F-4D97-AF65-F5344CB8AC3E}">
        <p14:creationId xmlns:p14="http://schemas.microsoft.com/office/powerpoint/2010/main" val="242754285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1140400" y="2911151"/>
            <a:ext cx="6304800" cy="662000"/>
          </a:xfrm>
          <a:prstGeom prst="rect">
            <a:avLst/>
          </a:prstGeom>
        </p:spPr>
        <p:txBody>
          <a:bodyPr spcFirstLastPara="1" wrap="square" lIns="0" tIns="0" rIns="0" bIns="0" anchor="b" anchorCtr="0">
            <a:noAutofit/>
          </a:bodyPr>
          <a:lstStyle>
            <a:lvl1pPr lvl="0" rtl="0">
              <a:spcBef>
                <a:spcPts val="0"/>
              </a:spcBef>
              <a:spcAft>
                <a:spcPts val="0"/>
              </a:spcAft>
              <a:buSzPts val="4000"/>
              <a:buNone/>
              <a:defRPr sz="4333"/>
            </a:lvl1pPr>
            <a:lvl2pPr lvl="1" rtl="0">
              <a:spcBef>
                <a:spcPts val="0"/>
              </a:spcBef>
              <a:spcAft>
                <a:spcPts val="0"/>
              </a:spcAft>
              <a:buSzPts val="4000"/>
              <a:buNone/>
              <a:defRPr sz="4333"/>
            </a:lvl2pPr>
            <a:lvl3pPr lvl="2" rtl="0">
              <a:spcBef>
                <a:spcPts val="0"/>
              </a:spcBef>
              <a:spcAft>
                <a:spcPts val="0"/>
              </a:spcAft>
              <a:buSzPts val="4000"/>
              <a:buNone/>
              <a:defRPr sz="4333"/>
            </a:lvl3pPr>
            <a:lvl4pPr lvl="3" rtl="0">
              <a:spcBef>
                <a:spcPts val="0"/>
              </a:spcBef>
              <a:spcAft>
                <a:spcPts val="0"/>
              </a:spcAft>
              <a:buSzPts val="4000"/>
              <a:buNone/>
              <a:defRPr sz="4333"/>
            </a:lvl4pPr>
            <a:lvl5pPr lvl="4" rtl="0">
              <a:spcBef>
                <a:spcPts val="0"/>
              </a:spcBef>
              <a:spcAft>
                <a:spcPts val="0"/>
              </a:spcAft>
              <a:buSzPts val="4000"/>
              <a:buNone/>
              <a:defRPr sz="4333"/>
            </a:lvl5pPr>
            <a:lvl6pPr lvl="5" rtl="0">
              <a:spcBef>
                <a:spcPts val="0"/>
              </a:spcBef>
              <a:spcAft>
                <a:spcPts val="0"/>
              </a:spcAft>
              <a:buSzPts val="4000"/>
              <a:buNone/>
              <a:defRPr sz="4333"/>
            </a:lvl6pPr>
            <a:lvl7pPr lvl="6" rtl="0">
              <a:spcBef>
                <a:spcPts val="0"/>
              </a:spcBef>
              <a:spcAft>
                <a:spcPts val="0"/>
              </a:spcAft>
              <a:buSzPts val="4000"/>
              <a:buNone/>
              <a:defRPr sz="4333"/>
            </a:lvl7pPr>
            <a:lvl8pPr lvl="7" rtl="0">
              <a:spcBef>
                <a:spcPts val="0"/>
              </a:spcBef>
              <a:spcAft>
                <a:spcPts val="0"/>
              </a:spcAft>
              <a:buSzPts val="4000"/>
              <a:buNone/>
              <a:defRPr sz="4333"/>
            </a:lvl8pPr>
            <a:lvl9pPr lvl="8" rtl="0">
              <a:spcBef>
                <a:spcPts val="0"/>
              </a:spcBef>
              <a:spcAft>
                <a:spcPts val="0"/>
              </a:spcAft>
              <a:buSzPts val="4000"/>
              <a:buNone/>
              <a:defRPr sz="4333"/>
            </a:lvl9pPr>
          </a:lstStyle>
          <a:p>
            <a:endParaRPr/>
          </a:p>
        </p:txBody>
      </p:sp>
      <p:sp>
        <p:nvSpPr>
          <p:cNvPr id="13" name="Google Shape;13;p3"/>
          <p:cNvSpPr txBox="1">
            <a:spLocks noGrp="1"/>
          </p:cNvSpPr>
          <p:nvPr>
            <p:ph type="subTitle" idx="1"/>
          </p:nvPr>
        </p:nvSpPr>
        <p:spPr>
          <a:xfrm>
            <a:off x="1140400" y="3600451"/>
            <a:ext cx="6304800" cy="448000"/>
          </a:xfrm>
          <a:prstGeom prst="rect">
            <a:avLst/>
          </a:prstGeom>
        </p:spPr>
        <p:txBody>
          <a:bodyPr spcFirstLastPara="1" wrap="square" lIns="0" tIns="0" rIns="0" bIns="0" anchor="t" anchorCtr="0">
            <a:noAutofit/>
          </a:bodyPr>
          <a:lstStyle>
            <a:lvl1pPr lvl="0" rtl="0">
              <a:spcBef>
                <a:spcPts val="0"/>
              </a:spcBef>
              <a:spcAft>
                <a:spcPts val="0"/>
              </a:spcAft>
              <a:buClr>
                <a:schemeClr val="accent6"/>
              </a:buClr>
              <a:buSzPts val="1800"/>
              <a:buNone/>
              <a:defRPr sz="1950">
                <a:solidFill>
                  <a:schemeClr val="accent6"/>
                </a:solidFill>
              </a:defRPr>
            </a:lvl1pPr>
            <a:lvl2pPr lvl="1" rtl="0">
              <a:spcBef>
                <a:spcPts val="0"/>
              </a:spcBef>
              <a:spcAft>
                <a:spcPts val="0"/>
              </a:spcAft>
              <a:buClr>
                <a:schemeClr val="accent6"/>
              </a:buClr>
              <a:buSzPts val="1800"/>
              <a:buNone/>
              <a:defRPr sz="1950">
                <a:solidFill>
                  <a:schemeClr val="accent6"/>
                </a:solidFill>
              </a:defRPr>
            </a:lvl2pPr>
            <a:lvl3pPr lvl="2" rtl="0">
              <a:spcBef>
                <a:spcPts val="0"/>
              </a:spcBef>
              <a:spcAft>
                <a:spcPts val="0"/>
              </a:spcAft>
              <a:buClr>
                <a:schemeClr val="accent6"/>
              </a:buClr>
              <a:buSzPts val="1800"/>
              <a:buNone/>
              <a:defRPr sz="1950">
                <a:solidFill>
                  <a:schemeClr val="accent6"/>
                </a:solidFill>
              </a:defRPr>
            </a:lvl3pPr>
            <a:lvl4pPr lvl="3" rtl="0">
              <a:spcBef>
                <a:spcPts val="0"/>
              </a:spcBef>
              <a:spcAft>
                <a:spcPts val="0"/>
              </a:spcAft>
              <a:buClr>
                <a:schemeClr val="accent6"/>
              </a:buClr>
              <a:buSzPts val="1800"/>
              <a:buNone/>
              <a:defRPr sz="1950">
                <a:solidFill>
                  <a:schemeClr val="accent6"/>
                </a:solidFill>
              </a:defRPr>
            </a:lvl4pPr>
            <a:lvl5pPr lvl="4" rtl="0">
              <a:spcBef>
                <a:spcPts val="0"/>
              </a:spcBef>
              <a:spcAft>
                <a:spcPts val="0"/>
              </a:spcAft>
              <a:buClr>
                <a:schemeClr val="accent6"/>
              </a:buClr>
              <a:buSzPts val="1800"/>
              <a:buNone/>
              <a:defRPr sz="1950">
                <a:solidFill>
                  <a:schemeClr val="accent6"/>
                </a:solidFill>
              </a:defRPr>
            </a:lvl5pPr>
            <a:lvl6pPr lvl="5" rtl="0">
              <a:spcBef>
                <a:spcPts val="0"/>
              </a:spcBef>
              <a:spcAft>
                <a:spcPts val="0"/>
              </a:spcAft>
              <a:buClr>
                <a:schemeClr val="accent6"/>
              </a:buClr>
              <a:buSzPts val="1800"/>
              <a:buNone/>
              <a:defRPr sz="1950">
                <a:solidFill>
                  <a:schemeClr val="accent6"/>
                </a:solidFill>
              </a:defRPr>
            </a:lvl6pPr>
            <a:lvl7pPr lvl="6" rtl="0">
              <a:spcBef>
                <a:spcPts val="0"/>
              </a:spcBef>
              <a:spcAft>
                <a:spcPts val="0"/>
              </a:spcAft>
              <a:buClr>
                <a:schemeClr val="accent6"/>
              </a:buClr>
              <a:buSzPts val="1800"/>
              <a:buNone/>
              <a:defRPr sz="1950">
                <a:solidFill>
                  <a:schemeClr val="accent6"/>
                </a:solidFill>
              </a:defRPr>
            </a:lvl7pPr>
            <a:lvl8pPr lvl="7" rtl="0">
              <a:spcBef>
                <a:spcPts val="0"/>
              </a:spcBef>
              <a:spcAft>
                <a:spcPts val="0"/>
              </a:spcAft>
              <a:buClr>
                <a:schemeClr val="accent6"/>
              </a:buClr>
              <a:buSzPts val="1800"/>
              <a:buNone/>
              <a:defRPr sz="1950">
                <a:solidFill>
                  <a:schemeClr val="accent6"/>
                </a:solidFill>
              </a:defRPr>
            </a:lvl8pPr>
            <a:lvl9pPr lvl="8" rtl="0">
              <a:spcBef>
                <a:spcPts val="0"/>
              </a:spcBef>
              <a:spcAft>
                <a:spcPts val="0"/>
              </a:spcAft>
              <a:buClr>
                <a:schemeClr val="accent6"/>
              </a:buClr>
              <a:buSzPts val="1800"/>
              <a:buNone/>
              <a:defRPr sz="1950">
                <a:solidFill>
                  <a:schemeClr val="accent6"/>
                </a:solidFill>
              </a:defRPr>
            </a:lvl9pPr>
          </a:lstStyle>
          <a:p>
            <a:endParaRPr/>
          </a:p>
        </p:txBody>
      </p:sp>
    </p:spTree>
    <p:extLst>
      <p:ext uri="{BB962C8B-B14F-4D97-AF65-F5344CB8AC3E}">
        <p14:creationId xmlns:p14="http://schemas.microsoft.com/office/powerpoint/2010/main" val="106742848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4"/>
        <p:cNvGrpSpPr/>
        <p:nvPr/>
      </p:nvGrpSpPr>
      <p:grpSpPr>
        <a:xfrm>
          <a:off x="0" y="0"/>
          <a:ext cx="0" cy="0"/>
          <a:chOff x="0" y="0"/>
          <a:chExt cx="0" cy="0"/>
        </a:xfrm>
      </p:grpSpPr>
      <p:sp>
        <p:nvSpPr>
          <p:cNvPr id="15" name="Google Shape;15;p4"/>
          <p:cNvSpPr txBox="1">
            <a:spLocks noGrp="1"/>
          </p:cNvSpPr>
          <p:nvPr>
            <p:ph type="body" idx="1"/>
          </p:nvPr>
        </p:nvSpPr>
        <p:spPr>
          <a:xfrm>
            <a:off x="1660668" y="1240900"/>
            <a:ext cx="6476400" cy="4636000"/>
          </a:xfrm>
          <a:prstGeom prst="rect">
            <a:avLst/>
          </a:prstGeom>
        </p:spPr>
        <p:txBody>
          <a:bodyPr spcFirstLastPara="1" wrap="square" lIns="0" tIns="0" rIns="0" bIns="0" anchor="t" anchorCtr="0">
            <a:noAutofit/>
          </a:bodyPr>
          <a:lstStyle>
            <a:lvl1pPr marL="495285" lvl="0" indent="-454011" rtl="0">
              <a:spcBef>
                <a:spcPts val="650"/>
              </a:spcBef>
              <a:spcAft>
                <a:spcPts val="0"/>
              </a:spcAft>
              <a:buSzPts val="3000"/>
              <a:buChar char="✦"/>
              <a:defRPr sz="3250" i="1"/>
            </a:lvl1pPr>
            <a:lvl2pPr marL="990570" lvl="1" indent="-454011" rtl="0">
              <a:spcBef>
                <a:spcPts val="0"/>
              </a:spcBef>
              <a:spcAft>
                <a:spcPts val="0"/>
              </a:spcAft>
              <a:buSzPts val="3000"/>
              <a:buChar char="✧"/>
              <a:defRPr sz="3250" i="1"/>
            </a:lvl2pPr>
            <a:lvl3pPr marL="1485854" lvl="2" indent="-454011" rtl="0">
              <a:spcBef>
                <a:spcPts val="0"/>
              </a:spcBef>
              <a:spcAft>
                <a:spcPts val="0"/>
              </a:spcAft>
              <a:buSzPts val="3000"/>
              <a:buChar char="■"/>
              <a:defRPr sz="3250" i="1"/>
            </a:lvl3pPr>
            <a:lvl4pPr marL="1981139" lvl="3" indent="-454011" rtl="0">
              <a:spcBef>
                <a:spcPts val="0"/>
              </a:spcBef>
              <a:spcAft>
                <a:spcPts val="0"/>
              </a:spcAft>
              <a:buSzPts val="3000"/>
              <a:buChar char="●"/>
              <a:defRPr sz="3250" i="1"/>
            </a:lvl4pPr>
            <a:lvl5pPr marL="2476424" lvl="4" indent="-454011" rtl="0">
              <a:spcBef>
                <a:spcPts val="0"/>
              </a:spcBef>
              <a:spcAft>
                <a:spcPts val="0"/>
              </a:spcAft>
              <a:buSzPts val="3000"/>
              <a:buChar char="○"/>
              <a:defRPr sz="3250" i="1"/>
            </a:lvl5pPr>
            <a:lvl6pPr marL="2971709" lvl="5" indent="-454011" rtl="0">
              <a:spcBef>
                <a:spcPts val="0"/>
              </a:spcBef>
              <a:spcAft>
                <a:spcPts val="0"/>
              </a:spcAft>
              <a:buSzPts val="3000"/>
              <a:buChar char="■"/>
              <a:defRPr sz="3250" i="1"/>
            </a:lvl6pPr>
            <a:lvl7pPr marL="3466993" lvl="6" indent="-454011" rtl="0">
              <a:spcBef>
                <a:spcPts val="0"/>
              </a:spcBef>
              <a:spcAft>
                <a:spcPts val="0"/>
              </a:spcAft>
              <a:buSzPts val="3000"/>
              <a:buChar char="●"/>
              <a:defRPr sz="3250" i="1"/>
            </a:lvl7pPr>
            <a:lvl8pPr marL="3962278" lvl="7" indent="-454011" rtl="0">
              <a:spcBef>
                <a:spcPts val="0"/>
              </a:spcBef>
              <a:spcAft>
                <a:spcPts val="0"/>
              </a:spcAft>
              <a:buSzPts val="3000"/>
              <a:buChar char="○"/>
              <a:defRPr sz="3250" i="1"/>
            </a:lvl8pPr>
            <a:lvl9pPr marL="4457563" lvl="8" indent="-454011" rtl="0">
              <a:spcBef>
                <a:spcPts val="0"/>
              </a:spcBef>
              <a:spcAft>
                <a:spcPts val="0"/>
              </a:spcAft>
              <a:buSzPts val="3000"/>
              <a:buChar char="■"/>
              <a:defRPr sz="3250" i="1"/>
            </a:lvl9pPr>
          </a:lstStyle>
          <a:p>
            <a:endParaRPr/>
          </a:p>
        </p:txBody>
      </p:sp>
      <p:sp>
        <p:nvSpPr>
          <p:cNvPr id="16" name="Google Shape;16;p4"/>
          <p:cNvSpPr txBox="1"/>
          <p:nvPr/>
        </p:nvSpPr>
        <p:spPr>
          <a:xfrm>
            <a:off x="1040867" y="1042500"/>
            <a:ext cx="731600" cy="300000"/>
          </a:xfrm>
          <a:prstGeom prst="rect">
            <a:avLst/>
          </a:prstGeom>
          <a:noFill/>
          <a:ln>
            <a:noFill/>
          </a:ln>
          <a:effectLst>
            <a:outerShdw blurRad="142875" algn="bl" rotWithShape="0">
              <a:srgbClr val="0072FF"/>
            </a:outerShdw>
          </a:effectLst>
        </p:spPr>
        <p:txBody>
          <a:bodyPr spcFirstLastPara="1" wrap="square" lIns="0" tIns="0" rIns="0" bIns="0" anchor="t" anchorCtr="0">
            <a:noAutofit/>
          </a:bodyPr>
          <a:lstStyle/>
          <a:p>
            <a:pPr marL="0" marR="0" lvl="0" indent="0" algn="l" rtl="0">
              <a:lnSpc>
                <a:spcPct val="80000"/>
              </a:lnSpc>
              <a:spcBef>
                <a:spcPts val="0"/>
              </a:spcBef>
              <a:spcAft>
                <a:spcPts val="0"/>
              </a:spcAft>
              <a:buClr>
                <a:schemeClr val="dk1"/>
              </a:buClr>
              <a:buSzPts val="9600"/>
              <a:buFont typeface="Vidaloka"/>
              <a:buNone/>
            </a:pPr>
            <a:r>
              <a:rPr lang="en" sz="10400">
                <a:solidFill>
                  <a:schemeClr val="dk1"/>
                </a:solidFill>
                <a:latin typeface="Vidaloka"/>
                <a:ea typeface="Vidaloka"/>
                <a:cs typeface="Vidaloka"/>
                <a:sym typeface="Vidaloka"/>
              </a:rPr>
              <a:t>“</a:t>
            </a:r>
            <a:endParaRPr sz="10400">
              <a:solidFill>
                <a:schemeClr val="dk1"/>
              </a:solidFill>
              <a:latin typeface="Vidaloka"/>
              <a:ea typeface="Vidaloka"/>
              <a:cs typeface="Vidaloka"/>
              <a:sym typeface="Vidaloka"/>
            </a:endParaRPr>
          </a:p>
        </p:txBody>
      </p:sp>
      <p:sp>
        <p:nvSpPr>
          <p:cNvPr id="17" name="Google Shape;17;p4"/>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3442588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0" name="Google Shape;20;p5"/>
          <p:cNvSpPr txBox="1">
            <a:spLocks noGrp="1"/>
          </p:cNvSpPr>
          <p:nvPr>
            <p:ph type="body" idx="1"/>
          </p:nvPr>
        </p:nvSpPr>
        <p:spPr>
          <a:xfrm>
            <a:off x="1140401" y="1805264"/>
            <a:ext cx="7283600" cy="4045200"/>
          </a:xfrm>
          <a:prstGeom prst="rect">
            <a:avLst/>
          </a:prstGeom>
        </p:spPr>
        <p:txBody>
          <a:bodyPr spcFirstLastPara="1" wrap="square" lIns="0" tIns="0" rIns="0" bIns="0" anchor="t" anchorCtr="0">
            <a:noAutofit/>
          </a:bodyPr>
          <a:lstStyle>
            <a:lvl1pPr marL="495285" lvl="0" indent="-385221" rtl="0">
              <a:spcBef>
                <a:spcPts val="650"/>
              </a:spcBef>
              <a:spcAft>
                <a:spcPts val="0"/>
              </a:spcAft>
              <a:buSzPts val="2000"/>
              <a:buChar char="✦"/>
              <a:defRPr/>
            </a:lvl1pPr>
            <a:lvl2pPr marL="990570" lvl="1" indent="-385221" rtl="0">
              <a:spcBef>
                <a:spcPts val="0"/>
              </a:spcBef>
              <a:spcAft>
                <a:spcPts val="0"/>
              </a:spcAft>
              <a:buSzPts val="2000"/>
              <a:buChar char="✧"/>
              <a:defRPr/>
            </a:lvl2pPr>
            <a:lvl3pPr marL="1485854" lvl="2" indent="-412737" rtl="0">
              <a:spcBef>
                <a:spcPts val="0"/>
              </a:spcBef>
              <a:spcAft>
                <a:spcPts val="0"/>
              </a:spcAft>
              <a:buSzPts val="2400"/>
              <a:buChar char="■"/>
              <a:defRPr/>
            </a:lvl3pPr>
            <a:lvl4pPr marL="1981139" lvl="3" indent="-412737" rtl="0">
              <a:spcBef>
                <a:spcPts val="0"/>
              </a:spcBef>
              <a:spcAft>
                <a:spcPts val="0"/>
              </a:spcAft>
              <a:buSzPts val="2400"/>
              <a:buChar char="●"/>
              <a:defRPr/>
            </a:lvl4pPr>
            <a:lvl5pPr marL="2476424" lvl="4" indent="-412737" rtl="0">
              <a:spcBef>
                <a:spcPts val="0"/>
              </a:spcBef>
              <a:spcAft>
                <a:spcPts val="0"/>
              </a:spcAft>
              <a:buSzPts val="2400"/>
              <a:buChar char="○"/>
              <a:defRPr/>
            </a:lvl5pPr>
            <a:lvl6pPr marL="2971709" lvl="5" indent="-412737" rtl="0">
              <a:spcBef>
                <a:spcPts val="0"/>
              </a:spcBef>
              <a:spcAft>
                <a:spcPts val="0"/>
              </a:spcAft>
              <a:buSzPts val="2400"/>
              <a:buChar char="■"/>
              <a:defRPr/>
            </a:lvl6pPr>
            <a:lvl7pPr marL="3466993" lvl="6" indent="-412737" rtl="0">
              <a:spcBef>
                <a:spcPts val="0"/>
              </a:spcBef>
              <a:spcAft>
                <a:spcPts val="0"/>
              </a:spcAft>
              <a:buSzPts val="2400"/>
              <a:buChar char="●"/>
              <a:defRPr/>
            </a:lvl7pPr>
            <a:lvl8pPr marL="3962278" lvl="7" indent="-412737" rtl="0">
              <a:spcBef>
                <a:spcPts val="0"/>
              </a:spcBef>
              <a:spcAft>
                <a:spcPts val="0"/>
              </a:spcAft>
              <a:buSzPts val="2400"/>
              <a:buChar char="○"/>
              <a:defRPr/>
            </a:lvl8pPr>
            <a:lvl9pPr marL="4457563" lvl="8" indent="-412737" rtl="0">
              <a:spcBef>
                <a:spcPts val="0"/>
              </a:spcBef>
              <a:spcAft>
                <a:spcPts val="0"/>
              </a:spcAft>
              <a:buSzPts val="2400"/>
              <a:buChar char="■"/>
              <a:defRPr/>
            </a:lvl9pPr>
          </a:lstStyle>
          <a:p>
            <a:endParaRPr/>
          </a:p>
        </p:txBody>
      </p:sp>
      <p:sp>
        <p:nvSpPr>
          <p:cNvPr id="21" name="Google Shape;21;p5"/>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9711254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4" name="Google Shape;24;p6"/>
          <p:cNvSpPr txBox="1">
            <a:spLocks noGrp="1"/>
          </p:cNvSpPr>
          <p:nvPr>
            <p:ph type="body" idx="1"/>
          </p:nvPr>
        </p:nvSpPr>
        <p:spPr>
          <a:xfrm>
            <a:off x="1140367" y="1805267"/>
            <a:ext cx="3403200" cy="3938000"/>
          </a:xfrm>
          <a:prstGeom prst="rect">
            <a:avLst/>
          </a:prstGeom>
        </p:spPr>
        <p:txBody>
          <a:bodyPr spcFirstLastPara="1" wrap="square" lIns="0" tIns="0" rIns="0" bIns="0" anchor="t" anchorCtr="0">
            <a:noAutofit/>
          </a:bodyPr>
          <a:lstStyle>
            <a:lvl1pPr marL="495285" lvl="0" indent="-385221" rtl="0">
              <a:spcBef>
                <a:spcPts val="650"/>
              </a:spcBef>
              <a:spcAft>
                <a:spcPts val="0"/>
              </a:spcAft>
              <a:buSzPts val="2000"/>
              <a:buChar char="✦"/>
              <a:defRPr sz="2167"/>
            </a:lvl1pPr>
            <a:lvl2pPr marL="990570" lvl="1" indent="-385221" rtl="0">
              <a:spcBef>
                <a:spcPts val="0"/>
              </a:spcBef>
              <a:spcAft>
                <a:spcPts val="0"/>
              </a:spcAft>
              <a:buSzPts val="2000"/>
              <a:buChar char="✧"/>
              <a:defRPr sz="2167"/>
            </a:lvl2pPr>
            <a:lvl3pPr marL="1485854" lvl="2" indent="-385221" rtl="0">
              <a:spcBef>
                <a:spcPts val="0"/>
              </a:spcBef>
              <a:spcAft>
                <a:spcPts val="0"/>
              </a:spcAft>
              <a:buSzPts val="2000"/>
              <a:buChar char="■"/>
              <a:defRPr sz="2167"/>
            </a:lvl3pPr>
            <a:lvl4pPr marL="1981139" lvl="3" indent="-385221" rtl="0">
              <a:spcBef>
                <a:spcPts val="0"/>
              </a:spcBef>
              <a:spcAft>
                <a:spcPts val="0"/>
              </a:spcAft>
              <a:buSzPts val="2000"/>
              <a:buChar char="●"/>
              <a:defRPr sz="2167"/>
            </a:lvl4pPr>
            <a:lvl5pPr marL="2476424" lvl="4" indent="-385221" rtl="0">
              <a:spcBef>
                <a:spcPts val="0"/>
              </a:spcBef>
              <a:spcAft>
                <a:spcPts val="0"/>
              </a:spcAft>
              <a:buSzPts val="2000"/>
              <a:buChar char="○"/>
              <a:defRPr sz="2167"/>
            </a:lvl5pPr>
            <a:lvl6pPr marL="2971709" lvl="5" indent="-385221" rtl="0">
              <a:spcBef>
                <a:spcPts val="0"/>
              </a:spcBef>
              <a:spcAft>
                <a:spcPts val="0"/>
              </a:spcAft>
              <a:buSzPts val="2000"/>
              <a:buChar char="■"/>
              <a:defRPr sz="2167"/>
            </a:lvl6pPr>
            <a:lvl7pPr marL="3466993" lvl="6" indent="-385221" rtl="0">
              <a:spcBef>
                <a:spcPts val="0"/>
              </a:spcBef>
              <a:spcAft>
                <a:spcPts val="0"/>
              </a:spcAft>
              <a:buSzPts val="2000"/>
              <a:buChar char="●"/>
              <a:defRPr sz="2167"/>
            </a:lvl7pPr>
            <a:lvl8pPr marL="3962278" lvl="7" indent="-385221" rtl="0">
              <a:spcBef>
                <a:spcPts val="0"/>
              </a:spcBef>
              <a:spcAft>
                <a:spcPts val="0"/>
              </a:spcAft>
              <a:buSzPts val="2000"/>
              <a:buChar char="○"/>
              <a:defRPr sz="2167"/>
            </a:lvl8pPr>
            <a:lvl9pPr marL="4457563" lvl="8" indent="-385221" rtl="0">
              <a:spcBef>
                <a:spcPts val="0"/>
              </a:spcBef>
              <a:spcAft>
                <a:spcPts val="0"/>
              </a:spcAft>
              <a:buSzPts val="2000"/>
              <a:buChar char="■"/>
              <a:defRPr sz="2167"/>
            </a:lvl9pPr>
          </a:lstStyle>
          <a:p>
            <a:endParaRPr/>
          </a:p>
        </p:txBody>
      </p:sp>
      <p:sp>
        <p:nvSpPr>
          <p:cNvPr id="25" name="Google Shape;25;p6"/>
          <p:cNvSpPr txBox="1">
            <a:spLocks noGrp="1"/>
          </p:cNvSpPr>
          <p:nvPr>
            <p:ph type="body" idx="2"/>
          </p:nvPr>
        </p:nvSpPr>
        <p:spPr>
          <a:xfrm>
            <a:off x="5020866" y="1805267"/>
            <a:ext cx="3403200" cy="3938000"/>
          </a:xfrm>
          <a:prstGeom prst="rect">
            <a:avLst/>
          </a:prstGeom>
        </p:spPr>
        <p:txBody>
          <a:bodyPr spcFirstLastPara="1" wrap="square" lIns="0" tIns="0" rIns="0" bIns="0" anchor="t" anchorCtr="0">
            <a:noAutofit/>
          </a:bodyPr>
          <a:lstStyle>
            <a:lvl1pPr marL="495285" lvl="0" indent="-385221" rtl="0">
              <a:spcBef>
                <a:spcPts val="650"/>
              </a:spcBef>
              <a:spcAft>
                <a:spcPts val="0"/>
              </a:spcAft>
              <a:buSzPts val="2000"/>
              <a:buChar char="✦"/>
              <a:defRPr sz="2167"/>
            </a:lvl1pPr>
            <a:lvl2pPr marL="990570" lvl="1" indent="-385221" rtl="0">
              <a:spcBef>
                <a:spcPts val="0"/>
              </a:spcBef>
              <a:spcAft>
                <a:spcPts val="0"/>
              </a:spcAft>
              <a:buSzPts val="2000"/>
              <a:buChar char="✧"/>
              <a:defRPr sz="2167"/>
            </a:lvl2pPr>
            <a:lvl3pPr marL="1485854" lvl="2" indent="-385221" rtl="0">
              <a:spcBef>
                <a:spcPts val="0"/>
              </a:spcBef>
              <a:spcAft>
                <a:spcPts val="0"/>
              </a:spcAft>
              <a:buSzPts val="2000"/>
              <a:buChar char="■"/>
              <a:defRPr sz="2167"/>
            </a:lvl3pPr>
            <a:lvl4pPr marL="1981139" lvl="3" indent="-385221" rtl="0">
              <a:spcBef>
                <a:spcPts val="0"/>
              </a:spcBef>
              <a:spcAft>
                <a:spcPts val="0"/>
              </a:spcAft>
              <a:buSzPts val="2000"/>
              <a:buChar char="●"/>
              <a:defRPr sz="2167"/>
            </a:lvl4pPr>
            <a:lvl5pPr marL="2476424" lvl="4" indent="-385221" rtl="0">
              <a:spcBef>
                <a:spcPts val="0"/>
              </a:spcBef>
              <a:spcAft>
                <a:spcPts val="0"/>
              </a:spcAft>
              <a:buSzPts val="2000"/>
              <a:buChar char="○"/>
              <a:defRPr sz="2167"/>
            </a:lvl5pPr>
            <a:lvl6pPr marL="2971709" lvl="5" indent="-385221" rtl="0">
              <a:spcBef>
                <a:spcPts val="0"/>
              </a:spcBef>
              <a:spcAft>
                <a:spcPts val="0"/>
              </a:spcAft>
              <a:buSzPts val="2000"/>
              <a:buChar char="■"/>
              <a:defRPr sz="2167"/>
            </a:lvl6pPr>
            <a:lvl7pPr marL="3466993" lvl="6" indent="-385221" rtl="0">
              <a:spcBef>
                <a:spcPts val="0"/>
              </a:spcBef>
              <a:spcAft>
                <a:spcPts val="0"/>
              </a:spcAft>
              <a:buSzPts val="2000"/>
              <a:buChar char="●"/>
              <a:defRPr sz="2167"/>
            </a:lvl7pPr>
            <a:lvl8pPr marL="3962278" lvl="7" indent="-385221" rtl="0">
              <a:spcBef>
                <a:spcPts val="0"/>
              </a:spcBef>
              <a:spcAft>
                <a:spcPts val="0"/>
              </a:spcAft>
              <a:buSzPts val="2000"/>
              <a:buChar char="○"/>
              <a:defRPr sz="2167"/>
            </a:lvl8pPr>
            <a:lvl9pPr marL="4457563" lvl="8" indent="-385221" rtl="0">
              <a:spcBef>
                <a:spcPts val="0"/>
              </a:spcBef>
              <a:spcAft>
                <a:spcPts val="0"/>
              </a:spcAft>
              <a:buSzPts val="2000"/>
              <a:buChar char="■"/>
              <a:defRPr sz="2167"/>
            </a:lvl9pPr>
          </a:lstStyle>
          <a:p>
            <a:endParaRPr/>
          </a:p>
        </p:txBody>
      </p:sp>
      <p:sp>
        <p:nvSpPr>
          <p:cNvPr id="26" name="Google Shape;26;p6"/>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0670324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27"/>
        <p:cNvGrpSpPr/>
        <p:nvPr/>
      </p:nvGrpSpPr>
      <p:grpSpPr>
        <a:xfrm>
          <a:off x="0" y="0"/>
          <a:ext cx="0" cy="0"/>
          <a:chOff x="0" y="0"/>
          <a:chExt cx="0" cy="0"/>
        </a:xfrm>
      </p:grpSpPr>
      <p:sp>
        <p:nvSpPr>
          <p:cNvPr id="28" name="Google Shape;28;p7"/>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9" name="Google Shape;29;p7"/>
          <p:cNvSpPr txBox="1">
            <a:spLocks noGrp="1"/>
          </p:cNvSpPr>
          <p:nvPr>
            <p:ph type="body" idx="1"/>
          </p:nvPr>
        </p:nvSpPr>
        <p:spPr>
          <a:xfrm>
            <a:off x="1140401" y="1805267"/>
            <a:ext cx="2313200" cy="4200800"/>
          </a:xfrm>
          <a:prstGeom prst="rect">
            <a:avLst/>
          </a:prstGeom>
        </p:spPr>
        <p:txBody>
          <a:bodyPr spcFirstLastPara="1" wrap="square" lIns="0" tIns="0" rIns="0" bIns="0"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0" name="Google Shape;30;p7"/>
          <p:cNvSpPr txBox="1">
            <a:spLocks noGrp="1"/>
          </p:cNvSpPr>
          <p:nvPr>
            <p:ph type="body" idx="2"/>
          </p:nvPr>
        </p:nvSpPr>
        <p:spPr>
          <a:xfrm>
            <a:off x="3696665" y="1805267"/>
            <a:ext cx="2313200" cy="4200800"/>
          </a:xfrm>
          <a:prstGeom prst="rect">
            <a:avLst/>
          </a:prstGeom>
        </p:spPr>
        <p:txBody>
          <a:bodyPr spcFirstLastPara="1" wrap="square" lIns="0" tIns="0" rIns="0" bIns="0"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1" name="Google Shape;31;p7"/>
          <p:cNvSpPr txBox="1">
            <a:spLocks noGrp="1"/>
          </p:cNvSpPr>
          <p:nvPr>
            <p:ph type="body" idx="3"/>
          </p:nvPr>
        </p:nvSpPr>
        <p:spPr>
          <a:xfrm>
            <a:off x="6252930" y="1805267"/>
            <a:ext cx="2313200" cy="4200800"/>
          </a:xfrm>
          <a:prstGeom prst="rect">
            <a:avLst/>
          </a:prstGeom>
        </p:spPr>
        <p:txBody>
          <a:bodyPr spcFirstLastPara="1" wrap="square" lIns="0" tIns="0" rIns="0" bIns="0"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2" name="Google Shape;32;p7"/>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62883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1.xml"/><Relationship Id="rId13" Type="http://schemas.openxmlformats.org/officeDocument/2006/relationships/theme" Target="../theme/theme10.xml"/><Relationship Id="rId3" Type="http://schemas.openxmlformats.org/officeDocument/2006/relationships/slideLayout" Target="../slideLayouts/slideLayout156.xml"/><Relationship Id="rId7" Type="http://schemas.openxmlformats.org/officeDocument/2006/relationships/slideLayout" Target="../slideLayouts/slideLayout160.xml"/><Relationship Id="rId12" Type="http://schemas.openxmlformats.org/officeDocument/2006/relationships/slideLayout" Target="../slideLayouts/slideLayout165.xml"/><Relationship Id="rId2" Type="http://schemas.openxmlformats.org/officeDocument/2006/relationships/slideLayout" Target="../slideLayouts/slideLayout155.xml"/><Relationship Id="rId1" Type="http://schemas.openxmlformats.org/officeDocument/2006/relationships/slideLayout" Target="../slideLayouts/slideLayout154.xml"/><Relationship Id="rId6" Type="http://schemas.openxmlformats.org/officeDocument/2006/relationships/slideLayout" Target="../slideLayouts/slideLayout159.xml"/><Relationship Id="rId11" Type="http://schemas.openxmlformats.org/officeDocument/2006/relationships/slideLayout" Target="../slideLayouts/slideLayout164.xml"/><Relationship Id="rId5" Type="http://schemas.openxmlformats.org/officeDocument/2006/relationships/slideLayout" Target="../slideLayouts/slideLayout158.xml"/><Relationship Id="rId10" Type="http://schemas.openxmlformats.org/officeDocument/2006/relationships/slideLayout" Target="../slideLayouts/slideLayout163.xml"/><Relationship Id="rId4" Type="http://schemas.openxmlformats.org/officeDocument/2006/relationships/slideLayout" Target="../slideLayouts/slideLayout157.xml"/><Relationship Id="rId9" Type="http://schemas.openxmlformats.org/officeDocument/2006/relationships/slideLayout" Target="../slideLayouts/slideLayout162.xml"/><Relationship Id="rId14" Type="http://schemas.openxmlformats.org/officeDocument/2006/relationships/image" Target="../media/image3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5" Type="http://schemas.openxmlformats.org/officeDocument/2006/relationships/slideLayout" Target="../slideLayouts/slideLayout39.xml"/><Relationship Id="rId4" Type="http://schemas.openxmlformats.org/officeDocument/2006/relationships/slideLayout" Target="../slideLayouts/slideLayout38.xml"/><Relationship Id="rId9"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55.xml"/><Relationship Id="rId18" Type="http://schemas.openxmlformats.org/officeDocument/2006/relationships/slideLayout" Target="../slideLayouts/slideLayout60.xml"/><Relationship Id="rId26" Type="http://schemas.openxmlformats.org/officeDocument/2006/relationships/slideLayout" Target="../slideLayouts/slideLayout68.xml"/><Relationship Id="rId21" Type="http://schemas.openxmlformats.org/officeDocument/2006/relationships/slideLayout" Target="../slideLayouts/slideLayout63.xml"/><Relationship Id="rId34" Type="http://schemas.openxmlformats.org/officeDocument/2006/relationships/slideLayout" Target="../slideLayouts/slideLayout76.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17" Type="http://schemas.openxmlformats.org/officeDocument/2006/relationships/slideLayout" Target="../slideLayouts/slideLayout59.xml"/><Relationship Id="rId25" Type="http://schemas.openxmlformats.org/officeDocument/2006/relationships/slideLayout" Target="../slideLayouts/slideLayout67.xml"/><Relationship Id="rId33" Type="http://schemas.openxmlformats.org/officeDocument/2006/relationships/slideLayout" Target="../slideLayouts/slideLayout75.xml"/><Relationship Id="rId38" Type="http://schemas.openxmlformats.org/officeDocument/2006/relationships/theme" Target="../theme/theme5.xml"/><Relationship Id="rId2" Type="http://schemas.openxmlformats.org/officeDocument/2006/relationships/slideLayout" Target="../slideLayouts/slideLayout44.xml"/><Relationship Id="rId16" Type="http://schemas.openxmlformats.org/officeDocument/2006/relationships/slideLayout" Target="../slideLayouts/slideLayout58.xml"/><Relationship Id="rId20" Type="http://schemas.openxmlformats.org/officeDocument/2006/relationships/slideLayout" Target="../slideLayouts/slideLayout62.xml"/><Relationship Id="rId29" Type="http://schemas.openxmlformats.org/officeDocument/2006/relationships/slideLayout" Target="../slideLayouts/slideLayout71.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24" Type="http://schemas.openxmlformats.org/officeDocument/2006/relationships/slideLayout" Target="../slideLayouts/slideLayout66.xml"/><Relationship Id="rId32" Type="http://schemas.openxmlformats.org/officeDocument/2006/relationships/slideLayout" Target="../slideLayouts/slideLayout74.xml"/><Relationship Id="rId37" Type="http://schemas.openxmlformats.org/officeDocument/2006/relationships/slideLayout" Target="../slideLayouts/slideLayout79.xml"/><Relationship Id="rId5" Type="http://schemas.openxmlformats.org/officeDocument/2006/relationships/slideLayout" Target="../slideLayouts/slideLayout47.xml"/><Relationship Id="rId15" Type="http://schemas.openxmlformats.org/officeDocument/2006/relationships/slideLayout" Target="../slideLayouts/slideLayout57.xml"/><Relationship Id="rId23" Type="http://schemas.openxmlformats.org/officeDocument/2006/relationships/slideLayout" Target="../slideLayouts/slideLayout65.xml"/><Relationship Id="rId28" Type="http://schemas.openxmlformats.org/officeDocument/2006/relationships/slideLayout" Target="../slideLayouts/slideLayout70.xml"/><Relationship Id="rId36" Type="http://schemas.openxmlformats.org/officeDocument/2006/relationships/slideLayout" Target="../slideLayouts/slideLayout78.xml"/><Relationship Id="rId10" Type="http://schemas.openxmlformats.org/officeDocument/2006/relationships/slideLayout" Target="../slideLayouts/slideLayout52.xml"/><Relationship Id="rId19" Type="http://schemas.openxmlformats.org/officeDocument/2006/relationships/slideLayout" Target="../slideLayouts/slideLayout61.xml"/><Relationship Id="rId31" Type="http://schemas.openxmlformats.org/officeDocument/2006/relationships/slideLayout" Target="../slideLayouts/slideLayout73.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slideLayout" Target="../slideLayouts/slideLayout56.xml"/><Relationship Id="rId22" Type="http://schemas.openxmlformats.org/officeDocument/2006/relationships/slideLayout" Target="../slideLayouts/slideLayout64.xml"/><Relationship Id="rId27" Type="http://schemas.openxmlformats.org/officeDocument/2006/relationships/slideLayout" Target="../slideLayouts/slideLayout69.xml"/><Relationship Id="rId30" Type="http://schemas.openxmlformats.org/officeDocument/2006/relationships/slideLayout" Target="../slideLayouts/slideLayout72.xml"/><Relationship Id="rId35" Type="http://schemas.openxmlformats.org/officeDocument/2006/relationships/slideLayout" Target="../slideLayouts/slideLayout77.xml"/><Relationship Id="rId8" Type="http://schemas.openxmlformats.org/officeDocument/2006/relationships/slideLayout" Target="../slideLayouts/slideLayout50.xml"/><Relationship Id="rId3" Type="http://schemas.openxmlformats.org/officeDocument/2006/relationships/slideLayout" Target="../slideLayouts/slideLayout4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slideLayout" Target="../slideLayouts/slideLayout92.xml"/><Relationship Id="rId18" Type="http://schemas.openxmlformats.org/officeDocument/2006/relationships/image" Target="../media/image17.emf"/><Relationship Id="rId3" Type="http://schemas.openxmlformats.org/officeDocument/2006/relationships/slideLayout" Target="../slideLayouts/slideLayout82.xml"/><Relationship Id="rId21" Type="http://schemas.openxmlformats.org/officeDocument/2006/relationships/image" Target="../media/image20.emf"/><Relationship Id="rId7" Type="http://schemas.openxmlformats.org/officeDocument/2006/relationships/slideLayout" Target="../slideLayouts/slideLayout86.xml"/><Relationship Id="rId12" Type="http://schemas.openxmlformats.org/officeDocument/2006/relationships/slideLayout" Target="../slideLayouts/slideLayout91.xml"/><Relationship Id="rId17" Type="http://schemas.openxmlformats.org/officeDocument/2006/relationships/image" Target="../media/image16.emf"/><Relationship Id="rId2" Type="http://schemas.openxmlformats.org/officeDocument/2006/relationships/slideLayout" Target="../slideLayouts/slideLayout81.xml"/><Relationship Id="rId16" Type="http://schemas.openxmlformats.org/officeDocument/2006/relationships/image" Target="../media/image15.png"/><Relationship Id="rId20" Type="http://schemas.openxmlformats.org/officeDocument/2006/relationships/image" Target="../media/image19.emf"/><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5" Type="http://schemas.openxmlformats.org/officeDocument/2006/relationships/theme" Target="../theme/theme6.xml"/><Relationship Id="rId10" Type="http://schemas.openxmlformats.org/officeDocument/2006/relationships/slideLayout" Target="../slideLayouts/slideLayout89.xml"/><Relationship Id="rId19" Type="http://schemas.openxmlformats.org/officeDocument/2006/relationships/image" Target="../media/image18.emf"/><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slideLayout" Target="../slideLayouts/slideLayout9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image" Target="../media/image21.jpg"/><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7.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130.xml"/><Relationship Id="rId18" Type="http://schemas.openxmlformats.org/officeDocument/2006/relationships/slideLayout" Target="../slideLayouts/slideLayout135.xml"/><Relationship Id="rId26" Type="http://schemas.openxmlformats.org/officeDocument/2006/relationships/slideLayout" Target="../slideLayouts/slideLayout143.xml"/><Relationship Id="rId21" Type="http://schemas.openxmlformats.org/officeDocument/2006/relationships/slideLayout" Target="../slideLayouts/slideLayout138.xml"/><Relationship Id="rId34" Type="http://schemas.openxmlformats.org/officeDocument/2006/relationships/slideLayout" Target="../slideLayouts/slideLayout151.xml"/><Relationship Id="rId7" Type="http://schemas.openxmlformats.org/officeDocument/2006/relationships/slideLayout" Target="../slideLayouts/slideLayout124.xml"/><Relationship Id="rId12" Type="http://schemas.openxmlformats.org/officeDocument/2006/relationships/slideLayout" Target="../slideLayouts/slideLayout129.xml"/><Relationship Id="rId17" Type="http://schemas.openxmlformats.org/officeDocument/2006/relationships/slideLayout" Target="../slideLayouts/slideLayout134.xml"/><Relationship Id="rId25" Type="http://schemas.openxmlformats.org/officeDocument/2006/relationships/slideLayout" Target="../slideLayouts/slideLayout142.xml"/><Relationship Id="rId33" Type="http://schemas.openxmlformats.org/officeDocument/2006/relationships/slideLayout" Target="../slideLayouts/slideLayout150.xml"/><Relationship Id="rId2" Type="http://schemas.openxmlformats.org/officeDocument/2006/relationships/slideLayout" Target="../slideLayouts/slideLayout119.xml"/><Relationship Id="rId16" Type="http://schemas.openxmlformats.org/officeDocument/2006/relationships/slideLayout" Target="../slideLayouts/slideLayout133.xml"/><Relationship Id="rId20" Type="http://schemas.openxmlformats.org/officeDocument/2006/relationships/slideLayout" Target="../slideLayouts/slideLayout137.xml"/><Relationship Id="rId29" Type="http://schemas.openxmlformats.org/officeDocument/2006/relationships/slideLayout" Target="../slideLayouts/slideLayout146.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24" Type="http://schemas.openxmlformats.org/officeDocument/2006/relationships/slideLayout" Target="../slideLayouts/slideLayout141.xml"/><Relationship Id="rId32" Type="http://schemas.openxmlformats.org/officeDocument/2006/relationships/slideLayout" Target="../slideLayouts/slideLayout149.xml"/><Relationship Id="rId37" Type="http://schemas.openxmlformats.org/officeDocument/2006/relationships/theme" Target="../theme/theme9.xml"/><Relationship Id="rId5" Type="http://schemas.openxmlformats.org/officeDocument/2006/relationships/slideLayout" Target="../slideLayouts/slideLayout122.xml"/><Relationship Id="rId15" Type="http://schemas.openxmlformats.org/officeDocument/2006/relationships/slideLayout" Target="../slideLayouts/slideLayout132.xml"/><Relationship Id="rId23" Type="http://schemas.openxmlformats.org/officeDocument/2006/relationships/slideLayout" Target="../slideLayouts/slideLayout140.xml"/><Relationship Id="rId28" Type="http://schemas.openxmlformats.org/officeDocument/2006/relationships/slideLayout" Target="../slideLayouts/slideLayout145.xml"/><Relationship Id="rId36" Type="http://schemas.openxmlformats.org/officeDocument/2006/relationships/slideLayout" Target="../slideLayouts/slideLayout153.xml"/><Relationship Id="rId10" Type="http://schemas.openxmlformats.org/officeDocument/2006/relationships/slideLayout" Target="../slideLayouts/slideLayout127.xml"/><Relationship Id="rId19" Type="http://schemas.openxmlformats.org/officeDocument/2006/relationships/slideLayout" Target="../slideLayouts/slideLayout136.xml"/><Relationship Id="rId31" Type="http://schemas.openxmlformats.org/officeDocument/2006/relationships/slideLayout" Target="../slideLayouts/slideLayout148.xml"/><Relationship Id="rId4" Type="http://schemas.openxmlformats.org/officeDocument/2006/relationships/slideLayout" Target="../slideLayouts/slideLayout121.xml"/><Relationship Id="rId9" Type="http://schemas.openxmlformats.org/officeDocument/2006/relationships/slideLayout" Target="../slideLayouts/slideLayout126.xml"/><Relationship Id="rId14" Type="http://schemas.openxmlformats.org/officeDocument/2006/relationships/slideLayout" Target="../slideLayouts/slideLayout131.xml"/><Relationship Id="rId22" Type="http://schemas.openxmlformats.org/officeDocument/2006/relationships/slideLayout" Target="../slideLayouts/slideLayout139.xml"/><Relationship Id="rId27" Type="http://schemas.openxmlformats.org/officeDocument/2006/relationships/slideLayout" Target="../slideLayouts/slideLayout144.xml"/><Relationship Id="rId30" Type="http://schemas.openxmlformats.org/officeDocument/2006/relationships/slideLayout" Target="../slideLayouts/slideLayout147.xml"/><Relationship Id="rId35" Type="http://schemas.openxmlformats.org/officeDocument/2006/relationships/slideLayout" Target="../slideLayouts/slideLayout152.xml"/><Relationship Id="rId8" Type="http://schemas.openxmlformats.org/officeDocument/2006/relationships/slideLayout" Target="../slideLayouts/slideLayout125.xml"/><Relationship Id="rId3" Type="http://schemas.openxmlformats.org/officeDocument/2006/relationships/slideLayout" Target="../slideLayouts/slideLayout1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AA391FC-50D9-AE20-98F8-42426B39AC9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6B5C8E18-D05B-A9A6-969E-CBFE24F0028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106B880-BE2F-CB3B-78F7-52DCCC8715C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82A1A8F-B731-4D2E-8049-49190072B592}" type="datetimeFigureOut">
              <a:rPr lang="en-US" smtClean="0"/>
              <a:t>9/25/2023</a:t>
            </a:fld>
            <a:endParaRPr lang="en-US"/>
          </a:p>
        </p:txBody>
      </p:sp>
      <p:sp>
        <p:nvSpPr>
          <p:cNvPr id="5" name="Footer Placeholder 4">
            <a:extLst>
              <a:ext uri="{FF2B5EF4-FFF2-40B4-BE49-F238E27FC236}">
                <a16:creationId xmlns:a16="http://schemas.microsoft.com/office/drawing/2014/main" id="{22B4D7DC-4421-AB66-9ADB-4E1262E15B2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4AF8B97B-59FD-43D6-356D-D9DE41EBC32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8A45E5F-9110-4766-A33D-004A18952DB1}" type="slidenum">
              <a:rPr lang="en-US" smtClean="0"/>
              <a:t>‹#›</a:t>
            </a:fld>
            <a:endParaRPr lang="en-US"/>
          </a:p>
        </p:txBody>
      </p:sp>
    </p:spTree>
    <p:extLst>
      <p:ext uri="{BB962C8B-B14F-4D97-AF65-F5344CB8AC3E}">
        <p14:creationId xmlns:p14="http://schemas.microsoft.com/office/powerpoint/2010/main" val="381025849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6D6766FD-C00D-6069-DEBE-75395FEEC04A}"/>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vi-VN" altLang="en-US"/>
          </a:p>
        </p:txBody>
      </p:sp>
      <p:sp>
        <p:nvSpPr>
          <p:cNvPr id="1027" name="Text Placeholder 2">
            <a:extLst>
              <a:ext uri="{FF2B5EF4-FFF2-40B4-BE49-F238E27FC236}">
                <a16:creationId xmlns:a16="http://schemas.microsoft.com/office/drawing/2014/main" id="{613EA4DA-D5AD-727D-ED82-D44DA7537E33}"/>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vi-VN" altLang="en-US"/>
          </a:p>
        </p:txBody>
      </p:sp>
      <p:sp>
        <p:nvSpPr>
          <p:cNvPr id="4" name="Date Placeholder 3">
            <a:extLst>
              <a:ext uri="{FF2B5EF4-FFF2-40B4-BE49-F238E27FC236}">
                <a16:creationId xmlns:a16="http://schemas.microsoft.com/office/drawing/2014/main" id="{21239ACE-3E96-5378-920F-0EC1D57E311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FD10FD02-8D15-4A3C-8DB7-E5E583E21D6C}" type="datetimeFigureOut">
              <a:rPr lang="vi-VN"/>
              <a:pPr>
                <a:defRPr/>
              </a:pPr>
              <a:t>25/09/2023</a:t>
            </a:fld>
            <a:endParaRPr lang="vi-VN"/>
          </a:p>
        </p:txBody>
      </p:sp>
      <p:sp>
        <p:nvSpPr>
          <p:cNvPr id="5" name="Footer Placeholder 4">
            <a:extLst>
              <a:ext uri="{FF2B5EF4-FFF2-40B4-BE49-F238E27FC236}">
                <a16:creationId xmlns:a16="http://schemas.microsoft.com/office/drawing/2014/main" id="{EFE8109D-5818-2B59-CA35-D69FE380BC5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vi-VN"/>
          </a:p>
        </p:txBody>
      </p:sp>
      <p:sp>
        <p:nvSpPr>
          <p:cNvPr id="6" name="Slide Number Placeholder 5">
            <a:extLst>
              <a:ext uri="{FF2B5EF4-FFF2-40B4-BE49-F238E27FC236}">
                <a16:creationId xmlns:a16="http://schemas.microsoft.com/office/drawing/2014/main" id="{90A2E8E9-D4A3-EF47-0707-83D2299EA04D}"/>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1A2AED4B-89B3-4DD9-A660-415D298DF671}" type="slidenum">
              <a:rPr lang="vi-VN" altLang="en-US"/>
              <a:pPr/>
              <a:t>‹#›</a:t>
            </a:fld>
            <a:endParaRPr lang="vi-VN" altLang="en-US"/>
          </a:p>
        </p:txBody>
      </p:sp>
      <p:pic>
        <p:nvPicPr>
          <p:cNvPr id="1031" name="Picture 6">
            <a:extLst>
              <a:ext uri="{FF2B5EF4-FFF2-40B4-BE49-F238E27FC236}">
                <a16:creationId xmlns:a16="http://schemas.microsoft.com/office/drawing/2014/main" id="{BE8064DB-4DB1-142C-858E-13DC7C6E19C8}"/>
              </a:ext>
            </a:extLst>
          </p:cNvPr>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66262412"/>
      </p:ext>
    </p:extLst>
  </p:cSld>
  <p:clrMap bg1="lt1" tx1="dk1" bg2="lt2" tx2="dk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 id="2147483835" r:id="rId12"/>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Times New Roman" panose="02020603050405020304" pitchFamily="18" charset="0"/>
        </a:defRPr>
      </a:lvl2pPr>
      <a:lvl3pPr algn="l" rtl="0" fontAlgn="base">
        <a:lnSpc>
          <a:spcPct val="90000"/>
        </a:lnSpc>
        <a:spcBef>
          <a:spcPct val="0"/>
        </a:spcBef>
        <a:spcAft>
          <a:spcPct val="0"/>
        </a:spcAft>
        <a:defRPr sz="4400">
          <a:solidFill>
            <a:schemeClr val="tx1"/>
          </a:solidFill>
          <a:latin typeface="Times New Roman" panose="02020603050405020304" pitchFamily="18" charset="0"/>
        </a:defRPr>
      </a:lvl3pPr>
      <a:lvl4pPr algn="l" rtl="0" fontAlgn="base">
        <a:lnSpc>
          <a:spcPct val="90000"/>
        </a:lnSpc>
        <a:spcBef>
          <a:spcPct val="0"/>
        </a:spcBef>
        <a:spcAft>
          <a:spcPct val="0"/>
        </a:spcAft>
        <a:defRPr sz="4400">
          <a:solidFill>
            <a:schemeClr val="tx1"/>
          </a:solidFill>
          <a:latin typeface="Times New Roman" panose="02020603050405020304" pitchFamily="18" charset="0"/>
        </a:defRPr>
      </a:lvl4pPr>
      <a:lvl5pPr algn="l" rtl="0" fontAlgn="base">
        <a:lnSpc>
          <a:spcPct val="90000"/>
        </a:lnSpc>
        <a:spcBef>
          <a:spcPct val="0"/>
        </a:spcBef>
        <a:spcAft>
          <a:spcPct val="0"/>
        </a:spcAft>
        <a:defRPr sz="4400">
          <a:solidFill>
            <a:schemeClr val="tx1"/>
          </a:solidFill>
          <a:latin typeface="Times New Roman" panose="02020603050405020304" pitchFamily="18" charset="0"/>
        </a:defRPr>
      </a:lvl5pPr>
      <a:lvl6pPr marL="457200" algn="l" rtl="0" fontAlgn="base">
        <a:lnSpc>
          <a:spcPct val="90000"/>
        </a:lnSpc>
        <a:spcBef>
          <a:spcPct val="0"/>
        </a:spcBef>
        <a:spcAft>
          <a:spcPct val="0"/>
        </a:spcAft>
        <a:defRPr sz="4400">
          <a:solidFill>
            <a:schemeClr val="tx1"/>
          </a:solidFill>
          <a:latin typeface="Times New Roman" panose="02020603050405020304" pitchFamily="18" charset="0"/>
        </a:defRPr>
      </a:lvl6pPr>
      <a:lvl7pPr marL="914400" algn="l" rtl="0" fontAlgn="base">
        <a:lnSpc>
          <a:spcPct val="90000"/>
        </a:lnSpc>
        <a:spcBef>
          <a:spcPct val="0"/>
        </a:spcBef>
        <a:spcAft>
          <a:spcPct val="0"/>
        </a:spcAft>
        <a:defRPr sz="4400">
          <a:solidFill>
            <a:schemeClr val="tx1"/>
          </a:solidFill>
          <a:latin typeface="Times New Roman" panose="02020603050405020304" pitchFamily="18" charset="0"/>
        </a:defRPr>
      </a:lvl7pPr>
      <a:lvl8pPr marL="1371600" algn="l" rtl="0" fontAlgn="base">
        <a:lnSpc>
          <a:spcPct val="90000"/>
        </a:lnSpc>
        <a:spcBef>
          <a:spcPct val="0"/>
        </a:spcBef>
        <a:spcAft>
          <a:spcPct val="0"/>
        </a:spcAft>
        <a:defRPr sz="4400">
          <a:solidFill>
            <a:schemeClr val="tx1"/>
          </a:solidFill>
          <a:latin typeface="Times New Roman" panose="02020603050405020304" pitchFamily="18" charset="0"/>
        </a:defRPr>
      </a:lvl8pPr>
      <a:lvl9pPr marL="1828800" algn="l" rtl="0" fontAlgn="base">
        <a:lnSpc>
          <a:spcPct val="90000"/>
        </a:lnSpc>
        <a:spcBef>
          <a:spcPct val="0"/>
        </a:spcBef>
        <a:spcAft>
          <a:spcPct val="0"/>
        </a:spcAft>
        <a:defRPr sz="4400">
          <a:solidFill>
            <a:schemeClr val="tx1"/>
          </a:solidFill>
          <a:latin typeface="Times New Roman" panose="02020603050405020304" pitchFamily="18" charset="0"/>
        </a:defRPr>
      </a:lvl9pPr>
    </p:titleStyle>
    <p:bodyStyle>
      <a:lvl1pPr marL="228600" indent="-228600" algn="l" rtl="0" fontAlgn="base">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2B7E0E0-47C6-42EE-8F6C-2867234789DD}" type="datetimeFigureOut">
              <a:rPr lang="en-US" smtClean="0"/>
              <a:t>9/25/2023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0DF8CF9-B329-4B9E-B729-888513E1CF5D}" type="slidenum">
              <a:rPr lang="en-US" smtClean="0"/>
              <a:t>‹#›</a:t>
            </a:fld>
            <a:endParaRPr lang="en-US"/>
          </a:p>
        </p:txBody>
      </p:sp>
    </p:spTree>
    <p:extLst>
      <p:ext uri="{BB962C8B-B14F-4D97-AF65-F5344CB8AC3E}">
        <p14:creationId xmlns:p14="http://schemas.microsoft.com/office/powerpoint/2010/main" val="425842175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a:gsLst>
            <a:gs pos="0">
              <a:schemeClr val="accent1"/>
            </a:gs>
            <a:gs pos="33000">
              <a:schemeClr val="accent2"/>
            </a:gs>
            <a:gs pos="100000">
              <a:schemeClr val="accent3"/>
            </a:gs>
          </a:gsLst>
          <a:lin ang="5400012"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40401" y="1114667"/>
            <a:ext cx="8321200" cy="5284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1pPr>
            <a:lvl2pPr lvl="1"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2pPr>
            <a:lvl3pPr lvl="2"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3pPr>
            <a:lvl4pPr lvl="3"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4pPr>
            <a:lvl5pPr lvl="4"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5pPr>
            <a:lvl6pPr lvl="5"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6pPr>
            <a:lvl7pPr lvl="6"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7pPr>
            <a:lvl8pPr lvl="7"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8pPr>
            <a:lvl9pPr lvl="8"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9pPr>
          </a:lstStyle>
          <a:p>
            <a:endParaRPr/>
          </a:p>
        </p:txBody>
      </p:sp>
      <p:sp>
        <p:nvSpPr>
          <p:cNvPr id="7" name="Google Shape;7;p1"/>
          <p:cNvSpPr txBox="1">
            <a:spLocks noGrp="1"/>
          </p:cNvSpPr>
          <p:nvPr>
            <p:ph type="body" idx="1"/>
          </p:nvPr>
        </p:nvSpPr>
        <p:spPr>
          <a:xfrm>
            <a:off x="1140401" y="2071767"/>
            <a:ext cx="8321200" cy="3778800"/>
          </a:xfrm>
          <a:prstGeom prst="rect">
            <a:avLst/>
          </a:prstGeom>
          <a:noFill/>
          <a:ln>
            <a:noFill/>
          </a:ln>
        </p:spPr>
        <p:txBody>
          <a:bodyPr spcFirstLastPara="1" wrap="square" lIns="0" tIns="0" rIns="0" bIns="0" anchor="t" anchorCtr="0">
            <a:noAutofit/>
          </a:bodyPr>
          <a:lstStyle>
            <a:lvl1pPr marL="457200" lvl="0" indent="-368300" rtl="0">
              <a:lnSpc>
                <a:spcPct val="115000"/>
              </a:lnSpc>
              <a:spcBef>
                <a:spcPts val="0"/>
              </a:spcBef>
              <a:spcAft>
                <a:spcPts val="0"/>
              </a:spcAft>
              <a:buClr>
                <a:schemeClr val="accent1"/>
              </a:buClr>
              <a:buSzPts val="2200"/>
              <a:buFont typeface="Space Grotesk Light"/>
              <a:buChar char="➢"/>
              <a:defRPr sz="2200">
                <a:solidFill>
                  <a:schemeClr val="dk1"/>
                </a:solidFill>
                <a:latin typeface="Space Grotesk Light"/>
                <a:ea typeface="Space Grotesk Light"/>
                <a:cs typeface="Space Grotesk Light"/>
                <a:sym typeface="Space Grotesk Light"/>
              </a:defRPr>
            </a:lvl1pPr>
            <a:lvl2pPr marL="914400" lvl="1" indent="-368300" rtl="0">
              <a:lnSpc>
                <a:spcPct val="115000"/>
              </a:lnSpc>
              <a:spcBef>
                <a:spcPts val="800"/>
              </a:spcBef>
              <a:spcAft>
                <a:spcPts val="0"/>
              </a:spcAft>
              <a:buClr>
                <a:schemeClr val="accent1"/>
              </a:buClr>
              <a:buSzPts val="2200"/>
              <a:buFont typeface="Space Grotesk Light"/>
              <a:buChar char="▻"/>
              <a:defRPr sz="2200">
                <a:solidFill>
                  <a:schemeClr val="dk1"/>
                </a:solidFill>
                <a:latin typeface="Space Grotesk Light"/>
                <a:ea typeface="Space Grotesk Light"/>
                <a:cs typeface="Space Grotesk Light"/>
                <a:sym typeface="Space Grotesk Light"/>
              </a:defRPr>
            </a:lvl2pPr>
            <a:lvl3pPr marL="1371600" lvl="2"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3pPr>
            <a:lvl4pPr marL="1828800" lvl="3"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4pPr>
            <a:lvl5pPr marL="2286000" lvl="4"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5pPr>
            <a:lvl6pPr marL="2743200" lvl="5"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6pPr>
            <a:lvl7pPr marL="3200400" lvl="6"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7pPr>
            <a:lvl8pPr marL="3657600" lvl="7"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8pPr>
            <a:lvl9pPr marL="4114800" lvl="8" indent="-368300" rtl="0">
              <a:lnSpc>
                <a:spcPct val="115000"/>
              </a:lnSpc>
              <a:spcBef>
                <a:spcPts val="800"/>
              </a:spcBef>
              <a:spcAft>
                <a:spcPts val="80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9pPr>
          </a:lstStyle>
          <a:p>
            <a:endParaRPr/>
          </a:p>
        </p:txBody>
      </p:sp>
      <p:sp>
        <p:nvSpPr>
          <p:cNvPr id="8" name="Google Shape;8;p1"/>
          <p:cNvSpPr txBox="1">
            <a:spLocks noGrp="1"/>
          </p:cNvSpPr>
          <p:nvPr>
            <p:ph type="sldNum" idx="12"/>
          </p:nvPr>
        </p:nvSpPr>
        <p:spPr>
          <a:xfrm>
            <a:off x="5730201" y="6129935"/>
            <a:ext cx="731600" cy="524800"/>
          </a:xfrm>
          <a:prstGeom prst="rect">
            <a:avLst/>
          </a:prstGeom>
          <a:noFill/>
          <a:ln>
            <a:noFill/>
          </a:ln>
        </p:spPr>
        <p:txBody>
          <a:bodyPr spcFirstLastPara="1" wrap="square" lIns="0" tIns="0" rIns="0" bIns="0" anchor="ctr" anchorCtr="0">
            <a:noAutofit/>
          </a:bodyPr>
          <a:lstStyle>
            <a:lvl1pPr lvl="0" algn="ctr" rtl="0">
              <a:buNone/>
              <a:defRPr sz="1408">
                <a:solidFill>
                  <a:schemeClr val="accent1"/>
                </a:solidFill>
                <a:latin typeface="Space Grotesk Light"/>
                <a:ea typeface="Space Grotesk Light"/>
                <a:cs typeface="Space Grotesk Light"/>
                <a:sym typeface="Space Grotesk Light"/>
              </a:defRPr>
            </a:lvl1pPr>
            <a:lvl2pPr lvl="1" algn="ctr" rtl="0">
              <a:buNone/>
              <a:defRPr sz="1408">
                <a:solidFill>
                  <a:schemeClr val="accent1"/>
                </a:solidFill>
                <a:latin typeface="Space Grotesk Light"/>
                <a:ea typeface="Space Grotesk Light"/>
                <a:cs typeface="Space Grotesk Light"/>
                <a:sym typeface="Space Grotesk Light"/>
              </a:defRPr>
            </a:lvl2pPr>
            <a:lvl3pPr lvl="2" algn="ctr" rtl="0">
              <a:buNone/>
              <a:defRPr sz="1408">
                <a:solidFill>
                  <a:schemeClr val="accent1"/>
                </a:solidFill>
                <a:latin typeface="Space Grotesk Light"/>
                <a:ea typeface="Space Grotesk Light"/>
                <a:cs typeface="Space Grotesk Light"/>
                <a:sym typeface="Space Grotesk Light"/>
              </a:defRPr>
            </a:lvl3pPr>
            <a:lvl4pPr lvl="3" algn="ctr" rtl="0">
              <a:buNone/>
              <a:defRPr sz="1408">
                <a:solidFill>
                  <a:schemeClr val="accent1"/>
                </a:solidFill>
                <a:latin typeface="Space Grotesk Light"/>
                <a:ea typeface="Space Grotesk Light"/>
                <a:cs typeface="Space Grotesk Light"/>
                <a:sym typeface="Space Grotesk Light"/>
              </a:defRPr>
            </a:lvl4pPr>
            <a:lvl5pPr lvl="4" algn="ctr" rtl="0">
              <a:buNone/>
              <a:defRPr sz="1408">
                <a:solidFill>
                  <a:schemeClr val="accent1"/>
                </a:solidFill>
                <a:latin typeface="Space Grotesk Light"/>
                <a:ea typeface="Space Grotesk Light"/>
                <a:cs typeface="Space Grotesk Light"/>
                <a:sym typeface="Space Grotesk Light"/>
              </a:defRPr>
            </a:lvl5pPr>
            <a:lvl6pPr lvl="5" algn="ctr" rtl="0">
              <a:buNone/>
              <a:defRPr sz="1408">
                <a:solidFill>
                  <a:schemeClr val="accent1"/>
                </a:solidFill>
                <a:latin typeface="Space Grotesk Light"/>
                <a:ea typeface="Space Grotesk Light"/>
                <a:cs typeface="Space Grotesk Light"/>
                <a:sym typeface="Space Grotesk Light"/>
              </a:defRPr>
            </a:lvl6pPr>
            <a:lvl7pPr lvl="6" algn="ctr" rtl="0">
              <a:buNone/>
              <a:defRPr sz="1408">
                <a:solidFill>
                  <a:schemeClr val="accent1"/>
                </a:solidFill>
                <a:latin typeface="Space Grotesk Light"/>
                <a:ea typeface="Space Grotesk Light"/>
                <a:cs typeface="Space Grotesk Light"/>
                <a:sym typeface="Space Grotesk Light"/>
              </a:defRPr>
            </a:lvl7pPr>
            <a:lvl8pPr lvl="7" algn="ctr" rtl="0">
              <a:buNone/>
              <a:defRPr sz="1408">
                <a:solidFill>
                  <a:schemeClr val="accent1"/>
                </a:solidFill>
                <a:latin typeface="Space Grotesk Light"/>
                <a:ea typeface="Space Grotesk Light"/>
                <a:cs typeface="Space Grotesk Light"/>
                <a:sym typeface="Space Grotesk Light"/>
              </a:defRPr>
            </a:lvl8pPr>
            <a:lvl9pPr lvl="8" algn="ctr" rtl="0">
              <a:buNone/>
              <a:defRPr sz="1408">
                <a:solidFill>
                  <a:schemeClr val="accent1"/>
                </a:solidFill>
                <a:latin typeface="Space Grotesk Light"/>
                <a:ea typeface="Space Grotesk Light"/>
                <a:cs typeface="Space Grotesk Light"/>
                <a:sym typeface="Space Grotesk Light"/>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00398655"/>
      </p:ext>
    </p:extLst>
  </p:cSld>
  <p:clrMap bg1="lt1" tx1="dk1" bg2="dk2" tx2="lt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redoka One"/>
              <a:buNone/>
              <a:defRPr sz="2800">
                <a:solidFill>
                  <a:schemeClr val="dk1"/>
                </a:solidFill>
                <a:latin typeface="Fredoka One"/>
                <a:ea typeface="Fredoka One"/>
                <a:cs typeface="Fredoka One"/>
                <a:sym typeface="Fredoka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Muli"/>
              <a:buChar char="●"/>
              <a:defRPr sz="1800">
                <a:solidFill>
                  <a:schemeClr val="dk1"/>
                </a:solidFill>
                <a:latin typeface="Muli"/>
                <a:ea typeface="Muli"/>
                <a:cs typeface="Muli"/>
                <a:sym typeface="Muli"/>
              </a:defRPr>
            </a:lvl1pPr>
            <a:lvl2pPr marL="914400" lvl="1"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2pPr>
            <a:lvl3pPr marL="1371600" lvl="2"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3pPr>
            <a:lvl4pPr marL="1828800" lvl="3"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4pPr>
            <a:lvl5pPr marL="2286000" lvl="4"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5pPr>
            <a:lvl6pPr marL="2743200" lvl="5"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6pPr>
            <a:lvl7pPr marL="3200400" lvl="6"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7pPr>
            <a:lvl8pPr marL="3657600" lvl="7"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8pPr>
            <a:lvl9pPr marL="4114800" lvl="8" indent="-317500">
              <a:lnSpc>
                <a:spcPct val="100000"/>
              </a:lnSpc>
              <a:spcBef>
                <a:spcPts val="1600"/>
              </a:spcBef>
              <a:spcAft>
                <a:spcPts val="1600"/>
              </a:spcAft>
              <a:buClr>
                <a:schemeClr val="dk1"/>
              </a:buClr>
              <a:buSzPts val="1400"/>
              <a:buFont typeface="Muli"/>
              <a:buChar char="■"/>
              <a:defRPr>
                <a:solidFill>
                  <a:schemeClr val="dk1"/>
                </a:solidFill>
                <a:latin typeface="Muli"/>
                <a:ea typeface="Muli"/>
                <a:cs typeface="Muli"/>
                <a:sym typeface="Muli"/>
              </a:defRPr>
            </a:lvl9pPr>
          </a:lstStyle>
          <a:p>
            <a:endParaRPr/>
          </a:p>
        </p:txBody>
      </p:sp>
    </p:spTree>
    <p:extLst>
      <p:ext uri="{BB962C8B-B14F-4D97-AF65-F5344CB8AC3E}">
        <p14:creationId xmlns:p14="http://schemas.microsoft.com/office/powerpoint/2010/main" val="969989996"/>
      </p:ext>
    </p:extLst>
  </p:cSld>
  <p:clrMap bg1="lt1" tx1="dk1" bg2="dk2" tx2="lt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474BEAE-85D5-4033-AAAA-DDEC28E2B492}"/>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3"/>
              </a:buClr>
              <a:buSzPts val="3000"/>
              <a:buFont typeface="Caveat Brush"/>
              <a:buNone/>
              <a:defRPr sz="3000" b="1">
                <a:solidFill>
                  <a:schemeClr val="accent3"/>
                </a:solidFill>
                <a:latin typeface="Caveat Brush"/>
                <a:ea typeface="Caveat Brush"/>
                <a:cs typeface="Caveat Brush"/>
                <a:sym typeface="Caveat Brush"/>
              </a:defRPr>
            </a:lvl1pPr>
            <a:lvl2pPr lvl="1">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2pPr>
            <a:lvl3pPr lvl="2">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3pPr>
            <a:lvl4pPr lvl="3">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4pPr>
            <a:lvl5pPr lvl="4">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5pPr>
            <a:lvl6pPr lvl="5">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6pPr>
            <a:lvl7pPr lvl="6">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7pPr>
            <a:lvl8pPr lvl="7">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8pPr>
            <a:lvl9pPr lvl="8">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1pPr>
            <a:lvl2pPr marL="914400" lvl="1"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2pPr>
            <a:lvl3pPr marL="1371600" lvl="2"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3pPr>
            <a:lvl4pPr marL="1828800" lvl="3"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4pPr>
            <a:lvl5pPr marL="2286000" lvl="4"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5pPr>
            <a:lvl6pPr marL="2743200" lvl="5"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6pPr>
            <a:lvl7pPr marL="3200400" lvl="6"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7pPr>
            <a:lvl8pPr marL="3657600" lvl="7"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8pPr>
            <a:lvl9pPr marL="4114800" lvl="8" indent="-323850">
              <a:lnSpc>
                <a:spcPct val="115000"/>
              </a:lnSpc>
              <a:spcBef>
                <a:spcPts val="1600"/>
              </a:spcBef>
              <a:spcAft>
                <a:spcPts val="1600"/>
              </a:spcAft>
              <a:buClr>
                <a:schemeClr val="accent3"/>
              </a:buClr>
              <a:buSzPts val="1500"/>
              <a:buFont typeface="Raleway"/>
              <a:buChar char="■"/>
              <a:defRPr sz="1500">
                <a:solidFill>
                  <a:schemeClr val="accent3"/>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2042567203"/>
      </p:ext>
    </p:extLst>
  </p:cSld>
  <p:clrMap bg1="lt1" tx1="dk1" bg2="dk2"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 id="2147483730" r:id="rId36"/>
    <p:sldLayoutId id="2147483731"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4" name="图片 13">
            <a:extLst>
              <a:ext uri="{FF2B5EF4-FFF2-40B4-BE49-F238E27FC236}">
                <a16:creationId xmlns:a16="http://schemas.microsoft.com/office/drawing/2014/main" id="{17CAA4B6-7102-430B-A202-7221145AB4C2}"/>
              </a:ext>
            </a:extLst>
          </p:cNvPr>
          <p:cNvPicPr>
            <a:picLocks noChangeAspect="1"/>
          </p:cNvPicPr>
          <p:nvPr userDrawn="1"/>
        </p:nvPicPr>
        <p:blipFill rotWithShape="1">
          <a:blip r:embed="rId16" cstate="print">
            <a:extLst>
              <a:ext uri="{28A0092B-C50C-407E-A947-70E740481C1C}">
                <a14:useLocalDpi xmlns:a14="http://schemas.microsoft.com/office/drawing/2010/main" val="0"/>
              </a:ext>
            </a:extLst>
          </a:blip>
          <a:srcRect l="5572" t="18492" r="5572" b="14366"/>
          <a:stretch/>
        </p:blipFill>
        <p:spPr>
          <a:xfrm>
            <a:off x="0" y="12700"/>
            <a:ext cx="12192000" cy="6845300"/>
          </a:xfrm>
          <a:prstGeom prst="rect">
            <a:avLst/>
          </a:prstGeom>
        </p:spPr>
      </p:pic>
      <p:pic>
        <p:nvPicPr>
          <p:cNvPr id="9" name="图片 8">
            <a:extLst>
              <a:ext uri="{FF2B5EF4-FFF2-40B4-BE49-F238E27FC236}">
                <a16:creationId xmlns:a16="http://schemas.microsoft.com/office/drawing/2014/main" id="{CDC4D4C5-4695-4A81-AEDB-A9DAC17F03D5}"/>
              </a:ext>
            </a:extLst>
          </p:cNvPr>
          <p:cNvPicPr>
            <a:picLocks noChangeAspect="1"/>
          </p:cNvPicPr>
          <p:nvPr userDrawn="1"/>
        </p:nvPicPr>
        <p:blipFill>
          <a:blip r:embed="rId17"/>
          <a:stretch>
            <a:fillRect/>
          </a:stretch>
        </p:blipFill>
        <p:spPr>
          <a:xfrm>
            <a:off x="7621545" y="2694141"/>
            <a:ext cx="1074405" cy="1255291"/>
          </a:xfrm>
          <a:prstGeom prst="rect">
            <a:avLst/>
          </a:prstGeom>
        </p:spPr>
      </p:pic>
      <p:pic>
        <p:nvPicPr>
          <p:cNvPr id="10" name="图片 9">
            <a:extLst>
              <a:ext uri="{FF2B5EF4-FFF2-40B4-BE49-F238E27FC236}">
                <a16:creationId xmlns:a16="http://schemas.microsoft.com/office/drawing/2014/main" id="{C6B22C73-CB3A-4D5F-A354-B4BC2A44F4B3}"/>
              </a:ext>
            </a:extLst>
          </p:cNvPr>
          <p:cNvPicPr>
            <a:picLocks noChangeAspect="1"/>
          </p:cNvPicPr>
          <p:nvPr userDrawn="1"/>
        </p:nvPicPr>
        <p:blipFill>
          <a:blip r:embed="rId18"/>
          <a:stretch>
            <a:fillRect/>
          </a:stretch>
        </p:blipFill>
        <p:spPr>
          <a:xfrm rot="19092273">
            <a:off x="5969039" y="3535273"/>
            <a:ext cx="958588" cy="832716"/>
          </a:xfrm>
          <a:prstGeom prst="rect">
            <a:avLst/>
          </a:prstGeom>
        </p:spPr>
      </p:pic>
      <p:pic>
        <p:nvPicPr>
          <p:cNvPr id="11" name="图片 10">
            <a:extLst>
              <a:ext uri="{FF2B5EF4-FFF2-40B4-BE49-F238E27FC236}">
                <a16:creationId xmlns:a16="http://schemas.microsoft.com/office/drawing/2014/main" id="{2FE88D25-8D4A-412E-AD3D-0F8BCBC51B4A}"/>
              </a:ext>
            </a:extLst>
          </p:cNvPr>
          <p:cNvPicPr>
            <a:picLocks noChangeAspect="1"/>
          </p:cNvPicPr>
          <p:nvPr userDrawn="1"/>
        </p:nvPicPr>
        <p:blipFill>
          <a:blip r:embed="rId19"/>
          <a:stretch>
            <a:fillRect/>
          </a:stretch>
        </p:blipFill>
        <p:spPr>
          <a:xfrm>
            <a:off x="5478546" y="2363843"/>
            <a:ext cx="1249202" cy="957943"/>
          </a:xfrm>
          <a:prstGeom prst="rect">
            <a:avLst/>
          </a:prstGeom>
        </p:spPr>
      </p:pic>
      <p:pic>
        <p:nvPicPr>
          <p:cNvPr id="12" name="图片 11">
            <a:extLst>
              <a:ext uri="{FF2B5EF4-FFF2-40B4-BE49-F238E27FC236}">
                <a16:creationId xmlns:a16="http://schemas.microsoft.com/office/drawing/2014/main" id="{4A9075CD-A1EE-4172-8AD1-315DB9617712}"/>
              </a:ext>
            </a:extLst>
          </p:cNvPr>
          <p:cNvPicPr>
            <a:picLocks noChangeAspect="1"/>
          </p:cNvPicPr>
          <p:nvPr userDrawn="1"/>
        </p:nvPicPr>
        <p:blipFill>
          <a:blip r:embed="rId20"/>
          <a:stretch>
            <a:fillRect/>
          </a:stretch>
        </p:blipFill>
        <p:spPr>
          <a:xfrm>
            <a:off x="1667797" y="4337189"/>
            <a:ext cx="834103" cy="728303"/>
          </a:xfrm>
          <a:prstGeom prst="rect">
            <a:avLst/>
          </a:prstGeom>
        </p:spPr>
      </p:pic>
      <p:pic>
        <p:nvPicPr>
          <p:cNvPr id="13" name="图片 12">
            <a:extLst>
              <a:ext uri="{FF2B5EF4-FFF2-40B4-BE49-F238E27FC236}">
                <a16:creationId xmlns:a16="http://schemas.microsoft.com/office/drawing/2014/main" id="{5CD8F5F7-0EAB-4A58-88E9-007D8AD8404D}"/>
              </a:ext>
            </a:extLst>
          </p:cNvPr>
          <p:cNvPicPr>
            <a:picLocks noChangeAspect="1"/>
          </p:cNvPicPr>
          <p:nvPr userDrawn="1"/>
        </p:nvPicPr>
        <p:blipFill>
          <a:blip r:embed="rId21"/>
          <a:stretch>
            <a:fillRect/>
          </a:stretch>
        </p:blipFill>
        <p:spPr>
          <a:xfrm>
            <a:off x="3488071" y="2471057"/>
            <a:ext cx="1787050" cy="1485494"/>
          </a:xfrm>
          <a:prstGeom prst="rect">
            <a:avLst/>
          </a:prstGeom>
        </p:spPr>
      </p:pic>
      <p:sp>
        <p:nvSpPr>
          <p:cNvPr id="15" name="矩形 14">
            <a:extLst>
              <a:ext uri="{FF2B5EF4-FFF2-40B4-BE49-F238E27FC236}">
                <a16:creationId xmlns:a16="http://schemas.microsoft.com/office/drawing/2014/main" id="{93AE9060-CBEC-4F37-84ED-FEC5B3A64DC8}"/>
              </a:ext>
            </a:extLst>
          </p:cNvPr>
          <p:cNvSpPr/>
          <p:nvPr userDrawn="1"/>
        </p:nvSpPr>
        <p:spPr>
          <a:xfrm>
            <a:off x="0" y="12700"/>
            <a:ext cx="12192000" cy="6858000"/>
          </a:xfrm>
          <a:prstGeom prst="rect">
            <a:avLst/>
          </a:prstGeom>
          <a:solidFill>
            <a:srgbClr val="F6F0E1">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Tree>
    <p:extLst>
      <p:ext uri="{BB962C8B-B14F-4D97-AF65-F5344CB8AC3E}">
        <p14:creationId xmlns:p14="http://schemas.microsoft.com/office/powerpoint/2010/main" val="1826970220"/>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 id="2147483756" r:id="rId12"/>
    <p:sldLayoutId id="2147483757" r:id="rId13"/>
    <p:sldLayoutId id="2147483758"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a:blip r:embed="rId13">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40401" y="1114667"/>
            <a:ext cx="7283600" cy="528400"/>
          </a:xfrm>
          <a:prstGeom prst="rect">
            <a:avLst/>
          </a:prstGeom>
          <a:noFill/>
          <a:ln>
            <a:noFill/>
          </a:ln>
          <a:effectLst>
            <a:outerShdw blurRad="142875" algn="bl" rotWithShape="0">
              <a:srgbClr val="0072FF"/>
            </a:outerShdw>
          </a:effectLst>
        </p:spPr>
        <p:txBody>
          <a:bodyPr spcFirstLastPara="1" wrap="square" lIns="0" tIns="0" rIns="0" bIns="0" anchor="ctr" anchorCtr="0">
            <a:noAutofit/>
          </a:bodyPr>
          <a:lstStyle>
            <a:lvl1pPr marL="0" marR="0" lvl="0" indent="0" algn="l"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1pPr>
            <a:lvl2pPr lvl="1"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2pPr>
            <a:lvl3pPr lvl="2"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3pPr>
            <a:lvl4pPr lvl="3"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4pPr>
            <a:lvl5pPr lvl="4"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5pPr>
            <a:lvl6pPr lvl="5"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6pPr>
            <a:lvl7pPr lvl="6"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7pPr>
            <a:lvl8pPr lvl="7"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8pPr>
            <a:lvl9pPr lvl="8"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9pPr>
          </a:lstStyle>
          <a:p>
            <a:endParaRPr/>
          </a:p>
        </p:txBody>
      </p:sp>
      <p:sp>
        <p:nvSpPr>
          <p:cNvPr id="7" name="Google Shape;7;p1"/>
          <p:cNvSpPr txBox="1">
            <a:spLocks noGrp="1"/>
          </p:cNvSpPr>
          <p:nvPr>
            <p:ph type="body" idx="1"/>
          </p:nvPr>
        </p:nvSpPr>
        <p:spPr>
          <a:xfrm>
            <a:off x="1140401" y="1805264"/>
            <a:ext cx="7283600" cy="4045200"/>
          </a:xfrm>
          <a:prstGeom prst="rect">
            <a:avLst/>
          </a:prstGeom>
          <a:noFill/>
          <a:ln>
            <a:noFill/>
          </a:ln>
        </p:spPr>
        <p:txBody>
          <a:bodyPr spcFirstLastPara="1" wrap="square" lIns="0" tIns="0" rIns="0" bIns="0" anchor="t" anchorCtr="0">
            <a:noAutofit/>
          </a:bodyPr>
          <a:lstStyle>
            <a:lvl1pPr marL="457200" lvl="0" indent="-355600" rtl="0">
              <a:spcBef>
                <a:spcPts val="600"/>
              </a:spcBef>
              <a:spcAft>
                <a:spcPts val="0"/>
              </a:spcAft>
              <a:buClr>
                <a:schemeClr val="accent6"/>
              </a:buClr>
              <a:buSzPts val="2000"/>
              <a:buFont typeface="Lora"/>
              <a:buChar char="✦"/>
              <a:defRPr sz="2400">
                <a:solidFill>
                  <a:schemeClr val="dk1"/>
                </a:solidFill>
                <a:latin typeface="Lora"/>
                <a:ea typeface="Lora"/>
                <a:cs typeface="Lora"/>
                <a:sym typeface="Lora"/>
              </a:defRPr>
            </a:lvl1pPr>
            <a:lvl2pPr marL="914400" lvl="1" indent="-355600" rtl="0">
              <a:spcBef>
                <a:spcPts val="0"/>
              </a:spcBef>
              <a:spcAft>
                <a:spcPts val="0"/>
              </a:spcAft>
              <a:buClr>
                <a:schemeClr val="accent4"/>
              </a:buClr>
              <a:buSzPts val="2000"/>
              <a:buFont typeface="Lora"/>
              <a:buChar char="✧"/>
              <a:defRPr sz="2400">
                <a:solidFill>
                  <a:schemeClr val="dk1"/>
                </a:solidFill>
                <a:latin typeface="Lora"/>
                <a:ea typeface="Lora"/>
                <a:cs typeface="Lora"/>
                <a:sym typeface="Lora"/>
              </a:defRPr>
            </a:lvl2pPr>
            <a:lvl3pPr marL="1371600" lvl="2" indent="-381000" rtl="0">
              <a:spcBef>
                <a:spcPts val="0"/>
              </a:spcBef>
              <a:spcAft>
                <a:spcPts val="0"/>
              </a:spcAft>
              <a:buClr>
                <a:schemeClr val="accent5"/>
              </a:buClr>
              <a:buSzPts val="2400"/>
              <a:buFont typeface="Lora"/>
              <a:buChar char="■"/>
              <a:defRPr sz="2400">
                <a:solidFill>
                  <a:schemeClr val="dk1"/>
                </a:solidFill>
                <a:latin typeface="Lora"/>
                <a:ea typeface="Lora"/>
                <a:cs typeface="Lora"/>
                <a:sym typeface="Lora"/>
              </a:defRPr>
            </a:lvl3pPr>
            <a:lvl4pPr marL="1828800" lvl="3"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4pPr>
            <a:lvl5pPr marL="2286000" lvl="4"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5pPr>
            <a:lvl6pPr marL="2743200" lvl="5"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6pPr>
            <a:lvl7pPr marL="3200400" lvl="6"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7pPr>
            <a:lvl8pPr marL="3657600" lvl="7"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8pPr>
            <a:lvl9pPr marL="4114800" lvl="8"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9pPr>
          </a:lstStyle>
          <a:p>
            <a:endParaRPr/>
          </a:p>
        </p:txBody>
      </p:sp>
      <p:sp>
        <p:nvSpPr>
          <p:cNvPr id="8" name="Google Shape;8;p1"/>
          <p:cNvSpPr txBox="1">
            <a:spLocks noGrp="1"/>
          </p:cNvSpPr>
          <p:nvPr>
            <p:ph type="sldNum" idx="12"/>
          </p:nvPr>
        </p:nvSpPr>
        <p:spPr>
          <a:xfrm>
            <a:off x="11205846" y="6231535"/>
            <a:ext cx="731600" cy="524800"/>
          </a:xfrm>
          <a:prstGeom prst="rect">
            <a:avLst/>
          </a:prstGeom>
          <a:noFill/>
          <a:ln>
            <a:noFill/>
          </a:ln>
          <a:effectLst>
            <a:outerShdw blurRad="114300" algn="bl" rotWithShape="0">
              <a:srgbClr val="FFFF00"/>
            </a:outerShdw>
          </a:effectLst>
        </p:spPr>
        <p:txBody>
          <a:bodyPr spcFirstLastPara="1" wrap="square" lIns="0" tIns="0" rIns="0" bIns="0" anchor="ctr" anchorCtr="0">
            <a:noAutofit/>
          </a:bodyPr>
          <a:lstStyle>
            <a:lvl1pPr lvl="0" algn="r" rtl="0">
              <a:buNone/>
              <a:defRPr sz="1408">
                <a:solidFill>
                  <a:schemeClr val="accent5"/>
                </a:solidFill>
                <a:latin typeface="Vidaloka"/>
                <a:ea typeface="Vidaloka"/>
                <a:cs typeface="Vidaloka"/>
                <a:sym typeface="Vidaloka"/>
              </a:defRPr>
            </a:lvl1pPr>
            <a:lvl2pPr lvl="1" algn="r" rtl="0">
              <a:buNone/>
              <a:defRPr sz="1408">
                <a:solidFill>
                  <a:schemeClr val="accent5"/>
                </a:solidFill>
                <a:latin typeface="Vidaloka"/>
                <a:ea typeface="Vidaloka"/>
                <a:cs typeface="Vidaloka"/>
                <a:sym typeface="Vidaloka"/>
              </a:defRPr>
            </a:lvl2pPr>
            <a:lvl3pPr lvl="2" algn="r" rtl="0">
              <a:buNone/>
              <a:defRPr sz="1408">
                <a:solidFill>
                  <a:schemeClr val="accent5"/>
                </a:solidFill>
                <a:latin typeface="Vidaloka"/>
                <a:ea typeface="Vidaloka"/>
                <a:cs typeface="Vidaloka"/>
                <a:sym typeface="Vidaloka"/>
              </a:defRPr>
            </a:lvl3pPr>
            <a:lvl4pPr lvl="3" algn="r" rtl="0">
              <a:buNone/>
              <a:defRPr sz="1408">
                <a:solidFill>
                  <a:schemeClr val="accent5"/>
                </a:solidFill>
                <a:latin typeface="Vidaloka"/>
                <a:ea typeface="Vidaloka"/>
                <a:cs typeface="Vidaloka"/>
                <a:sym typeface="Vidaloka"/>
              </a:defRPr>
            </a:lvl4pPr>
            <a:lvl5pPr lvl="4" algn="r" rtl="0">
              <a:buNone/>
              <a:defRPr sz="1408">
                <a:solidFill>
                  <a:schemeClr val="accent5"/>
                </a:solidFill>
                <a:latin typeface="Vidaloka"/>
                <a:ea typeface="Vidaloka"/>
                <a:cs typeface="Vidaloka"/>
                <a:sym typeface="Vidaloka"/>
              </a:defRPr>
            </a:lvl5pPr>
            <a:lvl6pPr lvl="5" algn="r" rtl="0">
              <a:buNone/>
              <a:defRPr sz="1408">
                <a:solidFill>
                  <a:schemeClr val="accent5"/>
                </a:solidFill>
                <a:latin typeface="Vidaloka"/>
                <a:ea typeface="Vidaloka"/>
                <a:cs typeface="Vidaloka"/>
                <a:sym typeface="Vidaloka"/>
              </a:defRPr>
            </a:lvl6pPr>
            <a:lvl7pPr lvl="6" algn="r" rtl="0">
              <a:buNone/>
              <a:defRPr sz="1408">
                <a:solidFill>
                  <a:schemeClr val="accent5"/>
                </a:solidFill>
                <a:latin typeface="Vidaloka"/>
                <a:ea typeface="Vidaloka"/>
                <a:cs typeface="Vidaloka"/>
                <a:sym typeface="Vidaloka"/>
              </a:defRPr>
            </a:lvl7pPr>
            <a:lvl8pPr lvl="7" algn="r" rtl="0">
              <a:buNone/>
              <a:defRPr sz="1408">
                <a:solidFill>
                  <a:schemeClr val="accent5"/>
                </a:solidFill>
                <a:latin typeface="Vidaloka"/>
                <a:ea typeface="Vidaloka"/>
                <a:cs typeface="Vidaloka"/>
                <a:sym typeface="Vidaloka"/>
              </a:defRPr>
            </a:lvl8pPr>
            <a:lvl9pPr lvl="8" algn="r" rtl="0">
              <a:buNone/>
              <a:defRPr sz="1408">
                <a:solidFill>
                  <a:schemeClr val="accent5"/>
                </a:solidFill>
                <a:latin typeface="Vidaloka"/>
                <a:ea typeface="Vidaloka"/>
                <a:cs typeface="Vidaloka"/>
                <a:sym typeface="Vidaloka"/>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12048635"/>
      </p:ext>
    </p:extLst>
  </p:cSld>
  <p:clrMap bg1="lt1" tx1="dk1" bg2="dk2" tx2="lt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55167" y="477847"/>
            <a:ext cx="7501600" cy="1143200"/>
          </a:xfrm>
          <a:prstGeom prst="rect">
            <a:avLst/>
          </a:prstGeom>
          <a:noFill/>
          <a:ln>
            <a:noFill/>
          </a:ln>
        </p:spPr>
        <p:txBody>
          <a:bodyPr spcFirstLastPara="1" wrap="square" lIns="91425" tIns="91425" rIns="91425" bIns="91425" anchor="b" anchorCtr="0">
            <a:noAutofit/>
          </a:bodyPr>
          <a:lstStyle>
            <a:lvl1pPr lvl="0">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1pPr>
            <a:lvl2pPr lvl="1">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2pPr>
            <a:lvl3pPr lvl="2">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3pPr>
            <a:lvl4pPr lvl="3">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4pPr>
            <a:lvl5pPr lvl="4">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5pPr>
            <a:lvl6pPr lvl="5">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6pPr>
            <a:lvl7pPr lvl="6">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7pPr>
            <a:lvl8pPr lvl="7">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8pPr>
            <a:lvl9pPr lvl="8">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9pPr>
          </a:lstStyle>
          <a:p>
            <a:endParaRPr/>
          </a:p>
        </p:txBody>
      </p:sp>
      <p:sp>
        <p:nvSpPr>
          <p:cNvPr id="7" name="Google Shape;7;p1"/>
          <p:cNvSpPr txBox="1">
            <a:spLocks noGrp="1"/>
          </p:cNvSpPr>
          <p:nvPr>
            <p:ph type="body" idx="1"/>
          </p:nvPr>
        </p:nvSpPr>
        <p:spPr>
          <a:xfrm>
            <a:off x="1155167" y="1739391"/>
            <a:ext cx="7501600" cy="4084000"/>
          </a:xfrm>
          <a:prstGeom prst="rect">
            <a:avLst/>
          </a:prstGeom>
          <a:noFill/>
          <a:ln>
            <a:noFill/>
          </a:ln>
        </p:spPr>
        <p:txBody>
          <a:bodyPr spcFirstLastPara="1" wrap="square" lIns="91425" tIns="91425" rIns="91425" bIns="91425" anchor="t" anchorCtr="0">
            <a:noAutofit/>
          </a:bodyPr>
          <a:lstStyle>
            <a:lvl1pPr marL="457200" lvl="0"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1pPr>
            <a:lvl2pPr marL="914400" lvl="1"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2pPr>
            <a:lvl3pPr marL="1371600" lvl="2"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3pPr>
            <a:lvl4pPr marL="1828800" lvl="3"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4pPr>
            <a:lvl5pPr marL="2286000" lvl="4"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5pPr>
            <a:lvl6pPr marL="2743200" lvl="5"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6pPr>
            <a:lvl7pPr marL="3200400" lvl="6"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7pPr>
            <a:lvl8pPr marL="3657600" lvl="7"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8pPr>
            <a:lvl9pPr marL="4114800" lvl="8"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9pPr>
          </a:lstStyle>
          <a:p>
            <a:endParaRPr/>
          </a:p>
        </p:txBody>
      </p:sp>
      <p:sp>
        <p:nvSpPr>
          <p:cNvPr id="8" name="Google Shape;8;p1"/>
          <p:cNvSpPr txBox="1">
            <a:spLocks noGrp="1"/>
          </p:cNvSpPr>
          <p:nvPr>
            <p:ph type="sldNum" idx="12"/>
          </p:nvPr>
        </p:nvSpPr>
        <p:spPr>
          <a:xfrm>
            <a:off x="11621367" y="6235167"/>
            <a:ext cx="570800" cy="622800"/>
          </a:xfrm>
          <a:prstGeom prst="rect">
            <a:avLst/>
          </a:prstGeom>
          <a:noFill/>
          <a:ln>
            <a:noFill/>
          </a:ln>
        </p:spPr>
        <p:txBody>
          <a:bodyPr spcFirstLastPara="1" wrap="square" lIns="91425" tIns="91425" rIns="91425" bIns="91425" anchor="ctr" anchorCtr="0">
            <a:noAutofit/>
          </a:bodyPr>
          <a:lstStyle>
            <a:lvl1pPr lvl="0" algn="ctr">
              <a:buNone/>
              <a:defRPr sz="1733">
                <a:solidFill>
                  <a:srgbClr val="7F6000"/>
                </a:solidFill>
                <a:latin typeface="Inconsolata"/>
                <a:ea typeface="Inconsolata"/>
                <a:cs typeface="Inconsolata"/>
                <a:sym typeface="Inconsolata"/>
              </a:defRPr>
            </a:lvl1pPr>
            <a:lvl2pPr lvl="1" algn="ctr">
              <a:buNone/>
              <a:defRPr sz="1733">
                <a:solidFill>
                  <a:srgbClr val="7F6000"/>
                </a:solidFill>
                <a:latin typeface="Inconsolata"/>
                <a:ea typeface="Inconsolata"/>
                <a:cs typeface="Inconsolata"/>
                <a:sym typeface="Inconsolata"/>
              </a:defRPr>
            </a:lvl2pPr>
            <a:lvl3pPr lvl="2" algn="ctr">
              <a:buNone/>
              <a:defRPr sz="1733">
                <a:solidFill>
                  <a:srgbClr val="7F6000"/>
                </a:solidFill>
                <a:latin typeface="Inconsolata"/>
                <a:ea typeface="Inconsolata"/>
                <a:cs typeface="Inconsolata"/>
                <a:sym typeface="Inconsolata"/>
              </a:defRPr>
            </a:lvl3pPr>
            <a:lvl4pPr lvl="3" algn="ctr">
              <a:buNone/>
              <a:defRPr sz="1733">
                <a:solidFill>
                  <a:srgbClr val="7F6000"/>
                </a:solidFill>
                <a:latin typeface="Inconsolata"/>
                <a:ea typeface="Inconsolata"/>
                <a:cs typeface="Inconsolata"/>
                <a:sym typeface="Inconsolata"/>
              </a:defRPr>
            </a:lvl4pPr>
            <a:lvl5pPr lvl="4" algn="ctr">
              <a:buNone/>
              <a:defRPr sz="1733">
                <a:solidFill>
                  <a:srgbClr val="7F6000"/>
                </a:solidFill>
                <a:latin typeface="Inconsolata"/>
                <a:ea typeface="Inconsolata"/>
                <a:cs typeface="Inconsolata"/>
                <a:sym typeface="Inconsolata"/>
              </a:defRPr>
            </a:lvl5pPr>
            <a:lvl6pPr lvl="5" algn="ctr">
              <a:buNone/>
              <a:defRPr sz="1733">
                <a:solidFill>
                  <a:srgbClr val="7F6000"/>
                </a:solidFill>
                <a:latin typeface="Inconsolata"/>
                <a:ea typeface="Inconsolata"/>
                <a:cs typeface="Inconsolata"/>
                <a:sym typeface="Inconsolata"/>
              </a:defRPr>
            </a:lvl6pPr>
            <a:lvl7pPr lvl="6" algn="ctr">
              <a:buNone/>
              <a:defRPr sz="1733">
                <a:solidFill>
                  <a:srgbClr val="7F6000"/>
                </a:solidFill>
                <a:latin typeface="Inconsolata"/>
                <a:ea typeface="Inconsolata"/>
                <a:cs typeface="Inconsolata"/>
                <a:sym typeface="Inconsolata"/>
              </a:defRPr>
            </a:lvl7pPr>
            <a:lvl8pPr lvl="7" algn="ctr">
              <a:buNone/>
              <a:defRPr sz="1733">
                <a:solidFill>
                  <a:srgbClr val="7F6000"/>
                </a:solidFill>
                <a:latin typeface="Inconsolata"/>
                <a:ea typeface="Inconsolata"/>
                <a:cs typeface="Inconsolata"/>
                <a:sym typeface="Inconsolata"/>
              </a:defRPr>
            </a:lvl8pPr>
            <a:lvl9pPr lvl="8" algn="ctr">
              <a:buNone/>
              <a:defRPr sz="1733">
                <a:solidFill>
                  <a:srgbClr val="7F6000"/>
                </a:solidFill>
                <a:latin typeface="Inconsolata"/>
                <a:ea typeface="Inconsolata"/>
                <a:cs typeface="Inconsolata"/>
                <a:sym typeface="Inconsolata"/>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74988928"/>
      </p:ext>
    </p:extLst>
  </p:cSld>
  <p:clrMap bg1="lt1" tx1="dk1" bg2="dk2" tx2="lt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 id="2147483783" r:id="rId12"/>
    <p:sldLayoutId id="2147483784" r:id="rId13"/>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474BEAE-85D5-4033-AAAA-DDEC28E2B492}"/>
              </a:ext>
            </a:extLst>
          </p:cNvPr>
          <p:cNvSpPr txBox="1"/>
          <p:nvPr userDrawn="1"/>
        </p:nvSpPr>
        <p:spPr>
          <a:xfrm>
            <a:off x="0" y="-1604665"/>
            <a:ext cx="12192000" cy="461665"/>
          </a:xfrm>
          <a:prstGeom prst="rect">
            <a:avLst/>
          </a:prstGeom>
          <a:noFill/>
        </p:spPr>
        <p:txBody>
          <a:bodyPr vert="horz"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FCFCF"/>
                </a:solidFill>
                <a:effectLst/>
                <a:uLnTx/>
                <a:uFillTx/>
                <a:latin typeface="Arial"/>
                <a:ea typeface="+mn-ea"/>
                <a:cs typeface="+mn-cs"/>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3"/>
              </a:buClr>
              <a:buSzPts val="3000"/>
              <a:buFont typeface="Caveat Brush"/>
              <a:buNone/>
              <a:defRPr sz="3000" b="1">
                <a:solidFill>
                  <a:schemeClr val="accent3"/>
                </a:solidFill>
                <a:latin typeface="Caveat Brush"/>
                <a:ea typeface="Caveat Brush"/>
                <a:cs typeface="Caveat Brush"/>
                <a:sym typeface="Caveat Brush"/>
              </a:defRPr>
            </a:lvl1pPr>
            <a:lvl2pPr lvl="1">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2pPr>
            <a:lvl3pPr lvl="2">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3pPr>
            <a:lvl4pPr lvl="3">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4pPr>
            <a:lvl5pPr lvl="4">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5pPr>
            <a:lvl6pPr lvl="5">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6pPr>
            <a:lvl7pPr lvl="6">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7pPr>
            <a:lvl8pPr lvl="7">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8pPr>
            <a:lvl9pPr lvl="8">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1pPr>
            <a:lvl2pPr marL="914400" lvl="1"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2pPr>
            <a:lvl3pPr marL="1371600" lvl="2"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3pPr>
            <a:lvl4pPr marL="1828800" lvl="3"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4pPr>
            <a:lvl5pPr marL="2286000" lvl="4"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5pPr>
            <a:lvl6pPr marL="2743200" lvl="5"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6pPr>
            <a:lvl7pPr marL="3200400" lvl="6"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7pPr>
            <a:lvl8pPr marL="3657600" lvl="7"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8pPr>
            <a:lvl9pPr marL="4114800" lvl="8" indent="-323850">
              <a:lnSpc>
                <a:spcPct val="115000"/>
              </a:lnSpc>
              <a:spcBef>
                <a:spcPts val="1600"/>
              </a:spcBef>
              <a:spcAft>
                <a:spcPts val="1600"/>
              </a:spcAft>
              <a:buClr>
                <a:schemeClr val="accent3"/>
              </a:buClr>
              <a:buSzPts val="1500"/>
              <a:buFont typeface="Raleway"/>
              <a:buChar char="■"/>
              <a:defRPr sz="1500">
                <a:solidFill>
                  <a:schemeClr val="accent3"/>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3358156603"/>
      </p:ext>
    </p:extLst>
  </p:cSld>
  <p:clrMap bg1="lt1" tx1="dk1" bg2="dk2" tx2="lt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 id="2147483797" r:id="rId12"/>
    <p:sldLayoutId id="2147483798" r:id="rId13"/>
    <p:sldLayoutId id="2147483799" r:id="rId14"/>
    <p:sldLayoutId id="2147483800" r:id="rId15"/>
    <p:sldLayoutId id="2147483801" r:id="rId16"/>
    <p:sldLayoutId id="2147483802" r:id="rId17"/>
    <p:sldLayoutId id="2147483803" r:id="rId18"/>
    <p:sldLayoutId id="2147483804" r:id="rId19"/>
    <p:sldLayoutId id="2147483805" r:id="rId20"/>
    <p:sldLayoutId id="2147483806" r:id="rId21"/>
    <p:sldLayoutId id="2147483807" r:id="rId22"/>
    <p:sldLayoutId id="2147483808" r:id="rId23"/>
    <p:sldLayoutId id="2147483809" r:id="rId24"/>
    <p:sldLayoutId id="2147483810" r:id="rId25"/>
    <p:sldLayoutId id="2147483811" r:id="rId26"/>
    <p:sldLayoutId id="2147483812" r:id="rId27"/>
    <p:sldLayoutId id="2147483813" r:id="rId28"/>
    <p:sldLayoutId id="2147483814" r:id="rId29"/>
    <p:sldLayoutId id="2147483816" r:id="rId30"/>
    <p:sldLayoutId id="2147483817" r:id="rId31"/>
    <p:sldLayoutId id="2147483818" r:id="rId32"/>
    <p:sldLayoutId id="2147483819" r:id="rId33"/>
    <p:sldLayoutId id="2147483820" r:id="rId34"/>
    <p:sldLayoutId id="2147483821" r:id="rId35"/>
    <p:sldLayoutId id="2147483822"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37.jpeg"/><Relationship Id="rId3" Type="http://schemas.openxmlformats.org/officeDocument/2006/relationships/image" Target="../media/image32.jpeg"/><Relationship Id="rId7" Type="http://schemas.openxmlformats.org/officeDocument/2006/relationships/image" Target="../media/image36.png"/><Relationship Id="rId2" Type="http://schemas.openxmlformats.org/officeDocument/2006/relationships/notesSlide" Target="../notesSlides/notesSlide1.xml"/><Relationship Id="rId1" Type="http://schemas.openxmlformats.org/officeDocument/2006/relationships/slideLayout" Target="../slideLayouts/slideLayout23.xml"/><Relationship Id="rId6" Type="http://schemas.openxmlformats.org/officeDocument/2006/relationships/image" Target="../media/image35.gif"/><Relationship Id="rId5" Type="http://schemas.openxmlformats.org/officeDocument/2006/relationships/image" Target="../media/image34.png"/><Relationship Id="rId4" Type="http://schemas.openxmlformats.org/officeDocument/2006/relationships/image" Target="../media/image33.gi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2.xml"/></Relationships>
</file>

<file path=ppt/slides/_rels/slide1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gif"/><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gif"/><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5.xml"/><Relationship Id="rId7" Type="http://schemas.openxmlformats.org/officeDocument/2006/relationships/image" Target="../media/image75.jpg"/><Relationship Id="rId2" Type="http://schemas.openxmlformats.org/officeDocument/2006/relationships/slideLayout" Target="../slideLayouts/slideLayout86.xml"/><Relationship Id="rId1" Type="http://schemas.openxmlformats.org/officeDocument/2006/relationships/tags" Target="../tags/tag1.xml"/><Relationship Id="rId6" Type="http://schemas.openxmlformats.org/officeDocument/2006/relationships/image" Target="../media/image74.jpg"/><Relationship Id="rId5" Type="http://schemas.openxmlformats.org/officeDocument/2006/relationships/image" Target="../media/image73.jpg"/><Relationship Id="rId4" Type="http://schemas.openxmlformats.org/officeDocument/2006/relationships/image" Target="../media/image72.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86.xml"/><Relationship Id="rId1" Type="http://schemas.openxmlformats.org/officeDocument/2006/relationships/tags" Target="../tags/tag2.xml"/><Relationship Id="rId6" Type="http://schemas.openxmlformats.org/officeDocument/2006/relationships/image" Target="../media/image77.png"/><Relationship Id="rId5" Type="http://schemas.openxmlformats.org/officeDocument/2006/relationships/image" Target="../media/image76.png"/><Relationship Id="rId4" Type="http://schemas.openxmlformats.org/officeDocument/2006/relationships/image" Target="../media/image72.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86.xml"/><Relationship Id="rId1" Type="http://schemas.openxmlformats.org/officeDocument/2006/relationships/tags" Target="../tags/tag3.xml"/><Relationship Id="rId6" Type="http://schemas.openxmlformats.org/officeDocument/2006/relationships/image" Target="../media/image76.png"/><Relationship Id="rId5" Type="http://schemas.openxmlformats.org/officeDocument/2006/relationships/image" Target="../media/image78.jpg"/><Relationship Id="rId4" Type="http://schemas.openxmlformats.org/officeDocument/2006/relationships/image" Target="../media/image72.png"/></Relationships>
</file>

<file path=ppt/slides/_rels/slide16.xml.rels><?xml version="1.0" encoding="UTF-8" standalone="yes"?>
<Relationships xmlns="http://schemas.openxmlformats.org/package/2006/relationships"><Relationship Id="rId8" Type="http://schemas.openxmlformats.org/officeDocument/2006/relationships/image" Target="../media/image74.jpg"/><Relationship Id="rId3" Type="http://schemas.openxmlformats.org/officeDocument/2006/relationships/notesSlide" Target="../notesSlides/notesSlide8.xml"/><Relationship Id="rId7" Type="http://schemas.openxmlformats.org/officeDocument/2006/relationships/image" Target="../media/image80.jfif"/><Relationship Id="rId12" Type="http://schemas.openxmlformats.org/officeDocument/2006/relationships/image" Target="../media/image83.png"/><Relationship Id="rId2" Type="http://schemas.openxmlformats.org/officeDocument/2006/relationships/slideLayout" Target="../slideLayouts/slideLayout86.xml"/><Relationship Id="rId1" Type="http://schemas.openxmlformats.org/officeDocument/2006/relationships/tags" Target="../tags/tag4.xml"/><Relationship Id="rId6" Type="http://schemas.openxmlformats.org/officeDocument/2006/relationships/image" Target="../media/image79.jpg"/><Relationship Id="rId11" Type="http://schemas.openxmlformats.org/officeDocument/2006/relationships/image" Target="../media/image82.jpg"/><Relationship Id="rId5" Type="http://schemas.openxmlformats.org/officeDocument/2006/relationships/image" Target="../media/image76.png"/><Relationship Id="rId10" Type="http://schemas.openxmlformats.org/officeDocument/2006/relationships/image" Target="../media/image81.jpg"/><Relationship Id="rId4" Type="http://schemas.openxmlformats.org/officeDocument/2006/relationships/image" Target="../media/image72.png"/><Relationship Id="rId9" Type="http://schemas.openxmlformats.org/officeDocument/2006/relationships/image" Target="../media/image75.jpg"/></Relationships>
</file>

<file path=ppt/slides/_rels/slide17.xml.rels><?xml version="1.0" encoding="UTF-8" standalone="yes"?>
<Relationships xmlns="http://schemas.openxmlformats.org/package/2006/relationships"><Relationship Id="rId8" Type="http://schemas.openxmlformats.org/officeDocument/2006/relationships/image" Target="../media/image75.jpg"/><Relationship Id="rId13" Type="http://schemas.openxmlformats.org/officeDocument/2006/relationships/image" Target="../media/image88.jpeg"/><Relationship Id="rId3" Type="http://schemas.openxmlformats.org/officeDocument/2006/relationships/notesSlide" Target="../notesSlides/notesSlide9.xml"/><Relationship Id="rId7" Type="http://schemas.openxmlformats.org/officeDocument/2006/relationships/image" Target="../media/image80.jfif"/><Relationship Id="rId12" Type="http://schemas.openxmlformats.org/officeDocument/2006/relationships/image" Target="../media/image87.jpeg"/><Relationship Id="rId2" Type="http://schemas.openxmlformats.org/officeDocument/2006/relationships/slideLayout" Target="../slideLayouts/slideLayout86.xml"/><Relationship Id="rId16" Type="http://schemas.openxmlformats.org/officeDocument/2006/relationships/image" Target="../media/image91.jpeg"/><Relationship Id="rId1" Type="http://schemas.openxmlformats.org/officeDocument/2006/relationships/tags" Target="../tags/tag5.xml"/><Relationship Id="rId6" Type="http://schemas.openxmlformats.org/officeDocument/2006/relationships/image" Target="../media/image79.jpg"/><Relationship Id="rId11" Type="http://schemas.openxmlformats.org/officeDocument/2006/relationships/image" Target="../media/image86.jpeg"/><Relationship Id="rId5" Type="http://schemas.openxmlformats.org/officeDocument/2006/relationships/image" Target="../media/image76.png"/><Relationship Id="rId15" Type="http://schemas.openxmlformats.org/officeDocument/2006/relationships/image" Target="../media/image90.jpeg"/><Relationship Id="rId10" Type="http://schemas.openxmlformats.org/officeDocument/2006/relationships/image" Target="../media/image85.jpeg"/><Relationship Id="rId4" Type="http://schemas.openxmlformats.org/officeDocument/2006/relationships/image" Target="../media/image72.png"/><Relationship Id="rId9" Type="http://schemas.openxmlformats.org/officeDocument/2006/relationships/image" Target="../media/image84.jpeg"/><Relationship Id="rId14" Type="http://schemas.openxmlformats.org/officeDocument/2006/relationships/image" Target="../media/image89.jpeg"/></Relationships>
</file>

<file path=ppt/slides/_rels/slide18.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notesSlide" Target="../notesSlides/notesSlide10.xml"/><Relationship Id="rId1" Type="http://schemas.openxmlformats.org/officeDocument/2006/relationships/slideLayout" Target="../slideLayouts/slideLayout108.xml"/></Relationships>
</file>

<file path=ppt/slides/_rels/slide19.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93.png"/><Relationship Id="rId1" Type="http://schemas.openxmlformats.org/officeDocument/2006/relationships/slideLayout" Target="../slideLayouts/slideLayout160.xml"/></Relationships>
</file>

<file path=ppt/slides/_rels/slide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5.jpeg"/><Relationship Id="rId1" Type="http://schemas.openxmlformats.org/officeDocument/2006/relationships/slideLayout" Target="../slideLayouts/slideLayout160.xml"/></Relationships>
</file>

<file path=ppt/slides/_rels/slide2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6.jpeg"/><Relationship Id="rId1" Type="http://schemas.openxmlformats.org/officeDocument/2006/relationships/slideLayout" Target="../slideLayouts/slideLayout160.xml"/></Relationships>
</file>

<file path=ppt/slides/_rels/slide2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image" Target="../media/image93.png"/><Relationship Id="rId1" Type="http://schemas.openxmlformats.org/officeDocument/2006/relationships/slideLayout" Target="../slideLayouts/slideLayout160.xml"/></Relationships>
</file>

<file path=ppt/slides/_rels/slide23.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99.png"/><Relationship Id="rId2" Type="http://schemas.openxmlformats.org/officeDocument/2006/relationships/image" Target="../media/image39.png"/><Relationship Id="rId1" Type="http://schemas.openxmlformats.org/officeDocument/2006/relationships/slideLayout" Target="../slideLayouts/slideLayout138.xml"/><Relationship Id="rId6" Type="http://schemas.openxmlformats.org/officeDocument/2006/relationships/image" Target="../media/image98.jpg"/><Relationship Id="rId5" Type="http://schemas.microsoft.com/office/2007/relationships/hdphoto" Target="../media/hdphoto2.wdp"/><Relationship Id="rId4" Type="http://schemas.openxmlformats.org/officeDocument/2006/relationships/image" Target="../media/image40.png"/></Relationships>
</file>

<file path=ppt/slides/_rels/slide24.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7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2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65.xml"/></Relationships>
</file>

<file path=ppt/slides/_rels/slide28.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155.xml"/></Relationships>
</file>

<file path=ppt/slides/_rels/slide3.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1.png"/><Relationship Id="rId2" Type="http://schemas.openxmlformats.org/officeDocument/2006/relationships/notesSlide" Target="../notesSlides/notesSlide3.xml"/><Relationship Id="rId1" Type="http://schemas.openxmlformats.org/officeDocument/2006/relationships/slideLayout" Target="../slideLayouts/slideLayout35.xml"/><Relationship Id="rId6" Type="http://schemas.microsoft.com/office/2007/relationships/hdphoto" Target="../media/hdphoto2.wdp"/><Relationship Id="rId5" Type="http://schemas.openxmlformats.org/officeDocument/2006/relationships/image" Target="../media/image40.png"/><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8" Type="http://schemas.openxmlformats.org/officeDocument/2006/relationships/image" Target="../media/image48.gif"/><Relationship Id="rId3" Type="http://schemas.openxmlformats.org/officeDocument/2006/relationships/image" Target="../media/image43.png"/><Relationship Id="rId7" Type="http://schemas.openxmlformats.org/officeDocument/2006/relationships/image" Target="../media/image47.png"/><Relationship Id="rId2" Type="http://schemas.openxmlformats.org/officeDocument/2006/relationships/image" Target="../media/image42.gif"/><Relationship Id="rId1" Type="http://schemas.openxmlformats.org/officeDocument/2006/relationships/slideLayout" Target="../slideLayouts/slideLayout35.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5.xml.rels><?xml version="1.0" encoding="UTF-8" standalone="yes"?>
<Relationships xmlns="http://schemas.openxmlformats.org/package/2006/relationships"><Relationship Id="rId8" Type="http://schemas.openxmlformats.org/officeDocument/2006/relationships/image" Target="../media/image48.gif"/><Relationship Id="rId3" Type="http://schemas.openxmlformats.org/officeDocument/2006/relationships/image" Target="../media/image49.png"/><Relationship Id="rId7" Type="http://schemas.openxmlformats.org/officeDocument/2006/relationships/image" Target="../media/image53.png"/><Relationship Id="rId2" Type="http://schemas.openxmlformats.org/officeDocument/2006/relationships/image" Target="../media/image42.gif"/><Relationship Id="rId1" Type="http://schemas.openxmlformats.org/officeDocument/2006/relationships/slideLayout" Target="../slideLayouts/slideLayout35.xml"/><Relationship Id="rId6" Type="http://schemas.openxmlformats.org/officeDocument/2006/relationships/image" Target="../media/image52.jfif"/><Relationship Id="rId5" Type="http://schemas.openxmlformats.org/officeDocument/2006/relationships/image" Target="../media/image51.jpg"/><Relationship Id="rId4" Type="http://schemas.openxmlformats.org/officeDocument/2006/relationships/image" Target="../media/image50.jpg"/></Relationships>
</file>

<file path=ppt/slides/_rels/slide6.xml.rels><?xml version="1.0" encoding="UTF-8" standalone="yes"?>
<Relationships xmlns="http://schemas.openxmlformats.org/package/2006/relationships"><Relationship Id="rId8" Type="http://schemas.openxmlformats.org/officeDocument/2006/relationships/image" Target="../media/image48.gif"/><Relationship Id="rId3" Type="http://schemas.openxmlformats.org/officeDocument/2006/relationships/image" Target="../media/image54.jpg"/><Relationship Id="rId7" Type="http://schemas.openxmlformats.org/officeDocument/2006/relationships/image" Target="../media/image58.png"/><Relationship Id="rId2" Type="http://schemas.openxmlformats.org/officeDocument/2006/relationships/image" Target="../media/image42.gif"/><Relationship Id="rId1" Type="http://schemas.openxmlformats.org/officeDocument/2006/relationships/slideLayout" Target="../slideLayouts/slideLayout35.xml"/><Relationship Id="rId6" Type="http://schemas.openxmlformats.org/officeDocument/2006/relationships/image" Target="../media/image57.jpg"/><Relationship Id="rId5" Type="http://schemas.openxmlformats.org/officeDocument/2006/relationships/image" Target="../media/image56.jpg"/><Relationship Id="rId4" Type="http://schemas.openxmlformats.org/officeDocument/2006/relationships/image" Target="../media/image55.jfif"/></Relationships>
</file>

<file path=ppt/slides/_rels/slide7.xml.rels><?xml version="1.0" encoding="UTF-8" standalone="yes"?>
<Relationships xmlns="http://schemas.openxmlformats.org/package/2006/relationships"><Relationship Id="rId8" Type="http://schemas.openxmlformats.org/officeDocument/2006/relationships/image" Target="../media/image48.gif"/><Relationship Id="rId3" Type="http://schemas.openxmlformats.org/officeDocument/2006/relationships/image" Target="../media/image59.png"/><Relationship Id="rId7" Type="http://schemas.openxmlformats.org/officeDocument/2006/relationships/image" Target="../media/image63.jpg"/><Relationship Id="rId2" Type="http://schemas.openxmlformats.org/officeDocument/2006/relationships/image" Target="../media/image42.gif"/><Relationship Id="rId1" Type="http://schemas.openxmlformats.org/officeDocument/2006/relationships/slideLayout" Target="../slideLayouts/slideLayout35.xml"/><Relationship Id="rId6" Type="http://schemas.openxmlformats.org/officeDocument/2006/relationships/image" Target="../media/image62.jpg"/><Relationship Id="rId5" Type="http://schemas.openxmlformats.org/officeDocument/2006/relationships/image" Target="../media/image61.jfif"/><Relationship Id="rId4" Type="http://schemas.openxmlformats.org/officeDocument/2006/relationships/image" Target="../media/image60.png"/></Relationships>
</file>

<file path=ppt/slides/_rels/slide8.xml.rels><?xml version="1.0" encoding="UTF-8" standalone="yes"?>
<Relationships xmlns="http://schemas.openxmlformats.org/package/2006/relationships"><Relationship Id="rId8" Type="http://schemas.openxmlformats.org/officeDocument/2006/relationships/image" Target="../media/image48.gif"/><Relationship Id="rId3" Type="http://schemas.openxmlformats.org/officeDocument/2006/relationships/image" Target="../media/image64.jpeg"/><Relationship Id="rId7" Type="http://schemas.openxmlformats.org/officeDocument/2006/relationships/image" Target="../media/image68.png"/><Relationship Id="rId2" Type="http://schemas.openxmlformats.org/officeDocument/2006/relationships/image" Target="../media/image42.gif"/><Relationship Id="rId1" Type="http://schemas.openxmlformats.org/officeDocument/2006/relationships/slideLayout" Target="../slideLayouts/slideLayout35.xml"/><Relationship Id="rId6" Type="http://schemas.openxmlformats.org/officeDocument/2006/relationships/image" Target="../media/image67.jpg"/><Relationship Id="rId5" Type="http://schemas.openxmlformats.org/officeDocument/2006/relationships/image" Target="../media/image66.jpg"/><Relationship Id="rId4" Type="http://schemas.openxmlformats.org/officeDocument/2006/relationships/image" Target="../media/image65.jpg"/></Relationships>
</file>

<file path=ppt/slides/_rels/slide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69.png"/><Relationship Id="rId1" Type="http://schemas.openxmlformats.org/officeDocument/2006/relationships/slideLayout" Target="../slideLayouts/slideLayout72.xml"/><Relationship Id="rId6" Type="http://schemas.microsoft.com/office/2007/relationships/hdphoto" Target="../media/hdphoto2.wdp"/><Relationship Id="rId5" Type="http://schemas.openxmlformats.org/officeDocument/2006/relationships/image" Target="../media/image40.png"/><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 name="Picture 10" descr="Tuyển tập hình nền PowerPoint đẹp nhất, background ảnh nền PowerPoint đẹp">
            <a:extLst>
              <a:ext uri="{FF2B5EF4-FFF2-40B4-BE49-F238E27FC236}">
                <a16:creationId xmlns:a16="http://schemas.microsoft.com/office/drawing/2014/main" id="{6EDEAC0E-6570-45E7-93DA-E7FCDFA6DA3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671" b="18196"/>
          <a:stretch/>
        </p:blipFill>
        <p:spPr bwMode="auto">
          <a:xfrm>
            <a:off x="0" y="0"/>
            <a:ext cx="12183859" cy="687262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 𖤍 ⊱⊲╾────┈┈╼⊳⊰ | BTS Familyㅇㅅㅇ Amino">
            <a:extLst>
              <a:ext uri="{FF2B5EF4-FFF2-40B4-BE49-F238E27FC236}">
                <a16:creationId xmlns:a16="http://schemas.microsoft.com/office/drawing/2014/main" id="{60A6674F-A0BF-41BB-B0FA-1B68A0F789C4}"/>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8125040" y="184935"/>
            <a:ext cx="4229100" cy="457200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C9FF981-AEBB-4568-B0BB-3F81FF38F81B}"/>
              </a:ext>
            </a:extLst>
          </p:cNvPr>
          <p:cNvSpPr txBox="1"/>
          <p:nvPr/>
        </p:nvSpPr>
        <p:spPr>
          <a:xfrm>
            <a:off x="4589608" y="882467"/>
            <a:ext cx="2868093" cy="8617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err="1">
                <a:ln>
                  <a:noFill/>
                </a:ln>
                <a:solidFill>
                  <a:srgbClr val="A50543"/>
                </a:solidFill>
                <a:effectLst/>
                <a:uLnTx/>
                <a:uFillTx/>
                <a:latin typeface="UTM Beautiful Caps" panose="02040603050506020204" pitchFamily="18" charset="0"/>
                <a:ea typeface="+mn-ea"/>
                <a:cs typeface="+mn-cs"/>
              </a:rPr>
              <a:t>Chào</a:t>
            </a:r>
            <a:r>
              <a:rPr kumimoji="0" lang="en-US" sz="5000" b="1" i="0" u="none" strike="noStrike" kern="1200" cap="none" spc="0" normalizeH="0" baseline="0" noProof="0" dirty="0">
                <a:ln>
                  <a:noFill/>
                </a:ln>
                <a:solidFill>
                  <a:srgbClr val="A50543"/>
                </a:solidFill>
                <a:effectLst/>
                <a:uLnTx/>
                <a:uFillTx/>
                <a:latin typeface="UTM Beautiful Caps" panose="02040603050506020204" pitchFamily="18" charset="0"/>
                <a:ea typeface="+mn-ea"/>
                <a:cs typeface="+mn-cs"/>
              </a:rPr>
              <a:t> </a:t>
            </a:r>
            <a:r>
              <a:rPr kumimoji="0" lang="en-US" sz="5000" b="1" i="0" u="none" strike="noStrike" kern="1200" cap="none" spc="0" normalizeH="0" baseline="0" noProof="0" dirty="0" err="1">
                <a:ln>
                  <a:noFill/>
                </a:ln>
                <a:solidFill>
                  <a:srgbClr val="A50543"/>
                </a:solidFill>
                <a:effectLst/>
                <a:uLnTx/>
                <a:uFillTx/>
                <a:latin typeface="UTM Beautiful Caps" panose="02040603050506020204" pitchFamily="18" charset="0"/>
                <a:ea typeface="+mn-ea"/>
                <a:cs typeface="+mn-cs"/>
              </a:rPr>
              <a:t>mừng</a:t>
            </a:r>
            <a:endParaRPr kumimoji="0" lang="en-US" sz="5000" b="1" i="0" u="none" strike="noStrike" kern="1200" cap="none" spc="0" normalizeH="0" baseline="0" noProof="0" dirty="0">
              <a:ln>
                <a:noFill/>
              </a:ln>
              <a:solidFill>
                <a:srgbClr val="A50543"/>
              </a:solidFill>
              <a:effectLst/>
              <a:uLnTx/>
              <a:uFillTx/>
              <a:latin typeface="UTM Beautiful Caps" panose="02040603050506020204" pitchFamily="18" charset="0"/>
              <a:ea typeface="+mn-ea"/>
              <a:cs typeface="+mn-cs"/>
            </a:endParaRPr>
          </a:p>
        </p:txBody>
      </p:sp>
      <p:pic>
        <p:nvPicPr>
          <p:cNvPr id="15" name="Picture 6" descr="⊱⊲╾┈┈────╼⊳⊰ 𖤍 ⊱⊲╾────┈┈╼⊳⊰ | BTS Familyㅇㅅㅇ Amino">
            <a:extLst>
              <a:ext uri="{FF2B5EF4-FFF2-40B4-BE49-F238E27FC236}">
                <a16:creationId xmlns:a16="http://schemas.microsoft.com/office/drawing/2014/main" id="{7F8F6C51-6C95-492A-A55B-D327390FE219}"/>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961809" y="1663249"/>
            <a:ext cx="2978948" cy="322048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hildren Back To School Clipart , Free Transparent Clipart - ClipartKey">
            <a:extLst>
              <a:ext uri="{FF2B5EF4-FFF2-40B4-BE49-F238E27FC236}">
                <a16:creationId xmlns:a16="http://schemas.microsoft.com/office/drawing/2014/main" id="{6A9D9D4E-5F3A-4B9A-8B80-CAEA252990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4131" y="2236359"/>
            <a:ext cx="6859048" cy="4572000"/>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A860D29C-2270-44CE-925D-B0411FCA4EDF}"/>
              </a:ext>
            </a:extLst>
          </p:cNvPr>
          <p:cNvSpPr txBox="1"/>
          <p:nvPr/>
        </p:nvSpPr>
        <p:spPr>
          <a:xfrm>
            <a:off x="4819847" y="4852131"/>
            <a:ext cx="297600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UTM Androgyne" panose="02040603050506020204" pitchFamily="18" charset="0"/>
                <a:ea typeface="+mn-ea"/>
                <a:cs typeface="+mn-cs"/>
              </a:rPr>
              <a:t>GV: </a:t>
            </a:r>
            <a:r>
              <a:rPr kumimoji="0" lang="en-US" sz="2400" b="0" i="0" u="none" strike="noStrike" kern="1200" cap="none" spc="0" normalizeH="0" baseline="0" noProof="0" dirty="0" err="1">
                <a:ln>
                  <a:noFill/>
                </a:ln>
                <a:solidFill>
                  <a:prstClr val="white"/>
                </a:solidFill>
                <a:effectLst/>
                <a:uLnTx/>
                <a:uFillTx/>
                <a:latin typeface="UTM Androgyne" panose="02040603050506020204" pitchFamily="18" charset="0"/>
                <a:ea typeface="+mn-ea"/>
                <a:cs typeface="+mn-cs"/>
              </a:rPr>
              <a:t>Bùi</a:t>
            </a:r>
            <a:r>
              <a:rPr kumimoji="0" lang="en-US" sz="2400" b="0" i="0" u="none" strike="noStrike" kern="1200" cap="none" spc="0" normalizeH="0" baseline="0" noProof="0" dirty="0">
                <a:ln>
                  <a:noFill/>
                </a:ln>
                <a:solidFill>
                  <a:prstClr val="white"/>
                </a:solidFill>
                <a:effectLst/>
                <a:uLnTx/>
                <a:uFillTx/>
                <a:latin typeface="UTM Androgyne" panose="02040603050506020204" pitchFamily="18" charset="0"/>
                <a:ea typeface="+mn-ea"/>
                <a:cs typeface="+mn-cs"/>
              </a:rPr>
              <a:t> </a:t>
            </a:r>
            <a:r>
              <a:rPr kumimoji="0" lang="en-US" sz="2400" b="0" i="0" u="none" strike="noStrike" kern="1200" cap="none" spc="0" normalizeH="0" baseline="0" noProof="0" dirty="0" err="1">
                <a:ln>
                  <a:noFill/>
                </a:ln>
                <a:solidFill>
                  <a:prstClr val="white"/>
                </a:solidFill>
                <a:effectLst/>
                <a:uLnTx/>
                <a:uFillTx/>
                <a:latin typeface="UTM Androgyne" panose="02040603050506020204" pitchFamily="18" charset="0"/>
                <a:ea typeface="+mn-ea"/>
                <a:cs typeface="+mn-cs"/>
              </a:rPr>
              <a:t>Thị</a:t>
            </a:r>
            <a:r>
              <a:rPr kumimoji="0" lang="en-US" sz="2400" b="0" i="0" u="none" strike="noStrike" kern="1200" cap="none" spc="0" normalizeH="0" baseline="0" noProof="0" dirty="0">
                <a:ln>
                  <a:noFill/>
                </a:ln>
                <a:solidFill>
                  <a:prstClr val="white"/>
                </a:solidFill>
                <a:effectLst/>
                <a:uLnTx/>
                <a:uFillTx/>
                <a:latin typeface="UTM Androgyne" panose="02040603050506020204" pitchFamily="18" charset="0"/>
                <a:ea typeface="+mn-ea"/>
                <a:cs typeface="+mn-cs"/>
              </a:rPr>
              <a:t> </a:t>
            </a:r>
            <a:r>
              <a:rPr kumimoji="0" lang="en-US" sz="2400" b="0" i="0" u="none" strike="noStrike" kern="1200" cap="none" spc="0" normalizeH="0" baseline="0" noProof="0" dirty="0" err="1">
                <a:ln>
                  <a:noFill/>
                </a:ln>
                <a:solidFill>
                  <a:prstClr val="white"/>
                </a:solidFill>
                <a:effectLst/>
                <a:uLnTx/>
                <a:uFillTx/>
                <a:latin typeface="UTM Androgyne" panose="02040603050506020204" pitchFamily="18" charset="0"/>
                <a:ea typeface="+mn-ea"/>
                <a:cs typeface="+mn-cs"/>
              </a:rPr>
              <a:t>Vân</a:t>
            </a:r>
            <a:r>
              <a:rPr kumimoji="0" lang="en-US" sz="2400" b="0" i="0" u="none" strike="noStrike" kern="1200" cap="none" spc="0" normalizeH="0" baseline="0" noProof="0" dirty="0">
                <a:ln>
                  <a:noFill/>
                </a:ln>
                <a:solidFill>
                  <a:prstClr val="white"/>
                </a:solidFill>
                <a:effectLst/>
                <a:uLnTx/>
                <a:uFillTx/>
                <a:latin typeface="UTM Androgyne" panose="02040603050506020204" pitchFamily="18" charset="0"/>
                <a:ea typeface="+mn-ea"/>
                <a:cs typeface="+mn-cs"/>
              </a:rPr>
              <a:t> Anh</a:t>
            </a:r>
          </a:p>
        </p:txBody>
      </p:sp>
      <p:pic>
        <p:nvPicPr>
          <p:cNvPr id="20" name="Picture 6" descr="⊱⊲╾┈┈────╼⊳⊰ 𖤍 ⊱⊲╾────┈┈╼⊳⊰ | BTS Familyㅇㅅㅇ Amino">
            <a:extLst>
              <a:ext uri="{FF2B5EF4-FFF2-40B4-BE49-F238E27FC236}">
                <a16:creationId xmlns:a16="http://schemas.microsoft.com/office/drawing/2014/main" id="{E001BCDF-D85D-463C-8B25-B25A29FB1E29}"/>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40121" y="4423252"/>
            <a:ext cx="3347569" cy="3220484"/>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CC7A455B-974D-461A-B816-E7E8257181FC}"/>
              </a:ext>
            </a:extLst>
          </p:cNvPr>
          <p:cNvSpPr txBox="1"/>
          <p:nvPr/>
        </p:nvSpPr>
        <p:spPr>
          <a:xfrm>
            <a:off x="4147236" y="4389607"/>
            <a:ext cx="410400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UTM Avo" panose="02040603050506020204" pitchFamily="18" charset="0"/>
                <a:ea typeface="+mn-ea"/>
                <a:cs typeface="+mn-cs"/>
              </a:rPr>
              <a:t>MÔN GIÁO DỤC CÔNG DÂN </a:t>
            </a:r>
            <a:r>
              <a:rPr lang="en-US" sz="2000" b="1" dirty="0">
                <a:solidFill>
                  <a:prstClr val="white"/>
                </a:solidFill>
                <a:latin typeface="UTM Avo" panose="02040603050506020204" pitchFamily="18" charset="0"/>
              </a:rPr>
              <a:t>8</a:t>
            </a:r>
            <a:endParaRPr kumimoji="0" lang="en-US" sz="2000" b="1" i="0" u="none" strike="noStrike" kern="1200" cap="none" spc="0" normalizeH="0" baseline="0" noProof="0" dirty="0">
              <a:ln>
                <a:noFill/>
              </a:ln>
              <a:solidFill>
                <a:prstClr val="white"/>
              </a:solidFill>
              <a:effectLst/>
              <a:uLnTx/>
              <a:uFillTx/>
              <a:latin typeface="UTM Avo" panose="02040603050506020204" pitchFamily="18" charset="0"/>
              <a:ea typeface="+mn-ea"/>
              <a:cs typeface="+mn-cs"/>
            </a:endParaRPr>
          </a:p>
        </p:txBody>
      </p:sp>
      <p:pic>
        <p:nvPicPr>
          <p:cNvPr id="2050" name="Picture 2" descr="Nichole Shinn — Home">
            <a:extLst>
              <a:ext uri="{FF2B5EF4-FFF2-40B4-BE49-F238E27FC236}">
                <a16:creationId xmlns:a16="http://schemas.microsoft.com/office/drawing/2014/main" id="{BF14B3FD-2C14-4CDE-A5DA-7112DAF6A1EF}"/>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9722" y="266700"/>
            <a:ext cx="4810125" cy="4810125"/>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Nichole Shinn — Home">
            <a:extLst>
              <a:ext uri="{FF2B5EF4-FFF2-40B4-BE49-F238E27FC236}">
                <a16:creationId xmlns:a16="http://schemas.microsoft.com/office/drawing/2014/main" id="{0BC36FE3-CFC5-437A-833D-2484627850E5}"/>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7140293" y="73608"/>
            <a:ext cx="4810125" cy="4810125"/>
          </a:xfrm>
          <a:prstGeom prst="rect">
            <a:avLst/>
          </a:prstGeom>
          <a:noFill/>
          <a:extLst>
            <a:ext uri="{909E8E84-426E-40DD-AFC4-6F175D3DCCD1}">
              <a14:hiddenFill xmlns:a14="http://schemas.microsoft.com/office/drawing/2010/main">
                <a:solidFill>
                  <a:srgbClr val="FFFFFF"/>
                </a:solidFill>
              </a14:hiddenFill>
            </a:ext>
          </a:extLst>
        </p:spPr>
      </p:pic>
      <p:sp>
        <p:nvSpPr>
          <p:cNvPr id="3" name="AutoShape 4" descr="Hình Nền ppt Đẹp Nhất 2021 ❤️ Tải Hình Nền Powerpoint 3D">
            <a:extLst>
              <a:ext uri="{FF2B5EF4-FFF2-40B4-BE49-F238E27FC236}">
                <a16:creationId xmlns:a16="http://schemas.microsoft.com/office/drawing/2014/main" id="{953CCD98-95E5-48B4-8A14-79E8E79BD21B}"/>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AutoShape 6" descr="Hình Nền ppt Đẹp Nhất 2021 ❤️ Tải Hình Nền Powerpoint 3D">
            <a:extLst>
              <a:ext uri="{FF2B5EF4-FFF2-40B4-BE49-F238E27FC236}">
                <a16:creationId xmlns:a16="http://schemas.microsoft.com/office/drawing/2014/main" id="{4151F16F-125C-4F8F-A842-F1EC8A65CD7C}"/>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AutoShape 8" descr="Hình Nền ppt Đẹp Nhất 2021 ❤️ Tải Hình Nền Powerpoint 3D">
            <a:extLst>
              <a:ext uri="{FF2B5EF4-FFF2-40B4-BE49-F238E27FC236}">
                <a16:creationId xmlns:a16="http://schemas.microsoft.com/office/drawing/2014/main" id="{F6CBBCF9-6668-4DF4-8261-2552E7707268}"/>
              </a:ext>
            </a:extLst>
          </p:cNvPr>
          <p:cNvSpPr>
            <a:spLocks noChangeAspect="1" noChangeArrowheads="1"/>
          </p:cNvSpPr>
          <p:nvPr/>
        </p:nvSpPr>
        <p:spPr bwMode="auto">
          <a:xfrm>
            <a:off x="6248400" y="3581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id="{2EDCAFA3-0313-4336-94F3-2729A3E085F7}"/>
              </a:ext>
            </a:extLst>
          </p:cNvPr>
          <p:cNvSpPr/>
          <p:nvPr/>
        </p:nvSpPr>
        <p:spPr>
          <a:xfrm>
            <a:off x="-877824" y="1472853"/>
            <a:ext cx="53051" cy="45719"/>
          </a:xfrm>
          <a:prstGeom prst="rect">
            <a:avLst/>
          </a:prstGeom>
          <a:solidFill>
            <a:srgbClr val="B2DEE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 name="Picture 8" descr="Logo&#10;&#10;Description automatically generated">
            <a:extLst>
              <a:ext uri="{FF2B5EF4-FFF2-40B4-BE49-F238E27FC236}">
                <a16:creationId xmlns:a16="http://schemas.microsoft.com/office/drawing/2014/main" id="{CC517972-C3D5-4AA6-B555-D4A5BF757496}"/>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14438" y="51894"/>
            <a:ext cx="1378613" cy="1138311"/>
          </a:xfrm>
          <a:prstGeom prst="rect">
            <a:avLst/>
          </a:prstGeom>
        </p:spPr>
      </p:pic>
      <p:sp>
        <p:nvSpPr>
          <p:cNvPr id="23" name="TextBox 22">
            <a:extLst>
              <a:ext uri="{FF2B5EF4-FFF2-40B4-BE49-F238E27FC236}">
                <a16:creationId xmlns:a16="http://schemas.microsoft.com/office/drawing/2014/main" id="{97AE0153-4C25-4FCC-9AA0-FC7C777B9881}"/>
              </a:ext>
            </a:extLst>
          </p:cNvPr>
          <p:cNvSpPr txBox="1"/>
          <p:nvPr/>
        </p:nvSpPr>
        <p:spPr>
          <a:xfrm>
            <a:off x="1683290" y="420588"/>
            <a:ext cx="2590453"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70C0"/>
                </a:solidFill>
                <a:effectLst/>
                <a:uLnTx/>
                <a:uFillTx/>
                <a:latin typeface="Cambria" panose="02040503050406030204" pitchFamily="18" charset="0"/>
                <a:ea typeface="Cambria" panose="02040503050406030204" pitchFamily="18" charset="0"/>
                <a:cs typeface="Times New Roman" panose="02020603050405020304" pitchFamily="18" charset="0"/>
              </a:rPr>
              <a:t>TRƯỜNG THCS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0070C0"/>
                </a:solidFill>
                <a:effectLst/>
                <a:uLnTx/>
                <a:uFillTx/>
                <a:latin typeface="Cambria" panose="02040503050406030204" pitchFamily="18" charset="0"/>
                <a:ea typeface="Cambria" panose="02040503050406030204" pitchFamily="18" charset="0"/>
                <a:cs typeface="Times New Roman" panose="02020603050405020304" pitchFamily="18" charset="0"/>
              </a:rPr>
              <a:t>TUYẾT NGHĨA</a:t>
            </a:r>
          </a:p>
        </p:txBody>
      </p:sp>
      <p:sp>
        <p:nvSpPr>
          <p:cNvPr id="24" name="TextBox 23">
            <a:extLst>
              <a:ext uri="{FF2B5EF4-FFF2-40B4-BE49-F238E27FC236}">
                <a16:creationId xmlns:a16="http://schemas.microsoft.com/office/drawing/2014/main" id="{C3E304B4-F267-42E9-87C1-7F07C31F82AF}"/>
              </a:ext>
            </a:extLst>
          </p:cNvPr>
          <p:cNvSpPr txBox="1"/>
          <p:nvPr/>
        </p:nvSpPr>
        <p:spPr>
          <a:xfrm>
            <a:off x="2148183" y="1921544"/>
            <a:ext cx="8648521" cy="523220"/>
          </a:xfrm>
          <a:prstGeom prst="rect">
            <a:avLst/>
          </a:prstGeom>
          <a:solidFill>
            <a:srgbClr val="B2DEE4"/>
          </a:solid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w="12700">
                  <a:solidFill>
                    <a:prstClr val="white"/>
                  </a:solidFill>
                </a:ln>
                <a:solidFill>
                  <a:srgbClr val="4472C4">
                    <a:lumMod val="25000"/>
                  </a:srgbClr>
                </a:solidFill>
                <a:effectLst/>
                <a:uLnTx/>
                <a:uFillTx/>
                <a:latin typeface="UTM Cookies" panose="02040603050506020204" pitchFamily="18" charset="0"/>
                <a:ea typeface="+mn-ea"/>
                <a:cs typeface="+mn-cs"/>
              </a:rPr>
              <a:t>QUÝ THẦY </a:t>
            </a:r>
            <a:r>
              <a:rPr kumimoji="0" lang="en-US" sz="2800" b="0" i="0" u="none" strike="noStrike" kern="1200" cap="none" spc="0" normalizeH="0" baseline="0" noProof="0" dirty="0">
                <a:ln w="3175">
                  <a:solidFill>
                    <a:prstClr val="white"/>
                  </a:solidFill>
                </a:ln>
                <a:solidFill>
                  <a:srgbClr val="4472C4">
                    <a:lumMod val="25000"/>
                  </a:srgbClr>
                </a:solidFill>
                <a:effectLst/>
                <a:uLnTx/>
                <a:uFillTx/>
                <a:latin typeface="UTM Cookies" panose="02040603050506020204" pitchFamily="18" charset="0"/>
                <a:ea typeface="+mn-ea"/>
                <a:cs typeface="+mn-cs"/>
              </a:rPr>
              <a:t>CÔ VÀ CÁC EM HỌC SINH ĐẾN VỚI TIẾT HỌC</a:t>
            </a:r>
          </a:p>
        </p:txBody>
      </p:sp>
      <p:pic>
        <p:nvPicPr>
          <p:cNvPr id="10" name="Picture 6" descr="Sách Giáo Dục Công Dân 8 (Cánh Diều) (2023) - FAHASA.COM">
            <a:extLst>
              <a:ext uri="{FF2B5EF4-FFF2-40B4-BE49-F238E27FC236}">
                <a16:creationId xmlns:a16="http://schemas.microsoft.com/office/drawing/2014/main" id="{4717F314-5DE8-4E89-FCE9-C2C197193533}"/>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15402" t="1090" r="15992" b="2702"/>
          <a:stretch/>
        </p:blipFill>
        <p:spPr bwMode="auto">
          <a:xfrm>
            <a:off x="7400966" y="5232677"/>
            <a:ext cx="840837" cy="1179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51359402"/>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1"/>
        <p:cNvGrpSpPr/>
        <p:nvPr/>
      </p:nvGrpSpPr>
      <p:grpSpPr>
        <a:xfrm>
          <a:off x="0" y="0"/>
          <a:ext cx="0" cy="0"/>
          <a:chOff x="0" y="0"/>
          <a:chExt cx="0" cy="0"/>
        </a:xfrm>
      </p:grpSpPr>
      <p:sp>
        <p:nvSpPr>
          <p:cNvPr id="92" name="Google Shape;92;p19"/>
          <p:cNvSpPr/>
          <p:nvPr/>
        </p:nvSpPr>
        <p:spPr>
          <a:xfrm>
            <a:off x="5113995" y="829673"/>
            <a:ext cx="3344645" cy="2599327"/>
          </a:xfrm>
          <a:prstGeom prst="cloudCallout">
            <a:avLst>
              <a:gd name="adj1" fmla="val 56798"/>
              <a:gd name="adj2" fmla="val 53281"/>
            </a:avLst>
          </a:prstGeom>
          <a:solidFill>
            <a:srgbClr val="0072FF">
              <a:alpha val="17320"/>
            </a:srgbClr>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93" name="Google Shape;93;p19"/>
          <p:cNvSpPr txBox="1">
            <a:spLocks noGrp="1"/>
          </p:cNvSpPr>
          <p:nvPr>
            <p:ph type="ctrTitle" idx="4294967295"/>
          </p:nvPr>
        </p:nvSpPr>
        <p:spPr>
          <a:xfrm>
            <a:off x="1172894" y="3300323"/>
            <a:ext cx="5148393" cy="1152407"/>
          </a:xfrm>
          <a:prstGeom prst="rect">
            <a:avLst/>
          </a:prstGeom>
        </p:spPr>
        <p:txBody>
          <a:bodyPr spcFirstLastPara="1" wrap="square" lIns="0" tIns="0" rIns="0" bIns="0" anchor="t" anchorCtr="0">
            <a:noAutofit/>
          </a:bodyPr>
          <a:lstStyle/>
          <a:p>
            <a:pPr algn="ctr"/>
            <a:r>
              <a:rPr lang="en" sz="7800" dirty="0">
                <a:latin typeface="UTM Cookies" panose="02040603050506020204" pitchFamily="18" charset="0"/>
              </a:rPr>
              <a:t>KHÁM PHÁ</a:t>
            </a:r>
            <a:endParaRPr sz="7800" dirty="0">
              <a:latin typeface="UTM Cookies" panose="02040603050506020204" pitchFamily="18" charset="0"/>
            </a:endParaRPr>
          </a:p>
        </p:txBody>
      </p:sp>
      <p:sp>
        <p:nvSpPr>
          <p:cNvPr id="95" name="Google Shape;95;p19"/>
          <p:cNvSpPr/>
          <p:nvPr/>
        </p:nvSpPr>
        <p:spPr>
          <a:xfrm>
            <a:off x="6977584" y="1442565"/>
            <a:ext cx="1241057" cy="1257580"/>
          </a:xfrm>
          <a:custGeom>
            <a:avLst/>
            <a:gdLst/>
            <a:ahLst/>
            <a:cxnLst/>
            <a:rect l="l" t="t" r="r" b="b"/>
            <a:pathLst>
              <a:path w="16449" h="16668" extrusionOk="0">
                <a:moveTo>
                  <a:pt x="12288" y="1995"/>
                </a:moveTo>
                <a:lnTo>
                  <a:pt x="12093" y="2117"/>
                </a:lnTo>
                <a:lnTo>
                  <a:pt x="11923" y="2239"/>
                </a:lnTo>
                <a:lnTo>
                  <a:pt x="11655" y="2531"/>
                </a:lnTo>
                <a:lnTo>
                  <a:pt x="11461" y="2433"/>
                </a:lnTo>
                <a:lnTo>
                  <a:pt x="11874" y="2214"/>
                </a:lnTo>
                <a:lnTo>
                  <a:pt x="12288" y="1995"/>
                </a:lnTo>
                <a:close/>
                <a:moveTo>
                  <a:pt x="13261" y="2239"/>
                </a:moveTo>
                <a:lnTo>
                  <a:pt x="13359" y="2263"/>
                </a:lnTo>
                <a:lnTo>
                  <a:pt x="13456" y="2287"/>
                </a:lnTo>
                <a:lnTo>
                  <a:pt x="13529" y="2336"/>
                </a:lnTo>
                <a:lnTo>
                  <a:pt x="13578" y="2433"/>
                </a:lnTo>
                <a:lnTo>
                  <a:pt x="13626" y="2531"/>
                </a:lnTo>
                <a:lnTo>
                  <a:pt x="13675" y="2725"/>
                </a:lnTo>
                <a:lnTo>
                  <a:pt x="13651" y="2896"/>
                </a:lnTo>
                <a:lnTo>
                  <a:pt x="13626" y="3090"/>
                </a:lnTo>
                <a:lnTo>
                  <a:pt x="13578" y="3285"/>
                </a:lnTo>
                <a:lnTo>
                  <a:pt x="13480" y="3480"/>
                </a:lnTo>
                <a:lnTo>
                  <a:pt x="13383" y="3650"/>
                </a:lnTo>
                <a:lnTo>
                  <a:pt x="13188" y="4015"/>
                </a:lnTo>
                <a:lnTo>
                  <a:pt x="12969" y="3674"/>
                </a:lnTo>
                <a:lnTo>
                  <a:pt x="12702" y="3358"/>
                </a:lnTo>
                <a:lnTo>
                  <a:pt x="12410" y="3066"/>
                </a:lnTo>
                <a:lnTo>
                  <a:pt x="12093" y="2823"/>
                </a:lnTo>
                <a:lnTo>
                  <a:pt x="12288" y="2677"/>
                </a:lnTo>
                <a:lnTo>
                  <a:pt x="12483" y="2531"/>
                </a:lnTo>
                <a:lnTo>
                  <a:pt x="12726" y="2385"/>
                </a:lnTo>
                <a:lnTo>
                  <a:pt x="12945" y="2287"/>
                </a:lnTo>
                <a:lnTo>
                  <a:pt x="13164" y="2239"/>
                </a:lnTo>
                <a:close/>
                <a:moveTo>
                  <a:pt x="7981" y="3699"/>
                </a:moveTo>
                <a:lnTo>
                  <a:pt x="7981" y="3723"/>
                </a:lnTo>
                <a:lnTo>
                  <a:pt x="7932" y="3723"/>
                </a:lnTo>
                <a:lnTo>
                  <a:pt x="7908" y="3747"/>
                </a:lnTo>
                <a:lnTo>
                  <a:pt x="7835" y="3796"/>
                </a:lnTo>
                <a:lnTo>
                  <a:pt x="7786" y="3845"/>
                </a:lnTo>
                <a:lnTo>
                  <a:pt x="7738" y="3918"/>
                </a:lnTo>
                <a:lnTo>
                  <a:pt x="7689" y="3991"/>
                </a:lnTo>
                <a:lnTo>
                  <a:pt x="7689" y="4064"/>
                </a:lnTo>
                <a:lnTo>
                  <a:pt x="7689" y="4088"/>
                </a:lnTo>
                <a:lnTo>
                  <a:pt x="7689" y="4112"/>
                </a:lnTo>
                <a:lnTo>
                  <a:pt x="7689" y="4137"/>
                </a:lnTo>
                <a:lnTo>
                  <a:pt x="7689" y="4161"/>
                </a:lnTo>
                <a:lnTo>
                  <a:pt x="7689" y="4307"/>
                </a:lnTo>
                <a:lnTo>
                  <a:pt x="7738" y="4453"/>
                </a:lnTo>
                <a:lnTo>
                  <a:pt x="7786" y="4526"/>
                </a:lnTo>
                <a:lnTo>
                  <a:pt x="7859" y="4574"/>
                </a:lnTo>
                <a:lnTo>
                  <a:pt x="8030" y="4672"/>
                </a:lnTo>
                <a:lnTo>
                  <a:pt x="8176" y="4720"/>
                </a:lnTo>
                <a:lnTo>
                  <a:pt x="8297" y="4720"/>
                </a:lnTo>
                <a:lnTo>
                  <a:pt x="8395" y="4696"/>
                </a:lnTo>
                <a:lnTo>
                  <a:pt x="8492" y="4672"/>
                </a:lnTo>
                <a:lnTo>
                  <a:pt x="8589" y="4599"/>
                </a:lnTo>
                <a:lnTo>
                  <a:pt x="8662" y="4526"/>
                </a:lnTo>
                <a:lnTo>
                  <a:pt x="8711" y="4429"/>
                </a:lnTo>
                <a:lnTo>
                  <a:pt x="8711" y="4307"/>
                </a:lnTo>
                <a:lnTo>
                  <a:pt x="8711" y="4185"/>
                </a:lnTo>
                <a:lnTo>
                  <a:pt x="8662" y="4064"/>
                </a:lnTo>
                <a:lnTo>
                  <a:pt x="8614" y="3942"/>
                </a:lnTo>
                <a:lnTo>
                  <a:pt x="8541" y="3845"/>
                </a:lnTo>
                <a:lnTo>
                  <a:pt x="8468" y="3772"/>
                </a:lnTo>
                <a:lnTo>
                  <a:pt x="8370" y="3723"/>
                </a:lnTo>
                <a:lnTo>
                  <a:pt x="8273" y="3699"/>
                </a:lnTo>
                <a:close/>
                <a:moveTo>
                  <a:pt x="9830" y="3966"/>
                </a:moveTo>
                <a:lnTo>
                  <a:pt x="9709" y="3991"/>
                </a:lnTo>
                <a:lnTo>
                  <a:pt x="9611" y="4064"/>
                </a:lnTo>
                <a:lnTo>
                  <a:pt x="9538" y="4161"/>
                </a:lnTo>
                <a:lnTo>
                  <a:pt x="9514" y="4258"/>
                </a:lnTo>
                <a:lnTo>
                  <a:pt x="9490" y="4356"/>
                </a:lnTo>
                <a:lnTo>
                  <a:pt x="9514" y="4453"/>
                </a:lnTo>
                <a:lnTo>
                  <a:pt x="9563" y="4574"/>
                </a:lnTo>
                <a:lnTo>
                  <a:pt x="9636" y="4647"/>
                </a:lnTo>
                <a:lnTo>
                  <a:pt x="9757" y="4720"/>
                </a:lnTo>
                <a:lnTo>
                  <a:pt x="9879" y="4745"/>
                </a:lnTo>
                <a:lnTo>
                  <a:pt x="10025" y="4696"/>
                </a:lnTo>
                <a:lnTo>
                  <a:pt x="10098" y="4672"/>
                </a:lnTo>
                <a:lnTo>
                  <a:pt x="10147" y="4623"/>
                </a:lnTo>
                <a:lnTo>
                  <a:pt x="10244" y="4502"/>
                </a:lnTo>
                <a:lnTo>
                  <a:pt x="10268" y="4429"/>
                </a:lnTo>
                <a:lnTo>
                  <a:pt x="10268" y="4356"/>
                </a:lnTo>
                <a:lnTo>
                  <a:pt x="10244" y="4234"/>
                </a:lnTo>
                <a:lnTo>
                  <a:pt x="10220" y="4161"/>
                </a:lnTo>
                <a:lnTo>
                  <a:pt x="10147" y="4064"/>
                </a:lnTo>
                <a:lnTo>
                  <a:pt x="10074" y="4015"/>
                </a:lnTo>
                <a:lnTo>
                  <a:pt x="9952" y="3966"/>
                </a:lnTo>
                <a:close/>
                <a:moveTo>
                  <a:pt x="9125" y="5572"/>
                </a:moveTo>
                <a:lnTo>
                  <a:pt x="9003" y="5596"/>
                </a:lnTo>
                <a:lnTo>
                  <a:pt x="8881" y="5669"/>
                </a:lnTo>
                <a:lnTo>
                  <a:pt x="8808" y="5791"/>
                </a:lnTo>
                <a:lnTo>
                  <a:pt x="8784" y="5913"/>
                </a:lnTo>
                <a:lnTo>
                  <a:pt x="8808" y="6034"/>
                </a:lnTo>
                <a:lnTo>
                  <a:pt x="8881" y="6156"/>
                </a:lnTo>
                <a:lnTo>
                  <a:pt x="9003" y="6229"/>
                </a:lnTo>
                <a:lnTo>
                  <a:pt x="9125" y="6253"/>
                </a:lnTo>
                <a:lnTo>
                  <a:pt x="9246" y="6229"/>
                </a:lnTo>
                <a:lnTo>
                  <a:pt x="9368" y="6156"/>
                </a:lnTo>
                <a:lnTo>
                  <a:pt x="9441" y="6034"/>
                </a:lnTo>
                <a:lnTo>
                  <a:pt x="9465" y="5913"/>
                </a:lnTo>
                <a:lnTo>
                  <a:pt x="9441" y="5791"/>
                </a:lnTo>
                <a:lnTo>
                  <a:pt x="9368" y="5669"/>
                </a:lnTo>
                <a:lnTo>
                  <a:pt x="9246" y="5596"/>
                </a:lnTo>
                <a:lnTo>
                  <a:pt x="9125" y="5572"/>
                </a:lnTo>
                <a:close/>
                <a:moveTo>
                  <a:pt x="5013" y="9441"/>
                </a:moveTo>
                <a:lnTo>
                  <a:pt x="4842" y="9538"/>
                </a:lnTo>
                <a:lnTo>
                  <a:pt x="4672" y="9684"/>
                </a:lnTo>
                <a:lnTo>
                  <a:pt x="4502" y="9855"/>
                </a:lnTo>
                <a:lnTo>
                  <a:pt x="4356" y="10025"/>
                </a:lnTo>
                <a:lnTo>
                  <a:pt x="4112" y="10414"/>
                </a:lnTo>
                <a:lnTo>
                  <a:pt x="3918" y="10779"/>
                </a:lnTo>
                <a:lnTo>
                  <a:pt x="3723" y="11144"/>
                </a:lnTo>
                <a:lnTo>
                  <a:pt x="3650" y="11363"/>
                </a:lnTo>
                <a:lnTo>
                  <a:pt x="3553" y="11582"/>
                </a:lnTo>
                <a:lnTo>
                  <a:pt x="3504" y="11826"/>
                </a:lnTo>
                <a:lnTo>
                  <a:pt x="3480" y="12045"/>
                </a:lnTo>
                <a:lnTo>
                  <a:pt x="3480" y="12239"/>
                </a:lnTo>
                <a:lnTo>
                  <a:pt x="3528" y="12337"/>
                </a:lnTo>
                <a:lnTo>
                  <a:pt x="3577" y="12410"/>
                </a:lnTo>
                <a:lnTo>
                  <a:pt x="3601" y="12434"/>
                </a:lnTo>
                <a:lnTo>
                  <a:pt x="3626" y="12458"/>
                </a:lnTo>
                <a:lnTo>
                  <a:pt x="3650" y="12434"/>
                </a:lnTo>
                <a:lnTo>
                  <a:pt x="3674" y="12410"/>
                </a:lnTo>
                <a:lnTo>
                  <a:pt x="3747" y="12288"/>
                </a:lnTo>
                <a:lnTo>
                  <a:pt x="3772" y="12166"/>
                </a:lnTo>
                <a:lnTo>
                  <a:pt x="3820" y="11874"/>
                </a:lnTo>
                <a:lnTo>
                  <a:pt x="3869" y="11631"/>
                </a:lnTo>
                <a:lnTo>
                  <a:pt x="3966" y="11388"/>
                </a:lnTo>
                <a:lnTo>
                  <a:pt x="4137" y="10925"/>
                </a:lnTo>
                <a:lnTo>
                  <a:pt x="4331" y="10536"/>
                </a:lnTo>
                <a:lnTo>
                  <a:pt x="4575" y="10171"/>
                </a:lnTo>
                <a:lnTo>
                  <a:pt x="4818" y="9830"/>
                </a:lnTo>
                <a:lnTo>
                  <a:pt x="5061" y="9490"/>
                </a:lnTo>
                <a:lnTo>
                  <a:pt x="5061" y="9465"/>
                </a:lnTo>
                <a:lnTo>
                  <a:pt x="5061" y="9441"/>
                </a:lnTo>
                <a:close/>
                <a:moveTo>
                  <a:pt x="9003" y="2287"/>
                </a:moveTo>
                <a:lnTo>
                  <a:pt x="9319" y="2312"/>
                </a:lnTo>
                <a:lnTo>
                  <a:pt x="9611" y="2360"/>
                </a:lnTo>
                <a:lnTo>
                  <a:pt x="9928" y="2409"/>
                </a:lnTo>
                <a:lnTo>
                  <a:pt x="10220" y="2482"/>
                </a:lnTo>
                <a:lnTo>
                  <a:pt x="10512" y="2579"/>
                </a:lnTo>
                <a:lnTo>
                  <a:pt x="10804" y="2677"/>
                </a:lnTo>
                <a:lnTo>
                  <a:pt x="11071" y="2798"/>
                </a:lnTo>
                <a:lnTo>
                  <a:pt x="11339" y="2944"/>
                </a:lnTo>
                <a:lnTo>
                  <a:pt x="11582" y="3066"/>
                </a:lnTo>
                <a:lnTo>
                  <a:pt x="11826" y="3236"/>
                </a:lnTo>
                <a:lnTo>
                  <a:pt x="12020" y="3382"/>
                </a:lnTo>
                <a:lnTo>
                  <a:pt x="12215" y="3577"/>
                </a:lnTo>
                <a:lnTo>
                  <a:pt x="12580" y="3966"/>
                </a:lnTo>
                <a:lnTo>
                  <a:pt x="12921" y="4380"/>
                </a:lnTo>
                <a:lnTo>
                  <a:pt x="12410" y="5012"/>
                </a:lnTo>
                <a:lnTo>
                  <a:pt x="11874" y="5596"/>
                </a:lnTo>
                <a:lnTo>
                  <a:pt x="11339" y="6180"/>
                </a:lnTo>
                <a:lnTo>
                  <a:pt x="10804" y="6764"/>
                </a:lnTo>
                <a:lnTo>
                  <a:pt x="9684" y="7908"/>
                </a:lnTo>
                <a:lnTo>
                  <a:pt x="9149" y="8492"/>
                </a:lnTo>
                <a:lnTo>
                  <a:pt x="8614" y="9076"/>
                </a:lnTo>
                <a:lnTo>
                  <a:pt x="6667" y="11217"/>
                </a:lnTo>
                <a:lnTo>
                  <a:pt x="6302" y="11631"/>
                </a:lnTo>
                <a:lnTo>
                  <a:pt x="5889" y="12045"/>
                </a:lnTo>
                <a:lnTo>
                  <a:pt x="5499" y="12410"/>
                </a:lnTo>
                <a:lnTo>
                  <a:pt x="5061" y="12774"/>
                </a:lnTo>
                <a:lnTo>
                  <a:pt x="5061" y="12774"/>
                </a:lnTo>
                <a:lnTo>
                  <a:pt x="5110" y="12677"/>
                </a:lnTo>
                <a:lnTo>
                  <a:pt x="5329" y="12166"/>
                </a:lnTo>
                <a:lnTo>
                  <a:pt x="5572" y="11631"/>
                </a:lnTo>
                <a:lnTo>
                  <a:pt x="5597" y="11582"/>
                </a:lnTo>
                <a:lnTo>
                  <a:pt x="5548" y="11558"/>
                </a:lnTo>
                <a:lnTo>
                  <a:pt x="5499" y="11534"/>
                </a:lnTo>
                <a:lnTo>
                  <a:pt x="5475" y="11582"/>
                </a:lnTo>
                <a:lnTo>
                  <a:pt x="5183" y="11996"/>
                </a:lnTo>
                <a:lnTo>
                  <a:pt x="4915" y="12434"/>
                </a:lnTo>
                <a:lnTo>
                  <a:pt x="4745" y="12750"/>
                </a:lnTo>
                <a:lnTo>
                  <a:pt x="4648" y="12920"/>
                </a:lnTo>
                <a:lnTo>
                  <a:pt x="4599" y="13091"/>
                </a:lnTo>
                <a:lnTo>
                  <a:pt x="4477" y="13188"/>
                </a:lnTo>
                <a:lnTo>
                  <a:pt x="4404" y="13115"/>
                </a:lnTo>
                <a:lnTo>
                  <a:pt x="4258" y="13042"/>
                </a:lnTo>
                <a:lnTo>
                  <a:pt x="4331" y="12750"/>
                </a:lnTo>
                <a:lnTo>
                  <a:pt x="4404" y="12507"/>
                </a:lnTo>
                <a:lnTo>
                  <a:pt x="4526" y="12264"/>
                </a:lnTo>
                <a:lnTo>
                  <a:pt x="4769" y="11801"/>
                </a:lnTo>
                <a:lnTo>
                  <a:pt x="5232" y="11071"/>
                </a:lnTo>
                <a:lnTo>
                  <a:pt x="5694" y="10366"/>
                </a:lnTo>
                <a:lnTo>
                  <a:pt x="5718" y="10341"/>
                </a:lnTo>
                <a:lnTo>
                  <a:pt x="5694" y="10317"/>
                </a:lnTo>
                <a:lnTo>
                  <a:pt x="5670" y="10293"/>
                </a:lnTo>
                <a:lnTo>
                  <a:pt x="5645" y="10317"/>
                </a:lnTo>
                <a:lnTo>
                  <a:pt x="5037" y="11047"/>
                </a:lnTo>
                <a:lnTo>
                  <a:pt x="4745" y="11412"/>
                </a:lnTo>
                <a:lnTo>
                  <a:pt x="4477" y="11801"/>
                </a:lnTo>
                <a:lnTo>
                  <a:pt x="4331" y="12020"/>
                </a:lnTo>
                <a:lnTo>
                  <a:pt x="4185" y="12288"/>
                </a:lnTo>
                <a:lnTo>
                  <a:pt x="4064" y="12556"/>
                </a:lnTo>
                <a:lnTo>
                  <a:pt x="3966" y="12847"/>
                </a:lnTo>
                <a:lnTo>
                  <a:pt x="3674" y="12604"/>
                </a:lnTo>
                <a:lnTo>
                  <a:pt x="3407" y="12312"/>
                </a:lnTo>
                <a:lnTo>
                  <a:pt x="3188" y="11996"/>
                </a:lnTo>
                <a:lnTo>
                  <a:pt x="2969" y="11655"/>
                </a:lnTo>
                <a:lnTo>
                  <a:pt x="3066" y="11436"/>
                </a:lnTo>
                <a:lnTo>
                  <a:pt x="3139" y="11193"/>
                </a:lnTo>
                <a:lnTo>
                  <a:pt x="3236" y="10950"/>
                </a:lnTo>
                <a:lnTo>
                  <a:pt x="3358" y="10706"/>
                </a:lnTo>
                <a:lnTo>
                  <a:pt x="3626" y="10220"/>
                </a:lnTo>
                <a:lnTo>
                  <a:pt x="3869" y="9782"/>
                </a:lnTo>
                <a:lnTo>
                  <a:pt x="4161" y="9368"/>
                </a:lnTo>
                <a:lnTo>
                  <a:pt x="4453" y="8954"/>
                </a:lnTo>
                <a:lnTo>
                  <a:pt x="4769" y="8565"/>
                </a:lnTo>
                <a:lnTo>
                  <a:pt x="4794" y="8541"/>
                </a:lnTo>
                <a:lnTo>
                  <a:pt x="4769" y="8516"/>
                </a:lnTo>
                <a:lnTo>
                  <a:pt x="4745" y="8492"/>
                </a:lnTo>
                <a:lnTo>
                  <a:pt x="4721" y="8492"/>
                </a:lnTo>
                <a:lnTo>
                  <a:pt x="4331" y="8808"/>
                </a:lnTo>
                <a:lnTo>
                  <a:pt x="3991" y="9149"/>
                </a:lnTo>
                <a:lnTo>
                  <a:pt x="3699" y="9514"/>
                </a:lnTo>
                <a:lnTo>
                  <a:pt x="3407" y="9928"/>
                </a:lnTo>
                <a:lnTo>
                  <a:pt x="3236" y="10195"/>
                </a:lnTo>
                <a:lnTo>
                  <a:pt x="3042" y="10512"/>
                </a:lnTo>
                <a:lnTo>
                  <a:pt x="2871" y="10852"/>
                </a:lnTo>
                <a:lnTo>
                  <a:pt x="2798" y="11047"/>
                </a:lnTo>
                <a:lnTo>
                  <a:pt x="2750" y="11217"/>
                </a:lnTo>
                <a:lnTo>
                  <a:pt x="2579" y="10852"/>
                </a:lnTo>
                <a:lnTo>
                  <a:pt x="2458" y="10487"/>
                </a:lnTo>
                <a:lnTo>
                  <a:pt x="2579" y="10341"/>
                </a:lnTo>
                <a:lnTo>
                  <a:pt x="2652" y="10195"/>
                </a:lnTo>
                <a:lnTo>
                  <a:pt x="2798" y="9830"/>
                </a:lnTo>
                <a:lnTo>
                  <a:pt x="3236" y="8954"/>
                </a:lnTo>
                <a:lnTo>
                  <a:pt x="3455" y="8565"/>
                </a:lnTo>
                <a:lnTo>
                  <a:pt x="3699" y="8200"/>
                </a:lnTo>
                <a:lnTo>
                  <a:pt x="3966" y="7835"/>
                </a:lnTo>
                <a:lnTo>
                  <a:pt x="4185" y="7446"/>
                </a:lnTo>
                <a:lnTo>
                  <a:pt x="4210" y="7421"/>
                </a:lnTo>
                <a:lnTo>
                  <a:pt x="4185" y="7397"/>
                </a:lnTo>
                <a:lnTo>
                  <a:pt x="4161" y="7373"/>
                </a:lnTo>
                <a:lnTo>
                  <a:pt x="4137" y="7397"/>
                </a:lnTo>
                <a:lnTo>
                  <a:pt x="3966" y="7494"/>
                </a:lnTo>
                <a:lnTo>
                  <a:pt x="3820" y="7640"/>
                </a:lnTo>
                <a:lnTo>
                  <a:pt x="3674" y="7786"/>
                </a:lnTo>
                <a:lnTo>
                  <a:pt x="3528" y="7957"/>
                </a:lnTo>
                <a:lnTo>
                  <a:pt x="3285" y="8346"/>
                </a:lnTo>
                <a:lnTo>
                  <a:pt x="3066" y="8687"/>
                </a:lnTo>
                <a:lnTo>
                  <a:pt x="2798" y="9198"/>
                </a:lnTo>
                <a:lnTo>
                  <a:pt x="2555" y="9709"/>
                </a:lnTo>
                <a:lnTo>
                  <a:pt x="2458" y="9928"/>
                </a:lnTo>
                <a:lnTo>
                  <a:pt x="2360" y="10171"/>
                </a:lnTo>
                <a:lnTo>
                  <a:pt x="2239" y="9757"/>
                </a:lnTo>
                <a:lnTo>
                  <a:pt x="2166" y="9368"/>
                </a:lnTo>
                <a:lnTo>
                  <a:pt x="2239" y="9173"/>
                </a:lnTo>
                <a:lnTo>
                  <a:pt x="2385" y="8833"/>
                </a:lnTo>
                <a:lnTo>
                  <a:pt x="2555" y="8492"/>
                </a:lnTo>
                <a:lnTo>
                  <a:pt x="2725" y="8176"/>
                </a:lnTo>
                <a:lnTo>
                  <a:pt x="2920" y="7859"/>
                </a:lnTo>
                <a:lnTo>
                  <a:pt x="3309" y="7300"/>
                </a:lnTo>
                <a:lnTo>
                  <a:pt x="3528" y="7056"/>
                </a:lnTo>
                <a:lnTo>
                  <a:pt x="3747" y="6789"/>
                </a:lnTo>
                <a:lnTo>
                  <a:pt x="3893" y="6667"/>
                </a:lnTo>
                <a:lnTo>
                  <a:pt x="4088" y="6545"/>
                </a:lnTo>
                <a:lnTo>
                  <a:pt x="4234" y="6399"/>
                </a:lnTo>
                <a:lnTo>
                  <a:pt x="4380" y="6253"/>
                </a:lnTo>
                <a:lnTo>
                  <a:pt x="4356" y="6229"/>
                </a:lnTo>
                <a:lnTo>
                  <a:pt x="4283" y="6205"/>
                </a:lnTo>
                <a:lnTo>
                  <a:pt x="4185" y="6180"/>
                </a:lnTo>
                <a:lnTo>
                  <a:pt x="4064" y="6229"/>
                </a:lnTo>
                <a:lnTo>
                  <a:pt x="3942" y="6278"/>
                </a:lnTo>
                <a:lnTo>
                  <a:pt x="3820" y="6375"/>
                </a:lnTo>
                <a:lnTo>
                  <a:pt x="3699" y="6472"/>
                </a:lnTo>
                <a:lnTo>
                  <a:pt x="3455" y="6716"/>
                </a:lnTo>
                <a:lnTo>
                  <a:pt x="3236" y="6983"/>
                </a:lnTo>
                <a:lnTo>
                  <a:pt x="3017" y="7251"/>
                </a:lnTo>
                <a:lnTo>
                  <a:pt x="2750" y="7640"/>
                </a:lnTo>
                <a:lnTo>
                  <a:pt x="2579" y="7908"/>
                </a:lnTo>
                <a:lnTo>
                  <a:pt x="2409" y="8176"/>
                </a:lnTo>
                <a:lnTo>
                  <a:pt x="2239" y="8468"/>
                </a:lnTo>
                <a:lnTo>
                  <a:pt x="2093" y="8784"/>
                </a:lnTo>
                <a:lnTo>
                  <a:pt x="2093" y="8565"/>
                </a:lnTo>
                <a:lnTo>
                  <a:pt x="2093" y="8224"/>
                </a:lnTo>
                <a:lnTo>
                  <a:pt x="2239" y="7835"/>
                </a:lnTo>
                <a:lnTo>
                  <a:pt x="2385" y="7567"/>
                </a:lnTo>
                <a:lnTo>
                  <a:pt x="2506" y="7324"/>
                </a:lnTo>
                <a:lnTo>
                  <a:pt x="2823" y="6837"/>
                </a:lnTo>
                <a:lnTo>
                  <a:pt x="3139" y="6375"/>
                </a:lnTo>
                <a:lnTo>
                  <a:pt x="3309" y="6156"/>
                </a:lnTo>
                <a:lnTo>
                  <a:pt x="3504" y="5961"/>
                </a:lnTo>
                <a:lnTo>
                  <a:pt x="3723" y="5742"/>
                </a:lnTo>
                <a:lnTo>
                  <a:pt x="3942" y="5572"/>
                </a:lnTo>
                <a:lnTo>
                  <a:pt x="4161" y="5402"/>
                </a:lnTo>
                <a:lnTo>
                  <a:pt x="4404" y="5256"/>
                </a:lnTo>
                <a:lnTo>
                  <a:pt x="4429" y="5207"/>
                </a:lnTo>
                <a:lnTo>
                  <a:pt x="4429" y="5158"/>
                </a:lnTo>
                <a:lnTo>
                  <a:pt x="4380" y="5110"/>
                </a:lnTo>
                <a:lnTo>
                  <a:pt x="4331" y="5110"/>
                </a:lnTo>
                <a:lnTo>
                  <a:pt x="4088" y="5207"/>
                </a:lnTo>
                <a:lnTo>
                  <a:pt x="3845" y="5353"/>
                </a:lnTo>
                <a:lnTo>
                  <a:pt x="3626" y="5499"/>
                </a:lnTo>
                <a:lnTo>
                  <a:pt x="3431" y="5645"/>
                </a:lnTo>
                <a:lnTo>
                  <a:pt x="3236" y="5840"/>
                </a:lnTo>
                <a:lnTo>
                  <a:pt x="3042" y="6034"/>
                </a:lnTo>
                <a:lnTo>
                  <a:pt x="2701" y="6424"/>
                </a:lnTo>
                <a:lnTo>
                  <a:pt x="2409" y="6837"/>
                </a:lnTo>
                <a:lnTo>
                  <a:pt x="2166" y="7251"/>
                </a:lnTo>
                <a:lnTo>
                  <a:pt x="2239" y="6910"/>
                </a:lnTo>
                <a:lnTo>
                  <a:pt x="2312" y="6570"/>
                </a:lnTo>
                <a:lnTo>
                  <a:pt x="2409" y="6229"/>
                </a:lnTo>
                <a:lnTo>
                  <a:pt x="2531" y="5888"/>
                </a:lnTo>
                <a:lnTo>
                  <a:pt x="2774" y="5621"/>
                </a:lnTo>
                <a:lnTo>
                  <a:pt x="3042" y="5402"/>
                </a:lnTo>
                <a:lnTo>
                  <a:pt x="3626" y="4964"/>
                </a:lnTo>
                <a:lnTo>
                  <a:pt x="3650" y="4915"/>
                </a:lnTo>
                <a:lnTo>
                  <a:pt x="3650" y="4866"/>
                </a:lnTo>
                <a:lnTo>
                  <a:pt x="3626" y="4818"/>
                </a:lnTo>
                <a:lnTo>
                  <a:pt x="3407" y="4818"/>
                </a:lnTo>
                <a:lnTo>
                  <a:pt x="3261" y="4866"/>
                </a:lnTo>
                <a:lnTo>
                  <a:pt x="3090" y="4939"/>
                </a:lnTo>
                <a:lnTo>
                  <a:pt x="2944" y="5012"/>
                </a:lnTo>
                <a:lnTo>
                  <a:pt x="3236" y="4574"/>
                </a:lnTo>
                <a:lnTo>
                  <a:pt x="3577" y="4161"/>
                </a:lnTo>
                <a:lnTo>
                  <a:pt x="3747" y="3966"/>
                </a:lnTo>
                <a:lnTo>
                  <a:pt x="3942" y="3796"/>
                </a:lnTo>
                <a:lnTo>
                  <a:pt x="4137" y="3626"/>
                </a:lnTo>
                <a:lnTo>
                  <a:pt x="4356" y="3480"/>
                </a:lnTo>
                <a:lnTo>
                  <a:pt x="4623" y="3309"/>
                </a:lnTo>
                <a:lnTo>
                  <a:pt x="4867" y="3163"/>
                </a:lnTo>
                <a:lnTo>
                  <a:pt x="5426" y="2896"/>
                </a:lnTo>
                <a:lnTo>
                  <a:pt x="5986" y="2677"/>
                </a:lnTo>
                <a:lnTo>
                  <a:pt x="6594" y="2506"/>
                </a:lnTo>
                <a:lnTo>
                  <a:pt x="7178" y="2385"/>
                </a:lnTo>
                <a:lnTo>
                  <a:pt x="7786" y="2312"/>
                </a:lnTo>
                <a:lnTo>
                  <a:pt x="8419" y="2287"/>
                </a:lnTo>
                <a:close/>
                <a:moveTo>
                  <a:pt x="2506" y="11947"/>
                </a:moveTo>
                <a:lnTo>
                  <a:pt x="2798" y="12410"/>
                </a:lnTo>
                <a:lnTo>
                  <a:pt x="2969" y="12628"/>
                </a:lnTo>
                <a:lnTo>
                  <a:pt x="3139" y="12823"/>
                </a:lnTo>
                <a:lnTo>
                  <a:pt x="3334" y="12993"/>
                </a:lnTo>
                <a:lnTo>
                  <a:pt x="3528" y="13188"/>
                </a:lnTo>
                <a:lnTo>
                  <a:pt x="3723" y="13334"/>
                </a:lnTo>
                <a:lnTo>
                  <a:pt x="3918" y="13480"/>
                </a:lnTo>
                <a:lnTo>
                  <a:pt x="3528" y="13675"/>
                </a:lnTo>
                <a:lnTo>
                  <a:pt x="3309" y="13748"/>
                </a:lnTo>
                <a:lnTo>
                  <a:pt x="3090" y="13821"/>
                </a:lnTo>
                <a:lnTo>
                  <a:pt x="2871" y="13845"/>
                </a:lnTo>
                <a:lnTo>
                  <a:pt x="2677" y="13845"/>
                </a:lnTo>
                <a:lnTo>
                  <a:pt x="2506" y="13796"/>
                </a:lnTo>
                <a:lnTo>
                  <a:pt x="2409" y="13772"/>
                </a:lnTo>
                <a:lnTo>
                  <a:pt x="2336" y="13723"/>
                </a:lnTo>
                <a:lnTo>
                  <a:pt x="2239" y="13626"/>
                </a:lnTo>
                <a:lnTo>
                  <a:pt x="2190" y="13553"/>
                </a:lnTo>
                <a:lnTo>
                  <a:pt x="2141" y="13456"/>
                </a:lnTo>
                <a:lnTo>
                  <a:pt x="2117" y="13358"/>
                </a:lnTo>
                <a:lnTo>
                  <a:pt x="2117" y="13139"/>
                </a:lnTo>
                <a:lnTo>
                  <a:pt x="2166" y="12896"/>
                </a:lnTo>
                <a:lnTo>
                  <a:pt x="2239" y="12653"/>
                </a:lnTo>
                <a:lnTo>
                  <a:pt x="2336" y="12410"/>
                </a:lnTo>
                <a:lnTo>
                  <a:pt x="2506" y="11947"/>
                </a:lnTo>
                <a:close/>
                <a:moveTo>
                  <a:pt x="14064" y="6570"/>
                </a:moveTo>
                <a:lnTo>
                  <a:pt x="14113" y="6740"/>
                </a:lnTo>
                <a:lnTo>
                  <a:pt x="14162" y="6910"/>
                </a:lnTo>
                <a:lnTo>
                  <a:pt x="14210" y="7105"/>
                </a:lnTo>
                <a:lnTo>
                  <a:pt x="14235" y="7324"/>
                </a:lnTo>
                <a:lnTo>
                  <a:pt x="14235" y="7713"/>
                </a:lnTo>
                <a:lnTo>
                  <a:pt x="14235" y="8078"/>
                </a:lnTo>
                <a:lnTo>
                  <a:pt x="14235" y="8541"/>
                </a:lnTo>
                <a:lnTo>
                  <a:pt x="14210" y="9003"/>
                </a:lnTo>
                <a:lnTo>
                  <a:pt x="14162" y="9465"/>
                </a:lnTo>
                <a:lnTo>
                  <a:pt x="14064" y="9928"/>
                </a:lnTo>
                <a:lnTo>
                  <a:pt x="13943" y="10341"/>
                </a:lnTo>
                <a:lnTo>
                  <a:pt x="13797" y="10731"/>
                </a:lnTo>
                <a:lnTo>
                  <a:pt x="13602" y="11120"/>
                </a:lnTo>
                <a:lnTo>
                  <a:pt x="13383" y="11485"/>
                </a:lnTo>
                <a:lnTo>
                  <a:pt x="13140" y="11850"/>
                </a:lnTo>
                <a:lnTo>
                  <a:pt x="12848" y="12166"/>
                </a:lnTo>
                <a:lnTo>
                  <a:pt x="12556" y="12483"/>
                </a:lnTo>
                <a:lnTo>
                  <a:pt x="12239" y="12799"/>
                </a:lnTo>
                <a:lnTo>
                  <a:pt x="12191" y="12726"/>
                </a:lnTo>
                <a:lnTo>
                  <a:pt x="12142" y="12701"/>
                </a:lnTo>
                <a:lnTo>
                  <a:pt x="12020" y="12628"/>
                </a:lnTo>
                <a:lnTo>
                  <a:pt x="11972" y="12628"/>
                </a:lnTo>
                <a:lnTo>
                  <a:pt x="11947" y="12653"/>
                </a:lnTo>
                <a:lnTo>
                  <a:pt x="11947" y="12677"/>
                </a:lnTo>
                <a:lnTo>
                  <a:pt x="11947" y="12726"/>
                </a:lnTo>
                <a:lnTo>
                  <a:pt x="11996" y="12774"/>
                </a:lnTo>
                <a:lnTo>
                  <a:pt x="12020" y="12823"/>
                </a:lnTo>
                <a:lnTo>
                  <a:pt x="12045" y="12969"/>
                </a:lnTo>
                <a:lnTo>
                  <a:pt x="11680" y="13237"/>
                </a:lnTo>
                <a:lnTo>
                  <a:pt x="11582" y="13018"/>
                </a:lnTo>
                <a:lnTo>
                  <a:pt x="11558" y="12896"/>
                </a:lnTo>
                <a:lnTo>
                  <a:pt x="11534" y="12774"/>
                </a:lnTo>
                <a:lnTo>
                  <a:pt x="11509" y="12726"/>
                </a:lnTo>
                <a:lnTo>
                  <a:pt x="11461" y="12701"/>
                </a:lnTo>
                <a:lnTo>
                  <a:pt x="11412" y="12726"/>
                </a:lnTo>
                <a:lnTo>
                  <a:pt x="11388" y="12774"/>
                </a:lnTo>
                <a:lnTo>
                  <a:pt x="11363" y="13115"/>
                </a:lnTo>
                <a:lnTo>
                  <a:pt x="11363" y="13285"/>
                </a:lnTo>
                <a:lnTo>
                  <a:pt x="11388" y="13431"/>
                </a:lnTo>
                <a:lnTo>
                  <a:pt x="11266" y="13529"/>
                </a:lnTo>
                <a:lnTo>
                  <a:pt x="11096" y="13626"/>
                </a:lnTo>
                <a:lnTo>
                  <a:pt x="11023" y="13310"/>
                </a:lnTo>
                <a:lnTo>
                  <a:pt x="10925" y="12993"/>
                </a:lnTo>
                <a:lnTo>
                  <a:pt x="10877" y="12969"/>
                </a:lnTo>
                <a:lnTo>
                  <a:pt x="10828" y="12993"/>
                </a:lnTo>
                <a:lnTo>
                  <a:pt x="10779" y="13188"/>
                </a:lnTo>
                <a:lnTo>
                  <a:pt x="10779" y="13383"/>
                </a:lnTo>
                <a:lnTo>
                  <a:pt x="10804" y="13577"/>
                </a:lnTo>
                <a:lnTo>
                  <a:pt x="10852" y="13772"/>
                </a:lnTo>
                <a:lnTo>
                  <a:pt x="10487" y="13918"/>
                </a:lnTo>
                <a:lnTo>
                  <a:pt x="10487" y="13821"/>
                </a:lnTo>
                <a:lnTo>
                  <a:pt x="10463" y="13480"/>
                </a:lnTo>
                <a:lnTo>
                  <a:pt x="10439" y="13310"/>
                </a:lnTo>
                <a:lnTo>
                  <a:pt x="10414" y="13139"/>
                </a:lnTo>
                <a:lnTo>
                  <a:pt x="10390" y="13091"/>
                </a:lnTo>
                <a:lnTo>
                  <a:pt x="10293" y="13091"/>
                </a:lnTo>
                <a:lnTo>
                  <a:pt x="10268" y="13139"/>
                </a:lnTo>
                <a:lnTo>
                  <a:pt x="10195" y="13480"/>
                </a:lnTo>
                <a:lnTo>
                  <a:pt x="10195" y="13821"/>
                </a:lnTo>
                <a:lnTo>
                  <a:pt x="10171" y="14040"/>
                </a:lnTo>
                <a:lnTo>
                  <a:pt x="9782" y="14186"/>
                </a:lnTo>
                <a:lnTo>
                  <a:pt x="9806" y="13845"/>
                </a:lnTo>
                <a:lnTo>
                  <a:pt x="9879" y="13504"/>
                </a:lnTo>
                <a:lnTo>
                  <a:pt x="9928" y="13164"/>
                </a:lnTo>
                <a:lnTo>
                  <a:pt x="9952" y="12823"/>
                </a:lnTo>
                <a:lnTo>
                  <a:pt x="9952" y="12774"/>
                </a:lnTo>
                <a:lnTo>
                  <a:pt x="9928" y="12750"/>
                </a:lnTo>
                <a:lnTo>
                  <a:pt x="9879" y="12726"/>
                </a:lnTo>
                <a:lnTo>
                  <a:pt x="9806" y="12750"/>
                </a:lnTo>
                <a:lnTo>
                  <a:pt x="9757" y="12799"/>
                </a:lnTo>
                <a:lnTo>
                  <a:pt x="9636" y="13139"/>
                </a:lnTo>
                <a:lnTo>
                  <a:pt x="9490" y="13504"/>
                </a:lnTo>
                <a:lnTo>
                  <a:pt x="9417" y="13894"/>
                </a:lnTo>
                <a:lnTo>
                  <a:pt x="9392" y="14088"/>
                </a:lnTo>
                <a:lnTo>
                  <a:pt x="9368" y="14283"/>
                </a:lnTo>
                <a:lnTo>
                  <a:pt x="9125" y="14332"/>
                </a:lnTo>
                <a:lnTo>
                  <a:pt x="9125" y="14064"/>
                </a:lnTo>
                <a:lnTo>
                  <a:pt x="9149" y="13821"/>
                </a:lnTo>
                <a:lnTo>
                  <a:pt x="9173" y="13431"/>
                </a:lnTo>
                <a:lnTo>
                  <a:pt x="9222" y="13237"/>
                </a:lnTo>
                <a:lnTo>
                  <a:pt x="9246" y="13139"/>
                </a:lnTo>
                <a:lnTo>
                  <a:pt x="9295" y="13091"/>
                </a:lnTo>
                <a:lnTo>
                  <a:pt x="9295" y="13066"/>
                </a:lnTo>
                <a:lnTo>
                  <a:pt x="9295" y="13042"/>
                </a:lnTo>
                <a:lnTo>
                  <a:pt x="9246" y="13042"/>
                </a:lnTo>
                <a:lnTo>
                  <a:pt x="9173" y="13091"/>
                </a:lnTo>
                <a:lnTo>
                  <a:pt x="9125" y="13139"/>
                </a:lnTo>
                <a:lnTo>
                  <a:pt x="9027" y="13310"/>
                </a:lnTo>
                <a:lnTo>
                  <a:pt x="8954" y="13480"/>
                </a:lnTo>
                <a:lnTo>
                  <a:pt x="8906" y="13650"/>
                </a:lnTo>
                <a:lnTo>
                  <a:pt x="8808" y="13991"/>
                </a:lnTo>
                <a:lnTo>
                  <a:pt x="8784" y="14210"/>
                </a:lnTo>
                <a:lnTo>
                  <a:pt x="8784" y="14405"/>
                </a:lnTo>
                <a:lnTo>
                  <a:pt x="8443" y="14453"/>
                </a:lnTo>
                <a:lnTo>
                  <a:pt x="8443" y="14332"/>
                </a:lnTo>
                <a:lnTo>
                  <a:pt x="8492" y="13894"/>
                </a:lnTo>
                <a:lnTo>
                  <a:pt x="8589" y="13456"/>
                </a:lnTo>
                <a:lnTo>
                  <a:pt x="8735" y="13042"/>
                </a:lnTo>
                <a:lnTo>
                  <a:pt x="8833" y="12847"/>
                </a:lnTo>
                <a:lnTo>
                  <a:pt x="8930" y="12653"/>
                </a:lnTo>
                <a:lnTo>
                  <a:pt x="8930" y="12628"/>
                </a:lnTo>
                <a:lnTo>
                  <a:pt x="8906" y="12580"/>
                </a:lnTo>
                <a:lnTo>
                  <a:pt x="8881" y="12580"/>
                </a:lnTo>
                <a:lnTo>
                  <a:pt x="8857" y="12604"/>
                </a:lnTo>
                <a:lnTo>
                  <a:pt x="8687" y="12799"/>
                </a:lnTo>
                <a:lnTo>
                  <a:pt x="8516" y="12993"/>
                </a:lnTo>
                <a:lnTo>
                  <a:pt x="8395" y="13237"/>
                </a:lnTo>
                <a:lnTo>
                  <a:pt x="8297" y="13456"/>
                </a:lnTo>
                <a:lnTo>
                  <a:pt x="8200" y="13723"/>
                </a:lnTo>
                <a:lnTo>
                  <a:pt x="8127" y="13967"/>
                </a:lnTo>
                <a:lnTo>
                  <a:pt x="8103" y="14234"/>
                </a:lnTo>
                <a:lnTo>
                  <a:pt x="8078" y="14478"/>
                </a:lnTo>
                <a:lnTo>
                  <a:pt x="7762" y="14502"/>
                </a:lnTo>
                <a:lnTo>
                  <a:pt x="7811" y="14259"/>
                </a:lnTo>
                <a:lnTo>
                  <a:pt x="7859" y="14113"/>
                </a:lnTo>
                <a:lnTo>
                  <a:pt x="7908" y="13967"/>
                </a:lnTo>
                <a:lnTo>
                  <a:pt x="7957" y="13796"/>
                </a:lnTo>
                <a:lnTo>
                  <a:pt x="7981" y="13650"/>
                </a:lnTo>
                <a:lnTo>
                  <a:pt x="7957" y="13602"/>
                </a:lnTo>
                <a:lnTo>
                  <a:pt x="7932" y="13577"/>
                </a:lnTo>
                <a:lnTo>
                  <a:pt x="7884" y="13577"/>
                </a:lnTo>
                <a:lnTo>
                  <a:pt x="7811" y="13626"/>
                </a:lnTo>
                <a:lnTo>
                  <a:pt x="7738" y="13699"/>
                </a:lnTo>
                <a:lnTo>
                  <a:pt x="7689" y="13772"/>
                </a:lnTo>
                <a:lnTo>
                  <a:pt x="7640" y="13869"/>
                </a:lnTo>
                <a:lnTo>
                  <a:pt x="7567" y="14064"/>
                </a:lnTo>
                <a:lnTo>
                  <a:pt x="7519" y="14259"/>
                </a:lnTo>
                <a:lnTo>
                  <a:pt x="7446" y="14526"/>
                </a:lnTo>
                <a:lnTo>
                  <a:pt x="7105" y="14526"/>
                </a:lnTo>
                <a:lnTo>
                  <a:pt x="7129" y="14380"/>
                </a:lnTo>
                <a:lnTo>
                  <a:pt x="7178" y="14210"/>
                </a:lnTo>
                <a:lnTo>
                  <a:pt x="7300" y="13894"/>
                </a:lnTo>
                <a:lnTo>
                  <a:pt x="7421" y="13577"/>
                </a:lnTo>
                <a:lnTo>
                  <a:pt x="7421" y="13529"/>
                </a:lnTo>
                <a:lnTo>
                  <a:pt x="7397" y="13504"/>
                </a:lnTo>
                <a:lnTo>
                  <a:pt x="7324" y="13504"/>
                </a:lnTo>
                <a:lnTo>
                  <a:pt x="7154" y="13650"/>
                </a:lnTo>
                <a:lnTo>
                  <a:pt x="7008" y="13821"/>
                </a:lnTo>
                <a:lnTo>
                  <a:pt x="6886" y="13991"/>
                </a:lnTo>
                <a:lnTo>
                  <a:pt x="6789" y="14210"/>
                </a:lnTo>
                <a:lnTo>
                  <a:pt x="6740" y="14332"/>
                </a:lnTo>
                <a:lnTo>
                  <a:pt x="6716" y="14502"/>
                </a:lnTo>
                <a:lnTo>
                  <a:pt x="6497" y="14453"/>
                </a:lnTo>
                <a:lnTo>
                  <a:pt x="6302" y="14380"/>
                </a:lnTo>
                <a:lnTo>
                  <a:pt x="5889" y="14210"/>
                </a:lnTo>
                <a:lnTo>
                  <a:pt x="7008" y="13358"/>
                </a:lnTo>
                <a:lnTo>
                  <a:pt x="8078" y="12458"/>
                </a:lnTo>
                <a:lnTo>
                  <a:pt x="8881" y="11777"/>
                </a:lnTo>
                <a:lnTo>
                  <a:pt x="9271" y="11436"/>
                </a:lnTo>
                <a:lnTo>
                  <a:pt x="9684" y="11120"/>
                </a:lnTo>
                <a:lnTo>
                  <a:pt x="10463" y="10512"/>
                </a:lnTo>
                <a:lnTo>
                  <a:pt x="10828" y="10195"/>
                </a:lnTo>
                <a:lnTo>
                  <a:pt x="11193" y="9855"/>
                </a:lnTo>
                <a:lnTo>
                  <a:pt x="11388" y="9636"/>
                </a:lnTo>
                <a:lnTo>
                  <a:pt x="11582" y="9417"/>
                </a:lnTo>
                <a:lnTo>
                  <a:pt x="11923" y="8930"/>
                </a:lnTo>
                <a:lnTo>
                  <a:pt x="12264" y="8443"/>
                </a:lnTo>
                <a:lnTo>
                  <a:pt x="12434" y="8200"/>
                </a:lnTo>
                <a:lnTo>
                  <a:pt x="12629" y="7981"/>
                </a:lnTo>
                <a:lnTo>
                  <a:pt x="12969" y="7616"/>
                </a:lnTo>
                <a:lnTo>
                  <a:pt x="13334" y="7251"/>
                </a:lnTo>
                <a:lnTo>
                  <a:pt x="13699" y="6910"/>
                </a:lnTo>
                <a:lnTo>
                  <a:pt x="14064" y="6570"/>
                </a:lnTo>
                <a:close/>
                <a:moveTo>
                  <a:pt x="14356" y="1460"/>
                </a:moveTo>
                <a:lnTo>
                  <a:pt x="14575" y="1509"/>
                </a:lnTo>
                <a:lnTo>
                  <a:pt x="14721" y="1582"/>
                </a:lnTo>
                <a:lnTo>
                  <a:pt x="14843" y="1679"/>
                </a:lnTo>
                <a:lnTo>
                  <a:pt x="14916" y="1825"/>
                </a:lnTo>
                <a:lnTo>
                  <a:pt x="14964" y="1971"/>
                </a:lnTo>
                <a:lnTo>
                  <a:pt x="14989" y="2141"/>
                </a:lnTo>
                <a:lnTo>
                  <a:pt x="14964" y="2312"/>
                </a:lnTo>
                <a:lnTo>
                  <a:pt x="14940" y="2506"/>
                </a:lnTo>
                <a:lnTo>
                  <a:pt x="14867" y="2701"/>
                </a:lnTo>
                <a:lnTo>
                  <a:pt x="14721" y="3090"/>
                </a:lnTo>
                <a:lnTo>
                  <a:pt x="14551" y="3455"/>
                </a:lnTo>
                <a:lnTo>
                  <a:pt x="14381" y="3747"/>
                </a:lnTo>
                <a:lnTo>
                  <a:pt x="14162" y="4112"/>
                </a:lnTo>
                <a:lnTo>
                  <a:pt x="13918" y="4477"/>
                </a:lnTo>
                <a:lnTo>
                  <a:pt x="13432" y="5183"/>
                </a:lnTo>
                <a:lnTo>
                  <a:pt x="12385" y="6545"/>
                </a:lnTo>
                <a:lnTo>
                  <a:pt x="12045" y="7008"/>
                </a:lnTo>
                <a:lnTo>
                  <a:pt x="11704" y="7421"/>
                </a:lnTo>
                <a:lnTo>
                  <a:pt x="11339" y="7835"/>
                </a:lnTo>
                <a:lnTo>
                  <a:pt x="10950" y="8224"/>
                </a:lnTo>
                <a:lnTo>
                  <a:pt x="10560" y="8614"/>
                </a:lnTo>
                <a:lnTo>
                  <a:pt x="10171" y="9003"/>
                </a:lnTo>
                <a:lnTo>
                  <a:pt x="9319" y="9733"/>
                </a:lnTo>
                <a:lnTo>
                  <a:pt x="8565" y="10341"/>
                </a:lnTo>
                <a:lnTo>
                  <a:pt x="7835" y="10974"/>
                </a:lnTo>
                <a:lnTo>
                  <a:pt x="7129" y="11607"/>
                </a:lnTo>
                <a:lnTo>
                  <a:pt x="6789" y="11947"/>
                </a:lnTo>
                <a:lnTo>
                  <a:pt x="6448" y="12288"/>
                </a:lnTo>
                <a:lnTo>
                  <a:pt x="5791" y="12945"/>
                </a:lnTo>
                <a:lnTo>
                  <a:pt x="5134" y="13602"/>
                </a:lnTo>
                <a:lnTo>
                  <a:pt x="4794" y="13918"/>
                </a:lnTo>
                <a:lnTo>
                  <a:pt x="4429" y="14210"/>
                </a:lnTo>
                <a:lnTo>
                  <a:pt x="4064" y="14478"/>
                </a:lnTo>
                <a:lnTo>
                  <a:pt x="3674" y="14745"/>
                </a:lnTo>
                <a:lnTo>
                  <a:pt x="3431" y="14891"/>
                </a:lnTo>
                <a:lnTo>
                  <a:pt x="3115" y="15037"/>
                </a:lnTo>
                <a:lnTo>
                  <a:pt x="2750" y="15208"/>
                </a:lnTo>
                <a:lnTo>
                  <a:pt x="2360" y="15305"/>
                </a:lnTo>
                <a:lnTo>
                  <a:pt x="2166" y="15354"/>
                </a:lnTo>
                <a:lnTo>
                  <a:pt x="1971" y="15378"/>
                </a:lnTo>
                <a:lnTo>
                  <a:pt x="1776" y="15402"/>
                </a:lnTo>
                <a:lnTo>
                  <a:pt x="1606" y="15378"/>
                </a:lnTo>
                <a:lnTo>
                  <a:pt x="1460" y="15329"/>
                </a:lnTo>
                <a:lnTo>
                  <a:pt x="1314" y="15256"/>
                </a:lnTo>
                <a:lnTo>
                  <a:pt x="1192" y="15159"/>
                </a:lnTo>
                <a:lnTo>
                  <a:pt x="1095" y="15037"/>
                </a:lnTo>
                <a:lnTo>
                  <a:pt x="1022" y="14867"/>
                </a:lnTo>
                <a:lnTo>
                  <a:pt x="973" y="14672"/>
                </a:lnTo>
                <a:lnTo>
                  <a:pt x="973" y="14478"/>
                </a:lnTo>
                <a:lnTo>
                  <a:pt x="973" y="14283"/>
                </a:lnTo>
                <a:lnTo>
                  <a:pt x="998" y="14064"/>
                </a:lnTo>
                <a:lnTo>
                  <a:pt x="1046" y="13869"/>
                </a:lnTo>
                <a:lnTo>
                  <a:pt x="1168" y="13456"/>
                </a:lnTo>
                <a:lnTo>
                  <a:pt x="1752" y="12288"/>
                </a:lnTo>
                <a:lnTo>
                  <a:pt x="2020" y="11753"/>
                </a:lnTo>
                <a:lnTo>
                  <a:pt x="2141" y="11558"/>
                </a:lnTo>
                <a:lnTo>
                  <a:pt x="2190" y="11485"/>
                </a:lnTo>
                <a:lnTo>
                  <a:pt x="2239" y="11436"/>
                </a:lnTo>
                <a:lnTo>
                  <a:pt x="2287" y="11534"/>
                </a:lnTo>
                <a:lnTo>
                  <a:pt x="2263" y="11558"/>
                </a:lnTo>
                <a:lnTo>
                  <a:pt x="1995" y="12118"/>
                </a:lnTo>
                <a:lnTo>
                  <a:pt x="1874" y="12410"/>
                </a:lnTo>
                <a:lnTo>
                  <a:pt x="1776" y="12701"/>
                </a:lnTo>
                <a:lnTo>
                  <a:pt x="1703" y="12993"/>
                </a:lnTo>
                <a:lnTo>
                  <a:pt x="1703" y="13139"/>
                </a:lnTo>
                <a:lnTo>
                  <a:pt x="1703" y="13285"/>
                </a:lnTo>
                <a:lnTo>
                  <a:pt x="1703" y="13431"/>
                </a:lnTo>
                <a:lnTo>
                  <a:pt x="1728" y="13577"/>
                </a:lnTo>
                <a:lnTo>
                  <a:pt x="1776" y="13723"/>
                </a:lnTo>
                <a:lnTo>
                  <a:pt x="1849" y="13869"/>
                </a:lnTo>
                <a:lnTo>
                  <a:pt x="1922" y="13967"/>
                </a:lnTo>
                <a:lnTo>
                  <a:pt x="2020" y="14064"/>
                </a:lnTo>
                <a:lnTo>
                  <a:pt x="2117" y="14137"/>
                </a:lnTo>
                <a:lnTo>
                  <a:pt x="2214" y="14210"/>
                </a:lnTo>
                <a:lnTo>
                  <a:pt x="2336" y="14234"/>
                </a:lnTo>
                <a:lnTo>
                  <a:pt x="2458" y="14283"/>
                </a:lnTo>
                <a:lnTo>
                  <a:pt x="2701" y="14283"/>
                </a:lnTo>
                <a:lnTo>
                  <a:pt x="2969" y="14259"/>
                </a:lnTo>
                <a:lnTo>
                  <a:pt x="3236" y="14210"/>
                </a:lnTo>
                <a:lnTo>
                  <a:pt x="3480" y="14137"/>
                </a:lnTo>
                <a:lnTo>
                  <a:pt x="3674" y="14040"/>
                </a:lnTo>
                <a:lnTo>
                  <a:pt x="4064" y="13869"/>
                </a:lnTo>
                <a:lnTo>
                  <a:pt x="4404" y="13650"/>
                </a:lnTo>
                <a:lnTo>
                  <a:pt x="4745" y="13407"/>
                </a:lnTo>
                <a:lnTo>
                  <a:pt x="5086" y="13139"/>
                </a:lnTo>
                <a:lnTo>
                  <a:pt x="5718" y="12580"/>
                </a:lnTo>
                <a:lnTo>
                  <a:pt x="6351" y="12020"/>
                </a:lnTo>
                <a:lnTo>
                  <a:pt x="7056" y="11315"/>
                </a:lnTo>
                <a:lnTo>
                  <a:pt x="7762" y="10585"/>
                </a:lnTo>
                <a:lnTo>
                  <a:pt x="8443" y="9855"/>
                </a:lnTo>
                <a:lnTo>
                  <a:pt x="9149" y="9125"/>
                </a:lnTo>
                <a:lnTo>
                  <a:pt x="10585" y="7665"/>
                </a:lnTo>
                <a:lnTo>
                  <a:pt x="11315" y="6910"/>
                </a:lnTo>
                <a:lnTo>
                  <a:pt x="12045" y="6180"/>
                </a:lnTo>
                <a:lnTo>
                  <a:pt x="12580" y="5596"/>
                </a:lnTo>
                <a:lnTo>
                  <a:pt x="13091" y="4988"/>
                </a:lnTo>
                <a:lnTo>
                  <a:pt x="13334" y="4672"/>
                </a:lnTo>
                <a:lnTo>
                  <a:pt x="13553" y="4356"/>
                </a:lnTo>
                <a:lnTo>
                  <a:pt x="13772" y="4015"/>
                </a:lnTo>
                <a:lnTo>
                  <a:pt x="13943" y="3674"/>
                </a:lnTo>
                <a:lnTo>
                  <a:pt x="14040" y="3407"/>
                </a:lnTo>
                <a:lnTo>
                  <a:pt x="14113" y="3163"/>
                </a:lnTo>
                <a:lnTo>
                  <a:pt x="14162" y="2896"/>
                </a:lnTo>
                <a:lnTo>
                  <a:pt x="14186" y="2628"/>
                </a:lnTo>
                <a:lnTo>
                  <a:pt x="14137" y="2385"/>
                </a:lnTo>
                <a:lnTo>
                  <a:pt x="14089" y="2263"/>
                </a:lnTo>
                <a:lnTo>
                  <a:pt x="14040" y="2141"/>
                </a:lnTo>
                <a:lnTo>
                  <a:pt x="13967" y="2044"/>
                </a:lnTo>
                <a:lnTo>
                  <a:pt x="13894" y="1947"/>
                </a:lnTo>
                <a:lnTo>
                  <a:pt x="13772" y="1849"/>
                </a:lnTo>
                <a:lnTo>
                  <a:pt x="13651" y="1776"/>
                </a:lnTo>
                <a:lnTo>
                  <a:pt x="13480" y="1703"/>
                </a:lnTo>
                <a:lnTo>
                  <a:pt x="13334" y="1679"/>
                </a:lnTo>
                <a:lnTo>
                  <a:pt x="12994" y="1679"/>
                </a:lnTo>
                <a:lnTo>
                  <a:pt x="13261" y="1606"/>
                </a:lnTo>
                <a:lnTo>
                  <a:pt x="13529" y="1533"/>
                </a:lnTo>
                <a:lnTo>
                  <a:pt x="13821" y="1484"/>
                </a:lnTo>
                <a:lnTo>
                  <a:pt x="14113" y="1460"/>
                </a:lnTo>
                <a:close/>
                <a:moveTo>
                  <a:pt x="15573" y="535"/>
                </a:moveTo>
                <a:lnTo>
                  <a:pt x="15694" y="584"/>
                </a:lnTo>
                <a:lnTo>
                  <a:pt x="15767" y="633"/>
                </a:lnTo>
                <a:lnTo>
                  <a:pt x="15816" y="681"/>
                </a:lnTo>
                <a:lnTo>
                  <a:pt x="15840" y="754"/>
                </a:lnTo>
                <a:lnTo>
                  <a:pt x="15889" y="852"/>
                </a:lnTo>
                <a:lnTo>
                  <a:pt x="15938" y="1119"/>
                </a:lnTo>
                <a:lnTo>
                  <a:pt x="15938" y="1387"/>
                </a:lnTo>
                <a:lnTo>
                  <a:pt x="15913" y="1679"/>
                </a:lnTo>
                <a:lnTo>
                  <a:pt x="15865" y="1971"/>
                </a:lnTo>
                <a:lnTo>
                  <a:pt x="15719" y="2531"/>
                </a:lnTo>
                <a:lnTo>
                  <a:pt x="15548" y="3066"/>
                </a:lnTo>
                <a:lnTo>
                  <a:pt x="15378" y="3577"/>
                </a:lnTo>
                <a:lnTo>
                  <a:pt x="15159" y="4088"/>
                </a:lnTo>
                <a:lnTo>
                  <a:pt x="14916" y="4574"/>
                </a:lnTo>
                <a:lnTo>
                  <a:pt x="14624" y="5061"/>
                </a:lnTo>
                <a:lnTo>
                  <a:pt x="14332" y="5499"/>
                </a:lnTo>
                <a:lnTo>
                  <a:pt x="13991" y="5937"/>
                </a:lnTo>
                <a:lnTo>
                  <a:pt x="13626" y="6351"/>
                </a:lnTo>
                <a:lnTo>
                  <a:pt x="13261" y="6740"/>
                </a:lnTo>
                <a:lnTo>
                  <a:pt x="12604" y="7397"/>
                </a:lnTo>
                <a:lnTo>
                  <a:pt x="12288" y="7738"/>
                </a:lnTo>
                <a:lnTo>
                  <a:pt x="11996" y="8103"/>
                </a:lnTo>
                <a:lnTo>
                  <a:pt x="11363" y="8979"/>
                </a:lnTo>
                <a:lnTo>
                  <a:pt x="11047" y="9392"/>
                </a:lnTo>
                <a:lnTo>
                  <a:pt x="10877" y="9611"/>
                </a:lnTo>
                <a:lnTo>
                  <a:pt x="10682" y="9806"/>
                </a:lnTo>
                <a:lnTo>
                  <a:pt x="10293" y="10122"/>
                </a:lnTo>
                <a:lnTo>
                  <a:pt x="9903" y="10439"/>
                </a:lnTo>
                <a:lnTo>
                  <a:pt x="9100" y="11047"/>
                </a:lnTo>
                <a:lnTo>
                  <a:pt x="8687" y="11388"/>
                </a:lnTo>
                <a:lnTo>
                  <a:pt x="8297" y="11728"/>
                </a:lnTo>
                <a:lnTo>
                  <a:pt x="7519" y="12410"/>
                </a:lnTo>
                <a:lnTo>
                  <a:pt x="6837" y="12969"/>
                </a:lnTo>
                <a:lnTo>
                  <a:pt x="6156" y="13529"/>
                </a:lnTo>
                <a:lnTo>
                  <a:pt x="5475" y="14064"/>
                </a:lnTo>
                <a:lnTo>
                  <a:pt x="4769" y="14575"/>
                </a:lnTo>
                <a:lnTo>
                  <a:pt x="4283" y="14916"/>
                </a:lnTo>
                <a:lnTo>
                  <a:pt x="3796" y="15208"/>
                </a:lnTo>
                <a:lnTo>
                  <a:pt x="3285" y="15500"/>
                </a:lnTo>
                <a:lnTo>
                  <a:pt x="2750" y="15767"/>
                </a:lnTo>
                <a:lnTo>
                  <a:pt x="2287" y="15962"/>
                </a:lnTo>
                <a:lnTo>
                  <a:pt x="2020" y="16059"/>
                </a:lnTo>
                <a:lnTo>
                  <a:pt x="1752" y="16132"/>
                </a:lnTo>
                <a:lnTo>
                  <a:pt x="1484" y="16205"/>
                </a:lnTo>
                <a:lnTo>
                  <a:pt x="1217" y="16230"/>
                </a:lnTo>
                <a:lnTo>
                  <a:pt x="949" y="16205"/>
                </a:lnTo>
                <a:lnTo>
                  <a:pt x="827" y="16181"/>
                </a:lnTo>
                <a:lnTo>
                  <a:pt x="730" y="16132"/>
                </a:lnTo>
                <a:lnTo>
                  <a:pt x="633" y="16084"/>
                </a:lnTo>
                <a:lnTo>
                  <a:pt x="560" y="16011"/>
                </a:lnTo>
                <a:lnTo>
                  <a:pt x="511" y="15938"/>
                </a:lnTo>
                <a:lnTo>
                  <a:pt x="462" y="15840"/>
                </a:lnTo>
                <a:lnTo>
                  <a:pt x="438" y="15646"/>
                </a:lnTo>
                <a:lnTo>
                  <a:pt x="438" y="15402"/>
                </a:lnTo>
                <a:lnTo>
                  <a:pt x="487" y="15159"/>
                </a:lnTo>
                <a:lnTo>
                  <a:pt x="560" y="14891"/>
                </a:lnTo>
                <a:lnTo>
                  <a:pt x="754" y="14405"/>
                </a:lnTo>
                <a:lnTo>
                  <a:pt x="754" y="14599"/>
                </a:lnTo>
                <a:lnTo>
                  <a:pt x="754" y="14794"/>
                </a:lnTo>
                <a:lnTo>
                  <a:pt x="803" y="14964"/>
                </a:lnTo>
                <a:lnTo>
                  <a:pt x="827" y="15110"/>
                </a:lnTo>
                <a:lnTo>
                  <a:pt x="900" y="15232"/>
                </a:lnTo>
                <a:lnTo>
                  <a:pt x="973" y="15354"/>
                </a:lnTo>
                <a:lnTo>
                  <a:pt x="1046" y="15427"/>
                </a:lnTo>
                <a:lnTo>
                  <a:pt x="1144" y="15500"/>
                </a:lnTo>
                <a:lnTo>
                  <a:pt x="1241" y="15573"/>
                </a:lnTo>
                <a:lnTo>
                  <a:pt x="1338" y="15597"/>
                </a:lnTo>
                <a:lnTo>
                  <a:pt x="1460" y="15646"/>
                </a:lnTo>
                <a:lnTo>
                  <a:pt x="1849" y="15646"/>
                </a:lnTo>
                <a:lnTo>
                  <a:pt x="2141" y="15597"/>
                </a:lnTo>
                <a:lnTo>
                  <a:pt x="2433" y="15500"/>
                </a:lnTo>
                <a:lnTo>
                  <a:pt x="2750" y="15402"/>
                </a:lnTo>
                <a:lnTo>
                  <a:pt x="3042" y="15256"/>
                </a:lnTo>
                <a:lnTo>
                  <a:pt x="3626" y="14964"/>
                </a:lnTo>
                <a:lnTo>
                  <a:pt x="4112" y="14648"/>
                </a:lnTo>
                <a:lnTo>
                  <a:pt x="4453" y="14405"/>
                </a:lnTo>
                <a:lnTo>
                  <a:pt x="4794" y="14137"/>
                </a:lnTo>
                <a:lnTo>
                  <a:pt x="5134" y="13845"/>
                </a:lnTo>
                <a:lnTo>
                  <a:pt x="5767" y="13261"/>
                </a:lnTo>
                <a:lnTo>
                  <a:pt x="6375" y="12653"/>
                </a:lnTo>
                <a:lnTo>
                  <a:pt x="6983" y="12045"/>
                </a:lnTo>
                <a:lnTo>
                  <a:pt x="7738" y="11363"/>
                </a:lnTo>
                <a:lnTo>
                  <a:pt x="8492" y="10731"/>
                </a:lnTo>
                <a:lnTo>
                  <a:pt x="9271" y="10098"/>
                </a:lnTo>
                <a:lnTo>
                  <a:pt x="10049" y="9465"/>
                </a:lnTo>
                <a:lnTo>
                  <a:pt x="10439" y="9125"/>
                </a:lnTo>
                <a:lnTo>
                  <a:pt x="10828" y="8760"/>
                </a:lnTo>
                <a:lnTo>
                  <a:pt x="11193" y="8395"/>
                </a:lnTo>
                <a:lnTo>
                  <a:pt x="11558" y="8030"/>
                </a:lnTo>
                <a:lnTo>
                  <a:pt x="11899" y="7665"/>
                </a:lnTo>
                <a:lnTo>
                  <a:pt x="12239" y="7275"/>
                </a:lnTo>
                <a:lnTo>
                  <a:pt x="12896" y="6448"/>
                </a:lnTo>
                <a:lnTo>
                  <a:pt x="13894" y="5110"/>
                </a:lnTo>
                <a:lnTo>
                  <a:pt x="14381" y="4429"/>
                </a:lnTo>
                <a:lnTo>
                  <a:pt x="14599" y="4064"/>
                </a:lnTo>
                <a:lnTo>
                  <a:pt x="14818" y="3723"/>
                </a:lnTo>
                <a:lnTo>
                  <a:pt x="14989" y="3382"/>
                </a:lnTo>
                <a:lnTo>
                  <a:pt x="15159" y="2993"/>
                </a:lnTo>
                <a:lnTo>
                  <a:pt x="15281" y="2604"/>
                </a:lnTo>
                <a:lnTo>
                  <a:pt x="15329" y="2409"/>
                </a:lnTo>
                <a:lnTo>
                  <a:pt x="15378" y="2214"/>
                </a:lnTo>
                <a:lnTo>
                  <a:pt x="15378" y="2020"/>
                </a:lnTo>
                <a:lnTo>
                  <a:pt x="15354" y="1849"/>
                </a:lnTo>
                <a:lnTo>
                  <a:pt x="15305" y="1655"/>
                </a:lnTo>
                <a:lnTo>
                  <a:pt x="15232" y="1509"/>
                </a:lnTo>
                <a:lnTo>
                  <a:pt x="15135" y="1363"/>
                </a:lnTo>
                <a:lnTo>
                  <a:pt x="14989" y="1241"/>
                </a:lnTo>
                <a:lnTo>
                  <a:pt x="14794" y="1144"/>
                </a:lnTo>
                <a:lnTo>
                  <a:pt x="14575" y="1046"/>
                </a:lnTo>
                <a:lnTo>
                  <a:pt x="14332" y="998"/>
                </a:lnTo>
                <a:lnTo>
                  <a:pt x="14089" y="973"/>
                </a:lnTo>
                <a:lnTo>
                  <a:pt x="14818" y="730"/>
                </a:lnTo>
                <a:lnTo>
                  <a:pt x="15110" y="608"/>
                </a:lnTo>
                <a:lnTo>
                  <a:pt x="15281" y="560"/>
                </a:lnTo>
                <a:lnTo>
                  <a:pt x="15427" y="535"/>
                </a:lnTo>
                <a:close/>
                <a:moveTo>
                  <a:pt x="15451" y="0"/>
                </a:moveTo>
                <a:lnTo>
                  <a:pt x="15305" y="24"/>
                </a:lnTo>
                <a:lnTo>
                  <a:pt x="15013" y="97"/>
                </a:lnTo>
                <a:lnTo>
                  <a:pt x="13845" y="462"/>
                </a:lnTo>
                <a:lnTo>
                  <a:pt x="13261" y="657"/>
                </a:lnTo>
                <a:lnTo>
                  <a:pt x="12702" y="876"/>
                </a:lnTo>
                <a:lnTo>
                  <a:pt x="12118" y="1119"/>
                </a:lnTo>
                <a:lnTo>
                  <a:pt x="11582" y="1411"/>
                </a:lnTo>
                <a:lnTo>
                  <a:pt x="11047" y="1703"/>
                </a:lnTo>
                <a:lnTo>
                  <a:pt x="10536" y="2020"/>
                </a:lnTo>
                <a:lnTo>
                  <a:pt x="10512" y="2068"/>
                </a:lnTo>
                <a:lnTo>
                  <a:pt x="10195" y="1971"/>
                </a:lnTo>
                <a:lnTo>
                  <a:pt x="9879" y="1898"/>
                </a:lnTo>
                <a:lnTo>
                  <a:pt x="9246" y="1801"/>
                </a:lnTo>
                <a:lnTo>
                  <a:pt x="8906" y="1776"/>
                </a:lnTo>
                <a:lnTo>
                  <a:pt x="8565" y="1752"/>
                </a:lnTo>
                <a:lnTo>
                  <a:pt x="8224" y="1752"/>
                </a:lnTo>
                <a:lnTo>
                  <a:pt x="7884" y="1776"/>
                </a:lnTo>
                <a:lnTo>
                  <a:pt x="7543" y="1801"/>
                </a:lnTo>
                <a:lnTo>
                  <a:pt x="7178" y="1849"/>
                </a:lnTo>
                <a:lnTo>
                  <a:pt x="6837" y="1898"/>
                </a:lnTo>
                <a:lnTo>
                  <a:pt x="6497" y="1971"/>
                </a:lnTo>
                <a:lnTo>
                  <a:pt x="6181" y="2068"/>
                </a:lnTo>
                <a:lnTo>
                  <a:pt x="5840" y="2166"/>
                </a:lnTo>
                <a:lnTo>
                  <a:pt x="5524" y="2287"/>
                </a:lnTo>
                <a:lnTo>
                  <a:pt x="5207" y="2409"/>
                </a:lnTo>
                <a:lnTo>
                  <a:pt x="4891" y="2555"/>
                </a:lnTo>
                <a:lnTo>
                  <a:pt x="4575" y="2725"/>
                </a:lnTo>
                <a:lnTo>
                  <a:pt x="4283" y="2896"/>
                </a:lnTo>
                <a:lnTo>
                  <a:pt x="3991" y="3090"/>
                </a:lnTo>
                <a:lnTo>
                  <a:pt x="3626" y="3358"/>
                </a:lnTo>
                <a:lnTo>
                  <a:pt x="3285" y="3699"/>
                </a:lnTo>
                <a:lnTo>
                  <a:pt x="2969" y="4039"/>
                </a:lnTo>
                <a:lnTo>
                  <a:pt x="2677" y="4429"/>
                </a:lnTo>
                <a:lnTo>
                  <a:pt x="2433" y="4842"/>
                </a:lnTo>
                <a:lnTo>
                  <a:pt x="2214" y="5256"/>
                </a:lnTo>
                <a:lnTo>
                  <a:pt x="2044" y="5718"/>
                </a:lnTo>
                <a:lnTo>
                  <a:pt x="1874" y="6156"/>
                </a:lnTo>
                <a:lnTo>
                  <a:pt x="1776" y="6351"/>
                </a:lnTo>
                <a:lnTo>
                  <a:pt x="1679" y="6521"/>
                </a:lnTo>
                <a:lnTo>
                  <a:pt x="1630" y="6691"/>
                </a:lnTo>
                <a:lnTo>
                  <a:pt x="1630" y="6862"/>
                </a:lnTo>
                <a:lnTo>
                  <a:pt x="1655" y="6910"/>
                </a:lnTo>
                <a:lnTo>
                  <a:pt x="1703" y="6935"/>
                </a:lnTo>
                <a:lnTo>
                  <a:pt x="1630" y="7348"/>
                </a:lnTo>
                <a:lnTo>
                  <a:pt x="1582" y="7762"/>
                </a:lnTo>
                <a:lnTo>
                  <a:pt x="1557" y="8151"/>
                </a:lnTo>
                <a:lnTo>
                  <a:pt x="1557" y="8565"/>
                </a:lnTo>
                <a:lnTo>
                  <a:pt x="1557" y="8881"/>
                </a:lnTo>
                <a:lnTo>
                  <a:pt x="1606" y="9198"/>
                </a:lnTo>
                <a:lnTo>
                  <a:pt x="1655" y="9514"/>
                </a:lnTo>
                <a:lnTo>
                  <a:pt x="1703" y="9830"/>
                </a:lnTo>
                <a:lnTo>
                  <a:pt x="1776" y="10171"/>
                </a:lnTo>
                <a:lnTo>
                  <a:pt x="1874" y="10487"/>
                </a:lnTo>
                <a:lnTo>
                  <a:pt x="1995" y="10828"/>
                </a:lnTo>
                <a:lnTo>
                  <a:pt x="2117" y="11144"/>
                </a:lnTo>
                <a:lnTo>
                  <a:pt x="2020" y="11193"/>
                </a:lnTo>
                <a:lnTo>
                  <a:pt x="1898" y="11290"/>
                </a:lnTo>
                <a:lnTo>
                  <a:pt x="1776" y="11412"/>
                </a:lnTo>
                <a:lnTo>
                  <a:pt x="1655" y="11607"/>
                </a:lnTo>
                <a:lnTo>
                  <a:pt x="1387" y="12045"/>
                </a:lnTo>
                <a:lnTo>
                  <a:pt x="1119" y="12556"/>
                </a:lnTo>
                <a:lnTo>
                  <a:pt x="876" y="13091"/>
                </a:lnTo>
                <a:lnTo>
                  <a:pt x="657" y="13553"/>
                </a:lnTo>
                <a:lnTo>
                  <a:pt x="414" y="14113"/>
                </a:lnTo>
                <a:lnTo>
                  <a:pt x="243" y="14551"/>
                </a:lnTo>
                <a:lnTo>
                  <a:pt x="97" y="14989"/>
                </a:lnTo>
                <a:lnTo>
                  <a:pt x="49" y="15208"/>
                </a:lnTo>
                <a:lnTo>
                  <a:pt x="0" y="15427"/>
                </a:lnTo>
                <a:lnTo>
                  <a:pt x="0" y="15670"/>
                </a:lnTo>
                <a:lnTo>
                  <a:pt x="49" y="15889"/>
                </a:lnTo>
                <a:lnTo>
                  <a:pt x="97" y="16084"/>
                </a:lnTo>
                <a:lnTo>
                  <a:pt x="195" y="16254"/>
                </a:lnTo>
                <a:lnTo>
                  <a:pt x="316" y="16400"/>
                </a:lnTo>
                <a:lnTo>
                  <a:pt x="487" y="16497"/>
                </a:lnTo>
                <a:lnTo>
                  <a:pt x="657" y="16595"/>
                </a:lnTo>
                <a:lnTo>
                  <a:pt x="827" y="16643"/>
                </a:lnTo>
                <a:lnTo>
                  <a:pt x="1046" y="16668"/>
                </a:lnTo>
                <a:lnTo>
                  <a:pt x="1241" y="16668"/>
                </a:lnTo>
                <a:lnTo>
                  <a:pt x="1509" y="16643"/>
                </a:lnTo>
                <a:lnTo>
                  <a:pt x="1776" y="16570"/>
                </a:lnTo>
                <a:lnTo>
                  <a:pt x="2044" y="16497"/>
                </a:lnTo>
                <a:lnTo>
                  <a:pt x="2312" y="16400"/>
                </a:lnTo>
                <a:lnTo>
                  <a:pt x="2823" y="16157"/>
                </a:lnTo>
                <a:lnTo>
                  <a:pt x="3309" y="15913"/>
                </a:lnTo>
                <a:lnTo>
                  <a:pt x="3796" y="15646"/>
                </a:lnTo>
                <a:lnTo>
                  <a:pt x="4258" y="15378"/>
                </a:lnTo>
                <a:lnTo>
                  <a:pt x="4721" y="15062"/>
                </a:lnTo>
                <a:lnTo>
                  <a:pt x="5183" y="14745"/>
                </a:lnTo>
                <a:lnTo>
                  <a:pt x="5791" y="14307"/>
                </a:lnTo>
                <a:lnTo>
                  <a:pt x="5767" y="14405"/>
                </a:lnTo>
                <a:lnTo>
                  <a:pt x="5767" y="14502"/>
                </a:lnTo>
                <a:lnTo>
                  <a:pt x="5791" y="14599"/>
                </a:lnTo>
                <a:lnTo>
                  <a:pt x="5864" y="14672"/>
                </a:lnTo>
                <a:lnTo>
                  <a:pt x="5937" y="14745"/>
                </a:lnTo>
                <a:lnTo>
                  <a:pt x="6035" y="14794"/>
                </a:lnTo>
                <a:lnTo>
                  <a:pt x="6302" y="14867"/>
                </a:lnTo>
                <a:lnTo>
                  <a:pt x="6594" y="14940"/>
                </a:lnTo>
                <a:lnTo>
                  <a:pt x="6910" y="14964"/>
                </a:lnTo>
                <a:lnTo>
                  <a:pt x="7227" y="14989"/>
                </a:lnTo>
                <a:lnTo>
                  <a:pt x="7543" y="14989"/>
                </a:lnTo>
                <a:lnTo>
                  <a:pt x="7567" y="15037"/>
                </a:lnTo>
                <a:lnTo>
                  <a:pt x="7640" y="15062"/>
                </a:lnTo>
                <a:lnTo>
                  <a:pt x="7689" y="15062"/>
                </a:lnTo>
                <a:lnTo>
                  <a:pt x="7713" y="15037"/>
                </a:lnTo>
                <a:lnTo>
                  <a:pt x="7738" y="14964"/>
                </a:lnTo>
                <a:lnTo>
                  <a:pt x="8127" y="14940"/>
                </a:lnTo>
                <a:lnTo>
                  <a:pt x="8224" y="14940"/>
                </a:lnTo>
                <a:lnTo>
                  <a:pt x="8322" y="14964"/>
                </a:lnTo>
                <a:lnTo>
                  <a:pt x="8395" y="14916"/>
                </a:lnTo>
                <a:lnTo>
                  <a:pt x="8808" y="14867"/>
                </a:lnTo>
                <a:lnTo>
                  <a:pt x="9198" y="14794"/>
                </a:lnTo>
                <a:lnTo>
                  <a:pt x="9611" y="14697"/>
                </a:lnTo>
                <a:lnTo>
                  <a:pt x="10001" y="14599"/>
                </a:lnTo>
                <a:lnTo>
                  <a:pt x="10390" y="14453"/>
                </a:lnTo>
                <a:lnTo>
                  <a:pt x="10779" y="14307"/>
                </a:lnTo>
                <a:lnTo>
                  <a:pt x="11144" y="14137"/>
                </a:lnTo>
                <a:lnTo>
                  <a:pt x="11509" y="13918"/>
                </a:lnTo>
                <a:lnTo>
                  <a:pt x="12020" y="13577"/>
                </a:lnTo>
                <a:lnTo>
                  <a:pt x="12507" y="13164"/>
                </a:lnTo>
                <a:lnTo>
                  <a:pt x="12969" y="12726"/>
                </a:lnTo>
                <a:lnTo>
                  <a:pt x="13359" y="12264"/>
                </a:lnTo>
                <a:lnTo>
                  <a:pt x="13553" y="11996"/>
                </a:lnTo>
                <a:lnTo>
                  <a:pt x="13724" y="11753"/>
                </a:lnTo>
                <a:lnTo>
                  <a:pt x="13894" y="11485"/>
                </a:lnTo>
                <a:lnTo>
                  <a:pt x="14040" y="11193"/>
                </a:lnTo>
                <a:lnTo>
                  <a:pt x="14186" y="10925"/>
                </a:lnTo>
                <a:lnTo>
                  <a:pt x="14308" y="10633"/>
                </a:lnTo>
                <a:lnTo>
                  <a:pt x="14405" y="10341"/>
                </a:lnTo>
                <a:lnTo>
                  <a:pt x="14478" y="10049"/>
                </a:lnTo>
                <a:lnTo>
                  <a:pt x="14599" y="9538"/>
                </a:lnTo>
                <a:lnTo>
                  <a:pt x="14648" y="9003"/>
                </a:lnTo>
                <a:lnTo>
                  <a:pt x="14672" y="8468"/>
                </a:lnTo>
                <a:lnTo>
                  <a:pt x="14697" y="7957"/>
                </a:lnTo>
                <a:lnTo>
                  <a:pt x="14697" y="7519"/>
                </a:lnTo>
                <a:lnTo>
                  <a:pt x="14672" y="7032"/>
                </a:lnTo>
                <a:lnTo>
                  <a:pt x="14624" y="6813"/>
                </a:lnTo>
                <a:lnTo>
                  <a:pt x="14575" y="6594"/>
                </a:lnTo>
                <a:lnTo>
                  <a:pt x="14502" y="6375"/>
                </a:lnTo>
                <a:lnTo>
                  <a:pt x="14381" y="6180"/>
                </a:lnTo>
                <a:lnTo>
                  <a:pt x="14745" y="5718"/>
                </a:lnTo>
                <a:lnTo>
                  <a:pt x="15086" y="5207"/>
                </a:lnTo>
                <a:lnTo>
                  <a:pt x="15378" y="4696"/>
                </a:lnTo>
                <a:lnTo>
                  <a:pt x="15646" y="4185"/>
                </a:lnTo>
                <a:lnTo>
                  <a:pt x="15889" y="3650"/>
                </a:lnTo>
                <a:lnTo>
                  <a:pt x="16084" y="3090"/>
                </a:lnTo>
                <a:lnTo>
                  <a:pt x="16254" y="2506"/>
                </a:lnTo>
                <a:lnTo>
                  <a:pt x="16376" y="1922"/>
                </a:lnTo>
                <a:lnTo>
                  <a:pt x="16449" y="1509"/>
                </a:lnTo>
                <a:lnTo>
                  <a:pt x="16449" y="1290"/>
                </a:lnTo>
                <a:lnTo>
                  <a:pt x="16449" y="1046"/>
                </a:lnTo>
                <a:lnTo>
                  <a:pt x="16424" y="803"/>
                </a:lnTo>
                <a:lnTo>
                  <a:pt x="16376" y="584"/>
                </a:lnTo>
                <a:lnTo>
                  <a:pt x="16303" y="389"/>
                </a:lnTo>
                <a:lnTo>
                  <a:pt x="16230" y="316"/>
                </a:lnTo>
                <a:lnTo>
                  <a:pt x="16157" y="243"/>
                </a:lnTo>
                <a:lnTo>
                  <a:pt x="16035" y="122"/>
                </a:lnTo>
                <a:lnTo>
                  <a:pt x="15889" y="49"/>
                </a:lnTo>
                <a:lnTo>
                  <a:pt x="15767" y="24"/>
                </a:lnTo>
                <a:lnTo>
                  <a:pt x="15621" y="0"/>
                </a:lnTo>
                <a:close/>
              </a:path>
            </a:pathLst>
          </a:custGeom>
          <a:solidFill>
            <a:schemeClr val="accent6"/>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96" name="Google Shape;96;p19"/>
          <p:cNvSpPr/>
          <p:nvPr/>
        </p:nvSpPr>
        <p:spPr>
          <a:xfrm rot="1473024">
            <a:off x="5733200" y="1775932"/>
            <a:ext cx="725600" cy="706807"/>
          </a:xfrm>
          <a:custGeom>
            <a:avLst/>
            <a:gdLst/>
            <a:ahLst/>
            <a:cxnLst/>
            <a:rect l="l" t="t" r="r" b="b"/>
            <a:pathLst>
              <a:path w="18737" h="18250" extrusionOk="0">
                <a:moveTo>
                  <a:pt x="13554" y="3431"/>
                </a:moveTo>
                <a:lnTo>
                  <a:pt x="13748" y="3456"/>
                </a:lnTo>
                <a:lnTo>
                  <a:pt x="13919" y="3480"/>
                </a:lnTo>
                <a:lnTo>
                  <a:pt x="14308" y="3602"/>
                </a:lnTo>
                <a:lnTo>
                  <a:pt x="14478" y="3675"/>
                </a:lnTo>
                <a:lnTo>
                  <a:pt x="14624" y="3748"/>
                </a:lnTo>
                <a:lnTo>
                  <a:pt x="14746" y="3845"/>
                </a:lnTo>
                <a:lnTo>
                  <a:pt x="14843" y="3967"/>
                </a:lnTo>
                <a:lnTo>
                  <a:pt x="14941" y="4113"/>
                </a:lnTo>
                <a:lnTo>
                  <a:pt x="15038" y="4259"/>
                </a:lnTo>
                <a:lnTo>
                  <a:pt x="15111" y="4405"/>
                </a:lnTo>
                <a:lnTo>
                  <a:pt x="15160" y="4551"/>
                </a:lnTo>
                <a:lnTo>
                  <a:pt x="15184" y="4721"/>
                </a:lnTo>
                <a:lnTo>
                  <a:pt x="15208" y="4891"/>
                </a:lnTo>
                <a:lnTo>
                  <a:pt x="15233" y="5232"/>
                </a:lnTo>
                <a:lnTo>
                  <a:pt x="15160" y="5548"/>
                </a:lnTo>
                <a:lnTo>
                  <a:pt x="15111" y="5719"/>
                </a:lnTo>
                <a:lnTo>
                  <a:pt x="15062" y="5865"/>
                </a:lnTo>
                <a:lnTo>
                  <a:pt x="14916" y="6132"/>
                </a:lnTo>
                <a:lnTo>
                  <a:pt x="14722" y="6351"/>
                </a:lnTo>
                <a:lnTo>
                  <a:pt x="14527" y="6570"/>
                </a:lnTo>
                <a:lnTo>
                  <a:pt x="14284" y="6765"/>
                </a:lnTo>
                <a:lnTo>
                  <a:pt x="13821" y="7130"/>
                </a:lnTo>
                <a:lnTo>
                  <a:pt x="13602" y="7325"/>
                </a:lnTo>
                <a:lnTo>
                  <a:pt x="13408" y="7544"/>
                </a:lnTo>
                <a:lnTo>
                  <a:pt x="12678" y="6984"/>
                </a:lnTo>
                <a:lnTo>
                  <a:pt x="12313" y="6692"/>
                </a:lnTo>
                <a:lnTo>
                  <a:pt x="11948" y="6400"/>
                </a:lnTo>
                <a:lnTo>
                  <a:pt x="11631" y="6108"/>
                </a:lnTo>
                <a:lnTo>
                  <a:pt x="11315" y="5767"/>
                </a:lnTo>
                <a:lnTo>
                  <a:pt x="11023" y="5427"/>
                </a:lnTo>
                <a:lnTo>
                  <a:pt x="10755" y="5037"/>
                </a:lnTo>
                <a:lnTo>
                  <a:pt x="10877" y="4989"/>
                </a:lnTo>
                <a:lnTo>
                  <a:pt x="10999" y="4891"/>
                </a:lnTo>
                <a:lnTo>
                  <a:pt x="11242" y="4697"/>
                </a:lnTo>
                <a:lnTo>
                  <a:pt x="11461" y="4478"/>
                </a:lnTo>
                <a:lnTo>
                  <a:pt x="11656" y="4283"/>
                </a:lnTo>
                <a:lnTo>
                  <a:pt x="12191" y="3869"/>
                </a:lnTo>
                <a:lnTo>
                  <a:pt x="12483" y="3699"/>
                </a:lnTo>
                <a:lnTo>
                  <a:pt x="12775" y="3553"/>
                </a:lnTo>
                <a:lnTo>
                  <a:pt x="12970" y="3480"/>
                </a:lnTo>
                <a:lnTo>
                  <a:pt x="13164" y="3456"/>
                </a:lnTo>
                <a:lnTo>
                  <a:pt x="13359" y="3431"/>
                </a:lnTo>
                <a:close/>
                <a:moveTo>
                  <a:pt x="13529" y="2872"/>
                </a:moveTo>
                <a:lnTo>
                  <a:pt x="13335" y="2896"/>
                </a:lnTo>
                <a:lnTo>
                  <a:pt x="12945" y="2969"/>
                </a:lnTo>
                <a:lnTo>
                  <a:pt x="12556" y="3066"/>
                </a:lnTo>
                <a:lnTo>
                  <a:pt x="12191" y="3237"/>
                </a:lnTo>
                <a:lnTo>
                  <a:pt x="11850" y="3456"/>
                </a:lnTo>
                <a:lnTo>
                  <a:pt x="11607" y="3626"/>
                </a:lnTo>
                <a:lnTo>
                  <a:pt x="11388" y="3821"/>
                </a:lnTo>
                <a:lnTo>
                  <a:pt x="10950" y="4210"/>
                </a:lnTo>
                <a:lnTo>
                  <a:pt x="10658" y="4478"/>
                </a:lnTo>
                <a:lnTo>
                  <a:pt x="10512" y="4648"/>
                </a:lnTo>
                <a:lnTo>
                  <a:pt x="10464" y="4721"/>
                </a:lnTo>
                <a:lnTo>
                  <a:pt x="10464" y="4818"/>
                </a:lnTo>
                <a:lnTo>
                  <a:pt x="10366" y="4843"/>
                </a:lnTo>
                <a:lnTo>
                  <a:pt x="10293" y="4916"/>
                </a:lnTo>
                <a:lnTo>
                  <a:pt x="10245" y="4989"/>
                </a:lnTo>
                <a:lnTo>
                  <a:pt x="10269" y="5110"/>
                </a:lnTo>
                <a:lnTo>
                  <a:pt x="10366" y="5354"/>
                </a:lnTo>
                <a:lnTo>
                  <a:pt x="10488" y="5597"/>
                </a:lnTo>
                <a:lnTo>
                  <a:pt x="10610" y="5816"/>
                </a:lnTo>
                <a:lnTo>
                  <a:pt x="10780" y="6035"/>
                </a:lnTo>
                <a:lnTo>
                  <a:pt x="10950" y="6230"/>
                </a:lnTo>
                <a:lnTo>
                  <a:pt x="11120" y="6449"/>
                </a:lnTo>
                <a:lnTo>
                  <a:pt x="11534" y="6814"/>
                </a:lnTo>
                <a:lnTo>
                  <a:pt x="11972" y="7179"/>
                </a:lnTo>
                <a:lnTo>
                  <a:pt x="12410" y="7519"/>
                </a:lnTo>
                <a:lnTo>
                  <a:pt x="12848" y="7836"/>
                </a:lnTo>
                <a:lnTo>
                  <a:pt x="13262" y="8152"/>
                </a:lnTo>
                <a:lnTo>
                  <a:pt x="13335" y="8201"/>
                </a:lnTo>
                <a:lnTo>
                  <a:pt x="13432" y="8225"/>
                </a:lnTo>
                <a:lnTo>
                  <a:pt x="13505" y="8225"/>
                </a:lnTo>
                <a:lnTo>
                  <a:pt x="13602" y="8201"/>
                </a:lnTo>
                <a:lnTo>
                  <a:pt x="13651" y="8152"/>
                </a:lnTo>
                <a:lnTo>
                  <a:pt x="13724" y="8079"/>
                </a:lnTo>
                <a:lnTo>
                  <a:pt x="13748" y="8006"/>
                </a:lnTo>
                <a:lnTo>
                  <a:pt x="13748" y="7933"/>
                </a:lnTo>
                <a:lnTo>
                  <a:pt x="13943" y="7787"/>
                </a:lnTo>
                <a:lnTo>
                  <a:pt x="14089" y="7665"/>
                </a:lnTo>
                <a:lnTo>
                  <a:pt x="14722" y="7154"/>
                </a:lnTo>
                <a:lnTo>
                  <a:pt x="15014" y="6862"/>
                </a:lnTo>
                <a:lnTo>
                  <a:pt x="15281" y="6546"/>
                </a:lnTo>
                <a:lnTo>
                  <a:pt x="15500" y="6205"/>
                </a:lnTo>
                <a:lnTo>
                  <a:pt x="15598" y="6035"/>
                </a:lnTo>
                <a:lnTo>
                  <a:pt x="15671" y="5840"/>
                </a:lnTo>
                <a:lnTo>
                  <a:pt x="15719" y="5670"/>
                </a:lnTo>
                <a:lnTo>
                  <a:pt x="15768" y="5500"/>
                </a:lnTo>
                <a:lnTo>
                  <a:pt x="15792" y="5305"/>
                </a:lnTo>
                <a:lnTo>
                  <a:pt x="15792" y="5135"/>
                </a:lnTo>
                <a:lnTo>
                  <a:pt x="15768" y="4770"/>
                </a:lnTo>
                <a:lnTo>
                  <a:pt x="15695" y="4429"/>
                </a:lnTo>
                <a:lnTo>
                  <a:pt x="15549" y="4088"/>
                </a:lnTo>
                <a:lnTo>
                  <a:pt x="15379" y="3772"/>
                </a:lnTo>
                <a:lnTo>
                  <a:pt x="15257" y="3626"/>
                </a:lnTo>
                <a:lnTo>
                  <a:pt x="15135" y="3504"/>
                </a:lnTo>
                <a:lnTo>
                  <a:pt x="15014" y="3383"/>
                </a:lnTo>
                <a:lnTo>
                  <a:pt x="14868" y="3261"/>
                </a:lnTo>
                <a:lnTo>
                  <a:pt x="14697" y="3164"/>
                </a:lnTo>
                <a:lnTo>
                  <a:pt x="14503" y="3066"/>
                </a:lnTo>
                <a:lnTo>
                  <a:pt x="14332" y="2993"/>
                </a:lnTo>
                <a:lnTo>
                  <a:pt x="14138" y="2945"/>
                </a:lnTo>
                <a:lnTo>
                  <a:pt x="13943" y="2896"/>
                </a:lnTo>
                <a:lnTo>
                  <a:pt x="13724" y="2872"/>
                </a:lnTo>
                <a:close/>
                <a:moveTo>
                  <a:pt x="5597" y="6814"/>
                </a:moveTo>
                <a:lnTo>
                  <a:pt x="4283" y="8030"/>
                </a:lnTo>
                <a:lnTo>
                  <a:pt x="3675" y="8590"/>
                </a:lnTo>
                <a:lnTo>
                  <a:pt x="3602" y="8468"/>
                </a:lnTo>
                <a:lnTo>
                  <a:pt x="3504" y="8395"/>
                </a:lnTo>
                <a:lnTo>
                  <a:pt x="3285" y="8201"/>
                </a:lnTo>
                <a:lnTo>
                  <a:pt x="2969" y="7860"/>
                </a:lnTo>
                <a:lnTo>
                  <a:pt x="2677" y="7519"/>
                </a:lnTo>
                <a:lnTo>
                  <a:pt x="2410" y="7203"/>
                </a:lnTo>
                <a:lnTo>
                  <a:pt x="2264" y="7057"/>
                </a:lnTo>
                <a:lnTo>
                  <a:pt x="2093" y="6911"/>
                </a:lnTo>
                <a:lnTo>
                  <a:pt x="3821" y="6911"/>
                </a:lnTo>
                <a:lnTo>
                  <a:pt x="4745" y="6862"/>
                </a:lnTo>
                <a:lnTo>
                  <a:pt x="5597" y="6814"/>
                </a:lnTo>
                <a:close/>
                <a:moveTo>
                  <a:pt x="755" y="6911"/>
                </a:moveTo>
                <a:lnTo>
                  <a:pt x="1047" y="6935"/>
                </a:lnTo>
                <a:lnTo>
                  <a:pt x="1315" y="6935"/>
                </a:lnTo>
                <a:lnTo>
                  <a:pt x="1339" y="6984"/>
                </a:lnTo>
                <a:lnTo>
                  <a:pt x="1363" y="7008"/>
                </a:lnTo>
                <a:lnTo>
                  <a:pt x="1582" y="7227"/>
                </a:lnTo>
                <a:lnTo>
                  <a:pt x="1826" y="7422"/>
                </a:lnTo>
                <a:lnTo>
                  <a:pt x="2142" y="7738"/>
                </a:lnTo>
                <a:lnTo>
                  <a:pt x="2434" y="8103"/>
                </a:lnTo>
                <a:lnTo>
                  <a:pt x="2799" y="8541"/>
                </a:lnTo>
                <a:lnTo>
                  <a:pt x="3018" y="8785"/>
                </a:lnTo>
                <a:lnTo>
                  <a:pt x="3139" y="8882"/>
                </a:lnTo>
                <a:lnTo>
                  <a:pt x="3261" y="8955"/>
                </a:lnTo>
                <a:lnTo>
                  <a:pt x="3091" y="9077"/>
                </a:lnTo>
                <a:lnTo>
                  <a:pt x="2993" y="8931"/>
                </a:lnTo>
                <a:lnTo>
                  <a:pt x="2872" y="8785"/>
                </a:lnTo>
                <a:lnTo>
                  <a:pt x="2580" y="8517"/>
                </a:lnTo>
                <a:lnTo>
                  <a:pt x="2020" y="8079"/>
                </a:lnTo>
                <a:lnTo>
                  <a:pt x="1388" y="7495"/>
                </a:lnTo>
                <a:lnTo>
                  <a:pt x="755" y="6911"/>
                </a:lnTo>
                <a:close/>
                <a:moveTo>
                  <a:pt x="9490" y="8760"/>
                </a:moveTo>
                <a:lnTo>
                  <a:pt x="9369" y="8785"/>
                </a:lnTo>
                <a:lnTo>
                  <a:pt x="9271" y="8833"/>
                </a:lnTo>
                <a:lnTo>
                  <a:pt x="9101" y="9004"/>
                </a:lnTo>
                <a:lnTo>
                  <a:pt x="8931" y="9174"/>
                </a:lnTo>
                <a:lnTo>
                  <a:pt x="8760" y="9344"/>
                </a:lnTo>
                <a:lnTo>
                  <a:pt x="8566" y="9515"/>
                </a:lnTo>
                <a:lnTo>
                  <a:pt x="8103" y="9904"/>
                </a:lnTo>
                <a:lnTo>
                  <a:pt x="7617" y="10318"/>
                </a:lnTo>
                <a:lnTo>
                  <a:pt x="7276" y="10609"/>
                </a:lnTo>
                <a:lnTo>
                  <a:pt x="7081" y="10780"/>
                </a:lnTo>
                <a:lnTo>
                  <a:pt x="6887" y="10999"/>
                </a:lnTo>
                <a:lnTo>
                  <a:pt x="6716" y="11193"/>
                </a:lnTo>
                <a:lnTo>
                  <a:pt x="6595" y="11437"/>
                </a:lnTo>
                <a:lnTo>
                  <a:pt x="6570" y="11534"/>
                </a:lnTo>
                <a:lnTo>
                  <a:pt x="6546" y="11656"/>
                </a:lnTo>
                <a:lnTo>
                  <a:pt x="6546" y="11753"/>
                </a:lnTo>
                <a:lnTo>
                  <a:pt x="6570" y="11850"/>
                </a:lnTo>
                <a:lnTo>
                  <a:pt x="6619" y="11948"/>
                </a:lnTo>
                <a:lnTo>
                  <a:pt x="6668" y="11996"/>
                </a:lnTo>
                <a:lnTo>
                  <a:pt x="6765" y="12021"/>
                </a:lnTo>
                <a:lnTo>
                  <a:pt x="6838" y="12021"/>
                </a:lnTo>
                <a:lnTo>
                  <a:pt x="6935" y="11972"/>
                </a:lnTo>
                <a:lnTo>
                  <a:pt x="7033" y="11923"/>
                </a:lnTo>
                <a:lnTo>
                  <a:pt x="7154" y="11777"/>
                </a:lnTo>
                <a:lnTo>
                  <a:pt x="7422" y="11461"/>
                </a:lnTo>
                <a:lnTo>
                  <a:pt x="7641" y="11242"/>
                </a:lnTo>
                <a:lnTo>
                  <a:pt x="7860" y="11023"/>
                </a:lnTo>
                <a:lnTo>
                  <a:pt x="8322" y="10634"/>
                </a:lnTo>
                <a:lnTo>
                  <a:pt x="8736" y="10318"/>
                </a:lnTo>
                <a:lnTo>
                  <a:pt x="9174" y="9977"/>
                </a:lnTo>
                <a:lnTo>
                  <a:pt x="9393" y="9807"/>
                </a:lnTo>
                <a:lnTo>
                  <a:pt x="9563" y="9612"/>
                </a:lnTo>
                <a:lnTo>
                  <a:pt x="9709" y="9393"/>
                </a:lnTo>
                <a:lnTo>
                  <a:pt x="9831" y="9174"/>
                </a:lnTo>
                <a:lnTo>
                  <a:pt x="9855" y="9052"/>
                </a:lnTo>
                <a:lnTo>
                  <a:pt x="9855" y="8931"/>
                </a:lnTo>
                <a:lnTo>
                  <a:pt x="9782" y="8858"/>
                </a:lnTo>
                <a:lnTo>
                  <a:pt x="9709" y="8809"/>
                </a:lnTo>
                <a:lnTo>
                  <a:pt x="9588" y="8760"/>
                </a:lnTo>
                <a:close/>
                <a:moveTo>
                  <a:pt x="2045" y="13359"/>
                </a:moveTo>
                <a:lnTo>
                  <a:pt x="2166" y="13408"/>
                </a:lnTo>
                <a:lnTo>
                  <a:pt x="2166" y="13481"/>
                </a:lnTo>
                <a:lnTo>
                  <a:pt x="2166" y="13554"/>
                </a:lnTo>
                <a:lnTo>
                  <a:pt x="2118" y="13627"/>
                </a:lnTo>
                <a:lnTo>
                  <a:pt x="2069" y="13675"/>
                </a:lnTo>
                <a:lnTo>
                  <a:pt x="1947" y="13773"/>
                </a:lnTo>
                <a:lnTo>
                  <a:pt x="1826" y="13870"/>
                </a:lnTo>
                <a:lnTo>
                  <a:pt x="1655" y="13943"/>
                </a:lnTo>
                <a:lnTo>
                  <a:pt x="1461" y="14016"/>
                </a:lnTo>
                <a:lnTo>
                  <a:pt x="1461" y="14016"/>
                </a:lnTo>
                <a:lnTo>
                  <a:pt x="1607" y="13821"/>
                </a:lnTo>
                <a:lnTo>
                  <a:pt x="1753" y="13627"/>
                </a:lnTo>
                <a:lnTo>
                  <a:pt x="1874" y="13481"/>
                </a:lnTo>
                <a:lnTo>
                  <a:pt x="1972" y="13383"/>
                </a:lnTo>
                <a:lnTo>
                  <a:pt x="1996" y="13383"/>
                </a:lnTo>
                <a:lnTo>
                  <a:pt x="2045" y="13359"/>
                </a:lnTo>
                <a:close/>
                <a:moveTo>
                  <a:pt x="1996" y="12872"/>
                </a:moveTo>
                <a:lnTo>
                  <a:pt x="1899" y="12897"/>
                </a:lnTo>
                <a:lnTo>
                  <a:pt x="1826" y="12921"/>
                </a:lnTo>
                <a:lnTo>
                  <a:pt x="1655" y="13018"/>
                </a:lnTo>
                <a:lnTo>
                  <a:pt x="1534" y="13140"/>
                </a:lnTo>
                <a:lnTo>
                  <a:pt x="1388" y="13286"/>
                </a:lnTo>
                <a:lnTo>
                  <a:pt x="1242" y="13456"/>
                </a:lnTo>
                <a:lnTo>
                  <a:pt x="998" y="13797"/>
                </a:lnTo>
                <a:lnTo>
                  <a:pt x="925" y="13967"/>
                </a:lnTo>
                <a:lnTo>
                  <a:pt x="828" y="14138"/>
                </a:lnTo>
                <a:lnTo>
                  <a:pt x="804" y="14235"/>
                </a:lnTo>
                <a:lnTo>
                  <a:pt x="779" y="14308"/>
                </a:lnTo>
                <a:lnTo>
                  <a:pt x="779" y="14405"/>
                </a:lnTo>
                <a:lnTo>
                  <a:pt x="828" y="14478"/>
                </a:lnTo>
                <a:lnTo>
                  <a:pt x="877" y="14527"/>
                </a:lnTo>
                <a:lnTo>
                  <a:pt x="925" y="14576"/>
                </a:lnTo>
                <a:lnTo>
                  <a:pt x="1047" y="14576"/>
                </a:lnTo>
                <a:lnTo>
                  <a:pt x="1120" y="14551"/>
                </a:lnTo>
                <a:lnTo>
                  <a:pt x="1266" y="14551"/>
                </a:lnTo>
                <a:lnTo>
                  <a:pt x="1412" y="14527"/>
                </a:lnTo>
                <a:lnTo>
                  <a:pt x="1582" y="14478"/>
                </a:lnTo>
                <a:lnTo>
                  <a:pt x="1728" y="14430"/>
                </a:lnTo>
                <a:lnTo>
                  <a:pt x="2020" y="14284"/>
                </a:lnTo>
                <a:lnTo>
                  <a:pt x="2239" y="14138"/>
                </a:lnTo>
                <a:lnTo>
                  <a:pt x="2361" y="14040"/>
                </a:lnTo>
                <a:lnTo>
                  <a:pt x="2483" y="13919"/>
                </a:lnTo>
                <a:lnTo>
                  <a:pt x="2556" y="13773"/>
                </a:lnTo>
                <a:lnTo>
                  <a:pt x="2629" y="13627"/>
                </a:lnTo>
                <a:lnTo>
                  <a:pt x="2653" y="13481"/>
                </a:lnTo>
                <a:lnTo>
                  <a:pt x="2653" y="13408"/>
                </a:lnTo>
                <a:lnTo>
                  <a:pt x="2629" y="13335"/>
                </a:lnTo>
                <a:lnTo>
                  <a:pt x="2604" y="13262"/>
                </a:lnTo>
                <a:lnTo>
                  <a:pt x="2556" y="13189"/>
                </a:lnTo>
                <a:lnTo>
                  <a:pt x="2483" y="13140"/>
                </a:lnTo>
                <a:lnTo>
                  <a:pt x="2385" y="13091"/>
                </a:lnTo>
                <a:lnTo>
                  <a:pt x="2288" y="12970"/>
                </a:lnTo>
                <a:lnTo>
                  <a:pt x="2166" y="12897"/>
                </a:lnTo>
                <a:lnTo>
                  <a:pt x="2069" y="12872"/>
                </a:lnTo>
                <a:close/>
                <a:moveTo>
                  <a:pt x="15525" y="560"/>
                </a:moveTo>
                <a:lnTo>
                  <a:pt x="16084" y="633"/>
                </a:lnTo>
                <a:lnTo>
                  <a:pt x="16644" y="706"/>
                </a:lnTo>
                <a:lnTo>
                  <a:pt x="17204" y="828"/>
                </a:lnTo>
                <a:lnTo>
                  <a:pt x="17763" y="974"/>
                </a:lnTo>
                <a:lnTo>
                  <a:pt x="17666" y="1023"/>
                </a:lnTo>
                <a:lnTo>
                  <a:pt x="17593" y="1096"/>
                </a:lnTo>
                <a:lnTo>
                  <a:pt x="17496" y="1169"/>
                </a:lnTo>
                <a:lnTo>
                  <a:pt x="17496" y="1193"/>
                </a:lnTo>
                <a:lnTo>
                  <a:pt x="17520" y="1217"/>
                </a:lnTo>
                <a:lnTo>
                  <a:pt x="17569" y="1266"/>
                </a:lnTo>
                <a:lnTo>
                  <a:pt x="17617" y="1290"/>
                </a:lnTo>
                <a:lnTo>
                  <a:pt x="17739" y="1315"/>
                </a:lnTo>
                <a:lnTo>
                  <a:pt x="17861" y="1290"/>
                </a:lnTo>
                <a:lnTo>
                  <a:pt x="17934" y="1290"/>
                </a:lnTo>
                <a:lnTo>
                  <a:pt x="17982" y="1242"/>
                </a:lnTo>
                <a:lnTo>
                  <a:pt x="18007" y="1363"/>
                </a:lnTo>
                <a:lnTo>
                  <a:pt x="18031" y="1461"/>
                </a:lnTo>
                <a:lnTo>
                  <a:pt x="17909" y="1485"/>
                </a:lnTo>
                <a:lnTo>
                  <a:pt x="17812" y="1534"/>
                </a:lnTo>
                <a:lnTo>
                  <a:pt x="17715" y="1582"/>
                </a:lnTo>
                <a:lnTo>
                  <a:pt x="17617" y="1655"/>
                </a:lnTo>
                <a:lnTo>
                  <a:pt x="17593" y="1680"/>
                </a:lnTo>
                <a:lnTo>
                  <a:pt x="17593" y="1753"/>
                </a:lnTo>
                <a:lnTo>
                  <a:pt x="17617" y="1801"/>
                </a:lnTo>
                <a:lnTo>
                  <a:pt x="17690" y="1826"/>
                </a:lnTo>
                <a:lnTo>
                  <a:pt x="17739" y="1850"/>
                </a:lnTo>
                <a:lnTo>
                  <a:pt x="17812" y="1874"/>
                </a:lnTo>
                <a:lnTo>
                  <a:pt x="17958" y="1850"/>
                </a:lnTo>
                <a:lnTo>
                  <a:pt x="18080" y="1801"/>
                </a:lnTo>
                <a:lnTo>
                  <a:pt x="18104" y="1996"/>
                </a:lnTo>
                <a:lnTo>
                  <a:pt x="17909" y="2069"/>
                </a:lnTo>
                <a:lnTo>
                  <a:pt x="17788" y="2118"/>
                </a:lnTo>
                <a:lnTo>
                  <a:pt x="17690" y="2215"/>
                </a:lnTo>
                <a:lnTo>
                  <a:pt x="17642" y="2264"/>
                </a:lnTo>
                <a:lnTo>
                  <a:pt x="17642" y="2361"/>
                </a:lnTo>
                <a:lnTo>
                  <a:pt x="17666" y="2410"/>
                </a:lnTo>
                <a:lnTo>
                  <a:pt x="17739" y="2458"/>
                </a:lnTo>
                <a:lnTo>
                  <a:pt x="17836" y="2483"/>
                </a:lnTo>
                <a:lnTo>
                  <a:pt x="17934" y="2458"/>
                </a:lnTo>
                <a:lnTo>
                  <a:pt x="18128" y="2410"/>
                </a:lnTo>
                <a:lnTo>
                  <a:pt x="18153" y="2531"/>
                </a:lnTo>
                <a:lnTo>
                  <a:pt x="18007" y="2555"/>
                </a:lnTo>
                <a:lnTo>
                  <a:pt x="17836" y="2604"/>
                </a:lnTo>
                <a:lnTo>
                  <a:pt x="17763" y="2653"/>
                </a:lnTo>
                <a:lnTo>
                  <a:pt x="17715" y="2726"/>
                </a:lnTo>
                <a:lnTo>
                  <a:pt x="17690" y="2823"/>
                </a:lnTo>
                <a:lnTo>
                  <a:pt x="17690" y="2896"/>
                </a:lnTo>
                <a:lnTo>
                  <a:pt x="17739" y="2945"/>
                </a:lnTo>
                <a:lnTo>
                  <a:pt x="17812" y="2993"/>
                </a:lnTo>
                <a:lnTo>
                  <a:pt x="18153" y="2993"/>
                </a:lnTo>
                <a:lnTo>
                  <a:pt x="18177" y="2969"/>
                </a:lnTo>
                <a:lnTo>
                  <a:pt x="18177" y="3261"/>
                </a:lnTo>
                <a:lnTo>
                  <a:pt x="17739" y="3383"/>
                </a:lnTo>
                <a:lnTo>
                  <a:pt x="17690" y="3407"/>
                </a:lnTo>
                <a:lnTo>
                  <a:pt x="17666" y="3431"/>
                </a:lnTo>
                <a:lnTo>
                  <a:pt x="17617" y="3529"/>
                </a:lnTo>
                <a:lnTo>
                  <a:pt x="17617" y="3577"/>
                </a:lnTo>
                <a:lnTo>
                  <a:pt x="17642" y="3626"/>
                </a:lnTo>
                <a:lnTo>
                  <a:pt x="17666" y="3650"/>
                </a:lnTo>
                <a:lnTo>
                  <a:pt x="17715" y="3699"/>
                </a:lnTo>
                <a:lnTo>
                  <a:pt x="17812" y="3723"/>
                </a:lnTo>
                <a:lnTo>
                  <a:pt x="17934" y="3723"/>
                </a:lnTo>
                <a:lnTo>
                  <a:pt x="18153" y="3699"/>
                </a:lnTo>
                <a:lnTo>
                  <a:pt x="18153" y="3699"/>
                </a:lnTo>
                <a:lnTo>
                  <a:pt x="18104" y="4186"/>
                </a:lnTo>
                <a:lnTo>
                  <a:pt x="17934" y="4088"/>
                </a:lnTo>
                <a:lnTo>
                  <a:pt x="17739" y="4040"/>
                </a:lnTo>
                <a:lnTo>
                  <a:pt x="17642" y="4015"/>
                </a:lnTo>
                <a:lnTo>
                  <a:pt x="17569" y="4040"/>
                </a:lnTo>
                <a:lnTo>
                  <a:pt x="17471" y="4064"/>
                </a:lnTo>
                <a:lnTo>
                  <a:pt x="17423" y="4137"/>
                </a:lnTo>
                <a:lnTo>
                  <a:pt x="17423" y="4186"/>
                </a:lnTo>
                <a:lnTo>
                  <a:pt x="17496" y="4283"/>
                </a:lnTo>
                <a:lnTo>
                  <a:pt x="17617" y="4332"/>
                </a:lnTo>
                <a:lnTo>
                  <a:pt x="17812" y="4429"/>
                </a:lnTo>
                <a:lnTo>
                  <a:pt x="17982" y="4526"/>
                </a:lnTo>
                <a:lnTo>
                  <a:pt x="18055" y="4551"/>
                </a:lnTo>
                <a:lnTo>
                  <a:pt x="17958" y="4940"/>
                </a:lnTo>
                <a:lnTo>
                  <a:pt x="17690" y="4843"/>
                </a:lnTo>
                <a:lnTo>
                  <a:pt x="17471" y="4721"/>
                </a:lnTo>
                <a:lnTo>
                  <a:pt x="17228" y="4648"/>
                </a:lnTo>
                <a:lnTo>
                  <a:pt x="17155" y="4648"/>
                </a:lnTo>
                <a:lnTo>
                  <a:pt x="17155" y="4672"/>
                </a:lnTo>
                <a:lnTo>
                  <a:pt x="17155" y="4721"/>
                </a:lnTo>
                <a:lnTo>
                  <a:pt x="17204" y="4818"/>
                </a:lnTo>
                <a:lnTo>
                  <a:pt x="17252" y="4891"/>
                </a:lnTo>
                <a:lnTo>
                  <a:pt x="17350" y="4989"/>
                </a:lnTo>
                <a:lnTo>
                  <a:pt x="17423" y="5062"/>
                </a:lnTo>
                <a:lnTo>
                  <a:pt x="17642" y="5183"/>
                </a:lnTo>
                <a:lnTo>
                  <a:pt x="17861" y="5256"/>
                </a:lnTo>
                <a:lnTo>
                  <a:pt x="17739" y="5621"/>
                </a:lnTo>
                <a:lnTo>
                  <a:pt x="17617" y="5938"/>
                </a:lnTo>
                <a:lnTo>
                  <a:pt x="17569" y="5889"/>
                </a:lnTo>
                <a:lnTo>
                  <a:pt x="17520" y="5840"/>
                </a:lnTo>
                <a:lnTo>
                  <a:pt x="17398" y="5743"/>
                </a:lnTo>
                <a:lnTo>
                  <a:pt x="17301" y="5670"/>
                </a:lnTo>
                <a:lnTo>
                  <a:pt x="17179" y="5597"/>
                </a:lnTo>
                <a:lnTo>
                  <a:pt x="17082" y="5573"/>
                </a:lnTo>
                <a:lnTo>
                  <a:pt x="16985" y="5548"/>
                </a:lnTo>
                <a:lnTo>
                  <a:pt x="16887" y="5548"/>
                </a:lnTo>
                <a:lnTo>
                  <a:pt x="16766" y="5597"/>
                </a:lnTo>
                <a:lnTo>
                  <a:pt x="16741" y="5621"/>
                </a:lnTo>
                <a:lnTo>
                  <a:pt x="16741" y="5670"/>
                </a:lnTo>
                <a:lnTo>
                  <a:pt x="16741" y="5719"/>
                </a:lnTo>
                <a:lnTo>
                  <a:pt x="16766" y="5743"/>
                </a:lnTo>
                <a:lnTo>
                  <a:pt x="16863" y="5840"/>
                </a:lnTo>
                <a:lnTo>
                  <a:pt x="16936" y="5913"/>
                </a:lnTo>
                <a:lnTo>
                  <a:pt x="17009" y="5962"/>
                </a:lnTo>
                <a:lnTo>
                  <a:pt x="17228" y="6132"/>
                </a:lnTo>
                <a:lnTo>
                  <a:pt x="17325" y="6181"/>
                </a:lnTo>
                <a:lnTo>
                  <a:pt x="17447" y="6205"/>
                </a:lnTo>
                <a:lnTo>
                  <a:pt x="17496" y="6205"/>
                </a:lnTo>
                <a:lnTo>
                  <a:pt x="17325" y="6473"/>
                </a:lnTo>
                <a:lnTo>
                  <a:pt x="17204" y="6473"/>
                </a:lnTo>
                <a:lnTo>
                  <a:pt x="17106" y="6449"/>
                </a:lnTo>
                <a:lnTo>
                  <a:pt x="17009" y="6400"/>
                </a:lnTo>
                <a:lnTo>
                  <a:pt x="16936" y="6351"/>
                </a:lnTo>
                <a:lnTo>
                  <a:pt x="16814" y="6230"/>
                </a:lnTo>
                <a:lnTo>
                  <a:pt x="16668" y="6108"/>
                </a:lnTo>
                <a:lnTo>
                  <a:pt x="16522" y="6035"/>
                </a:lnTo>
                <a:lnTo>
                  <a:pt x="16449" y="6011"/>
                </a:lnTo>
                <a:lnTo>
                  <a:pt x="16352" y="6011"/>
                </a:lnTo>
                <a:lnTo>
                  <a:pt x="16279" y="6035"/>
                </a:lnTo>
                <a:lnTo>
                  <a:pt x="16182" y="6084"/>
                </a:lnTo>
                <a:lnTo>
                  <a:pt x="16133" y="6132"/>
                </a:lnTo>
                <a:lnTo>
                  <a:pt x="16133" y="6181"/>
                </a:lnTo>
                <a:lnTo>
                  <a:pt x="16182" y="6230"/>
                </a:lnTo>
                <a:lnTo>
                  <a:pt x="16230" y="6254"/>
                </a:lnTo>
                <a:lnTo>
                  <a:pt x="16303" y="6254"/>
                </a:lnTo>
                <a:lnTo>
                  <a:pt x="16401" y="6303"/>
                </a:lnTo>
                <a:lnTo>
                  <a:pt x="16547" y="6424"/>
                </a:lnTo>
                <a:lnTo>
                  <a:pt x="16693" y="6570"/>
                </a:lnTo>
                <a:lnTo>
                  <a:pt x="16814" y="6692"/>
                </a:lnTo>
                <a:lnTo>
                  <a:pt x="16936" y="6789"/>
                </a:lnTo>
                <a:lnTo>
                  <a:pt x="17082" y="6838"/>
                </a:lnTo>
                <a:lnTo>
                  <a:pt x="16668" y="7325"/>
                </a:lnTo>
                <a:lnTo>
                  <a:pt x="16157" y="7106"/>
                </a:lnTo>
                <a:lnTo>
                  <a:pt x="16011" y="7033"/>
                </a:lnTo>
                <a:lnTo>
                  <a:pt x="15865" y="7008"/>
                </a:lnTo>
                <a:lnTo>
                  <a:pt x="15744" y="7008"/>
                </a:lnTo>
                <a:lnTo>
                  <a:pt x="15598" y="7057"/>
                </a:lnTo>
                <a:lnTo>
                  <a:pt x="15573" y="7081"/>
                </a:lnTo>
                <a:lnTo>
                  <a:pt x="15549" y="7106"/>
                </a:lnTo>
                <a:lnTo>
                  <a:pt x="15549" y="7154"/>
                </a:lnTo>
                <a:lnTo>
                  <a:pt x="15573" y="7179"/>
                </a:lnTo>
                <a:lnTo>
                  <a:pt x="15646" y="7276"/>
                </a:lnTo>
                <a:lnTo>
                  <a:pt x="15744" y="7349"/>
                </a:lnTo>
                <a:lnTo>
                  <a:pt x="15987" y="7495"/>
                </a:lnTo>
                <a:lnTo>
                  <a:pt x="16328" y="7665"/>
                </a:lnTo>
                <a:lnTo>
                  <a:pt x="16036" y="7957"/>
                </a:lnTo>
                <a:lnTo>
                  <a:pt x="15890" y="7909"/>
                </a:lnTo>
                <a:lnTo>
                  <a:pt x="15744" y="7884"/>
                </a:lnTo>
                <a:lnTo>
                  <a:pt x="15598" y="7860"/>
                </a:lnTo>
                <a:lnTo>
                  <a:pt x="15452" y="7836"/>
                </a:lnTo>
                <a:lnTo>
                  <a:pt x="15160" y="7690"/>
                </a:lnTo>
                <a:lnTo>
                  <a:pt x="15014" y="7641"/>
                </a:lnTo>
                <a:lnTo>
                  <a:pt x="14868" y="7592"/>
                </a:lnTo>
                <a:lnTo>
                  <a:pt x="14819" y="7617"/>
                </a:lnTo>
                <a:lnTo>
                  <a:pt x="14770" y="7665"/>
                </a:lnTo>
                <a:lnTo>
                  <a:pt x="14770" y="7714"/>
                </a:lnTo>
                <a:lnTo>
                  <a:pt x="14770" y="7763"/>
                </a:lnTo>
                <a:lnTo>
                  <a:pt x="14843" y="7860"/>
                </a:lnTo>
                <a:lnTo>
                  <a:pt x="14916" y="7957"/>
                </a:lnTo>
                <a:lnTo>
                  <a:pt x="15135" y="8128"/>
                </a:lnTo>
                <a:lnTo>
                  <a:pt x="15427" y="8249"/>
                </a:lnTo>
                <a:lnTo>
                  <a:pt x="15549" y="8298"/>
                </a:lnTo>
                <a:lnTo>
                  <a:pt x="15695" y="8322"/>
                </a:lnTo>
                <a:lnTo>
                  <a:pt x="15403" y="8639"/>
                </a:lnTo>
                <a:lnTo>
                  <a:pt x="15184" y="8590"/>
                </a:lnTo>
                <a:lnTo>
                  <a:pt x="14965" y="8541"/>
                </a:lnTo>
                <a:lnTo>
                  <a:pt x="14770" y="8468"/>
                </a:lnTo>
                <a:lnTo>
                  <a:pt x="14576" y="8347"/>
                </a:lnTo>
                <a:lnTo>
                  <a:pt x="14551" y="8322"/>
                </a:lnTo>
                <a:lnTo>
                  <a:pt x="14503" y="8322"/>
                </a:lnTo>
                <a:lnTo>
                  <a:pt x="14454" y="8371"/>
                </a:lnTo>
                <a:lnTo>
                  <a:pt x="14430" y="8420"/>
                </a:lnTo>
                <a:lnTo>
                  <a:pt x="14430" y="8493"/>
                </a:lnTo>
                <a:lnTo>
                  <a:pt x="14478" y="8590"/>
                </a:lnTo>
                <a:lnTo>
                  <a:pt x="14551" y="8687"/>
                </a:lnTo>
                <a:lnTo>
                  <a:pt x="14722" y="8809"/>
                </a:lnTo>
                <a:lnTo>
                  <a:pt x="14892" y="8906"/>
                </a:lnTo>
                <a:lnTo>
                  <a:pt x="15111" y="8979"/>
                </a:lnTo>
                <a:lnTo>
                  <a:pt x="14843" y="9271"/>
                </a:lnTo>
                <a:lnTo>
                  <a:pt x="14795" y="9247"/>
                </a:lnTo>
                <a:lnTo>
                  <a:pt x="14503" y="9150"/>
                </a:lnTo>
                <a:lnTo>
                  <a:pt x="14211" y="9052"/>
                </a:lnTo>
                <a:lnTo>
                  <a:pt x="13919" y="8955"/>
                </a:lnTo>
                <a:lnTo>
                  <a:pt x="13627" y="8858"/>
                </a:lnTo>
                <a:lnTo>
                  <a:pt x="13578" y="8858"/>
                </a:lnTo>
                <a:lnTo>
                  <a:pt x="13554" y="8882"/>
                </a:lnTo>
                <a:lnTo>
                  <a:pt x="13529" y="8931"/>
                </a:lnTo>
                <a:lnTo>
                  <a:pt x="13554" y="8955"/>
                </a:lnTo>
                <a:lnTo>
                  <a:pt x="13627" y="9077"/>
                </a:lnTo>
                <a:lnTo>
                  <a:pt x="13748" y="9198"/>
                </a:lnTo>
                <a:lnTo>
                  <a:pt x="13846" y="9296"/>
                </a:lnTo>
                <a:lnTo>
                  <a:pt x="13992" y="9369"/>
                </a:lnTo>
                <a:lnTo>
                  <a:pt x="14284" y="9515"/>
                </a:lnTo>
                <a:lnTo>
                  <a:pt x="14576" y="9612"/>
                </a:lnTo>
                <a:lnTo>
                  <a:pt x="14211" y="10001"/>
                </a:lnTo>
                <a:lnTo>
                  <a:pt x="14186" y="9953"/>
                </a:lnTo>
                <a:lnTo>
                  <a:pt x="14113" y="9904"/>
                </a:lnTo>
                <a:lnTo>
                  <a:pt x="13846" y="9709"/>
                </a:lnTo>
                <a:lnTo>
                  <a:pt x="13529" y="9563"/>
                </a:lnTo>
                <a:lnTo>
                  <a:pt x="13359" y="9490"/>
                </a:lnTo>
                <a:lnTo>
                  <a:pt x="13213" y="9442"/>
                </a:lnTo>
                <a:lnTo>
                  <a:pt x="13043" y="9393"/>
                </a:lnTo>
                <a:lnTo>
                  <a:pt x="12824" y="9393"/>
                </a:lnTo>
                <a:lnTo>
                  <a:pt x="12799" y="9442"/>
                </a:lnTo>
                <a:lnTo>
                  <a:pt x="12799" y="9490"/>
                </a:lnTo>
                <a:lnTo>
                  <a:pt x="12824" y="9515"/>
                </a:lnTo>
                <a:lnTo>
                  <a:pt x="13067" y="9734"/>
                </a:lnTo>
                <a:lnTo>
                  <a:pt x="13335" y="9904"/>
                </a:lnTo>
                <a:lnTo>
                  <a:pt x="13627" y="10074"/>
                </a:lnTo>
                <a:lnTo>
                  <a:pt x="13919" y="10220"/>
                </a:lnTo>
                <a:lnTo>
                  <a:pt x="13967" y="10245"/>
                </a:lnTo>
                <a:lnTo>
                  <a:pt x="13894" y="10318"/>
                </a:lnTo>
                <a:lnTo>
                  <a:pt x="13748" y="10464"/>
                </a:lnTo>
                <a:lnTo>
                  <a:pt x="13700" y="10391"/>
                </a:lnTo>
                <a:lnTo>
                  <a:pt x="13627" y="10318"/>
                </a:lnTo>
                <a:lnTo>
                  <a:pt x="13456" y="10220"/>
                </a:lnTo>
                <a:lnTo>
                  <a:pt x="13091" y="10074"/>
                </a:lnTo>
                <a:lnTo>
                  <a:pt x="12897" y="10026"/>
                </a:lnTo>
                <a:lnTo>
                  <a:pt x="12702" y="9953"/>
                </a:lnTo>
                <a:lnTo>
                  <a:pt x="12507" y="9928"/>
                </a:lnTo>
                <a:lnTo>
                  <a:pt x="12288" y="9904"/>
                </a:lnTo>
                <a:lnTo>
                  <a:pt x="12240" y="9904"/>
                </a:lnTo>
                <a:lnTo>
                  <a:pt x="12215" y="9928"/>
                </a:lnTo>
                <a:lnTo>
                  <a:pt x="12191" y="9977"/>
                </a:lnTo>
                <a:lnTo>
                  <a:pt x="12215" y="10050"/>
                </a:lnTo>
                <a:lnTo>
                  <a:pt x="12264" y="10099"/>
                </a:lnTo>
                <a:lnTo>
                  <a:pt x="12459" y="10196"/>
                </a:lnTo>
                <a:lnTo>
                  <a:pt x="12629" y="10293"/>
                </a:lnTo>
                <a:lnTo>
                  <a:pt x="12994" y="10512"/>
                </a:lnTo>
                <a:lnTo>
                  <a:pt x="13237" y="10634"/>
                </a:lnTo>
                <a:lnTo>
                  <a:pt x="13359" y="10682"/>
                </a:lnTo>
                <a:lnTo>
                  <a:pt x="13505" y="10707"/>
                </a:lnTo>
                <a:lnTo>
                  <a:pt x="12921" y="11291"/>
                </a:lnTo>
                <a:lnTo>
                  <a:pt x="12799" y="11193"/>
                </a:lnTo>
                <a:lnTo>
                  <a:pt x="12653" y="11096"/>
                </a:lnTo>
                <a:lnTo>
                  <a:pt x="12434" y="10974"/>
                </a:lnTo>
                <a:lnTo>
                  <a:pt x="12240" y="10828"/>
                </a:lnTo>
                <a:lnTo>
                  <a:pt x="12021" y="10682"/>
                </a:lnTo>
                <a:lnTo>
                  <a:pt x="11802" y="10585"/>
                </a:lnTo>
                <a:lnTo>
                  <a:pt x="11680" y="10537"/>
                </a:lnTo>
                <a:lnTo>
                  <a:pt x="11534" y="10537"/>
                </a:lnTo>
                <a:lnTo>
                  <a:pt x="11510" y="10561"/>
                </a:lnTo>
                <a:lnTo>
                  <a:pt x="11510" y="10585"/>
                </a:lnTo>
                <a:lnTo>
                  <a:pt x="11534" y="10609"/>
                </a:lnTo>
                <a:lnTo>
                  <a:pt x="11704" y="10804"/>
                </a:lnTo>
                <a:lnTo>
                  <a:pt x="11996" y="11072"/>
                </a:lnTo>
                <a:lnTo>
                  <a:pt x="12337" y="11364"/>
                </a:lnTo>
                <a:lnTo>
                  <a:pt x="12507" y="11461"/>
                </a:lnTo>
                <a:lnTo>
                  <a:pt x="12678" y="11534"/>
                </a:lnTo>
                <a:lnTo>
                  <a:pt x="12337" y="11875"/>
                </a:lnTo>
                <a:lnTo>
                  <a:pt x="12215" y="11826"/>
                </a:lnTo>
                <a:lnTo>
                  <a:pt x="12094" y="11777"/>
                </a:lnTo>
                <a:lnTo>
                  <a:pt x="11899" y="11680"/>
                </a:lnTo>
                <a:lnTo>
                  <a:pt x="11510" y="11437"/>
                </a:lnTo>
                <a:lnTo>
                  <a:pt x="11291" y="11339"/>
                </a:lnTo>
                <a:lnTo>
                  <a:pt x="11193" y="11315"/>
                </a:lnTo>
                <a:lnTo>
                  <a:pt x="11072" y="11291"/>
                </a:lnTo>
                <a:lnTo>
                  <a:pt x="10999" y="11315"/>
                </a:lnTo>
                <a:lnTo>
                  <a:pt x="10974" y="11364"/>
                </a:lnTo>
                <a:lnTo>
                  <a:pt x="10950" y="11437"/>
                </a:lnTo>
                <a:lnTo>
                  <a:pt x="10999" y="11485"/>
                </a:lnTo>
                <a:lnTo>
                  <a:pt x="11266" y="11704"/>
                </a:lnTo>
                <a:lnTo>
                  <a:pt x="11558" y="11923"/>
                </a:lnTo>
                <a:lnTo>
                  <a:pt x="11777" y="12069"/>
                </a:lnTo>
                <a:lnTo>
                  <a:pt x="12045" y="12191"/>
                </a:lnTo>
                <a:lnTo>
                  <a:pt x="11753" y="12483"/>
                </a:lnTo>
                <a:lnTo>
                  <a:pt x="11485" y="12264"/>
                </a:lnTo>
                <a:lnTo>
                  <a:pt x="11218" y="12045"/>
                </a:lnTo>
                <a:lnTo>
                  <a:pt x="11047" y="11899"/>
                </a:lnTo>
                <a:lnTo>
                  <a:pt x="10877" y="11777"/>
                </a:lnTo>
                <a:lnTo>
                  <a:pt x="10682" y="11680"/>
                </a:lnTo>
                <a:lnTo>
                  <a:pt x="10488" y="11631"/>
                </a:lnTo>
                <a:lnTo>
                  <a:pt x="10439" y="11656"/>
                </a:lnTo>
                <a:lnTo>
                  <a:pt x="10439" y="11680"/>
                </a:lnTo>
                <a:lnTo>
                  <a:pt x="10415" y="11704"/>
                </a:lnTo>
                <a:lnTo>
                  <a:pt x="10439" y="11753"/>
                </a:lnTo>
                <a:lnTo>
                  <a:pt x="11072" y="12410"/>
                </a:lnTo>
                <a:lnTo>
                  <a:pt x="11242" y="12605"/>
                </a:lnTo>
                <a:lnTo>
                  <a:pt x="11461" y="12775"/>
                </a:lnTo>
                <a:lnTo>
                  <a:pt x="11315" y="12945"/>
                </a:lnTo>
                <a:lnTo>
                  <a:pt x="11193" y="12848"/>
                </a:lnTo>
                <a:lnTo>
                  <a:pt x="11047" y="12775"/>
                </a:lnTo>
                <a:lnTo>
                  <a:pt x="10780" y="12629"/>
                </a:lnTo>
                <a:lnTo>
                  <a:pt x="10366" y="12361"/>
                </a:lnTo>
                <a:lnTo>
                  <a:pt x="10172" y="12215"/>
                </a:lnTo>
                <a:lnTo>
                  <a:pt x="9977" y="12069"/>
                </a:lnTo>
                <a:lnTo>
                  <a:pt x="9953" y="12045"/>
                </a:lnTo>
                <a:lnTo>
                  <a:pt x="9928" y="12069"/>
                </a:lnTo>
                <a:lnTo>
                  <a:pt x="9904" y="12094"/>
                </a:lnTo>
                <a:lnTo>
                  <a:pt x="9928" y="12118"/>
                </a:lnTo>
                <a:lnTo>
                  <a:pt x="10220" y="12532"/>
                </a:lnTo>
                <a:lnTo>
                  <a:pt x="10391" y="12702"/>
                </a:lnTo>
                <a:lnTo>
                  <a:pt x="10585" y="12897"/>
                </a:lnTo>
                <a:lnTo>
                  <a:pt x="10804" y="13067"/>
                </a:lnTo>
                <a:lnTo>
                  <a:pt x="10926" y="13140"/>
                </a:lnTo>
                <a:lnTo>
                  <a:pt x="11047" y="13213"/>
                </a:lnTo>
                <a:lnTo>
                  <a:pt x="10780" y="13456"/>
                </a:lnTo>
                <a:lnTo>
                  <a:pt x="10439" y="13213"/>
                </a:lnTo>
                <a:lnTo>
                  <a:pt x="10099" y="12970"/>
                </a:lnTo>
                <a:lnTo>
                  <a:pt x="9928" y="12872"/>
                </a:lnTo>
                <a:lnTo>
                  <a:pt x="9734" y="12799"/>
                </a:lnTo>
                <a:lnTo>
                  <a:pt x="9563" y="12726"/>
                </a:lnTo>
                <a:lnTo>
                  <a:pt x="9369" y="12726"/>
                </a:lnTo>
                <a:lnTo>
                  <a:pt x="9320" y="12751"/>
                </a:lnTo>
                <a:lnTo>
                  <a:pt x="9320" y="12775"/>
                </a:lnTo>
                <a:lnTo>
                  <a:pt x="9320" y="12799"/>
                </a:lnTo>
                <a:lnTo>
                  <a:pt x="9442" y="12921"/>
                </a:lnTo>
                <a:lnTo>
                  <a:pt x="9588" y="13043"/>
                </a:lnTo>
                <a:lnTo>
                  <a:pt x="9855" y="13262"/>
                </a:lnTo>
                <a:lnTo>
                  <a:pt x="10464" y="13773"/>
                </a:lnTo>
                <a:lnTo>
                  <a:pt x="10293" y="13943"/>
                </a:lnTo>
                <a:lnTo>
                  <a:pt x="10123" y="13821"/>
                </a:lnTo>
                <a:lnTo>
                  <a:pt x="9953" y="13724"/>
                </a:lnTo>
                <a:lnTo>
                  <a:pt x="9612" y="13554"/>
                </a:lnTo>
                <a:lnTo>
                  <a:pt x="9393" y="13408"/>
                </a:lnTo>
                <a:lnTo>
                  <a:pt x="9223" y="13237"/>
                </a:lnTo>
                <a:lnTo>
                  <a:pt x="9052" y="13067"/>
                </a:lnTo>
                <a:lnTo>
                  <a:pt x="8906" y="12848"/>
                </a:lnTo>
                <a:lnTo>
                  <a:pt x="8833" y="12799"/>
                </a:lnTo>
                <a:lnTo>
                  <a:pt x="8760" y="12799"/>
                </a:lnTo>
                <a:lnTo>
                  <a:pt x="8712" y="12824"/>
                </a:lnTo>
                <a:lnTo>
                  <a:pt x="8663" y="12897"/>
                </a:lnTo>
                <a:lnTo>
                  <a:pt x="8639" y="13018"/>
                </a:lnTo>
                <a:lnTo>
                  <a:pt x="8663" y="13164"/>
                </a:lnTo>
                <a:lnTo>
                  <a:pt x="8687" y="13286"/>
                </a:lnTo>
                <a:lnTo>
                  <a:pt x="8760" y="13408"/>
                </a:lnTo>
                <a:lnTo>
                  <a:pt x="8833" y="13529"/>
                </a:lnTo>
                <a:lnTo>
                  <a:pt x="8931" y="13627"/>
                </a:lnTo>
                <a:lnTo>
                  <a:pt x="9125" y="13821"/>
                </a:lnTo>
                <a:lnTo>
                  <a:pt x="9490" y="14089"/>
                </a:lnTo>
                <a:lnTo>
                  <a:pt x="9685" y="14211"/>
                </a:lnTo>
                <a:lnTo>
                  <a:pt x="9904" y="14308"/>
                </a:lnTo>
                <a:lnTo>
                  <a:pt x="9661" y="14527"/>
                </a:lnTo>
                <a:lnTo>
                  <a:pt x="9369" y="14381"/>
                </a:lnTo>
                <a:lnTo>
                  <a:pt x="9052" y="14235"/>
                </a:lnTo>
                <a:lnTo>
                  <a:pt x="8760" y="14089"/>
                </a:lnTo>
                <a:lnTo>
                  <a:pt x="8614" y="13992"/>
                </a:lnTo>
                <a:lnTo>
                  <a:pt x="8468" y="13919"/>
                </a:lnTo>
                <a:lnTo>
                  <a:pt x="8444" y="13894"/>
                </a:lnTo>
                <a:lnTo>
                  <a:pt x="8420" y="13894"/>
                </a:lnTo>
                <a:lnTo>
                  <a:pt x="8395" y="13919"/>
                </a:lnTo>
                <a:lnTo>
                  <a:pt x="8395" y="13967"/>
                </a:lnTo>
                <a:lnTo>
                  <a:pt x="8468" y="14138"/>
                </a:lnTo>
                <a:lnTo>
                  <a:pt x="8566" y="14308"/>
                </a:lnTo>
                <a:lnTo>
                  <a:pt x="8687" y="14430"/>
                </a:lnTo>
                <a:lnTo>
                  <a:pt x="8833" y="14551"/>
                </a:lnTo>
                <a:lnTo>
                  <a:pt x="9296" y="14868"/>
                </a:lnTo>
                <a:lnTo>
                  <a:pt x="9004" y="15160"/>
                </a:lnTo>
                <a:lnTo>
                  <a:pt x="8614" y="14770"/>
                </a:lnTo>
                <a:lnTo>
                  <a:pt x="8201" y="14405"/>
                </a:lnTo>
                <a:lnTo>
                  <a:pt x="7398" y="13700"/>
                </a:lnTo>
                <a:lnTo>
                  <a:pt x="6984" y="13359"/>
                </a:lnTo>
                <a:lnTo>
                  <a:pt x="6595" y="12994"/>
                </a:lnTo>
                <a:lnTo>
                  <a:pt x="6205" y="12605"/>
                </a:lnTo>
                <a:lnTo>
                  <a:pt x="5840" y="12215"/>
                </a:lnTo>
                <a:lnTo>
                  <a:pt x="5500" y="11777"/>
                </a:lnTo>
                <a:lnTo>
                  <a:pt x="5135" y="11315"/>
                </a:lnTo>
                <a:lnTo>
                  <a:pt x="4794" y="10901"/>
                </a:lnTo>
                <a:lnTo>
                  <a:pt x="4599" y="10682"/>
                </a:lnTo>
                <a:lnTo>
                  <a:pt x="4405" y="10488"/>
                </a:lnTo>
                <a:lnTo>
                  <a:pt x="4137" y="10269"/>
                </a:lnTo>
                <a:lnTo>
                  <a:pt x="3845" y="10074"/>
                </a:lnTo>
                <a:lnTo>
                  <a:pt x="3553" y="9855"/>
                </a:lnTo>
                <a:lnTo>
                  <a:pt x="3285" y="9661"/>
                </a:lnTo>
                <a:lnTo>
                  <a:pt x="3261" y="9588"/>
                </a:lnTo>
                <a:lnTo>
                  <a:pt x="3602" y="9296"/>
                </a:lnTo>
                <a:lnTo>
                  <a:pt x="3967" y="9004"/>
                </a:lnTo>
                <a:lnTo>
                  <a:pt x="4332" y="8712"/>
                </a:lnTo>
                <a:lnTo>
                  <a:pt x="4672" y="8420"/>
                </a:lnTo>
                <a:lnTo>
                  <a:pt x="5646" y="7519"/>
                </a:lnTo>
                <a:lnTo>
                  <a:pt x="6595" y="6595"/>
                </a:lnTo>
                <a:lnTo>
                  <a:pt x="6984" y="6205"/>
                </a:lnTo>
                <a:lnTo>
                  <a:pt x="7349" y="5792"/>
                </a:lnTo>
                <a:lnTo>
                  <a:pt x="8055" y="4940"/>
                </a:lnTo>
                <a:lnTo>
                  <a:pt x="8760" y="4088"/>
                </a:lnTo>
                <a:lnTo>
                  <a:pt x="9466" y="3237"/>
                </a:lnTo>
                <a:lnTo>
                  <a:pt x="9855" y="2799"/>
                </a:lnTo>
                <a:lnTo>
                  <a:pt x="10269" y="2410"/>
                </a:lnTo>
                <a:lnTo>
                  <a:pt x="10707" y="2045"/>
                </a:lnTo>
                <a:lnTo>
                  <a:pt x="11169" y="1704"/>
                </a:lnTo>
                <a:lnTo>
                  <a:pt x="11631" y="1412"/>
                </a:lnTo>
                <a:lnTo>
                  <a:pt x="12142" y="1144"/>
                </a:lnTo>
                <a:lnTo>
                  <a:pt x="12678" y="950"/>
                </a:lnTo>
                <a:lnTo>
                  <a:pt x="13237" y="779"/>
                </a:lnTo>
                <a:lnTo>
                  <a:pt x="13797" y="658"/>
                </a:lnTo>
                <a:lnTo>
                  <a:pt x="14381" y="585"/>
                </a:lnTo>
                <a:lnTo>
                  <a:pt x="14941" y="560"/>
                </a:lnTo>
                <a:close/>
                <a:moveTo>
                  <a:pt x="11777" y="13237"/>
                </a:moveTo>
                <a:lnTo>
                  <a:pt x="11777" y="13602"/>
                </a:lnTo>
                <a:lnTo>
                  <a:pt x="11753" y="13967"/>
                </a:lnTo>
                <a:lnTo>
                  <a:pt x="11704" y="14746"/>
                </a:lnTo>
                <a:lnTo>
                  <a:pt x="11680" y="15549"/>
                </a:lnTo>
                <a:lnTo>
                  <a:pt x="11656" y="16328"/>
                </a:lnTo>
                <a:lnTo>
                  <a:pt x="11485" y="16084"/>
                </a:lnTo>
                <a:lnTo>
                  <a:pt x="11291" y="15865"/>
                </a:lnTo>
                <a:lnTo>
                  <a:pt x="10877" y="15427"/>
                </a:lnTo>
                <a:lnTo>
                  <a:pt x="10755" y="15257"/>
                </a:lnTo>
                <a:lnTo>
                  <a:pt x="10610" y="15062"/>
                </a:lnTo>
                <a:lnTo>
                  <a:pt x="10464" y="14868"/>
                </a:lnTo>
                <a:lnTo>
                  <a:pt x="10366" y="14770"/>
                </a:lnTo>
                <a:lnTo>
                  <a:pt x="10293" y="14722"/>
                </a:lnTo>
                <a:lnTo>
                  <a:pt x="10731" y="14284"/>
                </a:lnTo>
                <a:lnTo>
                  <a:pt x="11266" y="13773"/>
                </a:lnTo>
                <a:lnTo>
                  <a:pt x="11777" y="13237"/>
                </a:lnTo>
                <a:close/>
                <a:moveTo>
                  <a:pt x="3431" y="14381"/>
                </a:moveTo>
                <a:lnTo>
                  <a:pt x="3553" y="14405"/>
                </a:lnTo>
                <a:lnTo>
                  <a:pt x="3699" y="14454"/>
                </a:lnTo>
                <a:lnTo>
                  <a:pt x="3699" y="14527"/>
                </a:lnTo>
                <a:lnTo>
                  <a:pt x="3723" y="14576"/>
                </a:lnTo>
                <a:lnTo>
                  <a:pt x="3602" y="14576"/>
                </a:lnTo>
                <a:lnTo>
                  <a:pt x="3553" y="14600"/>
                </a:lnTo>
                <a:lnTo>
                  <a:pt x="3504" y="14649"/>
                </a:lnTo>
                <a:lnTo>
                  <a:pt x="3334" y="14843"/>
                </a:lnTo>
                <a:lnTo>
                  <a:pt x="3164" y="15038"/>
                </a:lnTo>
                <a:lnTo>
                  <a:pt x="2969" y="15233"/>
                </a:lnTo>
                <a:lnTo>
                  <a:pt x="2896" y="15330"/>
                </a:lnTo>
                <a:lnTo>
                  <a:pt x="2847" y="15452"/>
                </a:lnTo>
                <a:lnTo>
                  <a:pt x="2847" y="15525"/>
                </a:lnTo>
                <a:lnTo>
                  <a:pt x="2872" y="15573"/>
                </a:lnTo>
                <a:lnTo>
                  <a:pt x="2896" y="15622"/>
                </a:lnTo>
                <a:lnTo>
                  <a:pt x="2945" y="15646"/>
                </a:lnTo>
                <a:lnTo>
                  <a:pt x="3115" y="15646"/>
                </a:lnTo>
                <a:lnTo>
                  <a:pt x="3237" y="15598"/>
                </a:lnTo>
                <a:lnTo>
                  <a:pt x="3358" y="15525"/>
                </a:lnTo>
                <a:lnTo>
                  <a:pt x="3480" y="15427"/>
                </a:lnTo>
                <a:lnTo>
                  <a:pt x="3699" y="15208"/>
                </a:lnTo>
                <a:lnTo>
                  <a:pt x="3894" y="14941"/>
                </a:lnTo>
                <a:lnTo>
                  <a:pt x="3918" y="14868"/>
                </a:lnTo>
                <a:lnTo>
                  <a:pt x="3918" y="14795"/>
                </a:lnTo>
                <a:lnTo>
                  <a:pt x="3918" y="14722"/>
                </a:lnTo>
                <a:lnTo>
                  <a:pt x="3869" y="14673"/>
                </a:lnTo>
                <a:lnTo>
                  <a:pt x="3918" y="14697"/>
                </a:lnTo>
                <a:lnTo>
                  <a:pt x="3967" y="14770"/>
                </a:lnTo>
                <a:lnTo>
                  <a:pt x="3967" y="14819"/>
                </a:lnTo>
                <a:lnTo>
                  <a:pt x="3967" y="14892"/>
                </a:lnTo>
                <a:lnTo>
                  <a:pt x="3942" y="15087"/>
                </a:lnTo>
                <a:lnTo>
                  <a:pt x="3894" y="15281"/>
                </a:lnTo>
                <a:lnTo>
                  <a:pt x="3699" y="15671"/>
                </a:lnTo>
                <a:lnTo>
                  <a:pt x="3553" y="15938"/>
                </a:lnTo>
                <a:lnTo>
                  <a:pt x="3480" y="16060"/>
                </a:lnTo>
                <a:lnTo>
                  <a:pt x="3358" y="16157"/>
                </a:lnTo>
                <a:lnTo>
                  <a:pt x="3261" y="16230"/>
                </a:lnTo>
                <a:lnTo>
                  <a:pt x="3115" y="16303"/>
                </a:lnTo>
                <a:lnTo>
                  <a:pt x="2847" y="16376"/>
                </a:lnTo>
                <a:lnTo>
                  <a:pt x="2556" y="16425"/>
                </a:lnTo>
                <a:lnTo>
                  <a:pt x="2361" y="16449"/>
                </a:lnTo>
                <a:lnTo>
                  <a:pt x="2166" y="16449"/>
                </a:lnTo>
                <a:lnTo>
                  <a:pt x="2312" y="16182"/>
                </a:lnTo>
                <a:lnTo>
                  <a:pt x="2434" y="15890"/>
                </a:lnTo>
                <a:lnTo>
                  <a:pt x="2629" y="15403"/>
                </a:lnTo>
                <a:lnTo>
                  <a:pt x="2726" y="15160"/>
                </a:lnTo>
                <a:lnTo>
                  <a:pt x="2847" y="14916"/>
                </a:lnTo>
                <a:lnTo>
                  <a:pt x="2993" y="14697"/>
                </a:lnTo>
                <a:lnTo>
                  <a:pt x="3164" y="14503"/>
                </a:lnTo>
                <a:lnTo>
                  <a:pt x="3237" y="14430"/>
                </a:lnTo>
                <a:lnTo>
                  <a:pt x="3310" y="14405"/>
                </a:lnTo>
                <a:lnTo>
                  <a:pt x="3358" y="14381"/>
                </a:lnTo>
                <a:close/>
                <a:moveTo>
                  <a:pt x="3066" y="10001"/>
                </a:moveTo>
                <a:lnTo>
                  <a:pt x="3188" y="10147"/>
                </a:lnTo>
                <a:lnTo>
                  <a:pt x="3334" y="10293"/>
                </a:lnTo>
                <a:lnTo>
                  <a:pt x="3650" y="10488"/>
                </a:lnTo>
                <a:lnTo>
                  <a:pt x="3894" y="10682"/>
                </a:lnTo>
                <a:lnTo>
                  <a:pt x="4113" y="10877"/>
                </a:lnTo>
                <a:lnTo>
                  <a:pt x="4332" y="11096"/>
                </a:lnTo>
                <a:lnTo>
                  <a:pt x="4526" y="11315"/>
                </a:lnTo>
                <a:lnTo>
                  <a:pt x="4891" y="11777"/>
                </a:lnTo>
                <a:lnTo>
                  <a:pt x="5256" y="12264"/>
                </a:lnTo>
                <a:lnTo>
                  <a:pt x="5621" y="12702"/>
                </a:lnTo>
                <a:lnTo>
                  <a:pt x="6011" y="13140"/>
                </a:lnTo>
                <a:lnTo>
                  <a:pt x="6449" y="13529"/>
                </a:lnTo>
                <a:lnTo>
                  <a:pt x="6862" y="13919"/>
                </a:lnTo>
                <a:lnTo>
                  <a:pt x="7763" y="14697"/>
                </a:lnTo>
                <a:lnTo>
                  <a:pt x="8176" y="15087"/>
                </a:lnTo>
                <a:lnTo>
                  <a:pt x="8614" y="15500"/>
                </a:lnTo>
                <a:lnTo>
                  <a:pt x="8590" y="15525"/>
                </a:lnTo>
                <a:lnTo>
                  <a:pt x="8517" y="15573"/>
                </a:lnTo>
                <a:lnTo>
                  <a:pt x="8468" y="15646"/>
                </a:lnTo>
                <a:lnTo>
                  <a:pt x="8468" y="15719"/>
                </a:lnTo>
                <a:lnTo>
                  <a:pt x="8395" y="15914"/>
                </a:lnTo>
                <a:lnTo>
                  <a:pt x="8322" y="16133"/>
                </a:lnTo>
                <a:lnTo>
                  <a:pt x="8176" y="16547"/>
                </a:lnTo>
                <a:lnTo>
                  <a:pt x="7227" y="15817"/>
                </a:lnTo>
                <a:lnTo>
                  <a:pt x="6303" y="15062"/>
                </a:lnTo>
                <a:lnTo>
                  <a:pt x="5840" y="14649"/>
                </a:lnTo>
                <a:lnTo>
                  <a:pt x="5378" y="14259"/>
                </a:lnTo>
                <a:lnTo>
                  <a:pt x="4964" y="13846"/>
                </a:lnTo>
                <a:lnTo>
                  <a:pt x="4551" y="13408"/>
                </a:lnTo>
                <a:lnTo>
                  <a:pt x="3821" y="12580"/>
                </a:lnTo>
                <a:lnTo>
                  <a:pt x="3456" y="12142"/>
                </a:lnTo>
                <a:lnTo>
                  <a:pt x="3091" y="11729"/>
                </a:lnTo>
                <a:lnTo>
                  <a:pt x="2702" y="11315"/>
                </a:lnTo>
                <a:lnTo>
                  <a:pt x="2288" y="10950"/>
                </a:lnTo>
                <a:lnTo>
                  <a:pt x="1850" y="10609"/>
                </a:lnTo>
                <a:lnTo>
                  <a:pt x="1607" y="10464"/>
                </a:lnTo>
                <a:lnTo>
                  <a:pt x="1388" y="10318"/>
                </a:lnTo>
                <a:lnTo>
                  <a:pt x="1534" y="10318"/>
                </a:lnTo>
                <a:lnTo>
                  <a:pt x="1655" y="10293"/>
                </a:lnTo>
                <a:lnTo>
                  <a:pt x="1947" y="10245"/>
                </a:lnTo>
                <a:lnTo>
                  <a:pt x="2507" y="10147"/>
                </a:lnTo>
                <a:lnTo>
                  <a:pt x="3066" y="10001"/>
                </a:lnTo>
                <a:close/>
                <a:moveTo>
                  <a:pt x="4989" y="16328"/>
                </a:moveTo>
                <a:lnTo>
                  <a:pt x="5110" y="16352"/>
                </a:lnTo>
                <a:lnTo>
                  <a:pt x="5086" y="16401"/>
                </a:lnTo>
                <a:lnTo>
                  <a:pt x="5062" y="16474"/>
                </a:lnTo>
                <a:lnTo>
                  <a:pt x="4989" y="16522"/>
                </a:lnTo>
                <a:lnTo>
                  <a:pt x="4843" y="16620"/>
                </a:lnTo>
                <a:lnTo>
                  <a:pt x="4551" y="16741"/>
                </a:lnTo>
                <a:lnTo>
                  <a:pt x="4551" y="16741"/>
                </a:lnTo>
                <a:lnTo>
                  <a:pt x="4599" y="16620"/>
                </a:lnTo>
                <a:lnTo>
                  <a:pt x="4672" y="16474"/>
                </a:lnTo>
                <a:lnTo>
                  <a:pt x="4770" y="16376"/>
                </a:lnTo>
                <a:lnTo>
                  <a:pt x="4867" y="16328"/>
                </a:lnTo>
                <a:close/>
                <a:moveTo>
                  <a:pt x="3237" y="13846"/>
                </a:moveTo>
                <a:lnTo>
                  <a:pt x="3115" y="13894"/>
                </a:lnTo>
                <a:lnTo>
                  <a:pt x="2993" y="13943"/>
                </a:lnTo>
                <a:lnTo>
                  <a:pt x="2896" y="14016"/>
                </a:lnTo>
                <a:lnTo>
                  <a:pt x="2702" y="14211"/>
                </a:lnTo>
                <a:lnTo>
                  <a:pt x="2531" y="14430"/>
                </a:lnTo>
                <a:lnTo>
                  <a:pt x="2385" y="14673"/>
                </a:lnTo>
                <a:lnTo>
                  <a:pt x="2264" y="14941"/>
                </a:lnTo>
                <a:lnTo>
                  <a:pt x="2045" y="15500"/>
                </a:lnTo>
                <a:lnTo>
                  <a:pt x="1923" y="15768"/>
                </a:lnTo>
                <a:lnTo>
                  <a:pt x="1777" y="16036"/>
                </a:lnTo>
                <a:lnTo>
                  <a:pt x="1607" y="16279"/>
                </a:lnTo>
                <a:lnTo>
                  <a:pt x="1509" y="16376"/>
                </a:lnTo>
                <a:lnTo>
                  <a:pt x="1412" y="16449"/>
                </a:lnTo>
                <a:lnTo>
                  <a:pt x="1363" y="16522"/>
                </a:lnTo>
                <a:lnTo>
                  <a:pt x="1315" y="16595"/>
                </a:lnTo>
                <a:lnTo>
                  <a:pt x="1290" y="16668"/>
                </a:lnTo>
                <a:lnTo>
                  <a:pt x="1315" y="16741"/>
                </a:lnTo>
                <a:lnTo>
                  <a:pt x="1339" y="16814"/>
                </a:lnTo>
                <a:lnTo>
                  <a:pt x="1388" y="16863"/>
                </a:lnTo>
                <a:lnTo>
                  <a:pt x="1436" y="16887"/>
                </a:lnTo>
                <a:lnTo>
                  <a:pt x="1534" y="16912"/>
                </a:lnTo>
                <a:lnTo>
                  <a:pt x="1631" y="16912"/>
                </a:lnTo>
                <a:lnTo>
                  <a:pt x="1728" y="16887"/>
                </a:lnTo>
                <a:lnTo>
                  <a:pt x="2288" y="16887"/>
                </a:lnTo>
                <a:lnTo>
                  <a:pt x="2556" y="16863"/>
                </a:lnTo>
                <a:lnTo>
                  <a:pt x="2799" y="16839"/>
                </a:lnTo>
                <a:lnTo>
                  <a:pt x="3042" y="16790"/>
                </a:lnTo>
                <a:lnTo>
                  <a:pt x="3285" y="16717"/>
                </a:lnTo>
                <a:lnTo>
                  <a:pt x="3431" y="16644"/>
                </a:lnTo>
                <a:lnTo>
                  <a:pt x="3553" y="16571"/>
                </a:lnTo>
                <a:lnTo>
                  <a:pt x="3650" y="16474"/>
                </a:lnTo>
                <a:lnTo>
                  <a:pt x="3772" y="16376"/>
                </a:lnTo>
                <a:lnTo>
                  <a:pt x="3918" y="16157"/>
                </a:lnTo>
                <a:lnTo>
                  <a:pt x="4064" y="15865"/>
                </a:lnTo>
                <a:lnTo>
                  <a:pt x="4210" y="15549"/>
                </a:lnTo>
                <a:lnTo>
                  <a:pt x="4283" y="15306"/>
                </a:lnTo>
                <a:lnTo>
                  <a:pt x="4332" y="15062"/>
                </a:lnTo>
                <a:lnTo>
                  <a:pt x="4380" y="14795"/>
                </a:lnTo>
                <a:lnTo>
                  <a:pt x="4356" y="14576"/>
                </a:lnTo>
                <a:lnTo>
                  <a:pt x="4356" y="14478"/>
                </a:lnTo>
                <a:lnTo>
                  <a:pt x="4307" y="14405"/>
                </a:lnTo>
                <a:lnTo>
                  <a:pt x="4259" y="14332"/>
                </a:lnTo>
                <a:lnTo>
                  <a:pt x="4186" y="14284"/>
                </a:lnTo>
                <a:lnTo>
                  <a:pt x="4113" y="14186"/>
                </a:lnTo>
                <a:lnTo>
                  <a:pt x="4040" y="14089"/>
                </a:lnTo>
                <a:lnTo>
                  <a:pt x="3942" y="14016"/>
                </a:lnTo>
                <a:lnTo>
                  <a:pt x="3845" y="13967"/>
                </a:lnTo>
                <a:lnTo>
                  <a:pt x="3626" y="13870"/>
                </a:lnTo>
                <a:lnTo>
                  <a:pt x="3383" y="13846"/>
                </a:lnTo>
                <a:close/>
                <a:moveTo>
                  <a:pt x="4818" y="15817"/>
                </a:moveTo>
                <a:lnTo>
                  <a:pt x="4697" y="15865"/>
                </a:lnTo>
                <a:lnTo>
                  <a:pt x="4575" y="15914"/>
                </a:lnTo>
                <a:lnTo>
                  <a:pt x="4453" y="15987"/>
                </a:lnTo>
                <a:lnTo>
                  <a:pt x="4356" y="16084"/>
                </a:lnTo>
                <a:lnTo>
                  <a:pt x="4259" y="16206"/>
                </a:lnTo>
                <a:lnTo>
                  <a:pt x="4161" y="16328"/>
                </a:lnTo>
                <a:lnTo>
                  <a:pt x="4088" y="16474"/>
                </a:lnTo>
                <a:lnTo>
                  <a:pt x="4040" y="16620"/>
                </a:lnTo>
                <a:lnTo>
                  <a:pt x="3991" y="16766"/>
                </a:lnTo>
                <a:lnTo>
                  <a:pt x="3967" y="16912"/>
                </a:lnTo>
                <a:lnTo>
                  <a:pt x="3967" y="17058"/>
                </a:lnTo>
                <a:lnTo>
                  <a:pt x="3991" y="17155"/>
                </a:lnTo>
                <a:lnTo>
                  <a:pt x="4064" y="17252"/>
                </a:lnTo>
                <a:lnTo>
                  <a:pt x="4161" y="17301"/>
                </a:lnTo>
                <a:lnTo>
                  <a:pt x="4210" y="17325"/>
                </a:lnTo>
                <a:lnTo>
                  <a:pt x="4259" y="17301"/>
                </a:lnTo>
                <a:lnTo>
                  <a:pt x="4502" y="17228"/>
                </a:lnTo>
                <a:lnTo>
                  <a:pt x="4721" y="17131"/>
                </a:lnTo>
                <a:lnTo>
                  <a:pt x="4989" y="17009"/>
                </a:lnTo>
                <a:lnTo>
                  <a:pt x="5135" y="16936"/>
                </a:lnTo>
                <a:lnTo>
                  <a:pt x="5256" y="16863"/>
                </a:lnTo>
                <a:lnTo>
                  <a:pt x="5354" y="16766"/>
                </a:lnTo>
                <a:lnTo>
                  <a:pt x="5427" y="16668"/>
                </a:lnTo>
                <a:lnTo>
                  <a:pt x="5500" y="16547"/>
                </a:lnTo>
                <a:lnTo>
                  <a:pt x="5524" y="16401"/>
                </a:lnTo>
                <a:lnTo>
                  <a:pt x="5524" y="16328"/>
                </a:lnTo>
                <a:lnTo>
                  <a:pt x="5500" y="16230"/>
                </a:lnTo>
                <a:lnTo>
                  <a:pt x="5451" y="16133"/>
                </a:lnTo>
                <a:lnTo>
                  <a:pt x="5402" y="16060"/>
                </a:lnTo>
                <a:lnTo>
                  <a:pt x="5305" y="15963"/>
                </a:lnTo>
                <a:lnTo>
                  <a:pt x="5208" y="15890"/>
                </a:lnTo>
                <a:lnTo>
                  <a:pt x="5086" y="15841"/>
                </a:lnTo>
                <a:lnTo>
                  <a:pt x="4964" y="15817"/>
                </a:lnTo>
                <a:close/>
                <a:moveTo>
                  <a:pt x="10001" y="14965"/>
                </a:moveTo>
                <a:lnTo>
                  <a:pt x="10099" y="15184"/>
                </a:lnTo>
                <a:lnTo>
                  <a:pt x="10220" y="15379"/>
                </a:lnTo>
                <a:lnTo>
                  <a:pt x="10488" y="15719"/>
                </a:lnTo>
                <a:lnTo>
                  <a:pt x="10731" y="16011"/>
                </a:lnTo>
                <a:lnTo>
                  <a:pt x="10999" y="16303"/>
                </a:lnTo>
                <a:lnTo>
                  <a:pt x="11242" y="16595"/>
                </a:lnTo>
                <a:lnTo>
                  <a:pt x="11339" y="16766"/>
                </a:lnTo>
                <a:lnTo>
                  <a:pt x="11412" y="16936"/>
                </a:lnTo>
                <a:lnTo>
                  <a:pt x="11437" y="17009"/>
                </a:lnTo>
                <a:lnTo>
                  <a:pt x="11485" y="17058"/>
                </a:lnTo>
                <a:lnTo>
                  <a:pt x="11558" y="17082"/>
                </a:lnTo>
                <a:lnTo>
                  <a:pt x="11607" y="17106"/>
                </a:lnTo>
                <a:lnTo>
                  <a:pt x="11607" y="17350"/>
                </a:lnTo>
                <a:lnTo>
                  <a:pt x="11583" y="17593"/>
                </a:lnTo>
                <a:lnTo>
                  <a:pt x="11412" y="17471"/>
                </a:lnTo>
                <a:lnTo>
                  <a:pt x="11266" y="17325"/>
                </a:lnTo>
                <a:lnTo>
                  <a:pt x="10974" y="17009"/>
                </a:lnTo>
                <a:lnTo>
                  <a:pt x="10488" y="16328"/>
                </a:lnTo>
                <a:lnTo>
                  <a:pt x="10099" y="15817"/>
                </a:lnTo>
                <a:lnTo>
                  <a:pt x="9855" y="15549"/>
                </a:lnTo>
                <a:lnTo>
                  <a:pt x="9709" y="15427"/>
                </a:lnTo>
                <a:lnTo>
                  <a:pt x="9588" y="15306"/>
                </a:lnTo>
                <a:lnTo>
                  <a:pt x="9855" y="15111"/>
                </a:lnTo>
                <a:lnTo>
                  <a:pt x="9928" y="15038"/>
                </a:lnTo>
                <a:lnTo>
                  <a:pt x="10001" y="14965"/>
                </a:lnTo>
                <a:close/>
                <a:moveTo>
                  <a:pt x="15135" y="1"/>
                </a:moveTo>
                <a:lnTo>
                  <a:pt x="14551" y="25"/>
                </a:lnTo>
                <a:lnTo>
                  <a:pt x="13967" y="74"/>
                </a:lnTo>
                <a:lnTo>
                  <a:pt x="13408" y="171"/>
                </a:lnTo>
                <a:lnTo>
                  <a:pt x="12824" y="293"/>
                </a:lnTo>
                <a:lnTo>
                  <a:pt x="12264" y="487"/>
                </a:lnTo>
                <a:lnTo>
                  <a:pt x="11753" y="706"/>
                </a:lnTo>
                <a:lnTo>
                  <a:pt x="11242" y="974"/>
                </a:lnTo>
                <a:lnTo>
                  <a:pt x="10755" y="1290"/>
                </a:lnTo>
                <a:lnTo>
                  <a:pt x="10318" y="1631"/>
                </a:lnTo>
                <a:lnTo>
                  <a:pt x="9880" y="2020"/>
                </a:lnTo>
                <a:lnTo>
                  <a:pt x="9466" y="2434"/>
                </a:lnTo>
                <a:lnTo>
                  <a:pt x="9052" y="2847"/>
                </a:lnTo>
                <a:lnTo>
                  <a:pt x="8663" y="3310"/>
                </a:lnTo>
                <a:lnTo>
                  <a:pt x="7933" y="4234"/>
                </a:lnTo>
                <a:lnTo>
                  <a:pt x="7203" y="5135"/>
                </a:lnTo>
                <a:lnTo>
                  <a:pt x="6814" y="5597"/>
                </a:lnTo>
                <a:lnTo>
                  <a:pt x="6400" y="6011"/>
                </a:lnTo>
                <a:lnTo>
                  <a:pt x="6205" y="6205"/>
                </a:lnTo>
                <a:lnTo>
                  <a:pt x="5889" y="6205"/>
                </a:lnTo>
                <a:lnTo>
                  <a:pt x="5548" y="6230"/>
                </a:lnTo>
                <a:lnTo>
                  <a:pt x="4916" y="6303"/>
                </a:lnTo>
                <a:lnTo>
                  <a:pt x="3991" y="6376"/>
                </a:lnTo>
                <a:lnTo>
                  <a:pt x="3066" y="6400"/>
                </a:lnTo>
                <a:lnTo>
                  <a:pt x="901" y="6400"/>
                </a:lnTo>
                <a:lnTo>
                  <a:pt x="171" y="6351"/>
                </a:lnTo>
                <a:lnTo>
                  <a:pt x="122" y="6351"/>
                </a:lnTo>
                <a:lnTo>
                  <a:pt x="74" y="6376"/>
                </a:lnTo>
                <a:lnTo>
                  <a:pt x="25" y="6449"/>
                </a:lnTo>
                <a:lnTo>
                  <a:pt x="1" y="6546"/>
                </a:lnTo>
                <a:lnTo>
                  <a:pt x="25" y="6619"/>
                </a:lnTo>
                <a:lnTo>
                  <a:pt x="1" y="6716"/>
                </a:lnTo>
                <a:lnTo>
                  <a:pt x="49" y="6789"/>
                </a:lnTo>
                <a:lnTo>
                  <a:pt x="195" y="7008"/>
                </a:lnTo>
                <a:lnTo>
                  <a:pt x="366" y="7227"/>
                </a:lnTo>
                <a:lnTo>
                  <a:pt x="731" y="7617"/>
                </a:lnTo>
                <a:lnTo>
                  <a:pt x="1120" y="7982"/>
                </a:lnTo>
                <a:lnTo>
                  <a:pt x="1534" y="8347"/>
                </a:lnTo>
                <a:lnTo>
                  <a:pt x="1923" y="8712"/>
                </a:lnTo>
                <a:lnTo>
                  <a:pt x="2337" y="9101"/>
                </a:lnTo>
                <a:lnTo>
                  <a:pt x="2507" y="9296"/>
                </a:lnTo>
                <a:lnTo>
                  <a:pt x="2702" y="9466"/>
                </a:lnTo>
                <a:lnTo>
                  <a:pt x="1923" y="9661"/>
                </a:lnTo>
                <a:lnTo>
                  <a:pt x="1680" y="9709"/>
                </a:lnTo>
                <a:lnTo>
                  <a:pt x="1412" y="9734"/>
                </a:lnTo>
                <a:lnTo>
                  <a:pt x="1193" y="9807"/>
                </a:lnTo>
                <a:lnTo>
                  <a:pt x="1071" y="9855"/>
                </a:lnTo>
                <a:lnTo>
                  <a:pt x="974" y="9928"/>
                </a:lnTo>
                <a:lnTo>
                  <a:pt x="925" y="9953"/>
                </a:lnTo>
                <a:lnTo>
                  <a:pt x="925" y="10001"/>
                </a:lnTo>
                <a:lnTo>
                  <a:pt x="925" y="10099"/>
                </a:lnTo>
                <a:lnTo>
                  <a:pt x="852" y="10123"/>
                </a:lnTo>
                <a:lnTo>
                  <a:pt x="804" y="10172"/>
                </a:lnTo>
                <a:lnTo>
                  <a:pt x="779" y="10220"/>
                </a:lnTo>
                <a:lnTo>
                  <a:pt x="755" y="10293"/>
                </a:lnTo>
                <a:lnTo>
                  <a:pt x="755" y="10342"/>
                </a:lnTo>
                <a:lnTo>
                  <a:pt x="755" y="10391"/>
                </a:lnTo>
                <a:lnTo>
                  <a:pt x="779" y="10439"/>
                </a:lnTo>
                <a:lnTo>
                  <a:pt x="852" y="10512"/>
                </a:lnTo>
                <a:lnTo>
                  <a:pt x="1363" y="10901"/>
                </a:lnTo>
                <a:lnTo>
                  <a:pt x="1850" y="11291"/>
                </a:lnTo>
                <a:lnTo>
                  <a:pt x="2312" y="11729"/>
                </a:lnTo>
                <a:lnTo>
                  <a:pt x="2774" y="12167"/>
                </a:lnTo>
                <a:lnTo>
                  <a:pt x="3164" y="12629"/>
                </a:lnTo>
                <a:lnTo>
                  <a:pt x="3553" y="13091"/>
                </a:lnTo>
                <a:lnTo>
                  <a:pt x="3967" y="13554"/>
                </a:lnTo>
                <a:lnTo>
                  <a:pt x="4356" y="13992"/>
                </a:lnTo>
                <a:lnTo>
                  <a:pt x="4794" y="14454"/>
                </a:lnTo>
                <a:lnTo>
                  <a:pt x="5256" y="14892"/>
                </a:lnTo>
                <a:lnTo>
                  <a:pt x="5743" y="15330"/>
                </a:lnTo>
                <a:lnTo>
                  <a:pt x="6230" y="15744"/>
                </a:lnTo>
                <a:lnTo>
                  <a:pt x="7227" y="16522"/>
                </a:lnTo>
                <a:lnTo>
                  <a:pt x="8249" y="17301"/>
                </a:lnTo>
                <a:lnTo>
                  <a:pt x="8347" y="17350"/>
                </a:lnTo>
                <a:lnTo>
                  <a:pt x="8444" y="17350"/>
                </a:lnTo>
                <a:lnTo>
                  <a:pt x="8517" y="17325"/>
                </a:lnTo>
                <a:lnTo>
                  <a:pt x="8590" y="17277"/>
                </a:lnTo>
                <a:lnTo>
                  <a:pt x="8639" y="17204"/>
                </a:lnTo>
                <a:lnTo>
                  <a:pt x="8663" y="17106"/>
                </a:lnTo>
                <a:lnTo>
                  <a:pt x="8663" y="17009"/>
                </a:lnTo>
                <a:lnTo>
                  <a:pt x="8614" y="16912"/>
                </a:lnTo>
                <a:lnTo>
                  <a:pt x="8760" y="16620"/>
                </a:lnTo>
                <a:lnTo>
                  <a:pt x="8858" y="16328"/>
                </a:lnTo>
                <a:lnTo>
                  <a:pt x="8955" y="16011"/>
                </a:lnTo>
                <a:lnTo>
                  <a:pt x="9004" y="15695"/>
                </a:lnTo>
                <a:lnTo>
                  <a:pt x="9174" y="15598"/>
                </a:lnTo>
                <a:lnTo>
                  <a:pt x="9466" y="15914"/>
                </a:lnTo>
                <a:lnTo>
                  <a:pt x="9831" y="16376"/>
                </a:lnTo>
                <a:lnTo>
                  <a:pt x="10196" y="16887"/>
                </a:lnTo>
                <a:lnTo>
                  <a:pt x="10464" y="17252"/>
                </a:lnTo>
                <a:lnTo>
                  <a:pt x="10755" y="17617"/>
                </a:lnTo>
                <a:lnTo>
                  <a:pt x="10901" y="17788"/>
                </a:lnTo>
                <a:lnTo>
                  <a:pt x="11072" y="17934"/>
                </a:lnTo>
                <a:lnTo>
                  <a:pt x="11242" y="18080"/>
                </a:lnTo>
                <a:lnTo>
                  <a:pt x="11437" y="18201"/>
                </a:lnTo>
                <a:lnTo>
                  <a:pt x="11510" y="18226"/>
                </a:lnTo>
                <a:lnTo>
                  <a:pt x="11558" y="18250"/>
                </a:lnTo>
                <a:lnTo>
                  <a:pt x="11631" y="18250"/>
                </a:lnTo>
                <a:lnTo>
                  <a:pt x="11704" y="18226"/>
                </a:lnTo>
                <a:lnTo>
                  <a:pt x="11826" y="18226"/>
                </a:lnTo>
                <a:lnTo>
                  <a:pt x="11948" y="18177"/>
                </a:lnTo>
                <a:lnTo>
                  <a:pt x="12045" y="18128"/>
                </a:lnTo>
                <a:lnTo>
                  <a:pt x="12094" y="18007"/>
                </a:lnTo>
                <a:lnTo>
                  <a:pt x="12167" y="17763"/>
                </a:lnTo>
                <a:lnTo>
                  <a:pt x="12191" y="17520"/>
                </a:lnTo>
                <a:lnTo>
                  <a:pt x="12240" y="17033"/>
                </a:lnTo>
                <a:lnTo>
                  <a:pt x="12264" y="16279"/>
                </a:lnTo>
                <a:lnTo>
                  <a:pt x="12264" y="15549"/>
                </a:lnTo>
                <a:lnTo>
                  <a:pt x="12288" y="14746"/>
                </a:lnTo>
                <a:lnTo>
                  <a:pt x="12337" y="13967"/>
                </a:lnTo>
                <a:lnTo>
                  <a:pt x="12361" y="13651"/>
                </a:lnTo>
                <a:lnTo>
                  <a:pt x="12386" y="13335"/>
                </a:lnTo>
                <a:lnTo>
                  <a:pt x="12361" y="13018"/>
                </a:lnTo>
                <a:lnTo>
                  <a:pt x="12337" y="12848"/>
                </a:lnTo>
                <a:lnTo>
                  <a:pt x="12288" y="12726"/>
                </a:lnTo>
                <a:lnTo>
                  <a:pt x="12775" y="12191"/>
                </a:lnTo>
                <a:lnTo>
                  <a:pt x="13335" y="11607"/>
                </a:lnTo>
                <a:lnTo>
                  <a:pt x="13943" y="11047"/>
                </a:lnTo>
                <a:lnTo>
                  <a:pt x="14527" y="10464"/>
                </a:lnTo>
                <a:lnTo>
                  <a:pt x="15087" y="9880"/>
                </a:lnTo>
                <a:lnTo>
                  <a:pt x="15622" y="9247"/>
                </a:lnTo>
                <a:lnTo>
                  <a:pt x="15865" y="8931"/>
                </a:lnTo>
                <a:lnTo>
                  <a:pt x="16157" y="8639"/>
                </a:lnTo>
                <a:lnTo>
                  <a:pt x="16717" y="8055"/>
                </a:lnTo>
                <a:lnTo>
                  <a:pt x="17277" y="7446"/>
                </a:lnTo>
                <a:lnTo>
                  <a:pt x="17471" y="7227"/>
                </a:lnTo>
                <a:lnTo>
                  <a:pt x="17666" y="6960"/>
                </a:lnTo>
                <a:lnTo>
                  <a:pt x="17836" y="6716"/>
                </a:lnTo>
                <a:lnTo>
                  <a:pt x="17982" y="6449"/>
                </a:lnTo>
                <a:lnTo>
                  <a:pt x="18104" y="6157"/>
                </a:lnTo>
                <a:lnTo>
                  <a:pt x="18250" y="5889"/>
                </a:lnTo>
                <a:lnTo>
                  <a:pt x="18347" y="5597"/>
                </a:lnTo>
                <a:lnTo>
                  <a:pt x="18445" y="5305"/>
                </a:lnTo>
                <a:lnTo>
                  <a:pt x="18591" y="4721"/>
                </a:lnTo>
                <a:lnTo>
                  <a:pt x="18688" y="4113"/>
                </a:lnTo>
                <a:lnTo>
                  <a:pt x="18736" y="3480"/>
                </a:lnTo>
                <a:lnTo>
                  <a:pt x="18736" y="2872"/>
                </a:lnTo>
                <a:lnTo>
                  <a:pt x="18712" y="2312"/>
                </a:lnTo>
                <a:lnTo>
                  <a:pt x="18688" y="1899"/>
                </a:lnTo>
                <a:lnTo>
                  <a:pt x="18639" y="1436"/>
                </a:lnTo>
                <a:lnTo>
                  <a:pt x="18542" y="998"/>
                </a:lnTo>
                <a:lnTo>
                  <a:pt x="18493" y="828"/>
                </a:lnTo>
                <a:lnTo>
                  <a:pt x="18420" y="658"/>
                </a:lnTo>
                <a:lnTo>
                  <a:pt x="18323" y="536"/>
                </a:lnTo>
                <a:lnTo>
                  <a:pt x="18226" y="463"/>
                </a:lnTo>
                <a:lnTo>
                  <a:pt x="18104" y="414"/>
                </a:lnTo>
                <a:lnTo>
                  <a:pt x="17982" y="439"/>
                </a:lnTo>
                <a:lnTo>
                  <a:pt x="17447" y="268"/>
                </a:lnTo>
                <a:lnTo>
                  <a:pt x="16863" y="147"/>
                </a:lnTo>
                <a:lnTo>
                  <a:pt x="16303" y="49"/>
                </a:lnTo>
                <a:lnTo>
                  <a:pt x="15719" y="1"/>
                </a:lnTo>
                <a:close/>
              </a:path>
            </a:pathLst>
          </a:custGeom>
          <a:solidFill>
            <a:schemeClr val="accent4"/>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E4682F"/>
              </a:solidFill>
              <a:effectLst/>
              <a:uLnTx/>
              <a:uFillTx/>
              <a:latin typeface="Arial"/>
              <a:ea typeface="+mn-ea"/>
              <a:cs typeface="Arial"/>
              <a:sym typeface="Arial"/>
            </a:endParaRPr>
          </a:p>
        </p:txBody>
      </p:sp>
      <p:sp>
        <p:nvSpPr>
          <p:cNvPr id="97" name="Google Shape;97;p19"/>
          <p:cNvSpPr/>
          <p:nvPr/>
        </p:nvSpPr>
        <p:spPr>
          <a:xfrm>
            <a:off x="6786318" y="1598654"/>
            <a:ext cx="317677" cy="308700"/>
          </a:xfrm>
          <a:custGeom>
            <a:avLst/>
            <a:gdLst/>
            <a:ahLst/>
            <a:cxnLst/>
            <a:rect l="l" t="t" r="r" b="b"/>
            <a:pathLst>
              <a:path w="15501" h="15063" extrusionOk="0">
                <a:moveTo>
                  <a:pt x="7957" y="925"/>
                </a:moveTo>
                <a:lnTo>
                  <a:pt x="8249" y="1533"/>
                </a:lnTo>
                <a:lnTo>
                  <a:pt x="8103" y="1606"/>
                </a:lnTo>
                <a:lnTo>
                  <a:pt x="7957" y="1704"/>
                </a:lnTo>
                <a:lnTo>
                  <a:pt x="7933" y="1752"/>
                </a:lnTo>
                <a:lnTo>
                  <a:pt x="7933" y="1339"/>
                </a:lnTo>
                <a:lnTo>
                  <a:pt x="7957" y="925"/>
                </a:lnTo>
                <a:close/>
                <a:moveTo>
                  <a:pt x="8371" y="1801"/>
                </a:moveTo>
                <a:lnTo>
                  <a:pt x="8492" y="2020"/>
                </a:lnTo>
                <a:lnTo>
                  <a:pt x="8346" y="2117"/>
                </a:lnTo>
                <a:lnTo>
                  <a:pt x="8200" y="2215"/>
                </a:lnTo>
                <a:lnTo>
                  <a:pt x="8079" y="2288"/>
                </a:lnTo>
                <a:lnTo>
                  <a:pt x="7957" y="2409"/>
                </a:lnTo>
                <a:lnTo>
                  <a:pt x="7933" y="2069"/>
                </a:lnTo>
                <a:lnTo>
                  <a:pt x="8127" y="1971"/>
                </a:lnTo>
                <a:lnTo>
                  <a:pt x="8249" y="1898"/>
                </a:lnTo>
                <a:lnTo>
                  <a:pt x="8371" y="1801"/>
                </a:lnTo>
                <a:close/>
                <a:moveTo>
                  <a:pt x="8663" y="2336"/>
                </a:moveTo>
                <a:lnTo>
                  <a:pt x="8784" y="2628"/>
                </a:lnTo>
                <a:lnTo>
                  <a:pt x="8687" y="2653"/>
                </a:lnTo>
                <a:lnTo>
                  <a:pt x="8590" y="2726"/>
                </a:lnTo>
                <a:lnTo>
                  <a:pt x="8419" y="2847"/>
                </a:lnTo>
                <a:lnTo>
                  <a:pt x="8225" y="2993"/>
                </a:lnTo>
                <a:lnTo>
                  <a:pt x="8054" y="3164"/>
                </a:lnTo>
                <a:lnTo>
                  <a:pt x="8006" y="2750"/>
                </a:lnTo>
                <a:lnTo>
                  <a:pt x="8176" y="2653"/>
                </a:lnTo>
                <a:lnTo>
                  <a:pt x="8322" y="2531"/>
                </a:lnTo>
                <a:lnTo>
                  <a:pt x="8565" y="2385"/>
                </a:lnTo>
                <a:lnTo>
                  <a:pt x="8663" y="2336"/>
                </a:lnTo>
                <a:close/>
                <a:moveTo>
                  <a:pt x="8979" y="2945"/>
                </a:moveTo>
                <a:lnTo>
                  <a:pt x="8979" y="2969"/>
                </a:lnTo>
                <a:lnTo>
                  <a:pt x="9076" y="3164"/>
                </a:lnTo>
                <a:lnTo>
                  <a:pt x="8857" y="3285"/>
                </a:lnTo>
                <a:lnTo>
                  <a:pt x="8663" y="3431"/>
                </a:lnTo>
                <a:lnTo>
                  <a:pt x="8371" y="3626"/>
                </a:lnTo>
                <a:lnTo>
                  <a:pt x="8079" y="3821"/>
                </a:lnTo>
                <a:lnTo>
                  <a:pt x="8054" y="3504"/>
                </a:lnTo>
                <a:lnTo>
                  <a:pt x="8200" y="3456"/>
                </a:lnTo>
                <a:lnTo>
                  <a:pt x="8322" y="3383"/>
                </a:lnTo>
                <a:lnTo>
                  <a:pt x="8541" y="3212"/>
                </a:lnTo>
                <a:lnTo>
                  <a:pt x="8833" y="3018"/>
                </a:lnTo>
                <a:lnTo>
                  <a:pt x="8979" y="2945"/>
                </a:lnTo>
                <a:close/>
                <a:moveTo>
                  <a:pt x="9271" y="3529"/>
                </a:moveTo>
                <a:lnTo>
                  <a:pt x="9393" y="3796"/>
                </a:lnTo>
                <a:lnTo>
                  <a:pt x="8736" y="4186"/>
                </a:lnTo>
                <a:lnTo>
                  <a:pt x="8419" y="4380"/>
                </a:lnTo>
                <a:lnTo>
                  <a:pt x="8249" y="4478"/>
                </a:lnTo>
                <a:lnTo>
                  <a:pt x="8103" y="4599"/>
                </a:lnTo>
                <a:lnTo>
                  <a:pt x="8079" y="4113"/>
                </a:lnTo>
                <a:lnTo>
                  <a:pt x="8225" y="4088"/>
                </a:lnTo>
                <a:lnTo>
                  <a:pt x="8371" y="4040"/>
                </a:lnTo>
                <a:lnTo>
                  <a:pt x="8663" y="3894"/>
                </a:lnTo>
                <a:lnTo>
                  <a:pt x="9052" y="3650"/>
                </a:lnTo>
                <a:lnTo>
                  <a:pt x="9271" y="3529"/>
                </a:lnTo>
                <a:close/>
                <a:moveTo>
                  <a:pt x="9587" y="4186"/>
                </a:moveTo>
                <a:lnTo>
                  <a:pt x="9660" y="4332"/>
                </a:lnTo>
                <a:lnTo>
                  <a:pt x="9490" y="4429"/>
                </a:lnTo>
                <a:lnTo>
                  <a:pt x="9344" y="4551"/>
                </a:lnTo>
                <a:lnTo>
                  <a:pt x="9052" y="4770"/>
                </a:lnTo>
                <a:lnTo>
                  <a:pt x="8809" y="4916"/>
                </a:lnTo>
                <a:lnTo>
                  <a:pt x="8590" y="5110"/>
                </a:lnTo>
                <a:lnTo>
                  <a:pt x="8371" y="5305"/>
                </a:lnTo>
                <a:lnTo>
                  <a:pt x="8176" y="5524"/>
                </a:lnTo>
                <a:lnTo>
                  <a:pt x="8127" y="4794"/>
                </a:lnTo>
                <a:lnTo>
                  <a:pt x="8322" y="4794"/>
                </a:lnTo>
                <a:lnTo>
                  <a:pt x="8492" y="4721"/>
                </a:lnTo>
                <a:lnTo>
                  <a:pt x="8833" y="4575"/>
                </a:lnTo>
                <a:lnTo>
                  <a:pt x="9222" y="4380"/>
                </a:lnTo>
                <a:lnTo>
                  <a:pt x="9587" y="4186"/>
                </a:lnTo>
                <a:close/>
                <a:moveTo>
                  <a:pt x="14965" y="5938"/>
                </a:moveTo>
                <a:lnTo>
                  <a:pt x="14795" y="6059"/>
                </a:lnTo>
                <a:lnTo>
                  <a:pt x="14649" y="6205"/>
                </a:lnTo>
                <a:lnTo>
                  <a:pt x="14576" y="6181"/>
                </a:lnTo>
                <a:lnTo>
                  <a:pt x="14332" y="6157"/>
                </a:lnTo>
                <a:lnTo>
                  <a:pt x="14965" y="5938"/>
                </a:lnTo>
                <a:close/>
                <a:moveTo>
                  <a:pt x="2190" y="5840"/>
                </a:moveTo>
                <a:lnTo>
                  <a:pt x="2093" y="5986"/>
                </a:lnTo>
                <a:lnTo>
                  <a:pt x="2044" y="6132"/>
                </a:lnTo>
                <a:lnTo>
                  <a:pt x="2044" y="6181"/>
                </a:lnTo>
                <a:lnTo>
                  <a:pt x="2044" y="6254"/>
                </a:lnTo>
                <a:lnTo>
                  <a:pt x="1874" y="6181"/>
                </a:lnTo>
                <a:lnTo>
                  <a:pt x="1679" y="6108"/>
                </a:lnTo>
                <a:lnTo>
                  <a:pt x="1266" y="5962"/>
                </a:lnTo>
                <a:lnTo>
                  <a:pt x="2190" y="5840"/>
                </a:lnTo>
                <a:close/>
                <a:moveTo>
                  <a:pt x="3018" y="5743"/>
                </a:moveTo>
                <a:lnTo>
                  <a:pt x="2677" y="6132"/>
                </a:lnTo>
                <a:lnTo>
                  <a:pt x="2555" y="6302"/>
                </a:lnTo>
                <a:lnTo>
                  <a:pt x="2288" y="6278"/>
                </a:lnTo>
                <a:lnTo>
                  <a:pt x="2312" y="6254"/>
                </a:lnTo>
                <a:lnTo>
                  <a:pt x="2409" y="6181"/>
                </a:lnTo>
                <a:lnTo>
                  <a:pt x="2482" y="6059"/>
                </a:lnTo>
                <a:lnTo>
                  <a:pt x="2604" y="5938"/>
                </a:lnTo>
                <a:lnTo>
                  <a:pt x="2750" y="5816"/>
                </a:lnTo>
                <a:lnTo>
                  <a:pt x="2823" y="5767"/>
                </a:lnTo>
                <a:lnTo>
                  <a:pt x="3018" y="5743"/>
                </a:lnTo>
                <a:close/>
                <a:moveTo>
                  <a:pt x="9879" y="4672"/>
                </a:moveTo>
                <a:lnTo>
                  <a:pt x="9977" y="4818"/>
                </a:lnTo>
                <a:lnTo>
                  <a:pt x="9952" y="4818"/>
                </a:lnTo>
                <a:lnTo>
                  <a:pt x="9733" y="5062"/>
                </a:lnTo>
                <a:lnTo>
                  <a:pt x="9490" y="5281"/>
                </a:lnTo>
                <a:lnTo>
                  <a:pt x="8979" y="5719"/>
                </a:lnTo>
                <a:lnTo>
                  <a:pt x="8590" y="6035"/>
                </a:lnTo>
                <a:lnTo>
                  <a:pt x="8395" y="6181"/>
                </a:lnTo>
                <a:lnTo>
                  <a:pt x="8200" y="6351"/>
                </a:lnTo>
                <a:lnTo>
                  <a:pt x="8176" y="5694"/>
                </a:lnTo>
                <a:lnTo>
                  <a:pt x="8468" y="5573"/>
                </a:lnTo>
                <a:lnTo>
                  <a:pt x="8736" y="5402"/>
                </a:lnTo>
                <a:lnTo>
                  <a:pt x="9247" y="5086"/>
                </a:lnTo>
                <a:lnTo>
                  <a:pt x="9539" y="4916"/>
                </a:lnTo>
                <a:lnTo>
                  <a:pt x="9709" y="4794"/>
                </a:lnTo>
                <a:lnTo>
                  <a:pt x="9879" y="4672"/>
                </a:lnTo>
                <a:close/>
                <a:moveTo>
                  <a:pt x="3967" y="5597"/>
                </a:moveTo>
                <a:lnTo>
                  <a:pt x="3869" y="5719"/>
                </a:lnTo>
                <a:lnTo>
                  <a:pt x="3723" y="5986"/>
                </a:lnTo>
                <a:lnTo>
                  <a:pt x="3553" y="6229"/>
                </a:lnTo>
                <a:lnTo>
                  <a:pt x="3504" y="6327"/>
                </a:lnTo>
                <a:lnTo>
                  <a:pt x="3456" y="6424"/>
                </a:lnTo>
                <a:lnTo>
                  <a:pt x="3164" y="6375"/>
                </a:lnTo>
                <a:lnTo>
                  <a:pt x="2920" y="6327"/>
                </a:lnTo>
                <a:lnTo>
                  <a:pt x="3066" y="6181"/>
                </a:lnTo>
                <a:lnTo>
                  <a:pt x="3431" y="5792"/>
                </a:lnTo>
                <a:lnTo>
                  <a:pt x="3602" y="5646"/>
                </a:lnTo>
                <a:lnTo>
                  <a:pt x="3967" y="5597"/>
                </a:lnTo>
                <a:close/>
                <a:moveTo>
                  <a:pt x="5110" y="5354"/>
                </a:moveTo>
                <a:lnTo>
                  <a:pt x="4989" y="5475"/>
                </a:lnTo>
                <a:lnTo>
                  <a:pt x="4867" y="5597"/>
                </a:lnTo>
                <a:lnTo>
                  <a:pt x="4648" y="5865"/>
                </a:lnTo>
                <a:lnTo>
                  <a:pt x="4380" y="6205"/>
                </a:lnTo>
                <a:lnTo>
                  <a:pt x="4234" y="6400"/>
                </a:lnTo>
                <a:lnTo>
                  <a:pt x="4113" y="6594"/>
                </a:lnTo>
                <a:lnTo>
                  <a:pt x="3723" y="6497"/>
                </a:lnTo>
                <a:lnTo>
                  <a:pt x="3821" y="6400"/>
                </a:lnTo>
                <a:lnTo>
                  <a:pt x="3869" y="6278"/>
                </a:lnTo>
                <a:lnTo>
                  <a:pt x="3991" y="6084"/>
                </a:lnTo>
                <a:lnTo>
                  <a:pt x="4137" y="5865"/>
                </a:lnTo>
                <a:lnTo>
                  <a:pt x="4307" y="5694"/>
                </a:lnTo>
                <a:lnTo>
                  <a:pt x="4405" y="5597"/>
                </a:lnTo>
                <a:lnTo>
                  <a:pt x="4526" y="5500"/>
                </a:lnTo>
                <a:lnTo>
                  <a:pt x="5110" y="5354"/>
                </a:lnTo>
                <a:close/>
                <a:moveTo>
                  <a:pt x="14065" y="6254"/>
                </a:moveTo>
                <a:lnTo>
                  <a:pt x="14138" y="6327"/>
                </a:lnTo>
                <a:lnTo>
                  <a:pt x="14235" y="6375"/>
                </a:lnTo>
                <a:lnTo>
                  <a:pt x="14430" y="6448"/>
                </a:lnTo>
                <a:lnTo>
                  <a:pt x="14186" y="6740"/>
                </a:lnTo>
                <a:lnTo>
                  <a:pt x="14016" y="6643"/>
                </a:lnTo>
                <a:lnTo>
                  <a:pt x="13846" y="6546"/>
                </a:lnTo>
                <a:lnTo>
                  <a:pt x="13675" y="6497"/>
                </a:lnTo>
                <a:lnTo>
                  <a:pt x="13481" y="6448"/>
                </a:lnTo>
                <a:lnTo>
                  <a:pt x="14065" y="6254"/>
                </a:lnTo>
                <a:close/>
                <a:moveTo>
                  <a:pt x="5573" y="5451"/>
                </a:moveTo>
                <a:lnTo>
                  <a:pt x="5719" y="5621"/>
                </a:lnTo>
                <a:lnTo>
                  <a:pt x="5840" y="5767"/>
                </a:lnTo>
                <a:lnTo>
                  <a:pt x="5816" y="5767"/>
                </a:lnTo>
                <a:lnTo>
                  <a:pt x="5670" y="5840"/>
                </a:lnTo>
                <a:lnTo>
                  <a:pt x="5548" y="5962"/>
                </a:lnTo>
                <a:lnTo>
                  <a:pt x="5354" y="6205"/>
                </a:lnTo>
                <a:lnTo>
                  <a:pt x="5110" y="6473"/>
                </a:lnTo>
                <a:lnTo>
                  <a:pt x="4989" y="6619"/>
                </a:lnTo>
                <a:lnTo>
                  <a:pt x="4916" y="6765"/>
                </a:lnTo>
                <a:lnTo>
                  <a:pt x="4429" y="6667"/>
                </a:lnTo>
                <a:lnTo>
                  <a:pt x="4551" y="6546"/>
                </a:lnTo>
                <a:lnTo>
                  <a:pt x="4648" y="6424"/>
                </a:lnTo>
                <a:lnTo>
                  <a:pt x="4843" y="6157"/>
                </a:lnTo>
                <a:lnTo>
                  <a:pt x="5159" y="5816"/>
                </a:lnTo>
                <a:lnTo>
                  <a:pt x="5354" y="5646"/>
                </a:lnTo>
                <a:lnTo>
                  <a:pt x="5475" y="5548"/>
                </a:lnTo>
                <a:lnTo>
                  <a:pt x="5548" y="5451"/>
                </a:lnTo>
                <a:close/>
                <a:moveTo>
                  <a:pt x="6035" y="5962"/>
                </a:moveTo>
                <a:lnTo>
                  <a:pt x="6278" y="6254"/>
                </a:lnTo>
                <a:lnTo>
                  <a:pt x="6157" y="6424"/>
                </a:lnTo>
                <a:lnTo>
                  <a:pt x="6011" y="6643"/>
                </a:lnTo>
                <a:lnTo>
                  <a:pt x="5889" y="6862"/>
                </a:lnTo>
                <a:lnTo>
                  <a:pt x="5840" y="6935"/>
                </a:lnTo>
                <a:lnTo>
                  <a:pt x="5840" y="7008"/>
                </a:lnTo>
                <a:lnTo>
                  <a:pt x="5232" y="6838"/>
                </a:lnTo>
                <a:lnTo>
                  <a:pt x="5402" y="6692"/>
                </a:lnTo>
                <a:lnTo>
                  <a:pt x="5548" y="6546"/>
                </a:lnTo>
                <a:lnTo>
                  <a:pt x="5767" y="6278"/>
                </a:lnTo>
                <a:lnTo>
                  <a:pt x="5889" y="6157"/>
                </a:lnTo>
                <a:lnTo>
                  <a:pt x="6011" y="6011"/>
                </a:lnTo>
                <a:lnTo>
                  <a:pt x="6035" y="5962"/>
                </a:lnTo>
                <a:close/>
                <a:moveTo>
                  <a:pt x="7519" y="925"/>
                </a:moveTo>
                <a:lnTo>
                  <a:pt x="7470" y="1120"/>
                </a:lnTo>
                <a:lnTo>
                  <a:pt x="7470" y="1314"/>
                </a:lnTo>
                <a:lnTo>
                  <a:pt x="7470" y="1704"/>
                </a:lnTo>
                <a:lnTo>
                  <a:pt x="7495" y="2093"/>
                </a:lnTo>
                <a:lnTo>
                  <a:pt x="7519" y="2482"/>
                </a:lnTo>
                <a:lnTo>
                  <a:pt x="7592" y="3285"/>
                </a:lnTo>
                <a:lnTo>
                  <a:pt x="7665" y="4234"/>
                </a:lnTo>
                <a:lnTo>
                  <a:pt x="7714" y="5183"/>
                </a:lnTo>
                <a:lnTo>
                  <a:pt x="7714" y="6132"/>
                </a:lnTo>
                <a:lnTo>
                  <a:pt x="7714" y="7081"/>
                </a:lnTo>
                <a:lnTo>
                  <a:pt x="7519" y="6886"/>
                </a:lnTo>
                <a:lnTo>
                  <a:pt x="7324" y="6716"/>
                </a:lnTo>
                <a:lnTo>
                  <a:pt x="7032" y="6473"/>
                </a:lnTo>
                <a:lnTo>
                  <a:pt x="6522" y="5913"/>
                </a:lnTo>
                <a:lnTo>
                  <a:pt x="5986" y="5354"/>
                </a:lnTo>
                <a:lnTo>
                  <a:pt x="5792" y="5159"/>
                </a:lnTo>
                <a:lnTo>
                  <a:pt x="5670" y="5086"/>
                </a:lnTo>
                <a:lnTo>
                  <a:pt x="5573" y="5013"/>
                </a:lnTo>
                <a:lnTo>
                  <a:pt x="5719" y="4721"/>
                </a:lnTo>
                <a:lnTo>
                  <a:pt x="5913" y="4453"/>
                </a:lnTo>
                <a:lnTo>
                  <a:pt x="6278" y="3894"/>
                </a:lnTo>
                <a:lnTo>
                  <a:pt x="6449" y="3626"/>
                </a:lnTo>
                <a:lnTo>
                  <a:pt x="6570" y="3358"/>
                </a:lnTo>
                <a:lnTo>
                  <a:pt x="6692" y="3066"/>
                </a:lnTo>
                <a:lnTo>
                  <a:pt x="6789" y="2774"/>
                </a:lnTo>
                <a:lnTo>
                  <a:pt x="6984" y="2166"/>
                </a:lnTo>
                <a:lnTo>
                  <a:pt x="7203" y="1558"/>
                </a:lnTo>
                <a:lnTo>
                  <a:pt x="7349" y="1217"/>
                </a:lnTo>
                <a:lnTo>
                  <a:pt x="7519" y="925"/>
                </a:lnTo>
                <a:close/>
                <a:moveTo>
                  <a:pt x="6497" y="6497"/>
                </a:moveTo>
                <a:lnTo>
                  <a:pt x="6522" y="6521"/>
                </a:lnTo>
                <a:lnTo>
                  <a:pt x="6716" y="6716"/>
                </a:lnTo>
                <a:lnTo>
                  <a:pt x="6643" y="6765"/>
                </a:lnTo>
                <a:lnTo>
                  <a:pt x="6595" y="6789"/>
                </a:lnTo>
                <a:lnTo>
                  <a:pt x="6497" y="6911"/>
                </a:lnTo>
                <a:lnTo>
                  <a:pt x="6400" y="7008"/>
                </a:lnTo>
                <a:lnTo>
                  <a:pt x="6327" y="7130"/>
                </a:lnTo>
                <a:lnTo>
                  <a:pt x="5986" y="7057"/>
                </a:lnTo>
                <a:lnTo>
                  <a:pt x="6059" y="7008"/>
                </a:lnTo>
                <a:lnTo>
                  <a:pt x="6132" y="6935"/>
                </a:lnTo>
                <a:lnTo>
                  <a:pt x="6254" y="6838"/>
                </a:lnTo>
                <a:lnTo>
                  <a:pt x="6497" y="6497"/>
                </a:lnTo>
                <a:close/>
                <a:moveTo>
                  <a:pt x="13286" y="6521"/>
                </a:moveTo>
                <a:lnTo>
                  <a:pt x="13627" y="6740"/>
                </a:lnTo>
                <a:lnTo>
                  <a:pt x="13967" y="6935"/>
                </a:lnTo>
                <a:lnTo>
                  <a:pt x="13870" y="7032"/>
                </a:lnTo>
                <a:lnTo>
                  <a:pt x="13724" y="7178"/>
                </a:lnTo>
                <a:lnTo>
                  <a:pt x="13578" y="7081"/>
                </a:lnTo>
                <a:lnTo>
                  <a:pt x="13456" y="7032"/>
                </a:lnTo>
                <a:lnTo>
                  <a:pt x="13164" y="6911"/>
                </a:lnTo>
                <a:lnTo>
                  <a:pt x="12897" y="6813"/>
                </a:lnTo>
                <a:lnTo>
                  <a:pt x="12653" y="6716"/>
                </a:lnTo>
                <a:lnTo>
                  <a:pt x="13286" y="6521"/>
                </a:lnTo>
                <a:close/>
                <a:moveTo>
                  <a:pt x="10171" y="5062"/>
                </a:moveTo>
                <a:lnTo>
                  <a:pt x="10220" y="5135"/>
                </a:lnTo>
                <a:lnTo>
                  <a:pt x="10196" y="5159"/>
                </a:lnTo>
                <a:lnTo>
                  <a:pt x="9587" y="5816"/>
                </a:lnTo>
                <a:lnTo>
                  <a:pt x="9003" y="6521"/>
                </a:lnTo>
                <a:lnTo>
                  <a:pt x="8809" y="6716"/>
                </a:lnTo>
                <a:lnTo>
                  <a:pt x="8590" y="6935"/>
                </a:lnTo>
                <a:lnTo>
                  <a:pt x="8371" y="7154"/>
                </a:lnTo>
                <a:lnTo>
                  <a:pt x="8152" y="7373"/>
                </a:lnTo>
                <a:lnTo>
                  <a:pt x="8200" y="6740"/>
                </a:lnTo>
                <a:lnTo>
                  <a:pt x="8444" y="6570"/>
                </a:lnTo>
                <a:lnTo>
                  <a:pt x="8663" y="6400"/>
                </a:lnTo>
                <a:lnTo>
                  <a:pt x="9101" y="6035"/>
                </a:lnTo>
                <a:lnTo>
                  <a:pt x="9660" y="5573"/>
                </a:lnTo>
                <a:lnTo>
                  <a:pt x="9928" y="5329"/>
                </a:lnTo>
                <a:lnTo>
                  <a:pt x="10171" y="5062"/>
                </a:lnTo>
                <a:close/>
                <a:moveTo>
                  <a:pt x="10488" y="5329"/>
                </a:moveTo>
                <a:lnTo>
                  <a:pt x="10731" y="5427"/>
                </a:lnTo>
                <a:lnTo>
                  <a:pt x="10999" y="5500"/>
                </a:lnTo>
                <a:lnTo>
                  <a:pt x="11510" y="5597"/>
                </a:lnTo>
                <a:lnTo>
                  <a:pt x="11850" y="5670"/>
                </a:lnTo>
                <a:lnTo>
                  <a:pt x="12167" y="5694"/>
                </a:lnTo>
                <a:lnTo>
                  <a:pt x="12824" y="5719"/>
                </a:lnTo>
                <a:lnTo>
                  <a:pt x="13529" y="5743"/>
                </a:lnTo>
                <a:lnTo>
                  <a:pt x="14235" y="5792"/>
                </a:lnTo>
                <a:lnTo>
                  <a:pt x="13505" y="6059"/>
                </a:lnTo>
                <a:lnTo>
                  <a:pt x="12799" y="6278"/>
                </a:lnTo>
                <a:lnTo>
                  <a:pt x="11339" y="6692"/>
                </a:lnTo>
                <a:lnTo>
                  <a:pt x="9612" y="7130"/>
                </a:lnTo>
                <a:lnTo>
                  <a:pt x="9149" y="7251"/>
                </a:lnTo>
                <a:lnTo>
                  <a:pt x="8663" y="7373"/>
                </a:lnTo>
                <a:lnTo>
                  <a:pt x="9101" y="6862"/>
                </a:lnTo>
                <a:lnTo>
                  <a:pt x="9758" y="6132"/>
                </a:lnTo>
                <a:lnTo>
                  <a:pt x="10098" y="5767"/>
                </a:lnTo>
                <a:lnTo>
                  <a:pt x="10439" y="5402"/>
                </a:lnTo>
                <a:lnTo>
                  <a:pt x="10488" y="5329"/>
                </a:lnTo>
                <a:close/>
                <a:moveTo>
                  <a:pt x="6862" y="6886"/>
                </a:moveTo>
                <a:lnTo>
                  <a:pt x="7349" y="7422"/>
                </a:lnTo>
                <a:lnTo>
                  <a:pt x="7349" y="7422"/>
                </a:lnTo>
                <a:lnTo>
                  <a:pt x="6570" y="7203"/>
                </a:lnTo>
                <a:lnTo>
                  <a:pt x="6668" y="7105"/>
                </a:lnTo>
                <a:lnTo>
                  <a:pt x="6765" y="7008"/>
                </a:lnTo>
                <a:lnTo>
                  <a:pt x="6862" y="6911"/>
                </a:lnTo>
                <a:lnTo>
                  <a:pt x="6862" y="6886"/>
                </a:lnTo>
                <a:close/>
                <a:moveTo>
                  <a:pt x="12386" y="6789"/>
                </a:moveTo>
                <a:lnTo>
                  <a:pt x="12483" y="6911"/>
                </a:lnTo>
                <a:lnTo>
                  <a:pt x="12629" y="7008"/>
                </a:lnTo>
                <a:lnTo>
                  <a:pt x="12775" y="7105"/>
                </a:lnTo>
                <a:lnTo>
                  <a:pt x="12921" y="7178"/>
                </a:lnTo>
                <a:lnTo>
                  <a:pt x="13432" y="7422"/>
                </a:lnTo>
                <a:lnTo>
                  <a:pt x="13140" y="7641"/>
                </a:lnTo>
                <a:lnTo>
                  <a:pt x="12970" y="7543"/>
                </a:lnTo>
                <a:lnTo>
                  <a:pt x="12799" y="7470"/>
                </a:lnTo>
                <a:lnTo>
                  <a:pt x="12483" y="7349"/>
                </a:lnTo>
                <a:lnTo>
                  <a:pt x="12045" y="7154"/>
                </a:lnTo>
                <a:lnTo>
                  <a:pt x="11826" y="7057"/>
                </a:lnTo>
                <a:lnTo>
                  <a:pt x="11607" y="7008"/>
                </a:lnTo>
                <a:lnTo>
                  <a:pt x="12386" y="6789"/>
                </a:lnTo>
                <a:close/>
                <a:moveTo>
                  <a:pt x="11461" y="7057"/>
                </a:moveTo>
                <a:lnTo>
                  <a:pt x="11534" y="7154"/>
                </a:lnTo>
                <a:lnTo>
                  <a:pt x="11631" y="7251"/>
                </a:lnTo>
                <a:lnTo>
                  <a:pt x="11850" y="7397"/>
                </a:lnTo>
                <a:lnTo>
                  <a:pt x="12069" y="7519"/>
                </a:lnTo>
                <a:lnTo>
                  <a:pt x="12313" y="7641"/>
                </a:lnTo>
                <a:lnTo>
                  <a:pt x="12532" y="7762"/>
                </a:lnTo>
                <a:lnTo>
                  <a:pt x="12799" y="7908"/>
                </a:lnTo>
                <a:lnTo>
                  <a:pt x="12483" y="8152"/>
                </a:lnTo>
                <a:lnTo>
                  <a:pt x="12410" y="8054"/>
                </a:lnTo>
                <a:lnTo>
                  <a:pt x="12337" y="7981"/>
                </a:lnTo>
                <a:lnTo>
                  <a:pt x="12240" y="7908"/>
                </a:lnTo>
                <a:lnTo>
                  <a:pt x="12118" y="7860"/>
                </a:lnTo>
                <a:lnTo>
                  <a:pt x="11875" y="7762"/>
                </a:lnTo>
                <a:lnTo>
                  <a:pt x="11656" y="7689"/>
                </a:lnTo>
                <a:lnTo>
                  <a:pt x="11145" y="7470"/>
                </a:lnTo>
                <a:lnTo>
                  <a:pt x="10901" y="7349"/>
                </a:lnTo>
                <a:lnTo>
                  <a:pt x="10634" y="7251"/>
                </a:lnTo>
                <a:lnTo>
                  <a:pt x="11437" y="7057"/>
                </a:lnTo>
                <a:close/>
                <a:moveTo>
                  <a:pt x="10439" y="7324"/>
                </a:moveTo>
                <a:lnTo>
                  <a:pt x="10512" y="7422"/>
                </a:lnTo>
                <a:lnTo>
                  <a:pt x="10609" y="7495"/>
                </a:lnTo>
                <a:lnTo>
                  <a:pt x="10828" y="7665"/>
                </a:lnTo>
                <a:lnTo>
                  <a:pt x="11047" y="7787"/>
                </a:lnTo>
                <a:lnTo>
                  <a:pt x="11291" y="7884"/>
                </a:lnTo>
                <a:lnTo>
                  <a:pt x="11996" y="8176"/>
                </a:lnTo>
                <a:lnTo>
                  <a:pt x="12167" y="8249"/>
                </a:lnTo>
                <a:lnTo>
                  <a:pt x="12215" y="8273"/>
                </a:lnTo>
                <a:lnTo>
                  <a:pt x="12288" y="8298"/>
                </a:lnTo>
                <a:lnTo>
                  <a:pt x="11996" y="8541"/>
                </a:lnTo>
                <a:lnTo>
                  <a:pt x="11972" y="8541"/>
                </a:lnTo>
                <a:lnTo>
                  <a:pt x="11583" y="8444"/>
                </a:lnTo>
                <a:lnTo>
                  <a:pt x="11218" y="8322"/>
                </a:lnTo>
                <a:lnTo>
                  <a:pt x="10853" y="8152"/>
                </a:lnTo>
                <a:lnTo>
                  <a:pt x="10512" y="7957"/>
                </a:lnTo>
                <a:lnTo>
                  <a:pt x="10098" y="7714"/>
                </a:lnTo>
                <a:lnTo>
                  <a:pt x="9879" y="7592"/>
                </a:lnTo>
                <a:lnTo>
                  <a:pt x="9660" y="7495"/>
                </a:lnTo>
                <a:lnTo>
                  <a:pt x="10439" y="7324"/>
                </a:lnTo>
                <a:close/>
                <a:moveTo>
                  <a:pt x="8225" y="8103"/>
                </a:moveTo>
                <a:lnTo>
                  <a:pt x="8638" y="8249"/>
                </a:lnTo>
                <a:lnTo>
                  <a:pt x="9028" y="8419"/>
                </a:lnTo>
                <a:lnTo>
                  <a:pt x="8930" y="8517"/>
                </a:lnTo>
                <a:lnTo>
                  <a:pt x="8784" y="8638"/>
                </a:lnTo>
                <a:lnTo>
                  <a:pt x="8711" y="8711"/>
                </a:lnTo>
                <a:lnTo>
                  <a:pt x="8687" y="8784"/>
                </a:lnTo>
                <a:lnTo>
                  <a:pt x="8225" y="8103"/>
                </a:lnTo>
                <a:close/>
                <a:moveTo>
                  <a:pt x="7689" y="8663"/>
                </a:moveTo>
                <a:lnTo>
                  <a:pt x="7714" y="9003"/>
                </a:lnTo>
                <a:lnTo>
                  <a:pt x="7689" y="9003"/>
                </a:lnTo>
                <a:lnTo>
                  <a:pt x="7519" y="8930"/>
                </a:lnTo>
                <a:lnTo>
                  <a:pt x="7665" y="8687"/>
                </a:lnTo>
                <a:lnTo>
                  <a:pt x="7689" y="8663"/>
                </a:lnTo>
                <a:close/>
                <a:moveTo>
                  <a:pt x="9344" y="7592"/>
                </a:moveTo>
                <a:lnTo>
                  <a:pt x="9612" y="7787"/>
                </a:lnTo>
                <a:lnTo>
                  <a:pt x="9904" y="7981"/>
                </a:lnTo>
                <a:lnTo>
                  <a:pt x="10463" y="8322"/>
                </a:lnTo>
                <a:lnTo>
                  <a:pt x="10755" y="8492"/>
                </a:lnTo>
                <a:lnTo>
                  <a:pt x="11047" y="8638"/>
                </a:lnTo>
                <a:lnTo>
                  <a:pt x="11364" y="8760"/>
                </a:lnTo>
                <a:lnTo>
                  <a:pt x="11680" y="8833"/>
                </a:lnTo>
                <a:lnTo>
                  <a:pt x="11510" y="9003"/>
                </a:lnTo>
                <a:lnTo>
                  <a:pt x="11485" y="9028"/>
                </a:lnTo>
                <a:lnTo>
                  <a:pt x="10463" y="8565"/>
                </a:lnTo>
                <a:lnTo>
                  <a:pt x="9952" y="8371"/>
                </a:lnTo>
                <a:lnTo>
                  <a:pt x="9417" y="8176"/>
                </a:lnTo>
                <a:lnTo>
                  <a:pt x="8979" y="7981"/>
                </a:lnTo>
                <a:lnTo>
                  <a:pt x="8736" y="7884"/>
                </a:lnTo>
                <a:lnTo>
                  <a:pt x="8468" y="7811"/>
                </a:lnTo>
                <a:lnTo>
                  <a:pt x="8906" y="7714"/>
                </a:lnTo>
                <a:lnTo>
                  <a:pt x="9344" y="7592"/>
                </a:lnTo>
                <a:close/>
                <a:moveTo>
                  <a:pt x="9368" y="8565"/>
                </a:moveTo>
                <a:lnTo>
                  <a:pt x="9733" y="8687"/>
                </a:lnTo>
                <a:lnTo>
                  <a:pt x="9660" y="8760"/>
                </a:lnTo>
                <a:lnTo>
                  <a:pt x="9198" y="9076"/>
                </a:lnTo>
                <a:lnTo>
                  <a:pt x="9101" y="9149"/>
                </a:lnTo>
                <a:lnTo>
                  <a:pt x="9003" y="9247"/>
                </a:lnTo>
                <a:lnTo>
                  <a:pt x="8760" y="8906"/>
                </a:lnTo>
                <a:lnTo>
                  <a:pt x="8784" y="8906"/>
                </a:lnTo>
                <a:lnTo>
                  <a:pt x="8930" y="8809"/>
                </a:lnTo>
                <a:lnTo>
                  <a:pt x="9052" y="8711"/>
                </a:lnTo>
                <a:lnTo>
                  <a:pt x="9174" y="8638"/>
                </a:lnTo>
                <a:lnTo>
                  <a:pt x="9344" y="8590"/>
                </a:lnTo>
                <a:lnTo>
                  <a:pt x="9368" y="8565"/>
                </a:lnTo>
                <a:close/>
                <a:moveTo>
                  <a:pt x="828" y="6181"/>
                </a:moveTo>
                <a:lnTo>
                  <a:pt x="1168" y="6302"/>
                </a:lnTo>
                <a:lnTo>
                  <a:pt x="1533" y="6400"/>
                </a:lnTo>
                <a:lnTo>
                  <a:pt x="2239" y="6546"/>
                </a:lnTo>
                <a:lnTo>
                  <a:pt x="2507" y="6570"/>
                </a:lnTo>
                <a:lnTo>
                  <a:pt x="2750" y="6594"/>
                </a:lnTo>
                <a:lnTo>
                  <a:pt x="3018" y="6619"/>
                </a:lnTo>
                <a:lnTo>
                  <a:pt x="3285" y="6643"/>
                </a:lnTo>
                <a:lnTo>
                  <a:pt x="4356" y="6911"/>
                </a:lnTo>
                <a:lnTo>
                  <a:pt x="5159" y="7081"/>
                </a:lnTo>
                <a:lnTo>
                  <a:pt x="5938" y="7300"/>
                </a:lnTo>
                <a:lnTo>
                  <a:pt x="7519" y="7762"/>
                </a:lnTo>
                <a:lnTo>
                  <a:pt x="6546" y="8273"/>
                </a:lnTo>
                <a:lnTo>
                  <a:pt x="5548" y="8736"/>
                </a:lnTo>
                <a:lnTo>
                  <a:pt x="4697" y="9076"/>
                </a:lnTo>
                <a:lnTo>
                  <a:pt x="4453" y="9198"/>
                </a:lnTo>
                <a:lnTo>
                  <a:pt x="4332" y="9271"/>
                </a:lnTo>
                <a:lnTo>
                  <a:pt x="4234" y="9368"/>
                </a:lnTo>
                <a:lnTo>
                  <a:pt x="4210" y="9320"/>
                </a:lnTo>
                <a:lnTo>
                  <a:pt x="3991" y="9003"/>
                </a:lnTo>
                <a:lnTo>
                  <a:pt x="3748" y="8687"/>
                </a:lnTo>
                <a:lnTo>
                  <a:pt x="3456" y="8395"/>
                </a:lnTo>
                <a:lnTo>
                  <a:pt x="3164" y="8127"/>
                </a:lnTo>
                <a:lnTo>
                  <a:pt x="2531" y="7616"/>
                </a:lnTo>
                <a:lnTo>
                  <a:pt x="2239" y="7373"/>
                </a:lnTo>
                <a:lnTo>
                  <a:pt x="1947" y="7105"/>
                </a:lnTo>
                <a:lnTo>
                  <a:pt x="1728" y="6911"/>
                </a:lnTo>
                <a:lnTo>
                  <a:pt x="1485" y="6716"/>
                </a:lnTo>
                <a:lnTo>
                  <a:pt x="1047" y="6375"/>
                </a:lnTo>
                <a:lnTo>
                  <a:pt x="828" y="6181"/>
                </a:lnTo>
                <a:close/>
                <a:moveTo>
                  <a:pt x="10098" y="8833"/>
                </a:moveTo>
                <a:lnTo>
                  <a:pt x="10658" y="9076"/>
                </a:lnTo>
                <a:lnTo>
                  <a:pt x="10366" y="9247"/>
                </a:lnTo>
                <a:lnTo>
                  <a:pt x="10098" y="9393"/>
                </a:lnTo>
                <a:lnTo>
                  <a:pt x="9758" y="9612"/>
                </a:lnTo>
                <a:lnTo>
                  <a:pt x="9612" y="9758"/>
                </a:lnTo>
                <a:lnTo>
                  <a:pt x="9466" y="9904"/>
                </a:lnTo>
                <a:lnTo>
                  <a:pt x="9125" y="9417"/>
                </a:lnTo>
                <a:lnTo>
                  <a:pt x="9198" y="9393"/>
                </a:lnTo>
                <a:lnTo>
                  <a:pt x="9271" y="9368"/>
                </a:lnTo>
                <a:lnTo>
                  <a:pt x="9417" y="9271"/>
                </a:lnTo>
                <a:lnTo>
                  <a:pt x="9660" y="9101"/>
                </a:lnTo>
                <a:lnTo>
                  <a:pt x="10098" y="8857"/>
                </a:lnTo>
                <a:lnTo>
                  <a:pt x="10098" y="8833"/>
                </a:lnTo>
                <a:close/>
                <a:moveTo>
                  <a:pt x="7324" y="9174"/>
                </a:moveTo>
                <a:lnTo>
                  <a:pt x="7446" y="9222"/>
                </a:lnTo>
                <a:lnTo>
                  <a:pt x="7519" y="9295"/>
                </a:lnTo>
                <a:lnTo>
                  <a:pt x="7738" y="9393"/>
                </a:lnTo>
                <a:lnTo>
                  <a:pt x="7738" y="9855"/>
                </a:lnTo>
                <a:lnTo>
                  <a:pt x="7738" y="10001"/>
                </a:lnTo>
                <a:lnTo>
                  <a:pt x="7495" y="9855"/>
                </a:lnTo>
                <a:lnTo>
                  <a:pt x="7251" y="9733"/>
                </a:lnTo>
                <a:lnTo>
                  <a:pt x="7105" y="9685"/>
                </a:lnTo>
                <a:lnTo>
                  <a:pt x="6984" y="9660"/>
                </a:lnTo>
                <a:lnTo>
                  <a:pt x="7324" y="9174"/>
                </a:lnTo>
                <a:close/>
                <a:moveTo>
                  <a:pt x="6911" y="9758"/>
                </a:moveTo>
                <a:lnTo>
                  <a:pt x="7008" y="9879"/>
                </a:lnTo>
                <a:lnTo>
                  <a:pt x="7130" y="10001"/>
                </a:lnTo>
                <a:lnTo>
                  <a:pt x="7373" y="10196"/>
                </a:lnTo>
                <a:lnTo>
                  <a:pt x="7543" y="10317"/>
                </a:lnTo>
                <a:lnTo>
                  <a:pt x="7762" y="10415"/>
                </a:lnTo>
                <a:lnTo>
                  <a:pt x="7762" y="10926"/>
                </a:lnTo>
                <a:lnTo>
                  <a:pt x="7470" y="10707"/>
                </a:lnTo>
                <a:lnTo>
                  <a:pt x="7203" y="10488"/>
                </a:lnTo>
                <a:lnTo>
                  <a:pt x="7057" y="10415"/>
                </a:lnTo>
                <a:lnTo>
                  <a:pt x="6911" y="10317"/>
                </a:lnTo>
                <a:lnTo>
                  <a:pt x="6741" y="10269"/>
                </a:lnTo>
                <a:lnTo>
                  <a:pt x="6570" y="10244"/>
                </a:lnTo>
                <a:lnTo>
                  <a:pt x="6911" y="9758"/>
                </a:lnTo>
                <a:close/>
                <a:moveTo>
                  <a:pt x="11072" y="9271"/>
                </a:moveTo>
                <a:lnTo>
                  <a:pt x="11291" y="9368"/>
                </a:lnTo>
                <a:lnTo>
                  <a:pt x="11266" y="9490"/>
                </a:lnTo>
                <a:lnTo>
                  <a:pt x="11266" y="9612"/>
                </a:lnTo>
                <a:lnTo>
                  <a:pt x="11096" y="9685"/>
                </a:lnTo>
                <a:lnTo>
                  <a:pt x="10950" y="9782"/>
                </a:lnTo>
                <a:lnTo>
                  <a:pt x="10658" y="9977"/>
                </a:lnTo>
                <a:lnTo>
                  <a:pt x="10293" y="10220"/>
                </a:lnTo>
                <a:lnTo>
                  <a:pt x="10123" y="10366"/>
                </a:lnTo>
                <a:lnTo>
                  <a:pt x="10050" y="10439"/>
                </a:lnTo>
                <a:lnTo>
                  <a:pt x="10001" y="10536"/>
                </a:lnTo>
                <a:lnTo>
                  <a:pt x="10001" y="10585"/>
                </a:lnTo>
                <a:lnTo>
                  <a:pt x="10025" y="10609"/>
                </a:lnTo>
                <a:lnTo>
                  <a:pt x="10123" y="10609"/>
                </a:lnTo>
                <a:lnTo>
                  <a:pt x="10220" y="10585"/>
                </a:lnTo>
                <a:lnTo>
                  <a:pt x="10390" y="10512"/>
                </a:lnTo>
                <a:lnTo>
                  <a:pt x="10561" y="10390"/>
                </a:lnTo>
                <a:lnTo>
                  <a:pt x="10731" y="10269"/>
                </a:lnTo>
                <a:lnTo>
                  <a:pt x="10999" y="10074"/>
                </a:lnTo>
                <a:lnTo>
                  <a:pt x="11291" y="9904"/>
                </a:lnTo>
                <a:lnTo>
                  <a:pt x="11339" y="10171"/>
                </a:lnTo>
                <a:lnTo>
                  <a:pt x="11412" y="10390"/>
                </a:lnTo>
                <a:lnTo>
                  <a:pt x="11145" y="10488"/>
                </a:lnTo>
                <a:lnTo>
                  <a:pt x="10877" y="10634"/>
                </a:lnTo>
                <a:lnTo>
                  <a:pt x="10731" y="10682"/>
                </a:lnTo>
                <a:lnTo>
                  <a:pt x="10561" y="10804"/>
                </a:lnTo>
                <a:lnTo>
                  <a:pt x="10415" y="10926"/>
                </a:lnTo>
                <a:lnTo>
                  <a:pt x="10342" y="10999"/>
                </a:lnTo>
                <a:lnTo>
                  <a:pt x="10317" y="11072"/>
                </a:lnTo>
                <a:lnTo>
                  <a:pt x="9879" y="10463"/>
                </a:lnTo>
                <a:lnTo>
                  <a:pt x="9587" y="10050"/>
                </a:lnTo>
                <a:lnTo>
                  <a:pt x="9733" y="10001"/>
                </a:lnTo>
                <a:lnTo>
                  <a:pt x="9904" y="9928"/>
                </a:lnTo>
                <a:lnTo>
                  <a:pt x="10196" y="9758"/>
                </a:lnTo>
                <a:lnTo>
                  <a:pt x="10634" y="9514"/>
                </a:lnTo>
                <a:lnTo>
                  <a:pt x="11047" y="9295"/>
                </a:lnTo>
                <a:lnTo>
                  <a:pt x="11072" y="9271"/>
                </a:lnTo>
                <a:close/>
                <a:moveTo>
                  <a:pt x="11534" y="10780"/>
                </a:moveTo>
                <a:lnTo>
                  <a:pt x="11656" y="11193"/>
                </a:lnTo>
                <a:lnTo>
                  <a:pt x="11631" y="11193"/>
                </a:lnTo>
                <a:lnTo>
                  <a:pt x="11437" y="11364"/>
                </a:lnTo>
                <a:lnTo>
                  <a:pt x="11218" y="11510"/>
                </a:lnTo>
                <a:lnTo>
                  <a:pt x="11023" y="11631"/>
                </a:lnTo>
                <a:lnTo>
                  <a:pt x="10828" y="11753"/>
                </a:lnTo>
                <a:lnTo>
                  <a:pt x="10804" y="11777"/>
                </a:lnTo>
                <a:lnTo>
                  <a:pt x="10439" y="11242"/>
                </a:lnTo>
                <a:lnTo>
                  <a:pt x="10512" y="11242"/>
                </a:lnTo>
                <a:lnTo>
                  <a:pt x="10585" y="11218"/>
                </a:lnTo>
                <a:lnTo>
                  <a:pt x="10731" y="11145"/>
                </a:lnTo>
                <a:lnTo>
                  <a:pt x="10999" y="10974"/>
                </a:lnTo>
                <a:lnTo>
                  <a:pt x="11534" y="10780"/>
                </a:lnTo>
                <a:close/>
                <a:moveTo>
                  <a:pt x="6522" y="10342"/>
                </a:moveTo>
                <a:lnTo>
                  <a:pt x="6668" y="10439"/>
                </a:lnTo>
                <a:lnTo>
                  <a:pt x="6838" y="10561"/>
                </a:lnTo>
                <a:lnTo>
                  <a:pt x="7105" y="10853"/>
                </a:lnTo>
                <a:lnTo>
                  <a:pt x="7251" y="10999"/>
                </a:lnTo>
                <a:lnTo>
                  <a:pt x="7397" y="11120"/>
                </a:lnTo>
                <a:lnTo>
                  <a:pt x="7568" y="11218"/>
                </a:lnTo>
                <a:lnTo>
                  <a:pt x="7738" y="11291"/>
                </a:lnTo>
                <a:lnTo>
                  <a:pt x="7762" y="11291"/>
                </a:lnTo>
                <a:lnTo>
                  <a:pt x="7762" y="12021"/>
                </a:lnTo>
                <a:lnTo>
                  <a:pt x="7665" y="11948"/>
                </a:lnTo>
                <a:lnTo>
                  <a:pt x="7568" y="11875"/>
                </a:lnTo>
                <a:lnTo>
                  <a:pt x="7397" y="11704"/>
                </a:lnTo>
                <a:lnTo>
                  <a:pt x="7057" y="11364"/>
                </a:lnTo>
                <a:lnTo>
                  <a:pt x="6862" y="11193"/>
                </a:lnTo>
                <a:lnTo>
                  <a:pt x="6619" y="11072"/>
                </a:lnTo>
                <a:lnTo>
                  <a:pt x="6376" y="10999"/>
                </a:lnTo>
                <a:lnTo>
                  <a:pt x="6132" y="10926"/>
                </a:lnTo>
                <a:lnTo>
                  <a:pt x="6522" y="10342"/>
                </a:lnTo>
                <a:close/>
                <a:moveTo>
                  <a:pt x="11753" y="11510"/>
                </a:moveTo>
                <a:lnTo>
                  <a:pt x="11826" y="11802"/>
                </a:lnTo>
                <a:lnTo>
                  <a:pt x="11704" y="11826"/>
                </a:lnTo>
                <a:lnTo>
                  <a:pt x="11607" y="11899"/>
                </a:lnTo>
                <a:lnTo>
                  <a:pt x="11412" y="12021"/>
                </a:lnTo>
                <a:lnTo>
                  <a:pt x="11291" y="12167"/>
                </a:lnTo>
                <a:lnTo>
                  <a:pt x="11218" y="12240"/>
                </a:lnTo>
                <a:lnTo>
                  <a:pt x="11193" y="12313"/>
                </a:lnTo>
                <a:lnTo>
                  <a:pt x="10901" y="11899"/>
                </a:lnTo>
                <a:lnTo>
                  <a:pt x="11120" y="11850"/>
                </a:lnTo>
                <a:lnTo>
                  <a:pt x="11339" y="11777"/>
                </a:lnTo>
                <a:lnTo>
                  <a:pt x="11558" y="11656"/>
                </a:lnTo>
                <a:lnTo>
                  <a:pt x="11753" y="11510"/>
                </a:lnTo>
                <a:close/>
                <a:moveTo>
                  <a:pt x="6059" y="11047"/>
                </a:moveTo>
                <a:lnTo>
                  <a:pt x="6303" y="11218"/>
                </a:lnTo>
                <a:lnTo>
                  <a:pt x="6546" y="11388"/>
                </a:lnTo>
                <a:lnTo>
                  <a:pt x="6789" y="11583"/>
                </a:lnTo>
                <a:lnTo>
                  <a:pt x="6984" y="11802"/>
                </a:lnTo>
                <a:lnTo>
                  <a:pt x="7251" y="12069"/>
                </a:lnTo>
                <a:lnTo>
                  <a:pt x="7397" y="12215"/>
                </a:lnTo>
                <a:lnTo>
                  <a:pt x="7543" y="12313"/>
                </a:lnTo>
                <a:lnTo>
                  <a:pt x="7276" y="12459"/>
                </a:lnTo>
                <a:lnTo>
                  <a:pt x="7154" y="12386"/>
                </a:lnTo>
                <a:lnTo>
                  <a:pt x="7008" y="12337"/>
                </a:lnTo>
                <a:lnTo>
                  <a:pt x="6765" y="12215"/>
                </a:lnTo>
                <a:lnTo>
                  <a:pt x="6522" y="12069"/>
                </a:lnTo>
                <a:lnTo>
                  <a:pt x="6327" y="11948"/>
                </a:lnTo>
                <a:lnTo>
                  <a:pt x="6157" y="11802"/>
                </a:lnTo>
                <a:lnTo>
                  <a:pt x="5962" y="11656"/>
                </a:lnTo>
                <a:lnTo>
                  <a:pt x="5767" y="11534"/>
                </a:lnTo>
                <a:lnTo>
                  <a:pt x="6059" y="11047"/>
                </a:lnTo>
                <a:close/>
                <a:moveTo>
                  <a:pt x="5670" y="11680"/>
                </a:moveTo>
                <a:lnTo>
                  <a:pt x="5719" y="11777"/>
                </a:lnTo>
                <a:lnTo>
                  <a:pt x="5792" y="11850"/>
                </a:lnTo>
                <a:lnTo>
                  <a:pt x="5938" y="12021"/>
                </a:lnTo>
                <a:lnTo>
                  <a:pt x="6108" y="12167"/>
                </a:lnTo>
                <a:lnTo>
                  <a:pt x="6278" y="12288"/>
                </a:lnTo>
                <a:lnTo>
                  <a:pt x="6546" y="12483"/>
                </a:lnTo>
                <a:lnTo>
                  <a:pt x="6716" y="12580"/>
                </a:lnTo>
                <a:lnTo>
                  <a:pt x="6887" y="12678"/>
                </a:lnTo>
                <a:lnTo>
                  <a:pt x="6522" y="12848"/>
                </a:lnTo>
                <a:lnTo>
                  <a:pt x="6230" y="12653"/>
                </a:lnTo>
                <a:lnTo>
                  <a:pt x="5938" y="12434"/>
                </a:lnTo>
                <a:lnTo>
                  <a:pt x="5694" y="12215"/>
                </a:lnTo>
                <a:lnTo>
                  <a:pt x="5475" y="12021"/>
                </a:lnTo>
                <a:lnTo>
                  <a:pt x="5621" y="11777"/>
                </a:lnTo>
                <a:lnTo>
                  <a:pt x="5670" y="11680"/>
                </a:lnTo>
                <a:close/>
                <a:moveTo>
                  <a:pt x="11899" y="12094"/>
                </a:moveTo>
                <a:lnTo>
                  <a:pt x="12021" y="12605"/>
                </a:lnTo>
                <a:lnTo>
                  <a:pt x="11899" y="12726"/>
                </a:lnTo>
                <a:lnTo>
                  <a:pt x="11777" y="12848"/>
                </a:lnTo>
                <a:lnTo>
                  <a:pt x="11729" y="12921"/>
                </a:lnTo>
                <a:lnTo>
                  <a:pt x="11680" y="12994"/>
                </a:lnTo>
                <a:lnTo>
                  <a:pt x="11680" y="13018"/>
                </a:lnTo>
                <a:lnTo>
                  <a:pt x="11266" y="12434"/>
                </a:lnTo>
                <a:lnTo>
                  <a:pt x="11412" y="12386"/>
                </a:lnTo>
                <a:lnTo>
                  <a:pt x="11558" y="12313"/>
                </a:lnTo>
                <a:lnTo>
                  <a:pt x="11729" y="12215"/>
                </a:lnTo>
                <a:lnTo>
                  <a:pt x="11899" y="12094"/>
                </a:lnTo>
                <a:close/>
                <a:moveTo>
                  <a:pt x="5329" y="12240"/>
                </a:moveTo>
                <a:lnTo>
                  <a:pt x="5402" y="12361"/>
                </a:lnTo>
                <a:lnTo>
                  <a:pt x="5500" y="12483"/>
                </a:lnTo>
                <a:lnTo>
                  <a:pt x="5670" y="12678"/>
                </a:lnTo>
                <a:lnTo>
                  <a:pt x="5913" y="12897"/>
                </a:lnTo>
                <a:lnTo>
                  <a:pt x="6157" y="13067"/>
                </a:lnTo>
                <a:lnTo>
                  <a:pt x="5743" y="13335"/>
                </a:lnTo>
                <a:lnTo>
                  <a:pt x="5646" y="13310"/>
                </a:lnTo>
                <a:lnTo>
                  <a:pt x="5475" y="13237"/>
                </a:lnTo>
                <a:lnTo>
                  <a:pt x="5305" y="13164"/>
                </a:lnTo>
                <a:lnTo>
                  <a:pt x="5135" y="13043"/>
                </a:lnTo>
                <a:lnTo>
                  <a:pt x="4940" y="12970"/>
                </a:lnTo>
                <a:lnTo>
                  <a:pt x="4891" y="12945"/>
                </a:lnTo>
                <a:lnTo>
                  <a:pt x="5110" y="12605"/>
                </a:lnTo>
                <a:lnTo>
                  <a:pt x="5329" y="12240"/>
                </a:lnTo>
                <a:close/>
                <a:moveTo>
                  <a:pt x="12094" y="13043"/>
                </a:moveTo>
                <a:lnTo>
                  <a:pt x="12215" y="13748"/>
                </a:lnTo>
                <a:lnTo>
                  <a:pt x="11802" y="13189"/>
                </a:lnTo>
                <a:lnTo>
                  <a:pt x="11850" y="13189"/>
                </a:lnTo>
                <a:lnTo>
                  <a:pt x="11923" y="13164"/>
                </a:lnTo>
                <a:lnTo>
                  <a:pt x="11972" y="13140"/>
                </a:lnTo>
                <a:lnTo>
                  <a:pt x="12094" y="13043"/>
                </a:lnTo>
                <a:close/>
                <a:moveTo>
                  <a:pt x="4745" y="13140"/>
                </a:moveTo>
                <a:lnTo>
                  <a:pt x="4891" y="13310"/>
                </a:lnTo>
                <a:lnTo>
                  <a:pt x="5062" y="13456"/>
                </a:lnTo>
                <a:lnTo>
                  <a:pt x="5305" y="13602"/>
                </a:lnTo>
                <a:lnTo>
                  <a:pt x="4964" y="13846"/>
                </a:lnTo>
                <a:lnTo>
                  <a:pt x="4891" y="13773"/>
                </a:lnTo>
                <a:lnTo>
                  <a:pt x="4818" y="13700"/>
                </a:lnTo>
                <a:lnTo>
                  <a:pt x="4648" y="13627"/>
                </a:lnTo>
                <a:lnTo>
                  <a:pt x="4551" y="13554"/>
                </a:lnTo>
                <a:lnTo>
                  <a:pt x="4405" y="13529"/>
                </a:lnTo>
                <a:lnTo>
                  <a:pt x="4575" y="13335"/>
                </a:lnTo>
                <a:lnTo>
                  <a:pt x="4745" y="13140"/>
                </a:lnTo>
                <a:close/>
                <a:moveTo>
                  <a:pt x="8200" y="8833"/>
                </a:moveTo>
                <a:lnTo>
                  <a:pt x="8371" y="9076"/>
                </a:lnTo>
                <a:lnTo>
                  <a:pt x="8663" y="9514"/>
                </a:lnTo>
                <a:lnTo>
                  <a:pt x="8979" y="9928"/>
                </a:lnTo>
                <a:lnTo>
                  <a:pt x="9587" y="10780"/>
                </a:lnTo>
                <a:lnTo>
                  <a:pt x="10171" y="11583"/>
                </a:lnTo>
                <a:lnTo>
                  <a:pt x="10731" y="12410"/>
                </a:lnTo>
                <a:lnTo>
                  <a:pt x="11291" y="13213"/>
                </a:lnTo>
                <a:lnTo>
                  <a:pt x="11850" y="13992"/>
                </a:lnTo>
                <a:lnTo>
                  <a:pt x="11729" y="13943"/>
                </a:lnTo>
                <a:lnTo>
                  <a:pt x="11072" y="13554"/>
                </a:lnTo>
                <a:lnTo>
                  <a:pt x="10415" y="13189"/>
                </a:lnTo>
                <a:lnTo>
                  <a:pt x="9831" y="12921"/>
                </a:lnTo>
                <a:lnTo>
                  <a:pt x="9539" y="12799"/>
                </a:lnTo>
                <a:lnTo>
                  <a:pt x="9222" y="12678"/>
                </a:lnTo>
                <a:lnTo>
                  <a:pt x="8760" y="12507"/>
                </a:lnTo>
                <a:lnTo>
                  <a:pt x="8517" y="12410"/>
                </a:lnTo>
                <a:lnTo>
                  <a:pt x="8273" y="12337"/>
                </a:lnTo>
                <a:lnTo>
                  <a:pt x="8273" y="12288"/>
                </a:lnTo>
                <a:lnTo>
                  <a:pt x="8322" y="11996"/>
                </a:lnTo>
                <a:lnTo>
                  <a:pt x="8346" y="11680"/>
                </a:lnTo>
                <a:lnTo>
                  <a:pt x="8346" y="11388"/>
                </a:lnTo>
                <a:lnTo>
                  <a:pt x="8322" y="11072"/>
                </a:lnTo>
                <a:lnTo>
                  <a:pt x="8273" y="10463"/>
                </a:lnTo>
                <a:lnTo>
                  <a:pt x="8225" y="9855"/>
                </a:lnTo>
                <a:lnTo>
                  <a:pt x="8200" y="8833"/>
                </a:lnTo>
                <a:close/>
                <a:moveTo>
                  <a:pt x="7324" y="8346"/>
                </a:moveTo>
                <a:lnTo>
                  <a:pt x="6935" y="8906"/>
                </a:lnTo>
                <a:lnTo>
                  <a:pt x="6570" y="9441"/>
                </a:lnTo>
                <a:lnTo>
                  <a:pt x="5962" y="10439"/>
                </a:lnTo>
                <a:lnTo>
                  <a:pt x="5354" y="11437"/>
                </a:lnTo>
                <a:lnTo>
                  <a:pt x="4818" y="12386"/>
                </a:lnTo>
                <a:lnTo>
                  <a:pt x="4502" y="12848"/>
                </a:lnTo>
                <a:lnTo>
                  <a:pt x="4356" y="13067"/>
                </a:lnTo>
                <a:lnTo>
                  <a:pt x="4161" y="13286"/>
                </a:lnTo>
                <a:lnTo>
                  <a:pt x="3967" y="13529"/>
                </a:lnTo>
                <a:lnTo>
                  <a:pt x="3796" y="13773"/>
                </a:lnTo>
                <a:lnTo>
                  <a:pt x="3650" y="14040"/>
                </a:lnTo>
                <a:lnTo>
                  <a:pt x="3504" y="14308"/>
                </a:lnTo>
                <a:lnTo>
                  <a:pt x="3577" y="13578"/>
                </a:lnTo>
                <a:lnTo>
                  <a:pt x="3699" y="12897"/>
                </a:lnTo>
                <a:lnTo>
                  <a:pt x="3821" y="12215"/>
                </a:lnTo>
                <a:lnTo>
                  <a:pt x="3967" y="11558"/>
                </a:lnTo>
                <a:lnTo>
                  <a:pt x="4113" y="10926"/>
                </a:lnTo>
                <a:lnTo>
                  <a:pt x="4234" y="10269"/>
                </a:lnTo>
                <a:lnTo>
                  <a:pt x="4332" y="9612"/>
                </a:lnTo>
                <a:lnTo>
                  <a:pt x="4307" y="9539"/>
                </a:lnTo>
                <a:lnTo>
                  <a:pt x="4453" y="9587"/>
                </a:lnTo>
                <a:lnTo>
                  <a:pt x="4624" y="9563"/>
                </a:lnTo>
                <a:lnTo>
                  <a:pt x="4818" y="9514"/>
                </a:lnTo>
                <a:lnTo>
                  <a:pt x="5013" y="9441"/>
                </a:lnTo>
                <a:lnTo>
                  <a:pt x="5354" y="9271"/>
                </a:lnTo>
                <a:lnTo>
                  <a:pt x="5646" y="9149"/>
                </a:lnTo>
                <a:lnTo>
                  <a:pt x="6497" y="8760"/>
                </a:lnTo>
                <a:lnTo>
                  <a:pt x="7324" y="8346"/>
                </a:lnTo>
                <a:close/>
                <a:moveTo>
                  <a:pt x="4234" y="13700"/>
                </a:moveTo>
                <a:lnTo>
                  <a:pt x="4307" y="13773"/>
                </a:lnTo>
                <a:lnTo>
                  <a:pt x="4380" y="13821"/>
                </a:lnTo>
                <a:lnTo>
                  <a:pt x="4551" y="13943"/>
                </a:lnTo>
                <a:lnTo>
                  <a:pt x="4697" y="14016"/>
                </a:lnTo>
                <a:lnTo>
                  <a:pt x="4307" y="14259"/>
                </a:lnTo>
                <a:lnTo>
                  <a:pt x="4161" y="14332"/>
                </a:lnTo>
                <a:lnTo>
                  <a:pt x="3991" y="14405"/>
                </a:lnTo>
                <a:lnTo>
                  <a:pt x="3650" y="14502"/>
                </a:lnTo>
                <a:lnTo>
                  <a:pt x="3748" y="14429"/>
                </a:lnTo>
                <a:lnTo>
                  <a:pt x="3821" y="14332"/>
                </a:lnTo>
                <a:lnTo>
                  <a:pt x="3967" y="14113"/>
                </a:lnTo>
                <a:lnTo>
                  <a:pt x="4113" y="13894"/>
                </a:lnTo>
                <a:lnTo>
                  <a:pt x="4234" y="13700"/>
                </a:lnTo>
                <a:close/>
                <a:moveTo>
                  <a:pt x="7835" y="0"/>
                </a:moveTo>
                <a:lnTo>
                  <a:pt x="7762" y="25"/>
                </a:lnTo>
                <a:lnTo>
                  <a:pt x="7689" y="73"/>
                </a:lnTo>
                <a:lnTo>
                  <a:pt x="7641" y="73"/>
                </a:lnTo>
                <a:lnTo>
                  <a:pt x="7495" y="146"/>
                </a:lnTo>
                <a:lnTo>
                  <a:pt x="7373" y="244"/>
                </a:lnTo>
                <a:lnTo>
                  <a:pt x="7276" y="341"/>
                </a:lnTo>
                <a:lnTo>
                  <a:pt x="7178" y="463"/>
                </a:lnTo>
                <a:lnTo>
                  <a:pt x="6984" y="730"/>
                </a:lnTo>
                <a:lnTo>
                  <a:pt x="6838" y="1047"/>
                </a:lnTo>
                <a:lnTo>
                  <a:pt x="6716" y="1387"/>
                </a:lnTo>
                <a:lnTo>
                  <a:pt x="6619" y="1704"/>
                </a:lnTo>
                <a:lnTo>
                  <a:pt x="6449" y="2288"/>
                </a:lnTo>
                <a:lnTo>
                  <a:pt x="6230" y="2920"/>
                </a:lnTo>
                <a:lnTo>
                  <a:pt x="6108" y="3237"/>
                </a:lnTo>
                <a:lnTo>
                  <a:pt x="5962" y="3529"/>
                </a:lnTo>
                <a:lnTo>
                  <a:pt x="5767" y="3845"/>
                </a:lnTo>
                <a:lnTo>
                  <a:pt x="5548" y="4161"/>
                </a:lnTo>
                <a:lnTo>
                  <a:pt x="5378" y="4478"/>
                </a:lnTo>
                <a:lnTo>
                  <a:pt x="5281" y="4648"/>
                </a:lnTo>
                <a:lnTo>
                  <a:pt x="5208" y="4818"/>
                </a:lnTo>
                <a:lnTo>
                  <a:pt x="4891" y="4916"/>
                </a:lnTo>
                <a:lnTo>
                  <a:pt x="4575" y="4989"/>
                </a:lnTo>
                <a:lnTo>
                  <a:pt x="3918" y="5110"/>
                </a:lnTo>
                <a:lnTo>
                  <a:pt x="2580" y="5305"/>
                </a:lnTo>
                <a:lnTo>
                  <a:pt x="1801" y="5402"/>
                </a:lnTo>
                <a:lnTo>
                  <a:pt x="998" y="5500"/>
                </a:lnTo>
                <a:lnTo>
                  <a:pt x="755" y="5524"/>
                </a:lnTo>
                <a:lnTo>
                  <a:pt x="511" y="5524"/>
                </a:lnTo>
                <a:lnTo>
                  <a:pt x="244" y="5548"/>
                </a:lnTo>
                <a:lnTo>
                  <a:pt x="146" y="5597"/>
                </a:lnTo>
                <a:lnTo>
                  <a:pt x="49" y="5646"/>
                </a:lnTo>
                <a:lnTo>
                  <a:pt x="0" y="5719"/>
                </a:lnTo>
                <a:lnTo>
                  <a:pt x="0" y="5792"/>
                </a:lnTo>
                <a:lnTo>
                  <a:pt x="0" y="5865"/>
                </a:lnTo>
                <a:lnTo>
                  <a:pt x="0" y="5962"/>
                </a:lnTo>
                <a:lnTo>
                  <a:pt x="49" y="6035"/>
                </a:lnTo>
                <a:lnTo>
                  <a:pt x="146" y="6229"/>
                </a:lnTo>
                <a:lnTo>
                  <a:pt x="292" y="6375"/>
                </a:lnTo>
                <a:lnTo>
                  <a:pt x="438" y="6497"/>
                </a:lnTo>
                <a:lnTo>
                  <a:pt x="682" y="6716"/>
                </a:lnTo>
                <a:lnTo>
                  <a:pt x="925" y="6935"/>
                </a:lnTo>
                <a:lnTo>
                  <a:pt x="1460" y="7349"/>
                </a:lnTo>
                <a:lnTo>
                  <a:pt x="1971" y="7811"/>
                </a:lnTo>
                <a:lnTo>
                  <a:pt x="2507" y="8273"/>
                </a:lnTo>
                <a:lnTo>
                  <a:pt x="2847" y="8565"/>
                </a:lnTo>
                <a:lnTo>
                  <a:pt x="3188" y="8882"/>
                </a:lnTo>
                <a:lnTo>
                  <a:pt x="3504" y="9222"/>
                </a:lnTo>
                <a:lnTo>
                  <a:pt x="3650" y="9417"/>
                </a:lnTo>
                <a:lnTo>
                  <a:pt x="3772" y="9612"/>
                </a:lnTo>
                <a:lnTo>
                  <a:pt x="3821" y="9685"/>
                </a:lnTo>
                <a:lnTo>
                  <a:pt x="3918" y="9709"/>
                </a:lnTo>
                <a:lnTo>
                  <a:pt x="3748" y="10342"/>
                </a:lnTo>
                <a:lnTo>
                  <a:pt x="3602" y="10974"/>
                </a:lnTo>
                <a:lnTo>
                  <a:pt x="3334" y="12264"/>
                </a:lnTo>
                <a:lnTo>
                  <a:pt x="3212" y="12872"/>
                </a:lnTo>
                <a:lnTo>
                  <a:pt x="3091" y="13529"/>
                </a:lnTo>
                <a:lnTo>
                  <a:pt x="3042" y="13870"/>
                </a:lnTo>
                <a:lnTo>
                  <a:pt x="2993" y="14186"/>
                </a:lnTo>
                <a:lnTo>
                  <a:pt x="2993" y="14502"/>
                </a:lnTo>
                <a:lnTo>
                  <a:pt x="3018" y="14819"/>
                </a:lnTo>
                <a:lnTo>
                  <a:pt x="3042" y="14916"/>
                </a:lnTo>
                <a:lnTo>
                  <a:pt x="3091" y="14965"/>
                </a:lnTo>
                <a:lnTo>
                  <a:pt x="3188" y="15013"/>
                </a:lnTo>
                <a:lnTo>
                  <a:pt x="3261" y="15013"/>
                </a:lnTo>
                <a:lnTo>
                  <a:pt x="3383" y="15038"/>
                </a:lnTo>
                <a:lnTo>
                  <a:pt x="3529" y="15062"/>
                </a:lnTo>
                <a:lnTo>
                  <a:pt x="3675" y="15038"/>
                </a:lnTo>
                <a:lnTo>
                  <a:pt x="3796" y="15013"/>
                </a:lnTo>
                <a:lnTo>
                  <a:pt x="4088" y="14940"/>
                </a:lnTo>
                <a:lnTo>
                  <a:pt x="4405" y="14794"/>
                </a:lnTo>
                <a:lnTo>
                  <a:pt x="4672" y="14624"/>
                </a:lnTo>
                <a:lnTo>
                  <a:pt x="4964" y="14454"/>
                </a:lnTo>
                <a:lnTo>
                  <a:pt x="5402" y="14138"/>
                </a:lnTo>
                <a:lnTo>
                  <a:pt x="5719" y="13943"/>
                </a:lnTo>
                <a:lnTo>
                  <a:pt x="6035" y="13748"/>
                </a:lnTo>
                <a:lnTo>
                  <a:pt x="6716" y="13383"/>
                </a:lnTo>
                <a:lnTo>
                  <a:pt x="7373" y="13018"/>
                </a:lnTo>
                <a:lnTo>
                  <a:pt x="7689" y="12824"/>
                </a:lnTo>
                <a:lnTo>
                  <a:pt x="8006" y="12629"/>
                </a:lnTo>
                <a:lnTo>
                  <a:pt x="8127" y="12726"/>
                </a:lnTo>
                <a:lnTo>
                  <a:pt x="8273" y="12799"/>
                </a:lnTo>
                <a:lnTo>
                  <a:pt x="8590" y="12945"/>
                </a:lnTo>
                <a:lnTo>
                  <a:pt x="9320" y="13213"/>
                </a:lnTo>
                <a:lnTo>
                  <a:pt x="9685" y="13383"/>
                </a:lnTo>
                <a:lnTo>
                  <a:pt x="10050" y="13554"/>
                </a:lnTo>
                <a:lnTo>
                  <a:pt x="10707" y="13894"/>
                </a:lnTo>
                <a:lnTo>
                  <a:pt x="11364" y="14283"/>
                </a:lnTo>
                <a:lnTo>
                  <a:pt x="11607" y="14454"/>
                </a:lnTo>
                <a:lnTo>
                  <a:pt x="11875" y="14624"/>
                </a:lnTo>
                <a:lnTo>
                  <a:pt x="12021" y="14697"/>
                </a:lnTo>
                <a:lnTo>
                  <a:pt x="12167" y="14770"/>
                </a:lnTo>
                <a:lnTo>
                  <a:pt x="12313" y="14794"/>
                </a:lnTo>
                <a:lnTo>
                  <a:pt x="12459" y="14770"/>
                </a:lnTo>
                <a:lnTo>
                  <a:pt x="12507" y="14770"/>
                </a:lnTo>
                <a:lnTo>
                  <a:pt x="12532" y="14721"/>
                </a:lnTo>
                <a:lnTo>
                  <a:pt x="12629" y="14697"/>
                </a:lnTo>
                <a:lnTo>
                  <a:pt x="12702" y="14648"/>
                </a:lnTo>
                <a:lnTo>
                  <a:pt x="12751" y="14575"/>
                </a:lnTo>
                <a:lnTo>
                  <a:pt x="12775" y="14478"/>
                </a:lnTo>
                <a:lnTo>
                  <a:pt x="12751" y="14065"/>
                </a:lnTo>
                <a:lnTo>
                  <a:pt x="12702" y="13651"/>
                </a:lnTo>
                <a:lnTo>
                  <a:pt x="12629" y="13262"/>
                </a:lnTo>
                <a:lnTo>
                  <a:pt x="12556" y="12848"/>
                </a:lnTo>
                <a:lnTo>
                  <a:pt x="12337" y="12045"/>
                </a:lnTo>
                <a:lnTo>
                  <a:pt x="12118" y="11242"/>
                </a:lnTo>
                <a:lnTo>
                  <a:pt x="11899" y="10463"/>
                </a:lnTo>
                <a:lnTo>
                  <a:pt x="11875" y="10390"/>
                </a:lnTo>
                <a:lnTo>
                  <a:pt x="11680" y="9685"/>
                </a:lnTo>
                <a:lnTo>
                  <a:pt x="11680" y="9636"/>
                </a:lnTo>
                <a:lnTo>
                  <a:pt x="11656" y="9563"/>
                </a:lnTo>
                <a:lnTo>
                  <a:pt x="11631" y="9514"/>
                </a:lnTo>
                <a:lnTo>
                  <a:pt x="11680" y="9490"/>
                </a:lnTo>
                <a:lnTo>
                  <a:pt x="11729" y="9466"/>
                </a:lnTo>
                <a:lnTo>
                  <a:pt x="11802" y="9393"/>
                </a:lnTo>
                <a:lnTo>
                  <a:pt x="11850" y="9344"/>
                </a:lnTo>
                <a:lnTo>
                  <a:pt x="12094" y="9101"/>
                </a:lnTo>
                <a:lnTo>
                  <a:pt x="12361" y="8882"/>
                </a:lnTo>
                <a:lnTo>
                  <a:pt x="12897" y="8419"/>
                </a:lnTo>
                <a:lnTo>
                  <a:pt x="13432" y="8006"/>
                </a:lnTo>
                <a:lnTo>
                  <a:pt x="13967" y="7568"/>
                </a:lnTo>
                <a:lnTo>
                  <a:pt x="14211" y="7324"/>
                </a:lnTo>
                <a:lnTo>
                  <a:pt x="14454" y="7105"/>
                </a:lnTo>
                <a:lnTo>
                  <a:pt x="14697" y="6838"/>
                </a:lnTo>
                <a:lnTo>
                  <a:pt x="14892" y="6570"/>
                </a:lnTo>
                <a:lnTo>
                  <a:pt x="15232" y="6205"/>
                </a:lnTo>
                <a:lnTo>
                  <a:pt x="15403" y="5986"/>
                </a:lnTo>
                <a:lnTo>
                  <a:pt x="15451" y="5889"/>
                </a:lnTo>
                <a:lnTo>
                  <a:pt x="15500" y="5767"/>
                </a:lnTo>
                <a:lnTo>
                  <a:pt x="15500" y="5743"/>
                </a:lnTo>
                <a:lnTo>
                  <a:pt x="15476" y="5646"/>
                </a:lnTo>
                <a:lnTo>
                  <a:pt x="15427" y="5573"/>
                </a:lnTo>
                <a:lnTo>
                  <a:pt x="15354" y="5475"/>
                </a:lnTo>
                <a:lnTo>
                  <a:pt x="15257" y="5427"/>
                </a:lnTo>
                <a:lnTo>
                  <a:pt x="15135" y="5378"/>
                </a:lnTo>
                <a:lnTo>
                  <a:pt x="15013" y="5354"/>
                </a:lnTo>
                <a:lnTo>
                  <a:pt x="14770" y="5329"/>
                </a:lnTo>
                <a:lnTo>
                  <a:pt x="14527" y="5305"/>
                </a:lnTo>
                <a:lnTo>
                  <a:pt x="13797" y="5256"/>
                </a:lnTo>
                <a:lnTo>
                  <a:pt x="13091" y="5208"/>
                </a:lnTo>
                <a:lnTo>
                  <a:pt x="12410" y="5208"/>
                </a:lnTo>
                <a:lnTo>
                  <a:pt x="11753" y="5159"/>
                </a:lnTo>
                <a:lnTo>
                  <a:pt x="11485" y="5135"/>
                </a:lnTo>
                <a:lnTo>
                  <a:pt x="11218" y="5086"/>
                </a:lnTo>
                <a:lnTo>
                  <a:pt x="10950" y="5013"/>
                </a:lnTo>
                <a:lnTo>
                  <a:pt x="10682" y="4989"/>
                </a:lnTo>
                <a:lnTo>
                  <a:pt x="10658" y="4940"/>
                </a:lnTo>
                <a:lnTo>
                  <a:pt x="10634" y="4867"/>
                </a:lnTo>
                <a:lnTo>
                  <a:pt x="10415" y="4599"/>
                </a:lnTo>
                <a:lnTo>
                  <a:pt x="10220" y="4332"/>
                </a:lnTo>
                <a:lnTo>
                  <a:pt x="10025" y="4040"/>
                </a:lnTo>
                <a:lnTo>
                  <a:pt x="9855" y="3748"/>
                </a:lnTo>
                <a:lnTo>
                  <a:pt x="9514" y="3164"/>
                </a:lnTo>
                <a:lnTo>
                  <a:pt x="9222" y="2531"/>
                </a:lnTo>
                <a:lnTo>
                  <a:pt x="8638" y="1290"/>
                </a:lnTo>
                <a:lnTo>
                  <a:pt x="8322" y="682"/>
                </a:lnTo>
                <a:lnTo>
                  <a:pt x="7981" y="73"/>
                </a:lnTo>
                <a:lnTo>
                  <a:pt x="7908" y="25"/>
                </a:lnTo>
                <a:lnTo>
                  <a:pt x="7835" y="0"/>
                </a:lnTo>
                <a:close/>
              </a:path>
            </a:pathLst>
          </a:custGeom>
          <a:solidFill>
            <a:schemeClr val="accent5"/>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98" name="Google Shape;98;p19"/>
          <p:cNvSpPr/>
          <p:nvPr/>
        </p:nvSpPr>
        <p:spPr>
          <a:xfrm rot="2487194">
            <a:off x="6611547" y="2683994"/>
            <a:ext cx="226015" cy="219629"/>
          </a:xfrm>
          <a:custGeom>
            <a:avLst/>
            <a:gdLst/>
            <a:ahLst/>
            <a:cxnLst/>
            <a:rect l="l" t="t" r="r" b="b"/>
            <a:pathLst>
              <a:path w="15501" h="15063" extrusionOk="0">
                <a:moveTo>
                  <a:pt x="7957" y="925"/>
                </a:moveTo>
                <a:lnTo>
                  <a:pt x="8249" y="1533"/>
                </a:lnTo>
                <a:lnTo>
                  <a:pt x="8103" y="1606"/>
                </a:lnTo>
                <a:lnTo>
                  <a:pt x="7957" y="1704"/>
                </a:lnTo>
                <a:lnTo>
                  <a:pt x="7933" y="1752"/>
                </a:lnTo>
                <a:lnTo>
                  <a:pt x="7933" y="1339"/>
                </a:lnTo>
                <a:lnTo>
                  <a:pt x="7957" y="925"/>
                </a:lnTo>
                <a:close/>
                <a:moveTo>
                  <a:pt x="8371" y="1801"/>
                </a:moveTo>
                <a:lnTo>
                  <a:pt x="8492" y="2020"/>
                </a:lnTo>
                <a:lnTo>
                  <a:pt x="8346" y="2117"/>
                </a:lnTo>
                <a:lnTo>
                  <a:pt x="8200" y="2215"/>
                </a:lnTo>
                <a:lnTo>
                  <a:pt x="8079" y="2288"/>
                </a:lnTo>
                <a:lnTo>
                  <a:pt x="7957" y="2409"/>
                </a:lnTo>
                <a:lnTo>
                  <a:pt x="7933" y="2069"/>
                </a:lnTo>
                <a:lnTo>
                  <a:pt x="8127" y="1971"/>
                </a:lnTo>
                <a:lnTo>
                  <a:pt x="8249" y="1898"/>
                </a:lnTo>
                <a:lnTo>
                  <a:pt x="8371" y="1801"/>
                </a:lnTo>
                <a:close/>
                <a:moveTo>
                  <a:pt x="8663" y="2336"/>
                </a:moveTo>
                <a:lnTo>
                  <a:pt x="8784" y="2628"/>
                </a:lnTo>
                <a:lnTo>
                  <a:pt x="8687" y="2653"/>
                </a:lnTo>
                <a:lnTo>
                  <a:pt x="8590" y="2726"/>
                </a:lnTo>
                <a:lnTo>
                  <a:pt x="8419" y="2847"/>
                </a:lnTo>
                <a:lnTo>
                  <a:pt x="8225" y="2993"/>
                </a:lnTo>
                <a:lnTo>
                  <a:pt x="8054" y="3164"/>
                </a:lnTo>
                <a:lnTo>
                  <a:pt x="8006" y="2750"/>
                </a:lnTo>
                <a:lnTo>
                  <a:pt x="8176" y="2653"/>
                </a:lnTo>
                <a:lnTo>
                  <a:pt x="8322" y="2531"/>
                </a:lnTo>
                <a:lnTo>
                  <a:pt x="8565" y="2385"/>
                </a:lnTo>
                <a:lnTo>
                  <a:pt x="8663" y="2336"/>
                </a:lnTo>
                <a:close/>
                <a:moveTo>
                  <a:pt x="8979" y="2945"/>
                </a:moveTo>
                <a:lnTo>
                  <a:pt x="8979" y="2969"/>
                </a:lnTo>
                <a:lnTo>
                  <a:pt x="9076" y="3164"/>
                </a:lnTo>
                <a:lnTo>
                  <a:pt x="8857" y="3285"/>
                </a:lnTo>
                <a:lnTo>
                  <a:pt x="8663" y="3431"/>
                </a:lnTo>
                <a:lnTo>
                  <a:pt x="8371" y="3626"/>
                </a:lnTo>
                <a:lnTo>
                  <a:pt x="8079" y="3821"/>
                </a:lnTo>
                <a:lnTo>
                  <a:pt x="8054" y="3504"/>
                </a:lnTo>
                <a:lnTo>
                  <a:pt x="8200" y="3456"/>
                </a:lnTo>
                <a:lnTo>
                  <a:pt x="8322" y="3383"/>
                </a:lnTo>
                <a:lnTo>
                  <a:pt x="8541" y="3212"/>
                </a:lnTo>
                <a:lnTo>
                  <a:pt x="8833" y="3018"/>
                </a:lnTo>
                <a:lnTo>
                  <a:pt x="8979" y="2945"/>
                </a:lnTo>
                <a:close/>
                <a:moveTo>
                  <a:pt x="9271" y="3529"/>
                </a:moveTo>
                <a:lnTo>
                  <a:pt x="9393" y="3796"/>
                </a:lnTo>
                <a:lnTo>
                  <a:pt x="8736" y="4186"/>
                </a:lnTo>
                <a:lnTo>
                  <a:pt x="8419" y="4380"/>
                </a:lnTo>
                <a:lnTo>
                  <a:pt x="8249" y="4478"/>
                </a:lnTo>
                <a:lnTo>
                  <a:pt x="8103" y="4599"/>
                </a:lnTo>
                <a:lnTo>
                  <a:pt x="8079" y="4113"/>
                </a:lnTo>
                <a:lnTo>
                  <a:pt x="8225" y="4088"/>
                </a:lnTo>
                <a:lnTo>
                  <a:pt x="8371" y="4040"/>
                </a:lnTo>
                <a:lnTo>
                  <a:pt x="8663" y="3894"/>
                </a:lnTo>
                <a:lnTo>
                  <a:pt x="9052" y="3650"/>
                </a:lnTo>
                <a:lnTo>
                  <a:pt x="9271" y="3529"/>
                </a:lnTo>
                <a:close/>
                <a:moveTo>
                  <a:pt x="9587" y="4186"/>
                </a:moveTo>
                <a:lnTo>
                  <a:pt x="9660" y="4332"/>
                </a:lnTo>
                <a:lnTo>
                  <a:pt x="9490" y="4429"/>
                </a:lnTo>
                <a:lnTo>
                  <a:pt x="9344" y="4551"/>
                </a:lnTo>
                <a:lnTo>
                  <a:pt x="9052" y="4770"/>
                </a:lnTo>
                <a:lnTo>
                  <a:pt x="8809" y="4916"/>
                </a:lnTo>
                <a:lnTo>
                  <a:pt x="8590" y="5110"/>
                </a:lnTo>
                <a:lnTo>
                  <a:pt x="8371" y="5305"/>
                </a:lnTo>
                <a:lnTo>
                  <a:pt x="8176" y="5524"/>
                </a:lnTo>
                <a:lnTo>
                  <a:pt x="8127" y="4794"/>
                </a:lnTo>
                <a:lnTo>
                  <a:pt x="8322" y="4794"/>
                </a:lnTo>
                <a:lnTo>
                  <a:pt x="8492" y="4721"/>
                </a:lnTo>
                <a:lnTo>
                  <a:pt x="8833" y="4575"/>
                </a:lnTo>
                <a:lnTo>
                  <a:pt x="9222" y="4380"/>
                </a:lnTo>
                <a:lnTo>
                  <a:pt x="9587" y="4186"/>
                </a:lnTo>
                <a:close/>
                <a:moveTo>
                  <a:pt x="14965" y="5938"/>
                </a:moveTo>
                <a:lnTo>
                  <a:pt x="14795" y="6059"/>
                </a:lnTo>
                <a:lnTo>
                  <a:pt x="14649" y="6205"/>
                </a:lnTo>
                <a:lnTo>
                  <a:pt x="14576" y="6181"/>
                </a:lnTo>
                <a:lnTo>
                  <a:pt x="14332" y="6157"/>
                </a:lnTo>
                <a:lnTo>
                  <a:pt x="14965" y="5938"/>
                </a:lnTo>
                <a:close/>
                <a:moveTo>
                  <a:pt x="2190" y="5840"/>
                </a:moveTo>
                <a:lnTo>
                  <a:pt x="2093" y="5986"/>
                </a:lnTo>
                <a:lnTo>
                  <a:pt x="2044" y="6132"/>
                </a:lnTo>
                <a:lnTo>
                  <a:pt x="2044" y="6181"/>
                </a:lnTo>
                <a:lnTo>
                  <a:pt x="2044" y="6254"/>
                </a:lnTo>
                <a:lnTo>
                  <a:pt x="1874" y="6181"/>
                </a:lnTo>
                <a:lnTo>
                  <a:pt x="1679" y="6108"/>
                </a:lnTo>
                <a:lnTo>
                  <a:pt x="1266" y="5962"/>
                </a:lnTo>
                <a:lnTo>
                  <a:pt x="2190" y="5840"/>
                </a:lnTo>
                <a:close/>
                <a:moveTo>
                  <a:pt x="3018" y="5743"/>
                </a:moveTo>
                <a:lnTo>
                  <a:pt x="2677" y="6132"/>
                </a:lnTo>
                <a:lnTo>
                  <a:pt x="2555" y="6302"/>
                </a:lnTo>
                <a:lnTo>
                  <a:pt x="2288" y="6278"/>
                </a:lnTo>
                <a:lnTo>
                  <a:pt x="2312" y="6254"/>
                </a:lnTo>
                <a:lnTo>
                  <a:pt x="2409" y="6181"/>
                </a:lnTo>
                <a:lnTo>
                  <a:pt x="2482" y="6059"/>
                </a:lnTo>
                <a:lnTo>
                  <a:pt x="2604" y="5938"/>
                </a:lnTo>
                <a:lnTo>
                  <a:pt x="2750" y="5816"/>
                </a:lnTo>
                <a:lnTo>
                  <a:pt x="2823" y="5767"/>
                </a:lnTo>
                <a:lnTo>
                  <a:pt x="3018" y="5743"/>
                </a:lnTo>
                <a:close/>
                <a:moveTo>
                  <a:pt x="9879" y="4672"/>
                </a:moveTo>
                <a:lnTo>
                  <a:pt x="9977" y="4818"/>
                </a:lnTo>
                <a:lnTo>
                  <a:pt x="9952" y="4818"/>
                </a:lnTo>
                <a:lnTo>
                  <a:pt x="9733" y="5062"/>
                </a:lnTo>
                <a:lnTo>
                  <a:pt x="9490" y="5281"/>
                </a:lnTo>
                <a:lnTo>
                  <a:pt x="8979" y="5719"/>
                </a:lnTo>
                <a:lnTo>
                  <a:pt x="8590" y="6035"/>
                </a:lnTo>
                <a:lnTo>
                  <a:pt x="8395" y="6181"/>
                </a:lnTo>
                <a:lnTo>
                  <a:pt x="8200" y="6351"/>
                </a:lnTo>
                <a:lnTo>
                  <a:pt x="8176" y="5694"/>
                </a:lnTo>
                <a:lnTo>
                  <a:pt x="8468" y="5573"/>
                </a:lnTo>
                <a:lnTo>
                  <a:pt x="8736" y="5402"/>
                </a:lnTo>
                <a:lnTo>
                  <a:pt x="9247" y="5086"/>
                </a:lnTo>
                <a:lnTo>
                  <a:pt x="9539" y="4916"/>
                </a:lnTo>
                <a:lnTo>
                  <a:pt x="9709" y="4794"/>
                </a:lnTo>
                <a:lnTo>
                  <a:pt x="9879" y="4672"/>
                </a:lnTo>
                <a:close/>
                <a:moveTo>
                  <a:pt x="3967" y="5597"/>
                </a:moveTo>
                <a:lnTo>
                  <a:pt x="3869" y="5719"/>
                </a:lnTo>
                <a:lnTo>
                  <a:pt x="3723" y="5986"/>
                </a:lnTo>
                <a:lnTo>
                  <a:pt x="3553" y="6229"/>
                </a:lnTo>
                <a:lnTo>
                  <a:pt x="3504" y="6327"/>
                </a:lnTo>
                <a:lnTo>
                  <a:pt x="3456" y="6424"/>
                </a:lnTo>
                <a:lnTo>
                  <a:pt x="3164" y="6375"/>
                </a:lnTo>
                <a:lnTo>
                  <a:pt x="2920" y="6327"/>
                </a:lnTo>
                <a:lnTo>
                  <a:pt x="3066" y="6181"/>
                </a:lnTo>
                <a:lnTo>
                  <a:pt x="3431" y="5792"/>
                </a:lnTo>
                <a:lnTo>
                  <a:pt x="3602" y="5646"/>
                </a:lnTo>
                <a:lnTo>
                  <a:pt x="3967" y="5597"/>
                </a:lnTo>
                <a:close/>
                <a:moveTo>
                  <a:pt x="5110" y="5354"/>
                </a:moveTo>
                <a:lnTo>
                  <a:pt x="4989" y="5475"/>
                </a:lnTo>
                <a:lnTo>
                  <a:pt x="4867" y="5597"/>
                </a:lnTo>
                <a:lnTo>
                  <a:pt x="4648" y="5865"/>
                </a:lnTo>
                <a:lnTo>
                  <a:pt x="4380" y="6205"/>
                </a:lnTo>
                <a:lnTo>
                  <a:pt x="4234" y="6400"/>
                </a:lnTo>
                <a:lnTo>
                  <a:pt x="4113" y="6594"/>
                </a:lnTo>
                <a:lnTo>
                  <a:pt x="3723" y="6497"/>
                </a:lnTo>
                <a:lnTo>
                  <a:pt x="3821" y="6400"/>
                </a:lnTo>
                <a:lnTo>
                  <a:pt x="3869" y="6278"/>
                </a:lnTo>
                <a:lnTo>
                  <a:pt x="3991" y="6084"/>
                </a:lnTo>
                <a:lnTo>
                  <a:pt x="4137" y="5865"/>
                </a:lnTo>
                <a:lnTo>
                  <a:pt x="4307" y="5694"/>
                </a:lnTo>
                <a:lnTo>
                  <a:pt x="4405" y="5597"/>
                </a:lnTo>
                <a:lnTo>
                  <a:pt x="4526" y="5500"/>
                </a:lnTo>
                <a:lnTo>
                  <a:pt x="5110" y="5354"/>
                </a:lnTo>
                <a:close/>
                <a:moveTo>
                  <a:pt x="14065" y="6254"/>
                </a:moveTo>
                <a:lnTo>
                  <a:pt x="14138" y="6327"/>
                </a:lnTo>
                <a:lnTo>
                  <a:pt x="14235" y="6375"/>
                </a:lnTo>
                <a:lnTo>
                  <a:pt x="14430" y="6448"/>
                </a:lnTo>
                <a:lnTo>
                  <a:pt x="14186" y="6740"/>
                </a:lnTo>
                <a:lnTo>
                  <a:pt x="14016" y="6643"/>
                </a:lnTo>
                <a:lnTo>
                  <a:pt x="13846" y="6546"/>
                </a:lnTo>
                <a:lnTo>
                  <a:pt x="13675" y="6497"/>
                </a:lnTo>
                <a:lnTo>
                  <a:pt x="13481" y="6448"/>
                </a:lnTo>
                <a:lnTo>
                  <a:pt x="14065" y="6254"/>
                </a:lnTo>
                <a:close/>
                <a:moveTo>
                  <a:pt x="5573" y="5451"/>
                </a:moveTo>
                <a:lnTo>
                  <a:pt x="5719" y="5621"/>
                </a:lnTo>
                <a:lnTo>
                  <a:pt x="5840" y="5767"/>
                </a:lnTo>
                <a:lnTo>
                  <a:pt x="5816" y="5767"/>
                </a:lnTo>
                <a:lnTo>
                  <a:pt x="5670" y="5840"/>
                </a:lnTo>
                <a:lnTo>
                  <a:pt x="5548" y="5962"/>
                </a:lnTo>
                <a:lnTo>
                  <a:pt x="5354" y="6205"/>
                </a:lnTo>
                <a:lnTo>
                  <a:pt x="5110" y="6473"/>
                </a:lnTo>
                <a:lnTo>
                  <a:pt x="4989" y="6619"/>
                </a:lnTo>
                <a:lnTo>
                  <a:pt x="4916" y="6765"/>
                </a:lnTo>
                <a:lnTo>
                  <a:pt x="4429" y="6667"/>
                </a:lnTo>
                <a:lnTo>
                  <a:pt x="4551" y="6546"/>
                </a:lnTo>
                <a:lnTo>
                  <a:pt x="4648" y="6424"/>
                </a:lnTo>
                <a:lnTo>
                  <a:pt x="4843" y="6157"/>
                </a:lnTo>
                <a:lnTo>
                  <a:pt x="5159" y="5816"/>
                </a:lnTo>
                <a:lnTo>
                  <a:pt x="5354" y="5646"/>
                </a:lnTo>
                <a:lnTo>
                  <a:pt x="5475" y="5548"/>
                </a:lnTo>
                <a:lnTo>
                  <a:pt x="5548" y="5451"/>
                </a:lnTo>
                <a:close/>
                <a:moveTo>
                  <a:pt x="6035" y="5962"/>
                </a:moveTo>
                <a:lnTo>
                  <a:pt x="6278" y="6254"/>
                </a:lnTo>
                <a:lnTo>
                  <a:pt x="6157" y="6424"/>
                </a:lnTo>
                <a:lnTo>
                  <a:pt x="6011" y="6643"/>
                </a:lnTo>
                <a:lnTo>
                  <a:pt x="5889" y="6862"/>
                </a:lnTo>
                <a:lnTo>
                  <a:pt x="5840" y="6935"/>
                </a:lnTo>
                <a:lnTo>
                  <a:pt x="5840" y="7008"/>
                </a:lnTo>
                <a:lnTo>
                  <a:pt x="5232" y="6838"/>
                </a:lnTo>
                <a:lnTo>
                  <a:pt x="5402" y="6692"/>
                </a:lnTo>
                <a:lnTo>
                  <a:pt x="5548" y="6546"/>
                </a:lnTo>
                <a:lnTo>
                  <a:pt x="5767" y="6278"/>
                </a:lnTo>
                <a:lnTo>
                  <a:pt x="5889" y="6157"/>
                </a:lnTo>
                <a:lnTo>
                  <a:pt x="6011" y="6011"/>
                </a:lnTo>
                <a:lnTo>
                  <a:pt x="6035" y="5962"/>
                </a:lnTo>
                <a:close/>
                <a:moveTo>
                  <a:pt x="7519" y="925"/>
                </a:moveTo>
                <a:lnTo>
                  <a:pt x="7470" y="1120"/>
                </a:lnTo>
                <a:lnTo>
                  <a:pt x="7470" y="1314"/>
                </a:lnTo>
                <a:lnTo>
                  <a:pt x="7470" y="1704"/>
                </a:lnTo>
                <a:lnTo>
                  <a:pt x="7495" y="2093"/>
                </a:lnTo>
                <a:lnTo>
                  <a:pt x="7519" y="2482"/>
                </a:lnTo>
                <a:lnTo>
                  <a:pt x="7592" y="3285"/>
                </a:lnTo>
                <a:lnTo>
                  <a:pt x="7665" y="4234"/>
                </a:lnTo>
                <a:lnTo>
                  <a:pt x="7714" y="5183"/>
                </a:lnTo>
                <a:lnTo>
                  <a:pt x="7714" y="6132"/>
                </a:lnTo>
                <a:lnTo>
                  <a:pt x="7714" y="7081"/>
                </a:lnTo>
                <a:lnTo>
                  <a:pt x="7519" y="6886"/>
                </a:lnTo>
                <a:lnTo>
                  <a:pt x="7324" y="6716"/>
                </a:lnTo>
                <a:lnTo>
                  <a:pt x="7032" y="6473"/>
                </a:lnTo>
                <a:lnTo>
                  <a:pt x="6522" y="5913"/>
                </a:lnTo>
                <a:lnTo>
                  <a:pt x="5986" y="5354"/>
                </a:lnTo>
                <a:lnTo>
                  <a:pt x="5792" y="5159"/>
                </a:lnTo>
                <a:lnTo>
                  <a:pt x="5670" y="5086"/>
                </a:lnTo>
                <a:lnTo>
                  <a:pt x="5573" y="5013"/>
                </a:lnTo>
                <a:lnTo>
                  <a:pt x="5719" y="4721"/>
                </a:lnTo>
                <a:lnTo>
                  <a:pt x="5913" y="4453"/>
                </a:lnTo>
                <a:lnTo>
                  <a:pt x="6278" y="3894"/>
                </a:lnTo>
                <a:lnTo>
                  <a:pt x="6449" y="3626"/>
                </a:lnTo>
                <a:lnTo>
                  <a:pt x="6570" y="3358"/>
                </a:lnTo>
                <a:lnTo>
                  <a:pt x="6692" y="3066"/>
                </a:lnTo>
                <a:lnTo>
                  <a:pt x="6789" y="2774"/>
                </a:lnTo>
                <a:lnTo>
                  <a:pt x="6984" y="2166"/>
                </a:lnTo>
                <a:lnTo>
                  <a:pt x="7203" y="1558"/>
                </a:lnTo>
                <a:lnTo>
                  <a:pt x="7349" y="1217"/>
                </a:lnTo>
                <a:lnTo>
                  <a:pt x="7519" y="925"/>
                </a:lnTo>
                <a:close/>
                <a:moveTo>
                  <a:pt x="6497" y="6497"/>
                </a:moveTo>
                <a:lnTo>
                  <a:pt x="6522" y="6521"/>
                </a:lnTo>
                <a:lnTo>
                  <a:pt x="6716" y="6716"/>
                </a:lnTo>
                <a:lnTo>
                  <a:pt x="6643" y="6765"/>
                </a:lnTo>
                <a:lnTo>
                  <a:pt x="6595" y="6789"/>
                </a:lnTo>
                <a:lnTo>
                  <a:pt x="6497" y="6911"/>
                </a:lnTo>
                <a:lnTo>
                  <a:pt x="6400" y="7008"/>
                </a:lnTo>
                <a:lnTo>
                  <a:pt x="6327" y="7130"/>
                </a:lnTo>
                <a:lnTo>
                  <a:pt x="5986" y="7057"/>
                </a:lnTo>
                <a:lnTo>
                  <a:pt x="6059" y="7008"/>
                </a:lnTo>
                <a:lnTo>
                  <a:pt x="6132" y="6935"/>
                </a:lnTo>
                <a:lnTo>
                  <a:pt x="6254" y="6838"/>
                </a:lnTo>
                <a:lnTo>
                  <a:pt x="6497" y="6497"/>
                </a:lnTo>
                <a:close/>
                <a:moveTo>
                  <a:pt x="13286" y="6521"/>
                </a:moveTo>
                <a:lnTo>
                  <a:pt x="13627" y="6740"/>
                </a:lnTo>
                <a:lnTo>
                  <a:pt x="13967" y="6935"/>
                </a:lnTo>
                <a:lnTo>
                  <a:pt x="13870" y="7032"/>
                </a:lnTo>
                <a:lnTo>
                  <a:pt x="13724" y="7178"/>
                </a:lnTo>
                <a:lnTo>
                  <a:pt x="13578" y="7081"/>
                </a:lnTo>
                <a:lnTo>
                  <a:pt x="13456" y="7032"/>
                </a:lnTo>
                <a:lnTo>
                  <a:pt x="13164" y="6911"/>
                </a:lnTo>
                <a:lnTo>
                  <a:pt x="12897" y="6813"/>
                </a:lnTo>
                <a:lnTo>
                  <a:pt x="12653" y="6716"/>
                </a:lnTo>
                <a:lnTo>
                  <a:pt x="13286" y="6521"/>
                </a:lnTo>
                <a:close/>
                <a:moveTo>
                  <a:pt x="10171" y="5062"/>
                </a:moveTo>
                <a:lnTo>
                  <a:pt x="10220" y="5135"/>
                </a:lnTo>
                <a:lnTo>
                  <a:pt x="10196" y="5159"/>
                </a:lnTo>
                <a:lnTo>
                  <a:pt x="9587" y="5816"/>
                </a:lnTo>
                <a:lnTo>
                  <a:pt x="9003" y="6521"/>
                </a:lnTo>
                <a:lnTo>
                  <a:pt x="8809" y="6716"/>
                </a:lnTo>
                <a:lnTo>
                  <a:pt x="8590" y="6935"/>
                </a:lnTo>
                <a:lnTo>
                  <a:pt x="8371" y="7154"/>
                </a:lnTo>
                <a:lnTo>
                  <a:pt x="8152" y="7373"/>
                </a:lnTo>
                <a:lnTo>
                  <a:pt x="8200" y="6740"/>
                </a:lnTo>
                <a:lnTo>
                  <a:pt x="8444" y="6570"/>
                </a:lnTo>
                <a:lnTo>
                  <a:pt x="8663" y="6400"/>
                </a:lnTo>
                <a:lnTo>
                  <a:pt x="9101" y="6035"/>
                </a:lnTo>
                <a:lnTo>
                  <a:pt x="9660" y="5573"/>
                </a:lnTo>
                <a:lnTo>
                  <a:pt x="9928" y="5329"/>
                </a:lnTo>
                <a:lnTo>
                  <a:pt x="10171" y="5062"/>
                </a:lnTo>
                <a:close/>
                <a:moveTo>
                  <a:pt x="10488" y="5329"/>
                </a:moveTo>
                <a:lnTo>
                  <a:pt x="10731" y="5427"/>
                </a:lnTo>
                <a:lnTo>
                  <a:pt x="10999" y="5500"/>
                </a:lnTo>
                <a:lnTo>
                  <a:pt x="11510" y="5597"/>
                </a:lnTo>
                <a:lnTo>
                  <a:pt x="11850" y="5670"/>
                </a:lnTo>
                <a:lnTo>
                  <a:pt x="12167" y="5694"/>
                </a:lnTo>
                <a:lnTo>
                  <a:pt x="12824" y="5719"/>
                </a:lnTo>
                <a:lnTo>
                  <a:pt x="13529" y="5743"/>
                </a:lnTo>
                <a:lnTo>
                  <a:pt x="14235" y="5792"/>
                </a:lnTo>
                <a:lnTo>
                  <a:pt x="13505" y="6059"/>
                </a:lnTo>
                <a:lnTo>
                  <a:pt x="12799" y="6278"/>
                </a:lnTo>
                <a:lnTo>
                  <a:pt x="11339" y="6692"/>
                </a:lnTo>
                <a:lnTo>
                  <a:pt x="9612" y="7130"/>
                </a:lnTo>
                <a:lnTo>
                  <a:pt x="9149" y="7251"/>
                </a:lnTo>
                <a:lnTo>
                  <a:pt x="8663" y="7373"/>
                </a:lnTo>
                <a:lnTo>
                  <a:pt x="9101" y="6862"/>
                </a:lnTo>
                <a:lnTo>
                  <a:pt x="9758" y="6132"/>
                </a:lnTo>
                <a:lnTo>
                  <a:pt x="10098" y="5767"/>
                </a:lnTo>
                <a:lnTo>
                  <a:pt x="10439" y="5402"/>
                </a:lnTo>
                <a:lnTo>
                  <a:pt x="10488" y="5329"/>
                </a:lnTo>
                <a:close/>
                <a:moveTo>
                  <a:pt x="6862" y="6886"/>
                </a:moveTo>
                <a:lnTo>
                  <a:pt x="7349" y="7422"/>
                </a:lnTo>
                <a:lnTo>
                  <a:pt x="7349" y="7422"/>
                </a:lnTo>
                <a:lnTo>
                  <a:pt x="6570" y="7203"/>
                </a:lnTo>
                <a:lnTo>
                  <a:pt x="6668" y="7105"/>
                </a:lnTo>
                <a:lnTo>
                  <a:pt x="6765" y="7008"/>
                </a:lnTo>
                <a:lnTo>
                  <a:pt x="6862" y="6911"/>
                </a:lnTo>
                <a:lnTo>
                  <a:pt x="6862" y="6886"/>
                </a:lnTo>
                <a:close/>
                <a:moveTo>
                  <a:pt x="12386" y="6789"/>
                </a:moveTo>
                <a:lnTo>
                  <a:pt x="12483" y="6911"/>
                </a:lnTo>
                <a:lnTo>
                  <a:pt x="12629" y="7008"/>
                </a:lnTo>
                <a:lnTo>
                  <a:pt x="12775" y="7105"/>
                </a:lnTo>
                <a:lnTo>
                  <a:pt x="12921" y="7178"/>
                </a:lnTo>
                <a:lnTo>
                  <a:pt x="13432" y="7422"/>
                </a:lnTo>
                <a:lnTo>
                  <a:pt x="13140" y="7641"/>
                </a:lnTo>
                <a:lnTo>
                  <a:pt x="12970" y="7543"/>
                </a:lnTo>
                <a:lnTo>
                  <a:pt x="12799" y="7470"/>
                </a:lnTo>
                <a:lnTo>
                  <a:pt x="12483" y="7349"/>
                </a:lnTo>
                <a:lnTo>
                  <a:pt x="12045" y="7154"/>
                </a:lnTo>
                <a:lnTo>
                  <a:pt x="11826" y="7057"/>
                </a:lnTo>
                <a:lnTo>
                  <a:pt x="11607" y="7008"/>
                </a:lnTo>
                <a:lnTo>
                  <a:pt x="12386" y="6789"/>
                </a:lnTo>
                <a:close/>
                <a:moveTo>
                  <a:pt x="11461" y="7057"/>
                </a:moveTo>
                <a:lnTo>
                  <a:pt x="11534" y="7154"/>
                </a:lnTo>
                <a:lnTo>
                  <a:pt x="11631" y="7251"/>
                </a:lnTo>
                <a:lnTo>
                  <a:pt x="11850" y="7397"/>
                </a:lnTo>
                <a:lnTo>
                  <a:pt x="12069" y="7519"/>
                </a:lnTo>
                <a:lnTo>
                  <a:pt x="12313" y="7641"/>
                </a:lnTo>
                <a:lnTo>
                  <a:pt x="12532" y="7762"/>
                </a:lnTo>
                <a:lnTo>
                  <a:pt x="12799" y="7908"/>
                </a:lnTo>
                <a:lnTo>
                  <a:pt x="12483" y="8152"/>
                </a:lnTo>
                <a:lnTo>
                  <a:pt x="12410" y="8054"/>
                </a:lnTo>
                <a:lnTo>
                  <a:pt x="12337" y="7981"/>
                </a:lnTo>
                <a:lnTo>
                  <a:pt x="12240" y="7908"/>
                </a:lnTo>
                <a:lnTo>
                  <a:pt x="12118" y="7860"/>
                </a:lnTo>
                <a:lnTo>
                  <a:pt x="11875" y="7762"/>
                </a:lnTo>
                <a:lnTo>
                  <a:pt x="11656" y="7689"/>
                </a:lnTo>
                <a:lnTo>
                  <a:pt x="11145" y="7470"/>
                </a:lnTo>
                <a:lnTo>
                  <a:pt x="10901" y="7349"/>
                </a:lnTo>
                <a:lnTo>
                  <a:pt x="10634" y="7251"/>
                </a:lnTo>
                <a:lnTo>
                  <a:pt x="11437" y="7057"/>
                </a:lnTo>
                <a:close/>
                <a:moveTo>
                  <a:pt x="10439" y="7324"/>
                </a:moveTo>
                <a:lnTo>
                  <a:pt x="10512" y="7422"/>
                </a:lnTo>
                <a:lnTo>
                  <a:pt x="10609" y="7495"/>
                </a:lnTo>
                <a:lnTo>
                  <a:pt x="10828" y="7665"/>
                </a:lnTo>
                <a:lnTo>
                  <a:pt x="11047" y="7787"/>
                </a:lnTo>
                <a:lnTo>
                  <a:pt x="11291" y="7884"/>
                </a:lnTo>
                <a:lnTo>
                  <a:pt x="11996" y="8176"/>
                </a:lnTo>
                <a:lnTo>
                  <a:pt x="12167" y="8249"/>
                </a:lnTo>
                <a:lnTo>
                  <a:pt x="12215" y="8273"/>
                </a:lnTo>
                <a:lnTo>
                  <a:pt x="12288" y="8298"/>
                </a:lnTo>
                <a:lnTo>
                  <a:pt x="11996" y="8541"/>
                </a:lnTo>
                <a:lnTo>
                  <a:pt x="11972" y="8541"/>
                </a:lnTo>
                <a:lnTo>
                  <a:pt x="11583" y="8444"/>
                </a:lnTo>
                <a:lnTo>
                  <a:pt x="11218" y="8322"/>
                </a:lnTo>
                <a:lnTo>
                  <a:pt x="10853" y="8152"/>
                </a:lnTo>
                <a:lnTo>
                  <a:pt x="10512" y="7957"/>
                </a:lnTo>
                <a:lnTo>
                  <a:pt x="10098" y="7714"/>
                </a:lnTo>
                <a:lnTo>
                  <a:pt x="9879" y="7592"/>
                </a:lnTo>
                <a:lnTo>
                  <a:pt x="9660" y="7495"/>
                </a:lnTo>
                <a:lnTo>
                  <a:pt x="10439" y="7324"/>
                </a:lnTo>
                <a:close/>
                <a:moveTo>
                  <a:pt x="8225" y="8103"/>
                </a:moveTo>
                <a:lnTo>
                  <a:pt x="8638" y="8249"/>
                </a:lnTo>
                <a:lnTo>
                  <a:pt x="9028" y="8419"/>
                </a:lnTo>
                <a:lnTo>
                  <a:pt x="8930" y="8517"/>
                </a:lnTo>
                <a:lnTo>
                  <a:pt x="8784" y="8638"/>
                </a:lnTo>
                <a:lnTo>
                  <a:pt x="8711" y="8711"/>
                </a:lnTo>
                <a:lnTo>
                  <a:pt x="8687" y="8784"/>
                </a:lnTo>
                <a:lnTo>
                  <a:pt x="8225" y="8103"/>
                </a:lnTo>
                <a:close/>
                <a:moveTo>
                  <a:pt x="7689" y="8663"/>
                </a:moveTo>
                <a:lnTo>
                  <a:pt x="7714" y="9003"/>
                </a:lnTo>
                <a:lnTo>
                  <a:pt x="7689" y="9003"/>
                </a:lnTo>
                <a:lnTo>
                  <a:pt x="7519" y="8930"/>
                </a:lnTo>
                <a:lnTo>
                  <a:pt x="7665" y="8687"/>
                </a:lnTo>
                <a:lnTo>
                  <a:pt x="7689" y="8663"/>
                </a:lnTo>
                <a:close/>
                <a:moveTo>
                  <a:pt x="9344" y="7592"/>
                </a:moveTo>
                <a:lnTo>
                  <a:pt x="9612" y="7787"/>
                </a:lnTo>
                <a:lnTo>
                  <a:pt x="9904" y="7981"/>
                </a:lnTo>
                <a:lnTo>
                  <a:pt x="10463" y="8322"/>
                </a:lnTo>
                <a:lnTo>
                  <a:pt x="10755" y="8492"/>
                </a:lnTo>
                <a:lnTo>
                  <a:pt x="11047" y="8638"/>
                </a:lnTo>
                <a:lnTo>
                  <a:pt x="11364" y="8760"/>
                </a:lnTo>
                <a:lnTo>
                  <a:pt x="11680" y="8833"/>
                </a:lnTo>
                <a:lnTo>
                  <a:pt x="11510" y="9003"/>
                </a:lnTo>
                <a:lnTo>
                  <a:pt x="11485" y="9028"/>
                </a:lnTo>
                <a:lnTo>
                  <a:pt x="10463" y="8565"/>
                </a:lnTo>
                <a:lnTo>
                  <a:pt x="9952" y="8371"/>
                </a:lnTo>
                <a:lnTo>
                  <a:pt x="9417" y="8176"/>
                </a:lnTo>
                <a:lnTo>
                  <a:pt x="8979" y="7981"/>
                </a:lnTo>
                <a:lnTo>
                  <a:pt x="8736" y="7884"/>
                </a:lnTo>
                <a:lnTo>
                  <a:pt x="8468" y="7811"/>
                </a:lnTo>
                <a:lnTo>
                  <a:pt x="8906" y="7714"/>
                </a:lnTo>
                <a:lnTo>
                  <a:pt x="9344" y="7592"/>
                </a:lnTo>
                <a:close/>
                <a:moveTo>
                  <a:pt x="9368" y="8565"/>
                </a:moveTo>
                <a:lnTo>
                  <a:pt x="9733" y="8687"/>
                </a:lnTo>
                <a:lnTo>
                  <a:pt x="9660" y="8760"/>
                </a:lnTo>
                <a:lnTo>
                  <a:pt x="9198" y="9076"/>
                </a:lnTo>
                <a:lnTo>
                  <a:pt x="9101" y="9149"/>
                </a:lnTo>
                <a:lnTo>
                  <a:pt x="9003" y="9247"/>
                </a:lnTo>
                <a:lnTo>
                  <a:pt x="8760" y="8906"/>
                </a:lnTo>
                <a:lnTo>
                  <a:pt x="8784" y="8906"/>
                </a:lnTo>
                <a:lnTo>
                  <a:pt x="8930" y="8809"/>
                </a:lnTo>
                <a:lnTo>
                  <a:pt x="9052" y="8711"/>
                </a:lnTo>
                <a:lnTo>
                  <a:pt x="9174" y="8638"/>
                </a:lnTo>
                <a:lnTo>
                  <a:pt x="9344" y="8590"/>
                </a:lnTo>
                <a:lnTo>
                  <a:pt x="9368" y="8565"/>
                </a:lnTo>
                <a:close/>
                <a:moveTo>
                  <a:pt x="828" y="6181"/>
                </a:moveTo>
                <a:lnTo>
                  <a:pt x="1168" y="6302"/>
                </a:lnTo>
                <a:lnTo>
                  <a:pt x="1533" y="6400"/>
                </a:lnTo>
                <a:lnTo>
                  <a:pt x="2239" y="6546"/>
                </a:lnTo>
                <a:lnTo>
                  <a:pt x="2507" y="6570"/>
                </a:lnTo>
                <a:lnTo>
                  <a:pt x="2750" y="6594"/>
                </a:lnTo>
                <a:lnTo>
                  <a:pt x="3018" y="6619"/>
                </a:lnTo>
                <a:lnTo>
                  <a:pt x="3285" y="6643"/>
                </a:lnTo>
                <a:lnTo>
                  <a:pt x="4356" y="6911"/>
                </a:lnTo>
                <a:lnTo>
                  <a:pt x="5159" y="7081"/>
                </a:lnTo>
                <a:lnTo>
                  <a:pt x="5938" y="7300"/>
                </a:lnTo>
                <a:lnTo>
                  <a:pt x="7519" y="7762"/>
                </a:lnTo>
                <a:lnTo>
                  <a:pt x="6546" y="8273"/>
                </a:lnTo>
                <a:lnTo>
                  <a:pt x="5548" y="8736"/>
                </a:lnTo>
                <a:lnTo>
                  <a:pt x="4697" y="9076"/>
                </a:lnTo>
                <a:lnTo>
                  <a:pt x="4453" y="9198"/>
                </a:lnTo>
                <a:lnTo>
                  <a:pt x="4332" y="9271"/>
                </a:lnTo>
                <a:lnTo>
                  <a:pt x="4234" y="9368"/>
                </a:lnTo>
                <a:lnTo>
                  <a:pt x="4210" y="9320"/>
                </a:lnTo>
                <a:lnTo>
                  <a:pt x="3991" y="9003"/>
                </a:lnTo>
                <a:lnTo>
                  <a:pt x="3748" y="8687"/>
                </a:lnTo>
                <a:lnTo>
                  <a:pt x="3456" y="8395"/>
                </a:lnTo>
                <a:lnTo>
                  <a:pt x="3164" y="8127"/>
                </a:lnTo>
                <a:lnTo>
                  <a:pt x="2531" y="7616"/>
                </a:lnTo>
                <a:lnTo>
                  <a:pt x="2239" y="7373"/>
                </a:lnTo>
                <a:lnTo>
                  <a:pt x="1947" y="7105"/>
                </a:lnTo>
                <a:lnTo>
                  <a:pt x="1728" y="6911"/>
                </a:lnTo>
                <a:lnTo>
                  <a:pt x="1485" y="6716"/>
                </a:lnTo>
                <a:lnTo>
                  <a:pt x="1047" y="6375"/>
                </a:lnTo>
                <a:lnTo>
                  <a:pt x="828" y="6181"/>
                </a:lnTo>
                <a:close/>
                <a:moveTo>
                  <a:pt x="10098" y="8833"/>
                </a:moveTo>
                <a:lnTo>
                  <a:pt x="10658" y="9076"/>
                </a:lnTo>
                <a:lnTo>
                  <a:pt x="10366" y="9247"/>
                </a:lnTo>
                <a:lnTo>
                  <a:pt x="10098" y="9393"/>
                </a:lnTo>
                <a:lnTo>
                  <a:pt x="9758" y="9612"/>
                </a:lnTo>
                <a:lnTo>
                  <a:pt x="9612" y="9758"/>
                </a:lnTo>
                <a:lnTo>
                  <a:pt x="9466" y="9904"/>
                </a:lnTo>
                <a:lnTo>
                  <a:pt x="9125" y="9417"/>
                </a:lnTo>
                <a:lnTo>
                  <a:pt x="9198" y="9393"/>
                </a:lnTo>
                <a:lnTo>
                  <a:pt x="9271" y="9368"/>
                </a:lnTo>
                <a:lnTo>
                  <a:pt x="9417" y="9271"/>
                </a:lnTo>
                <a:lnTo>
                  <a:pt x="9660" y="9101"/>
                </a:lnTo>
                <a:lnTo>
                  <a:pt x="10098" y="8857"/>
                </a:lnTo>
                <a:lnTo>
                  <a:pt x="10098" y="8833"/>
                </a:lnTo>
                <a:close/>
                <a:moveTo>
                  <a:pt x="7324" y="9174"/>
                </a:moveTo>
                <a:lnTo>
                  <a:pt x="7446" y="9222"/>
                </a:lnTo>
                <a:lnTo>
                  <a:pt x="7519" y="9295"/>
                </a:lnTo>
                <a:lnTo>
                  <a:pt x="7738" y="9393"/>
                </a:lnTo>
                <a:lnTo>
                  <a:pt x="7738" y="9855"/>
                </a:lnTo>
                <a:lnTo>
                  <a:pt x="7738" y="10001"/>
                </a:lnTo>
                <a:lnTo>
                  <a:pt x="7495" y="9855"/>
                </a:lnTo>
                <a:lnTo>
                  <a:pt x="7251" y="9733"/>
                </a:lnTo>
                <a:lnTo>
                  <a:pt x="7105" y="9685"/>
                </a:lnTo>
                <a:lnTo>
                  <a:pt x="6984" y="9660"/>
                </a:lnTo>
                <a:lnTo>
                  <a:pt x="7324" y="9174"/>
                </a:lnTo>
                <a:close/>
                <a:moveTo>
                  <a:pt x="6911" y="9758"/>
                </a:moveTo>
                <a:lnTo>
                  <a:pt x="7008" y="9879"/>
                </a:lnTo>
                <a:lnTo>
                  <a:pt x="7130" y="10001"/>
                </a:lnTo>
                <a:lnTo>
                  <a:pt x="7373" y="10196"/>
                </a:lnTo>
                <a:lnTo>
                  <a:pt x="7543" y="10317"/>
                </a:lnTo>
                <a:lnTo>
                  <a:pt x="7762" y="10415"/>
                </a:lnTo>
                <a:lnTo>
                  <a:pt x="7762" y="10926"/>
                </a:lnTo>
                <a:lnTo>
                  <a:pt x="7470" y="10707"/>
                </a:lnTo>
                <a:lnTo>
                  <a:pt x="7203" y="10488"/>
                </a:lnTo>
                <a:lnTo>
                  <a:pt x="7057" y="10415"/>
                </a:lnTo>
                <a:lnTo>
                  <a:pt x="6911" y="10317"/>
                </a:lnTo>
                <a:lnTo>
                  <a:pt x="6741" y="10269"/>
                </a:lnTo>
                <a:lnTo>
                  <a:pt x="6570" y="10244"/>
                </a:lnTo>
                <a:lnTo>
                  <a:pt x="6911" y="9758"/>
                </a:lnTo>
                <a:close/>
                <a:moveTo>
                  <a:pt x="11072" y="9271"/>
                </a:moveTo>
                <a:lnTo>
                  <a:pt x="11291" y="9368"/>
                </a:lnTo>
                <a:lnTo>
                  <a:pt x="11266" y="9490"/>
                </a:lnTo>
                <a:lnTo>
                  <a:pt x="11266" y="9612"/>
                </a:lnTo>
                <a:lnTo>
                  <a:pt x="11096" y="9685"/>
                </a:lnTo>
                <a:lnTo>
                  <a:pt x="10950" y="9782"/>
                </a:lnTo>
                <a:lnTo>
                  <a:pt x="10658" y="9977"/>
                </a:lnTo>
                <a:lnTo>
                  <a:pt x="10293" y="10220"/>
                </a:lnTo>
                <a:lnTo>
                  <a:pt x="10123" y="10366"/>
                </a:lnTo>
                <a:lnTo>
                  <a:pt x="10050" y="10439"/>
                </a:lnTo>
                <a:lnTo>
                  <a:pt x="10001" y="10536"/>
                </a:lnTo>
                <a:lnTo>
                  <a:pt x="10001" y="10585"/>
                </a:lnTo>
                <a:lnTo>
                  <a:pt x="10025" y="10609"/>
                </a:lnTo>
                <a:lnTo>
                  <a:pt x="10123" y="10609"/>
                </a:lnTo>
                <a:lnTo>
                  <a:pt x="10220" y="10585"/>
                </a:lnTo>
                <a:lnTo>
                  <a:pt x="10390" y="10512"/>
                </a:lnTo>
                <a:lnTo>
                  <a:pt x="10561" y="10390"/>
                </a:lnTo>
                <a:lnTo>
                  <a:pt x="10731" y="10269"/>
                </a:lnTo>
                <a:lnTo>
                  <a:pt x="10999" y="10074"/>
                </a:lnTo>
                <a:lnTo>
                  <a:pt x="11291" y="9904"/>
                </a:lnTo>
                <a:lnTo>
                  <a:pt x="11339" y="10171"/>
                </a:lnTo>
                <a:lnTo>
                  <a:pt x="11412" y="10390"/>
                </a:lnTo>
                <a:lnTo>
                  <a:pt x="11145" y="10488"/>
                </a:lnTo>
                <a:lnTo>
                  <a:pt x="10877" y="10634"/>
                </a:lnTo>
                <a:lnTo>
                  <a:pt x="10731" y="10682"/>
                </a:lnTo>
                <a:lnTo>
                  <a:pt x="10561" y="10804"/>
                </a:lnTo>
                <a:lnTo>
                  <a:pt x="10415" y="10926"/>
                </a:lnTo>
                <a:lnTo>
                  <a:pt x="10342" y="10999"/>
                </a:lnTo>
                <a:lnTo>
                  <a:pt x="10317" y="11072"/>
                </a:lnTo>
                <a:lnTo>
                  <a:pt x="9879" y="10463"/>
                </a:lnTo>
                <a:lnTo>
                  <a:pt x="9587" y="10050"/>
                </a:lnTo>
                <a:lnTo>
                  <a:pt x="9733" y="10001"/>
                </a:lnTo>
                <a:lnTo>
                  <a:pt x="9904" y="9928"/>
                </a:lnTo>
                <a:lnTo>
                  <a:pt x="10196" y="9758"/>
                </a:lnTo>
                <a:lnTo>
                  <a:pt x="10634" y="9514"/>
                </a:lnTo>
                <a:lnTo>
                  <a:pt x="11047" y="9295"/>
                </a:lnTo>
                <a:lnTo>
                  <a:pt x="11072" y="9271"/>
                </a:lnTo>
                <a:close/>
                <a:moveTo>
                  <a:pt x="11534" y="10780"/>
                </a:moveTo>
                <a:lnTo>
                  <a:pt x="11656" y="11193"/>
                </a:lnTo>
                <a:lnTo>
                  <a:pt x="11631" y="11193"/>
                </a:lnTo>
                <a:lnTo>
                  <a:pt x="11437" y="11364"/>
                </a:lnTo>
                <a:lnTo>
                  <a:pt x="11218" y="11510"/>
                </a:lnTo>
                <a:lnTo>
                  <a:pt x="11023" y="11631"/>
                </a:lnTo>
                <a:lnTo>
                  <a:pt x="10828" y="11753"/>
                </a:lnTo>
                <a:lnTo>
                  <a:pt x="10804" y="11777"/>
                </a:lnTo>
                <a:lnTo>
                  <a:pt x="10439" y="11242"/>
                </a:lnTo>
                <a:lnTo>
                  <a:pt x="10512" y="11242"/>
                </a:lnTo>
                <a:lnTo>
                  <a:pt x="10585" y="11218"/>
                </a:lnTo>
                <a:lnTo>
                  <a:pt x="10731" y="11145"/>
                </a:lnTo>
                <a:lnTo>
                  <a:pt x="10999" y="10974"/>
                </a:lnTo>
                <a:lnTo>
                  <a:pt x="11534" y="10780"/>
                </a:lnTo>
                <a:close/>
                <a:moveTo>
                  <a:pt x="6522" y="10342"/>
                </a:moveTo>
                <a:lnTo>
                  <a:pt x="6668" y="10439"/>
                </a:lnTo>
                <a:lnTo>
                  <a:pt x="6838" y="10561"/>
                </a:lnTo>
                <a:lnTo>
                  <a:pt x="7105" y="10853"/>
                </a:lnTo>
                <a:lnTo>
                  <a:pt x="7251" y="10999"/>
                </a:lnTo>
                <a:lnTo>
                  <a:pt x="7397" y="11120"/>
                </a:lnTo>
                <a:lnTo>
                  <a:pt x="7568" y="11218"/>
                </a:lnTo>
                <a:lnTo>
                  <a:pt x="7738" y="11291"/>
                </a:lnTo>
                <a:lnTo>
                  <a:pt x="7762" y="11291"/>
                </a:lnTo>
                <a:lnTo>
                  <a:pt x="7762" y="12021"/>
                </a:lnTo>
                <a:lnTo>
                  <a:pt x="7665" y="11948"/>
                </a:lnTo>
                <a:lnTo>
                  <a:pt x="7568" y="11875"/>
                </a:lnTo>
                <a:lnTo>
                  <a:pt x="7397" y="11704"/>
                </a:lnTo>
                <a:lnTo>
                  <a:pt x="7057" y="11364"/>
                </a:lnTo>
                <a:lnTo>
                  <a:pt x="6862" y="11193"/>
                </a:lnTo>
                <a:lnTo>
                  <a:pt x="6619" y="11072"/>
                </a:lnTo>
                <a:lnTo>
                  <a:pt x="6376" y="10999"/>
                </a:lnTo>
                <a:lnTo>
                  <a:pt x="6132" y="10926"/>
                </a:lnTo>
                <a:lnTo>
                  <a:pt x="6522" y="10342"/>
                </a:lnTo>
                <a:close/>
                <a:moveTo>
                  <a:pt x="11753" y="11510"/>
                </a:moveTo>
                <a:lnTo>
                  <a:pt x="11826" y="11802"/>
                </a:lnTo>
                <a:lnTo>
                  <a:pt x="11704" y="11826"/>
                </a:lnTo>
                <a:lnTo>
                  <a:pt x="11607" y="11899"/>
                </a:lnTo>
                <a:lnTo>
                  <a:pt x="11412" y="12021"/>
                </a:lnTo>
                <a:lnTo>
                  <a:pt x="11291" y="12167"/>
                </a:lnTo>
                <a:lnTo>
                  <a:pt x="11218" y="12240"/>
                </a:lnTo>
                <a:lnTo>
                  <a:pt x="11193" y="12313"/>
                </a:lnTo>
                <a:lnTo>
                  <a:pt x="10901" y="11899"/>
                </a:lnTo>
                <a:lnTo>
                  <a:pt x="11120" y="11850"/>
                </a:lnTo>
                <a:lnTo>
                  <a:pt x="11339" y="11777"/>
                </a:lnTo>
                <a:lnTo>
                  <a:pt x="11558" y="11656"/>
                </a:lnTo>
                <a:lnTo>
                  <a:pt x="11753" y="11510"/>
                </a:lnTo>
                <a:close/>
                <a:moveTo>
                  <a:pt x="6059" y="11047"/>
                </a:moveTo>
                <a:lnTo>
                  <a:pt x="6303" y="11218"/>
                </a:lnTo>
                <a:lnTo>
                  <a:pt x="6546" y="11388"/>
                </a:lnTo>
                <a:lnTo>
                  <a:pt x="6789" y="11583"/>
                </a:lnTo>
                <a:lnTo>
                  <a:pt x="6984" y="11802"/>
                </a:lnTo>
                <a:lnTo>
                  <a:pt x="7251" y="12069"/>
                </a:lnTo>
                <a:lnTo>
                  <a:pt x="7397" y="12215"/>
                </a:lnTo>
                <a:lnTo>
                  <a:pt x="7543" y="12313"/>
                </a:lnTo>
                <a:lnTo>
                  <a:pt x="7276" y="12459"/>
                </a:lnTo>
                <a:lnTo>
                  <a:pt x="7154" y="12386"/>
                </a:lnTo>
                <a:lnTo>
                  <a:pt x="7008" y="12337"/>
                </a:lnTo>
                <a:lnTo>
                  <a:pt x="6765" y="12215"/>
                </a:lnTo>
                <a:lnTo>
                  <a:pt x="6522" y="12069"/>
                </a:lnTo>
                <a:lnTo>
                  <a:pt x="6327" y="11948"/>
                </a:lnTo>
                <a:lnTo>
                  <a:pt x="6157" y="11802"/>
                </a:lnTo>
                <a:lnTo>
                  <a:pt x="5962" y="11656"/>
                </a:lnTo>
                <a:lnTo>
                  <a:pt x="5767" y="11534"/>
                </a:lnTo>
                <a:lnTo>
                  <a:pt x="6059" y="11047"/>
                </a:lnTo>
                <a:close/>
                <a:moveTo>
                  <a:pt x="5670" y="11680"/>
                </a:moveTo>
                <a:lnTo>
                  <a:pt x="5719" y="11777"/>
                </a:lnTo>
                <a:lnTo>
                  <a:pt x="5792" y="11850"/>
                </a:lnTo>
                <a:lnTo>
                  <a:pt x="5938" y="12021"/>
                </a:lnTo>
                <a:lnTo>
                  <a:pt x="6108" y="12167"/>
                </a:lnTo>
                <a:lnTo>
                  <a:pt x="6278" y="12288"/>
                </a:lnTo>
                <a:lnTo>
                  <a:pt x="6546" y="12483"/>
                </a:lnTo>
                <a:lnTo>
                  <a:pt x="6716" y="12580"/>
                </a:lnTo>
                <a:lnTo>
                  <a:pt x="6887" y="12678"/>
                </a:lnTo>
                <a:lnTo>
                  <a:pt x="6522" y="12848"/>
                </a:lnTo>
                <a:lnTo>
                  <a:pt x="6230" y="12653"/>
                </a:lnTo>
                <a:lnTo>
                  <a:pt x="5938" y="12434"/>
                </a:lnTo>
                <a:lnTo>
                  <a:pt x="5694" y="12215"/>
                </a:lnTo>
                <a:lnTo>
                  <a:pt x="5475" y="12021"/>
                </a:lnTo>
                <a:lnTo>
                  <a:pt x="5621" y="11777"/>
                </a:lnTo>
                <a:lnTo>
                  <a:pt x="5670" y="11680"/>
                </a:lnTo>
                <a:close/>
                <a:moveTo>
                  <a:pt x="11899" y="12094"/>
                </a:moveTo>
                <a:lnTo>
                  <a:pt x="12021" y="12605"/>
                </a:lnTo>
                <a:lnTo>
                  <a:pt x="11899" y="12726"/>
                </a:lnTo>
                <a:lnTo>
                  <a:pt x="11777" y="12848"/>
                </a:lnTo>
                <a:lnTo>
                  <a:pt x="11729" y="12921"/>
                </a:lnTo>
                <a:lnTo>
                  <a:pt x="11680" y="12994"/>
                </a:lnTo>
                <a:lnTo>
                  <a:pt x="11680" y="13018"/>
                </a:lnTo>
                <a:lnTo>
                  <a:pt x="11266" y="12434"/>
                </a:lnTo>
                <a:lnTo>
                  <a:pt x="11412" y="12386"/>
                </a:lnTo>
                <a:lnTo>
                  <a:pt x="11558" y="12313"/>
                </a:lnTo>
                <a:lnTo>
                  <a:pt x="11729" y="12215"/>
                </a:lnTo>
                <a:lnTo>
                  <a:pt x="11899" y="12094"/>
                </a:lnTo>
                <a:close/>
                <a:moveTo>
                  <a:pt x="5329" y="12240"/>
                </a:moveTo>
                <a:lnTo>
                  <a:pt x="5402" y="12361"/>
                </a:lnTo>
                <a:lnTo>
                  <a:pt x="5500" y="12483"/>
                </a:lnTo>
                <a:lnTo>
                  <a:pt x="5670" y="12678"/>
                </a:lnTo>
                <a:lnTo>
                  <a:pt x="5913" y="12897"/>
                </a:lnTo>
                <a:lnTo>
                  <a:pt x="6157" y="13067"/>
                </a:lnTo>
                <a:lnTo>
                  <a:pt x="5743" y="13335"/>
                </a:lnTo>
                <a:lnTo>
                  <a:pt x="5646" y="13310"/>
                </a:lnTo>
                <a:lnTo>
                  <a:pt x="5475" y="13237"/>
                </a:lnTo>
                <a:lnTo>
                  <a:pt x="5305" y="13164"/>
                </a:lnTo>
                <a:lnTo>
                  <a:pt x="5135" y="13043"/>
                </a:lnTo>
                <a:lnTo>
                  <a:pt x="4940" y="12970"/>
                </a:lnTo>
                <a:lnTo>
                  <a:pt x="4891" y="12945"/>
                </a:lnTo>
                <a:lnTo>
                  <a:pt x="5110" y="12605"/>
                </a:lnTo>
                <a:lnTo>
                  <a:pt x="5329" y="12240"/>
                </a:lnTo>
                <a:close/>
                <a:moveTo>
                  <a:pt x="12094" y="13043"/>
                </a:moveTo>
                <a:lnTo>
                  <a:pt x="12215" y="13748"/>
                </a:lnTo>
                <a:lnTo>
                  <a:pt x="11802" y="13189"/>
                </a:lnTo>
                <a:lnTo>
                  <a:pt x="11850" y="13189"/>
                </a:lnTo>
                <a:lnTo>
                  <a:pt x="11923" y="13164"/>
                </a:lnTo>
                <a:lnTo>
                  <a:pt x="11972" y="13140"/>
                </a:lnTo>
                <a:lnTo>
                  <a:pt x="12094" y="13043"/>
                </a:lnTo>
                <a:close/>
                <a:moveTo>
                  <a:pt x="4745" y="13140"/>
                </a:moveTo>
                <a:lnTo>
                  <a:pt x="4891" y="13310"/>
                </a:lnTo>
                <a:lnTo>
                  <a:pt x="5062" y="13456"/>
                </a:lnTo>
                <a:lnTo>
                  <a:pt x="5305" y="13602"/>
                </a:lnTo>
                <a:lnTo>
                  <a:pt x="4964" y="13846"/>
                </a:lnTo>
                <a:lnTo>
                  <a:pt x="4891" y="13773"/>
                </a:lnTo>
                <a:lnTo>
                  <a:pt x="4818" y="13700"/>
                </a:lnTo>
                <a:lnTo>
                  <a:pt x="4648" y="13627"/>
                </a:lnTo>
                <a:lnTo>
                  <a:pt x="4551" y="13554"/>
                </a:lnTo>
                <a:lnTo>
                  <a:pt x="4405" y="13529"/>
                </a:lnTo>
                <a:lnTo>
                  <a:pt x="4575" y="13335"/>
                </a:lnTo>
                <a:lnTo>
                  <a:pt x="4745" y="13140"/>
                </a:lnTo>
                <a:close/>
                <a:moveTo>
                  <a:pt x="8200" y="8833"/>
                </a:moveTo>
                <a:lnTo>
                  <a:pt x="8371" y="9076"/>
                </a:lnTo>
                <a:lnTo>
                  <a:pt x="8663" y="9514"/>
                </a:lnTo>
                <a:lnTo>
                  <a:pt x="8979" y="9928"/>
                </a:lnTo>
                <a:lnTo>
                  <a:pt x="9587" y="10780"/>
                </a:lnTo>
                <a:lnTo>
                  <a:pt x="10171" y="11583"/>
                </a:lnTo>
                <a:lnTo>
                  <a:pt x="10731" y="12410"/>
                </a:lnTo>
                <a:lnTo>
                  <a:pt x="11291" y="13213"/>
                </a:lnTo>
                <a:lnTo>
                  <a:pt x="11850" y="13992"/>
                </a:lnTo>
                <a:lnTo>
                  <a:pt x="11729" y="13943"/>
                </a:lnTo>
                <a:lnTo>
                  <a:pt x="11072" y="13554"/>
                </a:lnTo>
                <a:lnTo>
                  <a:pt x="10415" y="13189"/>
                </a:lnTo>
                <a:lnTo>
                  <a:pt x="9831" y="12921"/>
                </a:lnTo>
                <a:lnTo>
                  <a:pt x="9539" y="12799"/>
                </a:lnTo>
                <a:lnTo>
                  <a:pt x="9222" y="12678"/>
                </a:lnTo>
                <a:lnTo>
                  <a:pt x="8760" y="12507"/>
                </a:lnTo>
                <a:lnTo>
                  <a:pt x="8517" y="12410"/>
                </a:lnTo>
                <a:lnTo>
                  <a:pt x="8273" y="12337"/>
                </a:lnTo>
                <a:lnTo>
                  <a:pt x="8273" y="12288"/>
                </a:lnTo>
                <a:lnTo>
                  <a:pt x="8322" y="11996"/>
                </a:lnTo>
                <a:lnTo>
                  <a:pt x="8346" y="11680"/>
                </a:lnTo>
                <a:lnTo>
                  <a:pt x="8346" y="11388"/>
                </a:lnTo>
                <a:lnTo>
                  <a:pt x="8322" y="11072"/>
                </a:lnTo>
                <a:lnTo>
                  <a:pt x="8273" y="10463"/>
                </a:lnTo>
                <a:lnTo>
                  <a:pt x="8225" y="9855"/>
                </a:lnTo>
                <a:lnTo>
                  <a:pt x="8200" y="8833"/>
                </a:lnTo>
                <a:close/>
                <a:moveTo>
                  <a:pt x="7324" y="8346"/>
                </a:moveTo>
                <a:lnTo>
                  <a:pt x="6935" y="8906"/>
                </a:lnTo>
                <a:lnTo>
                  <a:pt x="6570" y="9441"/>
                </a:lnTo>
                <a:lnTo>
                  <a:pt x="5962" y="10439"/>
                </a:lnTo>
                <a:lnTo>
                  <a:pt x="5354" y="11437"/>
                </a:lnTo>
                <a:lnTo>
                  <a:pt x="4818" y="12386"/>
                </a:lnTo>
                <a:lnTo>
                  <a:pt x="4502" y="12848"/>
                </a:lnTo>
                <a:lnTo>
                  <a:pt x="4356" y="13067"/>
                </a:lnTo>
                <a:lnTo>
                  <a:pt x="4161" y="13286"/>
                </a:lnTo>
                <a:lnTo>
                  <a:pt x="3967" y="13529"/>
                </a:lnTo>
                <a:lnTo>
                  <a:pt x="3796" y="13773"/>
                </a:lnTo>
                <a:lnTo>
                  <a:pt x="3650" y="14040"/>
                </a:lnTo>
                <a:lnTo>
                  <a:pt x="3504" y="14308"/>
                </a:lnTo>
                <a:lnTo>
                  <a:pt x="3577" y="13578"/>
                </a:lnTo>
                <a:lnTo>
                  <a:pt x="3699" y="12897"/>
                </a:lnTo>
                <a:lnTo>
                  <a:pt x="3821" y="12215"/>
                </a:lnTo>
                <a:lnTo>
                  <a:pt x="3967" y="11558"/>
                </a:lnTo>
                <a:lnTo>
                  <a:pt x="4113" y="10926"/>
                </a:lnTo>
                <a:lnTo>
                  <a:pt x="4234" y="10269"/>
                </a:lnTo>
                <a:lnTo>
                  <a:pt x="4332" y="9612"/>
                </a:lnTo>
                <a:lnTo>
                  <a:pt x="4307" y="9539"/>
                </a:lnTo>
                <a:lnTo>
                  <a:pt x="4453" y="9587"/>
                </a:lnTo>
                <a:lnTo>
                  <a:pt x="4624" y="9563"/>
                </a:lnTo>
                <a:lnTo>
                  <a:pt x="4818" y="9514"/>
                </a:lnTo>
                <a:lnTo>
                  <a:pt x="5013" y="9441"/>
                </a:lnTo>
                <a:lnTo>
                  <a:pt x="5354" y="9271"/>
                </a:lnTo>
                <a:lnTo>
                  <a:pt x="5646" y="9149"/>
                </a:lnTo>
                <a:lnTo>
                  <a:pt x="6497" y="8760"/>
                </a:lnTo>
                <a:lnTo>
                  <a:pt x="7324" y="8346"/>
                </a:lnTo>
                <a:close/>
                <a:moveTo>
                  <a:pt x="4234" y="13700"/>
                </a:moveTo>
                <a:lnTo>
                  <a:pt x="4307" y="13773"/>
                </a:lnTo>
                <a:lnTo>
                  <a:pt x="4380" y="13821"/>
                </a:lnTo>
                <a:lnTo>
                  <a:pt x="4551" y="13943"/>
                </a:lnTo>
                <a:lnTo>
                  <a:pt x="4697" y="14016"/>
                </a:lnTo>
                <a:lnTo>
                  <a:pt x="4307" y="14259"/>
                </a:lnTo>
                <a:lnTo>
                  <a:pt x="4161" y="14332"/>
                </a:lnTo>
                <a:lnTo>
                  <a:pt x="3991" y="14405"/>
                </a:lnTo>
                <a:lnTo>
                  <a:pt x="3650" y="14502"/>
                </a:lnTo>
                <a:lnTo>
                  <a:pt x="3748" y="14429"/>
                </a:lnTo>
                <a:lnTo>
                  <a:pt x="3821" y="14332"/>
                </a:lnTo>
                <a:lnTo>
                  <a:pt x="3967" y="14113"/>
                </a:lnTo>
                <a:lnTo>
                  <a:pt x="4113" y="13894"/>
                </a:lnTo>
                <a:lnTo>
                  <a:pt x="4234" y="13700"/>
                </a:lnTo>
                <a:close/>
                <a:moveTo>
                  <a:pt x="7835" y="0"/>
                </a:moveTo>
                <a:lnTo>
                  <a:pt x="7762" y="25"/>
                </a:lnTo>
                <a:lnTo>
                  <a:pt x="7689" y="73"/>
                </a:lnTo>
                <a:lnTo>
                  <a:pt x="7641" y="73"/>
                </a:lnTo>
                <a:lnTo>
                  <a:pt x="7495" y="146"/>
                </a:lnTo>
                <a:lnTo>
                  <a:pt x="7373" y="244"/>
                </a:lnTo>
                <a:lnTo>
                  <a:pt x="7276" y="341"/>
                </a:lnTo>
                <a:lnTo>
                  <a:pt x="7178" y="463"/>
                </a:lnTo>
                <a:lnTo>
                  <a:pt x="6984" y="730"/>
                </a:lnTo>
                <a:lnTo>
                  <a:pt x="6838" y="1047"/>
                </a:lnTo>
                <a:lnTo>
                  <a:pt x="6716" y="1387"/>
                </a:lnTo>
                <a:lnTo>
                  <a:pt x="6619" y="1704"/>
                </a:lnTo>
                <a:lnTo>
                  <a:pt x="6449" y="2288"/>
                </a:lnTo>
                <a:lnTo>
                  <a:pt x="6230" y="2920"/>
                </a:lnTo>
                <a:lnTo>
                  <a:pt x="6108" y="3237"/>
                </a:lnTo>
                <a:lnTo>
                  <a:pt x="5962" y="3529"/>
                </a:lnTo>
                <a:lnTo>
                  <a:pt x="5767" y="3845"/>
                </a:lnTo>
                <a:lnTo>
                  <a:pt x="5548" y="4161"/>
                </a:lnTo>
                <a:lnTo>
                  <a:pt x="5378" y="4478"/>
                </a:lnTo>
                <a:lnTo>
                  <a:pt x="5281" y="4648"/>
                </a:lnTo>
                <a:lnTo>
                  <a:pt x="5208" y="4818"/>
                </a:lnTo>
                <a:lnTo>
                  <a:pt x="4891" y="4916"/>
                </a:lnTo>
                <a:lnTo>
                  <a:pt x="4575" y="4989"/>
                </a:lnTo>
                <a:lnTo>
                  <a:pt x="3918" y="5110"/>
                </a:lnTo>
                <a:lnTo>
                  <a:pt x="2580" y="5305"/>
                </a:lnTo>
                <a:lnTo>
                  <a:pt x="1801" y="5402"/>
                </a:lnTo>
                <a:lnTo>
                  <a:pt x="998" y="5500"/>
                </a:lnTo>
                <a:lnTo>
                  <a:pt x="755" y="5524"/>
                </a:lnTo>
                <a:lnTo>
                  <a:pt x="511" y="5524"/>
                </a:lnTo>
                <a:lnTo>
                  <a:pt x="244" y="5548"/>
                </a:lnTo>
                <a:lnTo>
                  <a:pt x="146" y="5597"/>
                </a:lnTo>
                <a:lnTo>
                  <a:pt x="49" y="5646"/>
                </a:lnTo>
                <a:lnTo>
                  <a:pt x="0" y="5719"/>
                </a:lnTo>
                <a:lnTo>
                  <a:pt x="0" y="5792"/>
                </a:lnTo>
                <a:lnTo>
                  <a:pt x="0" y="5865"/>
                </a:lnTo>
                <a:lnTo>
                  <a:pt x="0" y="5962"/>
                </a:lnTo>
                <a:lnTo>
                  <a:pt x="49" y="6035"/>
                </a:lnTo>
                <a:lnTo>
                  <a:pt x="146" y="6229"/>
                </a:lnTo>
                <a:lnTo>
                  <a:pt x="292" y="6375"/>
                </a:lnTo>
                <a:lnTo>
                  <a:pt x="438" y="6497"/>
                </a:lnTo>
                <a:lnTo>
                  <a:pt x="682" y="6716"/>
                </a:lnTo>
                <a:lnTo>
                  <a:pt x="925" y="6935"/>
                </a:lnTo>
                <a:lnTo>
                  <a:pt x="1460" y="7349"/>
                </a:lnTo>
                <a:lnTo>
                  <a:pt x="1971" y="7811"/>
                </a:lnTo>
                <a:lnTo>
                  <a:pt x="2507" y="8273"/>
                </a:lnTo>
                <a:lnTo>
                  <a:pt x="2847" y="8565"/>
                </a:lnTo>
                <a:lnTo>
                  <a:pt x="3188" y="8882"/>
                </a:lnTo>
                <a:lnTo>
                  <a:pt x="3504" y="9222"/>
                </a:lnTo>
                <a:lnTo>
                  <a:pt x="3650" y="9417"/>
                </a:lnTo>
                <a:lnTo>
                  <a:pt x="3772" y="9612"/>
                </a:lnTo>
                <a:lnTo>
                  <a:pt x="3821" y="9685"/>
                </a:lnTo>
                <a:lnTo>
                  <a:pt x="3918" y="9709"/>
                </a:lnTo>
                <a:lnTo>
                  <a:pt x="3748" y="10342"/>
                </a:lnTo>
                <a:lnTo>
                  <a:pt x="3602" y="10974"/>
                </a:lnTo>
                <a:lnTo>
                  <a:pt x="3334" y="12264"/>
                </a:lnTo>
                <a:lnTo>
                  <a:pt x="3212" y="12872"/>
                </a:lnTo>
                <a:lnTo>
                  <a:pt x="3091" y="13529"/>
                </a:lnTo>
                <a:lnTo>
                  <a:pt x="3042" y="13870"/>
                </a:lnTo>
                <a:lnTo>
                  <a:pt x="2993" y="14186"/>
                </a:lnTo>
                <a:lnTo>
                  <a:pt x="2993" y="14502"/>
                </a:lnTo>
                <a:lnTo>
                  <a:pt x="3018" y="14819"/>
                </a:lnTo>
                <a:lnTo>
                  <a:pt x="3042" y="14916"/>
                </a:lnTo>
                <a:lnTo>
                  <a:pt x="3091" y="14965"/>
                </a:lnTo>
                <a:lnTo>
                  <a:pt x="3188" y="15013"/>
                </a:lnTo>
                <a:lnTo>
                  <a:pt x="3261" y="15013"/>
                </a:lnTo>
                <a:lnTo>
                  <a:pt x="3383" y="15038"/>
                </a:lnTo>
                <a:lnTo>
                  <a:pt x="3529" y="15062"/>
                </a:lnTo>
                <a:lnTo>
                  <a:pt x="3675" y="15038"/>
                </a:lnTo>
                <a:lnTo>
                  <a:pt x="3796" y="15013"/>
                </a:lnTo>
                <a:lnTo>
                  <a:pt x="4088" y="14940"/>
                </a:lnTo>
                <a:lnTo>
                  <a:pt x="4405" y="14794"/>
                </a:lnTo>
                <a:lnTo>
                  <a:pt x="4672" y="14624"/>
                </a:lnTo>
                <a:lnTo>
                  <a:pt x="4964" y="14454"/>
                </a:lnTo>
                <a:lnTo>
                  <a:pt x="5402" y="14138"/>
                </a:lnTo>
                <a:lnTo>
                  <a:pt x="5719" y="13943"/>
                </a:lnTo>
                <a:lnTo>
                  <a:pt x="6035" y="13748"/>
                </a:lnTo>
                <a:lnTo>
                  <a:pt x="6716" y="13383"/>
                </a:lnTo>
                <a:lnTo>
                  <a:pt x="7373" y="13018"/>
                </a:lnTo>
                <a:lnTo>
                  <a:pt x="7689" y="12824"/>
                </a:lnTo>
                <a:lnTo>
                  <a:pt x="8006" y="12629"/>
                </a:lnTo>
                <a:lnTo>
                  <a:pt x="8127" y="12726"/>
                </a:lnTo>
                <a:lnTo>
                  <a:pt x="8273" y="12799"/>
                </a:lnTo>
                <a:lnTo>
                  <a:pt x="8590" y="12945"/>
                </a:lnTo>
                <a:lnTo>
                  <a:pt x="9320" y="13213"/>
                </a:lnTo>
                <a:lnTo>
                  <a:pt x="9685" y="13383"/>
                </a:lnTo>
                <a:lnTo>
                  <a:pt x="10050" y="13554"/>
                </a:lnTo>
                <a:lnTo>
                  <a:pt x="10707" y="13894"/>
                </a:lnTo>
                <a:lnTo>
                  <a:pt x="11364" y="14283"/>
                </a:lnTo>
                <a:lnTo>
                  <a:pt x="11607" y="14454"/>
                </a:lnTo>
                <a:lnTo>
                  <a:pt x="11875" y="14624"/>
                </a:lnTo>
                <a:lnTo>
                  <a:pt x="12021" y="14697"/>
                </a:lnTo>
                <a:lnTo>
                  <a:pt x="12167" y="14770"/>
                </a:lnTo>
                <a:lnTo>
                  <a:pt x="12313" y="14794"/>
                </a:lnTo>
                <a:lnTo>
                  <a:pt x="12459" y="14770"/>
                </a:lnTo>
                <a:lnTo>
                  <a:pt x="12507" y="14770"/>
                </a:lnTo>
                <a:lnTo>
                  <a:pt x="12532" y="14721"/>
                </a:lnTo>
                <a:lnTo>
                  <a:pt x="12629" y="14697"/>
                </a:lnTo>
                <a:lnTo>
                  <a:pt x="12702" y="14648"/>
                </a:lnTo>
                <a:lnTo>
                  <a:pt x="12751" y="14575"/>
                </a:lnTo>
                <a:lnTo>
                  <a:pt x="12775" y="14478"/>
                </a:lnTo>
                <a:lnTo>
                  <a:pt x="12751" y="14065"/>
                </a:lnTo>
                <a:lnTo>
                  <a:pt x="12702" y="13651"/>
                </a:lnTo>
                <a:lnTo>
                  <a:pt x="12629" y="13262"/>
                </a:lnTo>
                <a:lnTo>
                  <a:pt x="12556" y="12848"/>
                </a:lnTo>
                <a:lnTo>
                  <a:pt x="12337" y="12045"/>
                </a:lnTo>
                <a:lnTo>
                  <a:pt x="12118" y="11242"/>
                </a:lnTo>
                <a:lnTo>
                  <a:pt x="11899" y="10463"/>
                </a:lnTo>
                <a:lnTo>
                  <a:pt x="11875" y="10390"/>
                </a:lnTo>
                <a:lnTo>
                  <a:pt x="11680" y="9685"/>
                </a:lnTo>
                <a:lnTo>
                  <a:pt x="11680" y="9636"/>
                </a:lnTo>
                <a:lnTo>
                  <a:pt x="11656" y="9563"/>
                </a:lnTo>
                <a:lnTo>
                  <a:pt x="11631" y="9514"/>
                </a:lnTo>
                <a:lnTo>
                  <a:pt x="11680" y="9490"/>
                </a:lnTo>
                <a:lnTo>
                  <a:pt x="11729" y="9466"/>
                </a:lnTo>
                <a:lnTo>
                  <a:pt x="11802" y="9393"/>
                </a:lnTo>
                <a:lnTo>
                  <a:pt x="11850" y="9344"/>
                </a:lnTo>
                <a:lnTo>
                  <a:pt x="12094" y="9101"/>
                </a:lnTo>
                <a:lnTo>
                  <a:pt x="12361" y="8882"/>
                </a:lnTo>
                <a:lnTo>
                  <a:pt x="12897" y="8419"/>
                </a:lnTo>
                <a:lnTo>
                  <a:pt x="13432" y="8006"/>
                </a:lnTo>
                <a:lnTo>
                  <a:pt x="13967" y="7568"/>
                </a:lnTo>
                <a:lnTo>
                  <a:pt x="14211" y="7324"/>
                </a:lnTo>
                <a:lnTo>
                  <a:pt x="14454" y="7105"/>
                </a:lnTo>
                <a:lnTo>
                  <a:pt x="14697" y="6838"/>
                </a:lnTo>
                <a:lnTo>
                  <a:pt x="14892" y="6570"/>
                </a:lnTo>
                <a:lnTo>
                  <a:pt x="15232" y="6205"/>
                </a:lnTo>
                <a:lnTo>
                  <a:pt x="15403" y="5986"/>
                </a:lnTo>
                <a:lnTo>
                  <a:pt x="15451" y="5889"/>
                </a:lnTo>
                <a:lnTo>
                  <a:pt x="15500" y="5767"/>
                </a:lnTo>
                <a:lnTo>
                  <a:pt x="15500" y="5743"/>
                </a:lnTo>
                <a:lnTo>
                  <a:pt x="15476" y="5646"/>
                </a:lnTo>
                <a:lnTo>
                  <a:pt x="15427" y="5573"/>
                </a:lnTo>
                <a:lnTo>
                  <a:pt x="15354" y="5475"/>
                </a:lnTo>
                <a:lnTo>
                  <a:pt x="15257" y="5427"/>
                </a:lnTo>
                <a:lnTo>
                  <a:pt x="15135" y="5378"/>
                </a:lnTo>
                <a:lnTo>
                  <a:pt x="15013" y="5354"/>
                </a:lnTo>
                <a:lnTo>
                  <a:pt x="14770" y="5329"/>
                </a:lnTo>
                <a:lnTo>
                  <a:pt x="14527" y="5305"/>
                </a:lnTo>
                <a:lnTo>
                  <a:pt x="13797" y="5256"/>
                </a:lnTo>
                <a:lnTo>
                  <a:pt x="13091" y="5208"/>
                </a:lnTo>
                <a:lnTo>
                  <a:pt x="12410" y="5208"/>
                </a:lnTo>
                <a:lnTo>
                  <a:pt x="11753" y="5159"/>
                </a:lnTo>
                <a:lnTo>
                  <a:pt x="11485" y="5135"/>
                </a:lnTo>
                <a:lnTo>
                  <a:pt x="11218" y="5086"/>
                </a:lnTo>
                <a:lnTo>
                  <a:pt x="10950" y="5013"/>
                </a:lnTo>
                <a:lnTo>
                  <a:pt x="10682" y="4989"/>
                </a:lnTo>
                <a:lnTo>
                  <a:pt x="10658" y="4940"/>
                </a:lnTo>
                <a:lnTo>
                  <a:pt x="10634" y="4867"/>
                </a:lnTo>
                <a:lnTo>
                  <a:pt x="10415" y="4599"/>
                </a:lnTo>
                <a:lnTo>
                  <a:pt x="10220" y="4332"/>
                </a:lnTo>
                <a:lnTo>
                  <a:pt x="10025" y="4040"/>
                </a:lnTo>
                <a:lnTo>
                  <a:pt x="9855" y="3748"/>
                </a:lnTo>
                <a:lnTo>
                  <a:pt x="9514" y="3164"/>
                </a:lnTo>
                <a:lnTo>
                  <a:pt x="9222" y="2531"/>
                </a:lnTo>
                <a:lnTo>
                  <a:pt x="8638" y="1290"/>
                </a:lnTo>
                <a:lnTo>
                  <a:pt x="8322" y="682"/>
                </a:lnTo>
                <a:lnTo>
                  <a:pt x="7981" y="73"/>
                </a:lnTo>
                <a:lnTo>
                  <a:pt x="7908" y="25"/>
                </a:lnTo>
                <a:lnTo>
                  <a:pt x="7835" y="0"/>
                </a:lnTo>
                <a:close/>
              </a:path>
            </a:pathLst>
          </a:custGeom>
          <a:solidFill>
            <a:schemeClr val="accent5"/>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99" name="Google Shape;99;p19"/>
          <p:cNvSpPr txBox="1">
            <a:spLocks noGrp="1"/>
          </p:cNvSpPr>
          <p:nvPr>
            <p:ph type="sldNum" idx="12"/>
          </p:nvPr>
        </p:nvSpPr>
        <p:spPr>
          <a:xfrm>
            <a:off x="10247750" y="5706059"/>
            <a:ext cx="594425" cy="426400"/>
          </a:xfrm>
          <a:prstGeom prst="rect">
            <a:avLst/>
          </a:prstGeom>
        </p:spPr>
        <p:txBody>
          <a:bodyPr spcFirstLastPara="1" wrap="square" lIns="0" tIns="0" rIns="0" bIns="0" anchor="ctr" anchorCtr="0">
            <a:noAutofit/>
          </a:bodyPr>
          <a:lstStyle/>
          <a:p>
            <a:pPr marL="0" marR="0" lvl="0" indent="0" algn="r" defTabSz="9905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408" b="0" i="0" u="none" strike="noStrike" kern="0" cap="none" spc="0" normalizeH="0" baseline="0" noProof="0">
                <a:ln>
                  <a:noFill/>
                </a:ln>
                <a:solidFill>
                  <a:srgbClr val="EEAD12"/>
                </a:solidFill>
                <a:effectLst/>
                <a:uLnTx/>
                <a:uFillTx/>
                <a:latin typeface="Vidaloka"/>
                <a:sym typeface="Vidaloka"/>
              </a:rPr>
              <a:pPr marL="0" marR="0" lvl="0" indent="0" algn="r" defTabSz="990570" rtl="0" eaLnBrk="1" fontAlgn="auto" latinLnBrk="0" hangingPunct="1">
                <a:lnSpc>
                  <a:spcPct val="100000"/>
                </a:lnSpc>
                <a:spcBef>
                  <a:spcPts val="0"/>
                </a:spcBef>
                <a:spcAft>
                  <a:spcPts val="0"/>
                </a:spcAft>
                <a:buClr>
                  <a:srgbClr val="000000"/>
                </a:buClr>
                <a:buSzTx/>
                <a:buFontTx/>
                <a:buNone/>
                <a:tabLst/>
                <a:defRPr/>
              </a:pPr>
              <a:t>10</a:t>
            </a:fld>
            <a:endParaRPr kumimoji="0" sz="1408" b="0" i="0" u="none" strike="noStrike" kern="0" cap="none" spc="0" normalizeH="0" baseline="0" noProof="0">
              <a:ln>
                <a:noFill/>
              </a:ln>
              <a:solidFill>
                <a:srgbClr val="EEAD12"/>
              </a:solidFill>
              <a:effectLst/>
              <a:uLnTx/>
              <a:uFillTx/>
              <a:latin typeface="Vidaloka"/>
              <a:sym typeface="Vidaloka"/>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2590C8A9-DB37-6658-B21C-4C883F52933D}"/>
              </a:ext>
            </a:extLst>
          </p:cNvPr>
          <p:cNvSpPr/>
          <p:nvPr/>
        </p:nvSpPr>
        <p:spPr>
          <a:xfrm>
            <a:off x="0" y="0"/>
            <a:ext cx="12192000" cy="6858000"/>
          </a:xfrm>
          <a:custGeom>
            <a:avLst/>
            <a:gdLst/>
            <a:ahLst/>
            <a:cxnLst/>
            <a:rect l="l" t="t" r="r" b="b"/>
            <a:pathLst>
              <a:path w="12192000" h="6858000">
                <a:moveTo>
                  <a:pt x="8681586" y="3961616"/>
                </a:moveTo>
                <a:cubicBezTo>
                  <a:pt x="8672582" y="3961616"/>
                  <a:pt x="8664260" y="3963117"/>
                  <a:pt x="8656620" y="3966118"/>
                </a:cubicBezTo>
                <a:cubicBezTo>
                  <a:pt x="8633972" y="3975123"/>
                  <a:pt x="8622650" y="3992722"/>
                  <a:pt x="8622650" y="4018915"/>
                </a:cubicBezTo>
                <a:cubicBezTo>
                  <a:pt x="8622650" y="4036378"/>
                  <a:pt x="8628516" y="4051044"/>
                  <a:pt x="8640248" y="4062913"/>
                </a:cubicBezTo>
                <a:cubicBezTo>
                  <a:pt x="8651981" y="4074782"/>
                  <a:pt x="8666578" y="4080716"/>
                  <a:pt x="8684041" y="4080716"/>
                </a:cubicBezTo>
                <a:cubicBezTo>
                  <a:pt x="8694682" y="4080716"/>
                  <a:pt x="8704505" y="4077851"/>
                  <a:pt x="8713509" y="4072121"/>
                </a:cubicBezTo>
                <a:cubicBezTo>
                  <a:pt x="8733154" y="4059843"/>
                  <a:pt x="8742977" y="4043609"/>
                  <a:pt x="8742977" y="4023417"/>
                </a:cubicBezTo>
                <a:cubicBezTo>
                  <a:pt x="8742977" y="4013868"/>
                  <a:pt x="8741067" y="4005682"/>
                  <a:pt x="8737247" y="3998861"/>
                </a:cubicBezTo>
                <a:cubicBezTo>
                  <a:pt x="8723604" y="3974031"/>
                  <a:pt x="8705051" y="3961616"/>
                  <a:pt x="8681586" y="3961616"/>
                </a:cubicBezTo>
                <a:close/>
                <a:moveTo>
                  <a:pt x="6408310" y="3544972"/>
                </a:moveTo>
                <a:cubicBezTo>
                  <a:pt x="6461516" y="3544972"/>
                  <a:pt x="6488119" y="3572940"/>
                  <a:pt x="6488119" y="3628874"/>
                </a:cubicBezTo>
                <a:cubicBezTo>
                  <a:pt x="6488119" y="3648792"/>
                  <a:pt x="6483890" y="3665436"/>
                  <a:pt x="6475431" y="3678806"/>
                </a:cubicBezTo>
                <a:cubicBezTo>
                  <a:pt x="6465337" y="3694631"/>
                  <a:pt x="6450875" y="3702544"/>
                  <a:pt x="6432048" y="3702544"/>
                </a:cubicBezTo>
                <a:cubicBezTo>
                  <a:pt x="6411857" y="3702544"/>
                  <a:pt x="6399034" y="3695313"/>
                  <a:pt x="6393576" y="3680852"/>
                </a:cubicBezTo>
                <a:cubicBezTo>
                  <a:pt x="6390030" y="3672394"/>
                  <a:pt x="6388255" y="3655886"/>
                  <a:pt x="6388255" y="3631330"/>
                </a:cubicBezTo>
                <a:cubicBezTo>
                  <a:pt x="6388255" y="3624509"/>
                  <a:pt x="6387710" y="3614413"/>
                  <a:pt x="6386618" y="3601043"/>
                </a:cubicBezTo>
                <a:cubicBezTo>
                  <a:pt x="6385528" y="3587674"/>
                  <a:pt x="6384981" y="3577578"/>
                  <a:pt x="6384981" y="3570757"/>
                </a:cubicBezTo>
                <a:cubicBezTo>
                  <a:pt x="6384981" y="3553567"/>
                  <a:pt x="6392757" y="3544972"/>
                  <a:pt x="6408310" y="3544972"/>
                </a:cubicBezTo>
                <a:close/>
                <a:moveTo>
                  <a:pt x="8660303" y="3538015"/>
                </a:moveTo>
                <a:cubicBezTo>
                  <a:pt x="8681586" y="3536377"/>
                  <a:pt x="8701436" y="3541971"/>
                  <a:pt x="8719853" y="3554795"/>
                </a:cubicBezTo>
                <a:cubicBezTo>
                  <a:pt x="8738270" y="3567619"/>
                  <a:pt x="8747479" y="3584399"/>
                  <a:pt x="8747479" y="3605136"/>
                </a:cubicBezTo>
                <a:cubicBezTo>
                  <a:pt x="8747479" y="3635422"/>
                  <a:pt x="8743659" y="3657796"/>
                  <a:pt x="8736020" y="3672257"/>
                </a:cubicBezTo>
                <a:cubicBezTo>
                  <a:pt x="8725924" y="3691903"/>
                  <a:pt x="8707097" y="3701725"/>
                  <a:pt x="8679539" y="3701725"/>
                </a:cubicBezTo>
                <a:cubicBezTo>
                  <a:pt x="8635610" y="3701725"/>
                  <a:pt x="8614736" y="3682626"/>
                  <a:pt x="8616920" y="3644426"/>
                </a:cubicBezTo>
                <a:cubicBezTo>
                  <a:pt x="8617466" y="3629420"/>
                  <a:pt x="8621968" y="3609638"/>
                  <a:pt x="8630426" y="3585082"/>
                </a:cubicBezTo>
                <a:cubicBezTo>
                  <a:pt x="8640248" y="3554795"/>
                  <a:pt x="8650208" y="3539106"/>
                  <a:pt x="8660303" y="3538015"/>
                </a:cubicBezTo>
                <a:close/>
                <a:moveTo>
                  <a:pt x="6914661" y="3496268"/>
                </a:moveTo>
                <a:cubicBezTo>
                  <a:pt x="6928030" y="3496268"/>
                  <a:pt x="6939900" y="3500565"/>
                  <a:pt x="6950268" y="3509160"/>
                </a:cubicBezTo>
                <a:cubicBezTo>
                  <a:pt x="6960636" y="3517755"/>
                  <a:pt x="6965821" y="3528874"/>
                  <a:pt x="6965821" y="3542516"/>
                </a:cubicBezTo>
                <a:cubicBezTo>
                  <a:pt x="6965821" y="3555886"/>
                  <a:pt x="6960636" y="3566868"/>
                  <a:pt x="6950268" y="3575463"/>
                </a:cubicBezTo>
                <a:cubicBezTo>
                  <a:pt x="6939900" y="3584058"/>
                  <a:pt x="6928030" y="3588355"/>
                  <a:pt x="6914661" y="3588355"/>
                </a:cubicBezTo>
                <a:cubicBezTo>
                  <a:pt x="6901291" y="3588355"/>
                  <a:pt x="6889558" y="3584058"/>
                  <a:pt x="6879463" y="3575463"/>
                </a:cubicBezTo>
                <a:cubicBezTo>
                  <a:pt x="6869367" y="3566868"/>
                  <a:pt x="6864320" y="3555886"/>
                  <a:pt x="6864320" y="3542516"/>
                </a:cubicBezTo>
                <a:cubicBezTo>
                  <a:pt x="6864320" y="3528874"/>
                  <a:pt x="6869367" y="3517755"/>
                  <a:pt x="6879463" y="3509160"/>
                </a:cubicBezTo>
                <a:cubicBezTo>
                  <a:pt x="6889558" y="3500565"/>
                  <a:pt x="6901291" y="3496268"/>
                  <a:pt x="6914661" y="3496268"/>
                </a:cubicBezTo>
                <a:close/>
                <a:moveTo>
                  <a:pt x="5190636" y="3496268"/>
                </a:moveTo>
                <a:cubicBezTo>
                  <a:pt x="5204006" y="3496268"/>
                  <a:pt x="5215875" y="3500565"/>
                  <a:pt x="5226243" y="3509160"/>
                </a:cubicBezTo>
                <a:cubicBezTo>
                  <a:pt x="5236611" y="3517755"/>
                  <a:pt x="5241795" y="3528874"/>
                  <a:pt x="5241795" y="3542516"/>
                </a:cubicBezTo>
                <a:cubicBezTo>
                  <a:pt x="5241795" y="3555886"/>
                  <a:pt x="5236611" y="3566868"/>
                  <a:pt x="5226243" y="3575463"/>
                </a:cubicBezTo>
                <a:cubicBezTo>
                  <a:pt x="5215875" y="3584058"/>
                  <a:pt x="5204006" y="3588355"/>
                  <a:pt x="5190636" y="3588355"/>
                </a:cubicBezTo>
                <a:cubicBezTo>
                  <a:pt x="5177266" y="3588355"/>
                  <a:pt x="5165534" y="3584058"/>
                  <a:pt x="5155438" y="3575463"/>
                </a:cubicBezTo>
                <a:cubicBezTo>
                  <a:pt x="5145342" y="3566868"/>
                  <a:pt x="5140296" y="3555886"/>
                  <a:pt x="5140296" y="3542516"/>
                </a:cubicBezTo>
                <a:cubicBezTo>
                  <a:pt x="5140296" y="3528874"/>
                  <a:pt x="5145342" y="3517755"/>
                  <a:pt x="5155438" y="3509160"/>
                </a:cubicBezTo>
                <a:cubicBezTo>
                  <a:pt x="5165534" y="3500565"/>
                  <a:pt x="5177266" y="3496268"/>
                  <a:pt x="5190636" y="3496268"/>
                </a:cubicBezTo>
                <a:close/>
                <a:moveTo>
                  <a:pt x="3961911" y="3496268"/>
                </a:moveTo>
                <a:cubicBezTo>
                  <a:pt x="3975281" y="3496268"/>
                  <a:pt x="3987150" y="3500565"/>
                  <a:pt x="3997518" y="3509160"/>
                </a:cubicBezTo>
                <a:cubicBezTo>
                  <a:pt x="4007887" y="3517755"/>
                  <a:pt x="4013071" y="3528874"/>
                  <a:pt x="4013071" y="3542516"/>
                </a:cubicBezTo>
                <a:cubicBezTo>
                  <a:pt x="4013071" y="3555886"/>
                  <a:pt x="4007887" y="3566868"/>
                  <a:pt x="3997518" y="3575463"/>
                </a:cubicBezTo>
                <a:cubicBezTo>
                  <a:pt x="3987150" y="3584058"/>
                  <a:pt x="3975281" y="3588355"/>
                  <a:pt x="3961911" y="3588355"/>
                </a:cubicBezTo>
                <a:cubicBezTo>
                  <a:pt x="3948541" y="3588355"/>
                  <a:pt x="3936809" y="3584058"/>
                  <a:pt x="3926713" y="3575463"/>
                </a:cubicBezTo>
                <a:cubicBezTo>
                  <a:pt x="3916618" y="3566868"/>
                  <a:pt x="3911570" y="3555886"/>
                  <a:pt x="3911570" y="3542516"/>
                </a:cubicBezTo>
                <a:cubicBezTo>
                  <a:pt x="3911570" y="3528874"/>
                  <a:pt x="3916618" y="3517755"/>
                  <a:pt x="3926713" y="3509160"/>
                </a:cubicBezTo>
                <a:cubicBezTo>
                  <a:pt x="3936809" y="3500565"/>
                  <a:pt x="3948541" y="3496268"/>
                  <a:pt x="3961911" y="3496268"/>
                </a:cubicBezTo>
                <a:close/>
                <a:moveTo>
                  <a:pt x="6375158" y="3326827"/>
                </a:moveTo>
                <a:cubicBezTo>
                  <a:pt x="6348146" y="3326827"/>
                  <a:pt x="6321816" y="3330238"/>
                  <a:pt x="6296168" y="3337059"/>
                </a:cubicBezTo>
                <a:cubicBezTo>
                  <a:pt x="6260970" y="3346064"/>
                  <a:pt x="6240439" y="3359365"/>
                  <a:pt x="6234572" y="3376964"/>
                </a:cubicBezTo>
                <a:cubicBezTo>
                  <a:pt x="6228706" y="3394563"/>
                  <a:pt x="6225772" y="3451111"/>
                  <a:pt x="6225772" y="3546609"/>
                </a:cubicBezTo>
                <a:cubicBezTo>
                  <a:pt x="6225772" y="3749338"/>
                  <a:pt x="6235868" y="3865027"/>
                  <a:pt x="6256059" y="3893676"/>
                </a:cubicBezTo>
                <a:cubicBezTo>
                  <a:pt x="6281707" y="3919870"/>
                  <a:pt x="6326592" y="3932967"/>
                  <a:pt x="6390711" y="3932967"/>
                </a:cubicBezTo>
                <a:cubicBezTo>
                  <a:pt x="6426727" y="3932967"/>
                  <a:pt x="6461653" y="3928192"/>
                  <a:pt x="6495486" y="3918642"/>
                </a:cubicBezTo>
                <a:cubicBezTo>
                  <a:pt x="6538597" y="3906364"/>
                  <a:pt x="6568611" y="3889038"/>
                  <a:pt x="6585527" y="3866664"/>
                </a:cubicBezTo>
                <a:cubicBezTo>
                  <a:pt x="6626183" y="3812639"/>
                  <a:pt x="6646509" y="3744836"/>
                  <a:pt x="6646509" y="3663253"/>
                </a:cubicBezTo>
                <a:cubicBezTo>
                  <a:pt x="6646509" y="3602135"/>
                  <a:pt x="6635868" y="3541698"/>
                  <a:pt x="6614586" y="3481943"/>
                </a:cubicBezTo>
                <a:cubicBezTo>
                  <a:pt x="6595759" y="3428465"/>
                  <a:pt x="6576251" y="3394358"/>
                  <a:pt x="6556059" y="3379624"/>
                </a:cubicBezTo>
                <a:cubicBezTo>
                  <a:pt x="6506946" y="3344427"/>
                  <a:pt x="6446646" y="3326827"/>
                  <a:pt x="6375158" y="3326827"/>
                </a:cubicBezTo>
                <a:close/>
                <a:moveTo>
                  <a:pt x="8605050" y="3324372"/>
                </a:moveTo>
                <a:cubicBezTo>
                  <a:pt x="8567124" y="3341289"/>
                  <a:pt x="8536156" y="3379078"/>
                  <a:pt x="8512144" y="3437742"/>
                </a:cubicBezTo>
                <a:cubicBezTo>
                  <a:pt x="8499866" y="3467755"/>
                  <a:pt x="8485269" y="3519051"/>
                  <a:pt x="8468352" y="3591630"/>
                </a:cubicBezTo>
                <a:cubicBezTo>
                  <a:pt x="8465078" y="3623553"/>
                  <a:pt x="8463440" y="3652066"/>
                  <a:pt x="8463440" y="3677169"/>
                </a:cubicBezTo>
                <a:cubicBezTo>
                  <a:pt x="8463440" y="3724099"/>
                  <a:pt x="8469716" y="3764481"/>
                  <a:pt x="8482268" y="3798315"/>
                </a:cubicBezTo>
                <a:cubicBezTo>
                  <a:pt x="8494819" y="3832148"/>
                  <a:pt x="8516510" y="3866391"/>
                  <a:pt x="8547342" y="3901043"/>
                </a:cubicBezTo>
                <a:cubicBezTo>
                  <a:pt x="8581995" y="3920143"/>
                  <a:pt x="8620194" y="3929693"/>
                  <a:pt x="8661940" y="3929693"/>
                </a:cubicBezTo>
                <a:cubicBezTo>
                  <a:pt x="8701230" y="3929693"/>
                  <a:pt x="8746797" y="3920962"/>
                  <a:pt x="8798638" y="3903499"/>
                </a:cubicBezTo>
                <a:cubicBezTo>
                  <a:pt x="8836566" y="3871303"/>
                  <a:pt x="8861395" y="3835286"/>
                  <a:pt x="8873127" y="3795450"/>
                </a:cubicBezTo>
                <a:cubicBezTo>
                  <a:pt x="8883223" y="3760798"/>
                  <a:pt x="8887724" y="3704045"/>
                  <a:pt x="8886634" y="3625190"/>
                </a:cubicBezTo>
                <a:cubicBezTo>
                  <a:pt x="8873264" y="3526418"/>
                  <a:pt x="8848162" y="3453840"/>
                  <a:pt x="8811326" y="3407455"/>
                </a:cubicBezTo>
                <a:cubicBezTo>
                  <a:pt x="8766033" y="3352066"/>
                  <a:pt x="8697274" y="3324372"/>
                  <a:pt x="8605050" y="3324372"/>
                </a:cubicBezTo>
                <a:close/>
                <a:moveTo>
                  <a:pt x="7290861" y="3324372"/>
                </a:moveTo>
                <a:cubicBezTo>
                  <a:pt x="7237928" y="3324372"/>
                  <a:pt x="7209551" y="3338151"/>
                  <a:pt x="7205732" y="3365709"/>
                </a:cubicBezTo>
                <a:cubicBezTo>
                  <a:pt x="7198910" y="3411821"/>
                  <a:pt x="7195500" y="3470757"/>
                  <a:pt x="7195500" y="3542516"/>
                </a:cubicBezTo>
                <a:cubicBezTo>
                  <a:pt x="7195500" y="3628465"/>
                  <a:pt x="7201093" y="3742926"/>
                  <a:pt x="7212280" y="3885900"/>
                </a:cubicBezTo>
                <a:cubicBezTo>
                  <a:pt x="7215008" y="3900634"/>
                  <a:pt x="7226741" y="3911548"/>
                  <a:pt x="7247478" y="3918642"/>
                </a:cubicBezTo>
                <a:cubicBezTo>
                  <a:pt x="7263030" y="3924918"/>
                  <a:pt x="7279811" y="3928056"/>
                  <a:pt x="7297819" y="3928056"/>
                </a:cubicBezTo>
                <a:cubicBezTo>
                  <a:pt x="7342021" y="3928056"/>
                  <a:pt x="7368760" y="3914822"/>
                  <a:pt x="7378037" y="3888356"/>
                </a:cubicBezTo>
                <a:cubicBezTo>
                  <a:pt x="7382675" y="3883990"/>
                  <a:pt x="7384995" y="3876760"/>
                  <a:pt x="7384995" y="3866664"/>
                </a:cubicBezTo>
                <a:cubicBezTo>
                  <a:pt x="7384995" y="3851112"/>
                  <a:pt x="7379674" y="3826964"/>
                  <a:pt x="7369033" y="3794222"/>
                </a:cubicBezTo>
                <a:cubicBezTo>
                  <a:pt x="7358392" y="3761480"/>
                  <a:pt x="7353071" y="3737605"/>
                  <a:pt x="7353071" y="3722598"/>
                </a:cubicBezTo>
                <a:cubicBezTo>
                  <a:pt x="7353071" y="3710320"/>
                  <a:pt x="7357300" y="3703635"/>
                  <a:pt x="7365759" y="3702544"/>
                </a:cubicBezTo>
                <a:cubicBezTo>
                  <a:pt x="7381857" y="3703635"/>
                  <a:pt x="7399729" y="3723690"/>
                  <a:pt x="7419374" y="3762708"/>
                </a:cubicBezTo>
                <a:cubicBezTo>
                  <a:pt x="7431107" y="3786719"/>
                  <a:pt x="7448706" y="3823008"/>
                  <a:pt x="7472171" y="3871575"/>
                </a:cubicBezTo>
                <a:cubicBezTo>
                  <a:pt x="7476537" y="3888492"/>
                  <a:pt x="7488542" y="3901726"/>
                  <a:pt x="7508187" y="3911275"/>
                </a:cubicBezTo>
                <a:cubicBezTo>
                  <a:pt x="7524831" y="3919461"/>
                  <a:pt x="7542976" y="3923554"/>
                  <a:pt x="7562621" y="3923554"/>
                </a:cubicBezTo>
                <a:cubicBezTo>
                  <a:pt x="7598365" y="3923554"/>
                  <a:pt x="7618419" y="3913049"/>
                  <a:pt x="7622785" y="3892039"/>
                </a:cubicBezTo>
                <a:cubicBezTo>
                  <a:pt x="7632335" y="3847837"/>
                  <a:pt x="7637110" y="3752203"/>
                  <a:pt x="7637110" y="3605136"/>
                </a:cubicBezTo>
                <a:cubicBezTo>
                  <a:pt x="7637110" y="3476623"/>
                  <a:pt x="7632335" y="3395859"/>
                  <a:pt x="7622785" y="3362844"/>
                </a:cubicBezTo>
                <a:cubicBezTo>
                  <a:pt x="7612962" y="3345108"/>
                  <a:pt x="7586496" y="3336241"/>
                  <a:pt x="7543385" y="3336241"/>
                </a:cubicBezTo>
                <a:cubicBezTo>
                  <a:pt x="7506004" y="3336241"/>
                  <a:pt x="7484176" y="3343744"/>
                  <a:pt x="7477901" y="3358751"/>
                </a:cubicBezTo>
                <a:cubicBezTo>
                  <a:pt x="7473535" y="3363935"/>
                  <a:pt x="7471353" y="3372939"/>
                  <a:pt x="7471353" y="3385763"/>
                </a:cubicBezTo>
                <a:cubicBezTo>
                  <a:pt x="7471353" y="3406227"/>
                  <a:pt x="7476673" y="3436582"/>
                  <a:pt x="7487314" y="3476827"/>
                </a:cubicBezTo>
                <a:cubicBezTo>
                  <a:pt x="7497956" y="3517073"/>
                  <a:pt x="7503276" y="3547564"/>
                  <a:pt x="7503276" y="3568301"/>
                </a:cubicBezTo>
                <a:cubicBezTo>
                  <a:pt x="7503276" y="3586309"/>
                  <a:pt x="7498228" y="3596132"/>
                  <a:pt x="7488133" y="3597769"/>
                </a:cubicBezTo>
                <a:cubicBezTo>
                  <a:pt x="7470670" y="3600497"/>
                  <a:pt x="7455254" y="3583171"/>
                  <a:pt x="7441885" y="3545791"/>
                </a:cubicBezTo>
                <a:cubicBezTo>
                  <a:pt x="7438064" y="3535695"/>
                  <a:pt x="7427969" y="3497905"/>
                  <a:pt x="7411598" y="3432421"/>
                </a:cubicBezTo>
                <a:cubicBezTo>
                  <a:pt x="7400411" y="3389038"/>
                  <a:pt x="7389633" y="3362026"/>
                  <a:pt x="7379265" y="3351384"/>
                </a:cubicBezTo>
                <a:cubicBezTo>
                  <a:pt x="7360711" y="3333376"/>
                  <a:pt x="7331243" y="3324372"/>
                  <a:pt x="7290861" y="3324372"/>
                </a:cubicBezTo>
                <a:close/>
                <a:moveTo>
                  <a:pt x="8174826" y="3323553"/>
                </a:moveTo>
                <a:cubicBezTo>
                  <a:pt x="8092698" y="3323553"/>
                  <a:pt x="8028441" y="3327782"/>
                  <a:pt x="7982056" y="3336241"/>
                </a:cubicBezTo>
                <a:cubicBezTo>
                  <a:pt x="7963502" y="3347428"/>
                  <a:pt x="7954225" y="3376213"/>
                  <a:pt x="7954225" y="3422599"/>
                </a:cubicBezTo>
                <a:cubicBezTo>
                  <a:pt x="7954225" y="3469529"/>
                  <a:pt x="7963502" y="3497769"/>
                  <a:pt x="7982056" y="3507319"/>
                </a:cubicBezTo>
                <a:cubicBezTo>
                  <a:pt x="7992425" y="3512776"/>
                  <a:pt x="8004430" y="3515504"/>
                  <a:pt x="8018073" y="3515504"/>
                </a:cubicBezTo>
                <a:cubicBezTo>
                  <a:pt x="8027349" y="3515504"/>
                  <a:pt x="8040992" y="3513117"/>
                  <a:pt x="8059000" y="3508342"/>
                </a:cubicBezTo>
                <a:cubicBezTo>
                  <a:pt x="8077009" y="3503567"/>
                  <a:pt x="8089833" y="3501180"/>
                  <a:pt x="8097472" y="3501180"/>
                </a:cubicBezTo>
                <a:cubicBezTo>
                  <a:pt x="8107568" y="3501180"/>
                  <a:pt x="8114525" y="3505409"/>
                  <a:pt x="8118346" y="3513867"/>
                </a:cubicBezTo>
                <a:cubicBezTo>
                  <a:pt x="8120801" y="3515504"/>
                  <a:pt x="8122029" y="3521916"/>
                  <a:pt x="8122029" y="3533103"/>
                </a:cubicBezTo>
                <a:cubicBezTo>
                  <a:pt x="8122029" y="3568301"/>
                  <a:pt x="8116572" y="3620961"/>
                  <a:pt x="8105658" y="3691084"/>
                </a:cubicBezTo>
                <a:cubicBezTo>
                  <a:pt x="8094744" y="3761207"/>
                  <a:pt x="8089287" y="3813867"/>
                  <a:pt x="8089287" y="3849065"/>
                </a:cubicBezTo>
                <a:cubicBezTo>
                  <a:pt x="8089287" y="3876077"/>
                  <a:pt x="8092288" y="3892585"/>
                  <a:pt x="8098291" y="3898588"/>
                </a:cubicBezTo>
                <a:cubicBezTo>
                  <a:pt x="8108386" y="3920416"/>
                  <a:pt x="8132670" y="3931330"/>
                  <a:pt x="8171142" y="3931330"/>
                </a:cubicBezTo>
                <a:cubicBezTo>
                  <a:pt x="8211524" y="3931330"/>
                  <a:pt x="8242629" y="3922872"/>
                  <a:pt x="8264458" y="3905955"/>
                </a:cubicBezTo>
                <a:cubicBezTo>
                  <a:pt x="8271006" y="3901043"/>
                  <a:pt x="8274280" y="3883444"/>
                  <a:pt x="8274280" y="3853158"/>
                </a:cubicBezTo>
                <a:cubicBezTo>
                  <a:pt x="8274280" y="3817414"/>
                  <a:pt x="8269710" y="3763799"/>
                  <a:pt x="8260569" y="3692312"/>
                </a:cubicBezTo>
                <a:cubicBezTo>
                  <a:pt x="8251429" y="3620825"/>
                  <a:pt x="8246859" y="3567210"/>
                  <a:pt x="8246859" y="3531466"/>
                </a:cubicBezTo>
                <a:cubicBezTo>
                  <a:pt x="8246859" y="3519734"/>
                  <a:pt x="8247950" y="3512230"/>
                  <a:pt x="8250133" y="3508956"/>
                </a:cubicBezTo>
                <a:cubicBezTo>
                  <a:pt x="8253953" y="3502680"/>
                  <a:pt x="8260092" y="3499542"/>
                  <a:pt x="8268550" y="3499542"/>
                </a:cubicBezTo>
                <a:cubicBezTo>
                  <a:pt x="8275917" y="3499542"/>
                  <a:pt x="8287650" y="3502066"/>
                  <a:pt x="8303748" y="3507114"/>
                </a:cubicBezTo>
                <a:cubicBezTo>
                  <a:pt x="8319847" y="3512162"/>
                  <a:pt x="8332125" y="3514686"/>
                  <a:pt x="8340583" y="3514686"/>
                </a:cubicBezTo>
                <a:cubicBezTo>
                  <a:pt x="8357500" y="3514686"/>
                  <a:pt x="8371142" y="3508001"/>
                  <a:pt x="8381511" y="3494631"/>
                </a:cubicBezTo>
                <a:cubicBezTo>
                  <a:pt x="8397882" y="3486173"/>
                  <a:pt x="8406068" y="3461071"/>
                  <a:pt x="8406068" y="3419324"/>
                </a:cubicBezTo>
                <a:cubicBezTo>
                  <a:pt x="8406068" y="3372939"/>
                  <a:pt x="8396244" y="3345245"/>
                  <a:pt x="8376600" y="3336241"/>
                </a:cubicBezTo>
                <a:cubicBezTo>
                  <a:pt x="8317391" y="3327782"/>
                  <a:pt x="8250133" y="3323553"/>
                  <a:pt x="8174826" y="3323553"/>
                </a:cubicBezTo>
                <a:close/>
                <a:moveTo>
                  <a:pt x="3360906" y="3322735"/>
                </a:moveTo>
                <a:cubicBezTo>
                  <a:pt x="3335258" y="3322735"/>
                  <a:pt x="3312611" y="3328874"/>
                  <a:pt x="3292966" y="3341152"/>
                </a:cubicBezTo>
                <a:cubicBezTo>
                  <a:pt x="3273320" y="3353430"/>
                  <a:pt x="3260769" y="3372394"/>
                  <a:pt x="3255313" y="3398042"/>
                </a:cubicBezTo>
                <a:cubicBezTo>
                  <a:pt x="3244126" y="3452339"/>
                  <a:pt x="3238532" y="3507182"/>
                  <a:pt x="3238532" y="3562571"/>
                </a:cubicBezTo>
                <a:cubicBezTo>
                  <a:pt x="3238532" y="3625600"/>
                  <a:pt x="3244399" y="3683990"/>
                  <a:pt x="3256131" y="3737742"/>
                </a:cubicBezTo>
                <a:cubicBezTo>
                  <a:pt x="3271683" y="3810866"/>
                  <a:pt x="3296513" y="3862026"/>
                  <a:pt x="3330620" y="3891221"/>
                </a:cubicBezTo>
                <a:cubicBezTo>
                  <a:pt x="3341261" y="3918506"/>
                  <a:pt x="3386281" y="3932148"/>
                  <a:pt x="3465681" y="3932148"/>
                </a:cubicBezTo>
                <a:cubicBezTo>
                  <a:pt x="3539897" y="3932148"/>
                  <a:pt x="3584099" y="3919325"/>
                  <a:pt x="3598286" y="3893676"/>
                </a:cubicBezTo>
                <a:cubicBezTo>
                  <a:pt x="3627755" y="3876214"/>
                  <a:pt x="3650947" y="3820825"/>
                  <a:pt x="3667864" y="3727510"/>
                </a:cubicBezTo>
                <a:cubicBezTo>
                  <a:pt x="3680688" y="3658206"/>
                  <a:pt x="3687100" y="3594768"/>
                  <a:pt x="3687100" y="3537196"/>
                </a:cubicBezTo>
                <a:cubicBezTo>
                  <a:pt x="3687100" y="3482626"/>
                  <a:pt x="3682598" y="3434604"/>
                  <a:pt x="3673594" y="3393130"/>
                </a:cubicBezTo>
                <a:cubicBezTo>
                  <a:pt x="3668410" y="3370757"/>
                  <a:pt x="3655586" y="3353430"/>
                  <a:pt x="3635122" y="3341152"/>
                </a:cubicBezTo>
                <a:cubicBezTo>
                  <a:pt x="3616568" y="3329965"/>
                  <a:pt x="3595285" y="3324372"/>
                  <a:pt x="3571275" y="3324372"/>
                </a:cubicBezTo>
                <a:cubicBezTo>
                  <a:pt x="3549447" y="3324372"/>
                  <a:pt x="3530756" y="3328874"/>
                  <a:pt x="3515203" y="3337878"/>
                </a:cubicBezTo>
                <a:cubicBezTo>
                  <a:pt x="3496104" y="3349065"/>
                  <a:pt x="3487373" y="3365027"/>
                  <a:pt x="3489010" y="3385763"/>
                </a:cubicBezTo>
                <a:cubicBezTo>
                  <a:pt x="3490101" y="3401316"/>
                  <a:pt x="3494876" y="3437878"/>
                  <a:pt x="3503335" y="3495450"/>
                </a:cubicBezTo>
                <a:cubicBezTo>
                  <a:pt x="3510701" y="3545109"/>
                  <a:pt x="3514385" y="3583990"/>
                  <a:pt x="3514385" y="3612094"/>
                </a:cubicBezTo>
                <a:cubicBezTo>
                  <a:pt x="3514385" y="3669120"/>
                  <a:pt x="3499242" y="3696951"/>
                  <a:pt x="3468955" y="3695586"/>
                </a:cubicBezTo>
                <a:cubicBezTo>
                  <a:pt x="3438941" y="3694495"/>
                  <a:pt x="3423934" y="3668301"/>
                  <a:pt x="3423934" y="3617005"/>
                </a:cubicBezTo>
                <a:cubicBezTo>
                  <a:pt x="3423934" y="3591903"/>
                  <a:pt x="3427482" y="3553840"/>
                  <a:pt x="3434576" y="3502817"/>
                </a:cubicBezTo>
                <a:cubicBezTo>
                  <a:pt x="3440852" y="3459433"/>
                  <a:pt x="3445626" y="3419597"/>
                  <a:pt x="3448900" y="3383308"/>
                </a:cubicBezTo>
                <a:cubicBezTo>
                  <a:pt x="3449446" y="3378669"/>
                  <a:pt x="3449719" y="3375531"/>
                  <a:pt x="3449719" y="3373894"/>
                </a:cubicBezTo>
                <a:cubicBezTo>
                  <a:pt x="3449719" y="3356432"/>
                  <a:pt x="3438532" y="3343062"/>
                  <a:pt x="3416159" y="3333785"/>
                </a:cubicBezTo>
                <a:cubicBezTo>
                  <a:pt x="3398969" y="3326418"/>
                  <a:pt x="3380551" y="3322735"/>
                  <a:pt x="3360906" y="3322735"/>
                </a:cubicBezTo>
                <a:close/>
                <a:moveTo>
                  <a:pt x="9257513" y="3321916"/>
                </a:moveTo>
                <a:cubicBezTo>
                  <a:pt x="9215494" y="3324645"/>
                  <a:pt x="9190256" y="3326827"/>
                  <a:pt x="9181796" y="3328465"/>
                </a:cubicBezTo>
                <a:cubicBezTo>
                  <a:pt x="9149600" y="3334740"/>
                  <a:pt x="9117540" y="3349338"/>
                  <a:pt x="9085616" y="3372257"/>
                </a:cubicBezTo>
                <a:cubicBezTo>
                  <a:pt x="9031865" y="3410184"/>
                  <a:pt x="8989163" y="3462707"/>
                  <a:pt x="8957512" y="3529829"/>
                </a:cubicBezTo>
                <a:cubicBezTo>
                  <a:pt x="8950691" y="3549474"/>
                  <a:pt x="8947281" y="3576350"/>
                  <a:pt x="8947281" y="3610456"/>
                </a:cubicBezTo>
                <a:cubicBezTo>
                  <a:pt x="8947281" y="3647837"/>
                  <a:pt x="8951238" y="3686582"/>
                  <a:pt x="8959150" y="3726691"/>
                </a:cubicBezTo>
                <a:cubicBezTo>
                  <a:pt x="8969246" y="3775805"/>
                  <a:pt x="8983161" y="3811275"/>
                  <a:pt x="9000896" y="3833103"/>
                </a:cubicBezTo>
                <a:cubicBezTo>
                  <a:pt x="9021087" y="3857660"/>
                  <a:pt x="9039504" y="3874713"/>
                  <a:pt x="9056148" y="3884263"/>
                </a:cubicBezTo>
                <a:cubicBezTo>
                  <a:pt x="9060242" y="3886446"/>
                  <a:pt x="9086844" y="3897087"/>
                  <a:pt x="9135958" y="3916187"/>
                </a:cubicBezTo>
                <a:cubicBezTo>
                  <a:pt x="9171701" y="3925191"/>
                  <a:pt x="9199122" y="3929693"/>
                  <a:pt x="9218222" y="3929693"/>
                </a:cubicBezTo>
                <a:cubicBezTo>
                  <a:pt x="9243324" y="3929693"/>
                  <a:pt x="9268428" y="3924372"/>
                  <a:pt x="9293530" y="3913731"/>
                </a:cubicBezTo>
                <a:cubicBezTo>
                  <a:pt x="9330364" y="3898178"/>
                  <a:pt x="9354785" y="3882285"/>
                  <a:pt x="9366790" y="3866050"/>
                </a:cubicBezTo>
                <a:cubicBezTo>
                  <a:pt x="9378795" y="3849816"/>
                  <a:pt x="9386162" y="3824645"/>
                  <a:pt x="9388891" y="3790538"/>
                </a:cubicBezTo>
                <a:cubicBezTo>
                  <a:pt x="9389983" y="3773622"/>
                  <a:pt x="9385686" y="3758888"/>
                  <a:pt x="9375999" y="3746337"/>
                </a:cubicBezTo>
                <a:cubicBezTo>
                  <a:pt x="9366312" y="3733786"/>
                  <a:pt x="9353010" y="3727510"/>
                  <a:pt x="9336094" y="3727510"/>
                </a:cubicBezTo>
                <a:cubicBezTo>
                  <a:pt x="9325998" y="3727510"/>
                  <a:pt x="9316040" y="3730102"/>
                  <a:pt x="9306217" y="3735286"/>
                </a:cubicBezTo>
                <a:cubicBezTo>
                  <a:pt x="9277022" y="3753567"/>
                  <a:pt x="9250146" y="3762708"/>
                  <a:pt x="9225590" y="3762708"/>
                </a:cubicBezTo>
                <a:cubicBezTo>
                  <a:pt x="9203215" y="3762708"/>
                  <a:pt x="9180024" y="3754931"/>
                  <a:pt x="9156012" y="3739379"/>
                </a:cubicBezTo>
                <a:cubicBezTo>
                  <a:pt x="9134730" y="3709638"/>
                  <a:pt x="9124088" y="3673622"/>
                  <a:pt x="9124088" y="3631330"/>
                </a:cubicBezTo>
                <a:cubicBezTo>
                  <a:pt x="9124088" y="3586036"/>
                  <a:pt x="9132820" y="3550566"/>
                  <a:pt x="9150282" y="3524917"/>
                </a:cubicBezTo>
                <a:cubicBezTo>
                  <a:pt x="9162016" y="3507455"/>
                  <a:pt x="9189028" y="3492858"/>
                  <a:pt x="9231320" y="3481125"/>
                </a:cubicBezTo>
                <a:cubicBezTo>
                  <a:pt x="9265972" y="3471575"/>
                  <a:pt x="9287800" y="3464345"/>
                  <a:pt x="9296804" y="3459433"/>
                </a:cubicBezTo>
                <a:cubicBezTo>
                  <a:pt x="9317541" y="3447155"/>
                  <a:pt x="9327908" y="3428737"/>
                  <a:pt x="9327908" y="3404181"/>
                </a:cubicBezTo>
                <a:cubicBezTo>
                  <a:pt x="9327908" y="3382898"/>
                  <a:pt x="9321496" y="3364822"/>
                  <a:pt x="9308672" y="3349952"/>
                </a:cubicBezTo>
                <a:cubicBezTo>
                  <a:pt x="9295849" y="3335081"/>
                  <a:pt x="9278796" y="3325736"/>
                  <a:pt x="9257513" y="3321916"/>
                </a:cubicBezTo>
                <a:close/>
                <a:moveTo>
                  <a:pt x="6918754" y="3321916"/>
                </a:moveTo>
                <a:cubicBezTo>
                  <a:pt x="6847812" y="3321916"/>
                  <a:pt x="6804565" y="3338424"/>
                  <a:pt x="6789013" y="3371439"/>
                </a:cubicBezTo>
                <a:cubicBezTo>
                  <a:pt x="6765547" y="3421098"/>
                  <a:pt x="6744538" y="3499815"/>
                  <a:pt x="6725984" y="3607592"/>
                </a:cubicBezTo>
                <a:cubicBezTo>
                  <a:pt x="6710432" y="3699816"/>
                  <a:pt x="6702655" y="3777851"/>
                  <a:pt x="6702655" y="3841698"/>
                </a:cubicBezTo>
                <a:cubicBezTo>
                  <a:pt x="6702655" y="3874713"/>
                  <a:pt x="6705384" y="3893676"/>
                  <a:pt x="6710841" y="3898588"/>
                </a:cubicBezTo>
                <a:cubicBezTo>
                  <a:pt x="6727757" y="3920416"/>
                  <a:pt x="6754633" y="3931330"/>
                  <a:pt x="6791468" y="3931330"/>
                </a:cubicBezTo>
                <a:cubicBezTo>
                  <a:pt x="6819299" y="3931330"/>
                  <a:pt x="6842492" y="3923554"/>
                  <a:pt x="6861046" y="3908001"/>
                </a:cubicBezTo>
                <a:cubicBezTo>
                  <a:pt x="6873869" y="3897360"/>
                  <a:pt x="6881919" y="3874986"/>
                  <a:pt x="6885193" y="3840880"/>
                </a:cubicBezTo>
                <a:cubicBezTo>
                  <a:pt x="6889831" y="3794495"/>
                  <a:pt x="6892969" y="3759570"/>
                  <a:pt x="6894606" y="3736105"/>
                </a:cubicBezTo>
                <a:cubicBezTo>
                  <a:pt x="6894060" y="3729829"/>
                  <a:pt x="6897403" y="3724577"/>
                  <a:pt x="6904634" y="3720347"/>
                </a:cubicBezTo>
                <a:cubicBezTo>
                  <a:pt x="6911864" y="3716118"/>
                  <a:pt x="6918617" y="3714004"/>
                  <a:pt x="6924893" y="3714004"/>
                </a:cubicBezTo>
                <a:cubicBezTo>
                  <a:pt x="6939354" y="3714004"/>
                  <a:pt x="6948494" y="3722189"/>
                  <a:pt x="6952314" y="3738560"/>
                </a:cubicBezTo>
                <a:cubicBezTo>
                  <a:pt x="6957498" y="3777032"/>
                  <a:pt x="6961182" y="3806091"/>
                  <a:pt x="6963365" y="3825736"/>
                </a:cubicBezTo>
                <a:cubicBezTo>
                  <a:pt x="6967184" y="3852476"/>
                  <a:pt x="6977826" y="3879898"/>
                  <a:pt x="6995289" y="3908001"/>
                </a:cubicBezTo>
                <a:cubicBezTo>
                  <a:pt x="7013569" y="3924100"/>
                  <a:pt x="7036216" y="3932148"/>
                  <a:pt x="7063229" y="3932148"/>
                </a:cubicBezTo>
                <a:cubicBezTo>
                  <a:pt x="7074415" y="3932148"/>
                  <a:pt x="7087785" y="3930239"/>
                  <a:pt x="7103338" y="3926419"/>
                </a:cubicBezTo>
                <a:cubicBezTo>
                  <a:pt x="7122437" y="3921235"/>
                  <a:pt x="7133897" y="3915095"/>
                  <a:pt x="7137717" y="3908001"/>
                </a:cubicBezTo>
                <a:cubicBezTo>
                  <a:pt x="7142628" y="3904454"/>
                  <a:pt x="7145084" y="3890675"/>
                  <a:pt x="7145084" y="3866664"/>
                </a:cubicBezTo>
                <a:cubicBezTo>
                  <a:pt x="7145084" y="3813731"/>
                  <a:pt x="7134852" y="3729693"/>
                  <a:pt x="7114388" y="3614549"/>
                </a:cubicBezTo>
                <a:cubicBezTo>
                  <a:pt x="7093106" y="3492585"/>
                  <a:pt x="7072642" y="3412367"/>
                  <a:pt x="7052997" y="3373894"/>
                </a:cubicBezTo>
                <a:cubicBezTo>
                  <a:pt x="7043993" y="3355341"/>
                  <a:pt x="7024211" y="3341698"/>
                  <a:pt x="6993651" y="3332967"/>
                </a:cubicBezTo>
                <a:cubicBezTo>
                  <a:pt x="6970732" y="3325600"/>
                  <a:pt x="6945766" y="3321916"/>
                  <a:pt x="6918754" y="3321916"/>
                </a:cubicBezTo>
                <a:close/>
                <a:moveTo>
                  <a:pt x="5780888" y="3321916"/>
                </a:moveTo>
                <a:cubicBezTo>
                  <a:pt x="5738869" y="3324645"/>
                  <a:pt x="5713630" y="3326827"/>
                  <a:pt x="5705172" y="3328465"/>
                </a:cubicBezTo>
                <a:cubicBezTo>
                  <a:pt x="5672976" y="3334740"/>
                  <a:pt x="5640915" y="3349338"/>
                  <a:pt x="5608992" y="3372257"/>
                </a:cubicBezTo>
                <a:cubicBezTo>
                  <a:pt x="5555240" y="3410184"/>
                  <a:pt x="5512539" y="3462707"/>
                  <a:pt x="5480888" y="3529829"/>
                </a:cubicBezTo>
                <a:cubicBezTo>
                  <a:pt x="5474067" y="3549474"/>
                  <a:pt x="5470657" y="3576350"/>
                  <a:pt x="5470657" y="3610456"/>
                </a:cubicBezTo>
                <a:cubicBezTo>
                  <a:pt x="5470657" y="3647837"/>
                  <a:pt x="5474612" y="3686582"/>
                  <a:pt x="5482525" y="3726691"/>
                </a:cubicBezTo>
                <a:cubicBezTo>
                  <a:pt x="5492620" y="3775805"/>
                  <a:pt x="5506536" y="3811275"/>
                  <a:pt x="5524272" y="3833103"/>
                </a:cubicBezTo>
                <a:cubicBezTo>
                  <a:pt x="5544463" y="3857660"/>
                  <a:pt x="5562880" y="3874713"/>
                  <a:pt x="5579524" y="3884263"/>
                </a:cubicBezTo>
                <a:cubicBezTo>
                  <a:pt x="5583616" y="3886446"/>
                  <a:pt x="5610220" y="3897087"/>
                  <a:pt x="5659333" y="3916187"/>
                </a:cubicBezTo>
                <a:cubicBezTo>
                  <a:pt x="5695077" y="3925191"/>
                  <a:pt x="5722499" y="3929693"/>
                  <a:pt x="5741598" y="3929693"/>
                </a:cubicBezTo>
                <a:cubicBezTo>
                  <a:pt x="5766700" y="3929693"/>
                  <a:pt x="5791802" y="3924372"/>
                  <a:pt x="5816905" y="3913731"/>
                </a:cubicBezTo>
                <a:cubicBezTo>
                  <a:pt x="5853740" y="3898178"/>
                  <a:pt x="5878160" y="3882285"/>
                  <a:pt x="5890165" y="3866050"/>
                </a:cubicBezTo>
                <a:cubicBezTo>
                  <a:pt x="5902171" y="3849816"/>
                  <a:pt x="5909538" y="3824645"/>
                  <a:pt x="5912266" y="3790538"/>
                </a:cubicBezTo>
                <a:cubicBezTo>
                  <a:pt x="5913358" y="3773622"/>
                  <a:pt x="5909060" y="3758888"/>
                  <a:pt x="5899374" y="3746337"/>
                </a:cubicBezTo>
                <a:cubicBezTo>
                  <a:pt x="5889688" y="3733786"/>
                  <a:pt x="5876387" y="3727510"/>
                  <a:pt x="5859470" y="3727510"/>
                </a:cubicBezTo>
                <a:cubicBezTo>
                  <a:pt x="5849374" y="3727510"/>
                  <a:pt x="5839415" y="3730102"/>
                  <a:pt x="5829592" y="3735286"/>
                </a:cubicBezTo>
                <a:cubicBezTo>
                  <a:pt x="5800397" y="3753567"/>
                  <a:pt x="5773521" y="3762708"/>
                  <a:pt x="5748965" y="3762708"/>
                </a:cubicBezTo>
                <a:cubicBezTo>
                  <a:pt x="5726591" y="3762708"/>
                  <a:pt x="5703398" y="3754931"/>
                  <a:pt x="5679387" y="3739379"/>
                </a:cubicBezTo>
                <a:cubicBezTo>
                  <a:pt x="5658105" y="3709638"/>
                  <a:pt x="5647464" y="3673622"/>
                  <a:pt x="5647464" y="3631330"/>
                </a:cubicBezTo>
                <a:cubicBezTo>
                  <a:pt x="5647464" y="3586036"/>
                  <a:pt x="5656196" y="3550566"/>
                  <a:pt x="5673658" y="3524917"/>
                </a:cubicBezTo>
                <a:cubicBezTo>
                  <a:pt x="5685391" y="3507455"/>
                  <a:pt x="5712402" y="3492858"/>
                  <a:pt x="5754695" y="3481125"/>
                </a:cubicBezTo>
                <a:cubicBezTo>
                  <a:pt x="5789346" y="3471575"/>
                  <a:pt x="5811175" y="3464345"/>
                  <a:pt x="5820179" y="3459433"/>
                </a:cubicBezTo>
                <a:cubicBezTo>
                  <a:pt x="5840915" y="3447155"/>
                  <a:pt x="5851284" y="3428737"/>
                  <a:pt x="5851284" y="3404181"/>
                </a:cubicBezTo>
                <a:cubicBezTo>
                  <a:pt x="5851284" y="3382898"/>
                  <a:pt x="5844872" y="3364822"/>
                  <a:pt x="5832048" y="3349952"/>
                </a:cubicBezTo>
                <a:cubicBezTo>
                  <a:pt x="5819224" y="3335081"/>
                  <a:pt x="5802171" y="3325736"/>
                  <a:pt x="5780888" y="3321916"/>
                </a:cubicBezTo>
                <a:close/>
                <a:moveTo>
                  <a:pt x="5194729" y="3321916"/>
                </a:moveTo>
                <a:cubicBezTo>
                  <a:pt x="5123787" y="3321916"/>
                  <a:pt x="5080540" y="3338424"/>
                  <a:pt x="5064989" y="3371439"/>
                </a:cubicBezTo>
                <a:cubicBezTo>
                  <a:pt x="5041523" y="3421098"/>
                  <a:pt x="5020513" y="3499815"/>
                  <a:pt x="5001959" y="3607592"/>
                </a:cubicBezTo>
                <a:cubicBezTo>
                  <a:pt x="4986407" y="3699816"/>
                  <a:pt x="4978630" y="3777851"/>
                  <a:pt x="4978630" y="3841698"/>
                </a:cubicBezTo>
                <a:cubicBezTo>
                  <a:pt x="4978630" y="3874713"/>
                  <a:pt x="4981359" y="3893676"/>
                  <a:pt x="4986816" y="3898588"/>
                </a:cubicBezTo>
                <a:cubicBezTo>
                  <a:pt x="5003732" y="3920416"/>
                  <a:pt x="5030609" y="3931330"/>
                  <a:pt x="5067444" y="3931330"/>
                </a:cubicBezTo>
                <a:cubicBezTo>
                  <a:pt x="5095274" y="3931330"/>
                  <a:pt x="5118467" y="3923554"/>
                  <a:pt x="5137020" y="3908001"/>
                </a:cubicBezTo>
                <a:cubicBezTo>
                  <a:pt x="5149845" y="3897360"/>
                  <a:pt x="5157894" y="3874986"/>
                  <a:pt x="5161169" y="3840880"/>
                </a:cubicBezTo>
                <a:cubicBezTo>
                  <a:pt x="5165806" y="3794495"/>
                  <a:pt x="5168944" y="3759570"/>
                  <a:pt x="5170582" y="3736105"/>
                </a:cubicBezTo>
                <a:cubicBezTo>
                  <a:pt x="5170036" y="3729829"/>
                  <a:pt x="5173379" y="3724577"/>
                  <a:pt x="5180609" y="3720347"/>
                </a:cubicBezTo>
                <a:cubicBezTo>
                  <a:pt x="5187839" y="3716118"/>
                  <a:pt x="5194593" y="3714004"/>
                  <a:pt x="5200868" y="3714004"/>
                </a:cubicBezTo>
                <a:cubicBezTo>
                  <a:pt x="5215329" y="3714004"/>
                  <a:pt x="5224470" y="3722189"/>
                  <a:pt x="5228289" y="3738560"/>
                </a:cubicBezTo>
                <a:cubicBezTo>
                  <a:pt x="5233474" y="3777032"/>
                  <a:pt x="5237158" y="3806091"/>
                  <a:pt x="5239341" y="3825736"/>
                </a:cubicBezTo>
                <a:cubicBezTo>
                  <a:pt x="5243160" y="3852476"/>
                  <a:pt x="5253801" y="3879898"/>
                  <a:pt x="5271263" y="3908001"/>
                </a:cubicBezTo>
                <a:cubicBezTo>
                  <a:pt x="5289545" y="3924100"/>
                  <a:pt x="5312191" y="3932148"/>
                  <a:pt x="5339203" y="3932148"/>
                </a:cubicBezTo>
                <a:cubicBezTo>
                  <a:pt x="5350390" y="3932148"/>
                  <a:pt x="5363760" y="3930239"/>
                  <a:pt x="5379313" y="3926419"/>
                </a:cubicBezTo>
                <a:cubicBezTo>
                  <a:pt x="5398412" y="3921235"/>
                  <a:pt x="5409872" y="3915095"/>
                  <a:pt x="5413693" y="3908001"/>
                </a:cubicBezTo>
                <a:cubicBezTo>
                  <a:pt x="5418603" y="3904454"/>
                  <a:pt x="5421059" y="3890675"/>
                  <a:pt x="5421059" y="3866664"/>
                </a:cubicBezTo>
                <a:cubicBezTo>
                  <a:pt x="5421059" y="3813731"/>
                  <a:pt x="5410828" y="3729693"/>
                  <a:pt x="5390363" y="3614549"/>
                </a:cubicBezTo>
                <a:cubicBezTo>
                  <a:pt x="5369081" y="3492585"/>
                  <a:pt x="5348617" y="3412367"/>
                  <a:pt x="5328972" y="3373894"/>
                </a:cubicBezTo>
                <a:cubicBezTo>
                  <a:pt x="5319967" y="3355341"/>
                  <a:pt x="5300186" y="3341698"/>
                  <a:pt x="5269626" y="3332967"/>
                </a:cubicBezTo>
                <a:cubicBezTo>
                  <a:pt x="5246707" y="3325600"/>
                  <a:pt x="5221741" y="3321916"/>
                  <a:pt x="5194729" y="3321916"/>
                </a:cubicBezTo>
                <a:close/>
                <a:moveTo>
                  <a:pt x="4809338" y="3321916"/>
                </a:moveTo>
                <a:cubicBezTo>
                  <a:pt x="4767319" y="3324645"/>
                  <a:pt x="4742080" y="3326827"/>
                  <a:pt x="4733622" y="3328465"/>
                </a:cubicBezTo>
                <a:cubicBezTo>
                  <a:pt x="4701425" y="3334740"/>
                  <a:pt x="4669365" y="3349338"/>
                  <a:pt x="4637442" y="3372257"/>
                </a:cubicBezTo>
                <a:cubicBezTo>
                  <a:pt x="4583690" y="3410184"/>
                  <a:pt x="4540989" y="3462707"/>
                  <a:pt x="4509338" y="3529829"/>
                </a:cubicBezTo>
                <a:cubicBezTo>
                  <a:pt x="4502517" y="3549474"/>
                  <a:pt x="4499106" y="3576350"/>
                  <a:pt x="4499106" y="3610456"/>
                </a:cubicBezTo>
                <a:cubicBezTo>
                  <a:pt x="4499106" y="3647837"/>
                  <a:pt x="4503062" y="3686582"/>
                  <a:pt x="4510975" y="3726691"/>
                </a:cubicBezTo>
                <a:cubicBezTo>
                  <a:pt x="4521071" y="3775805"/>
                  <a:pt x="4534987" y="3811275"/>
                  <a:pt x="4552721" y="3833103"/>
                </a:cubicBezTo>
                <a:cubicBezTo>
                  <a:pt x="4572912" y="3857660"/>
                  <a:pt x="4591330" y="3874713"/>
                  <a:pt x="4607974" y="3884263"/>
                </a:cubicBezTo>
                <a:cubicBezTo>
                  <a:pt x="4612066" y="3886446"/>
                  <a:pt x="4638670" y="3897087"/>
                  <a:pt x="4687784" y="3916187"/>
                </a:cubicBezTo>
                <a:cubicBezTo>
                  <a:pt x="4723527" y="3925191"/>
                  <a:pt x="4750948" y="3929693"/>
                  <a:pt x="4770048" y="3929693"/>
                </a:cubicBezTo>
                <a:cubicBezTo>
                  <a:pt x="4795151" y="3929693"/>
                  <a:pt x="4820252" y="3924372"/>
                  <a:pt x="4845355" y="3913731"/>
                </a:cubicBezTo>
                <a:cubicBezTo>
                  <a:pt x="4882190" y="3898178"/>
                  <a:pt x="4906610" y="3882285"/>
                  <a:pt x="4918615" y="3866050"/>
                </a:cubicBezTo>
                <a:cubicBezTo>
                  <a:pt x="4930621" y="3849816"/>
                  <a:pt x="4937988" y="3824645"/>
                  <a:pt x="4940716" y="3790538"/>
                </a:cubicBezTo>
                <a:cubicBezTo>
                  <a:pt x="4941808" y="3773622"/>
                  <a:pt x="4937510" y="3758888"/>
                  <a:pt x="4927824" y="3746337"/>
                </a:cubicBezTo>
                <a:cubicBezTo>
                  <a:pt x="4918138" y="3733786"/>
                  <a:pt x="4904836" y="3727510"/>
                  <a:pt x="4887919" y="3727510"/>
                </a:cubicBezTo>
                <a:cubicBezTo>
                  <a:pt x="4877824" y="3727510"/>
                  <a:pt x="4867865" y="3730102"/>
                  <a:pt x="4858042" y="3735286"/>
                </a:cubicBezTo>
                <a:cubicBezTo>
                  <a:pt x="4828847" y="3753567"/>
                  <a:pt x="4801971" y="3762708"/>
                  <a:pt x="4777415" y="3762708"/>
                </a:cubicBezTo>
                <a:cubicBezTo>
                  <a:pt x="4755041" y="3762708"/>
                  <a:pt x="4731848" y="3754931"/>
                  <a:pt x="4707837" y="3739379"/>
                </a:cubicBezTo>
                <a:cubicBezTo>
                  <a:pt x="4686555" y="3709638"/>
                  <a:pt x="4675914" y="3673622"/>
                  <a:pt x="4675914" y="3631330"/>
                </a:cubicBezTo>
                <a:cubicBezTo>
                  <a:pt x="4675914" y="3586036"/>
                  <a:pt x="4684645" y="3550566"/>
                  <a:pt x="4702107" y="3524917"/>
                </a:cubicBezTo>
                <a:cubicBezTo>
                  <a:pt x="4713840" y="3507455"/>
                  <a:pt x="4740853" y="3492858"/>
                  <a:pt x="4783145" y="3481125"/>
                </a:cubicBezTo>
                <a:cubicBezTo>
                  <a:pt x="4817797" y="3471575"/>
                  <a:pt x="4839625" y="3464345"/>
                  <a:pt x="4848629" y="3459433"/>
                </a:cubicBezTo>
                <a:cubicBezTo>
                  <a:pt x="4869366" y="3447155"/>
                  <a:pt x="4879734" y="3428737"/>
                  <a:pt x="4879734" y="3404181"/>
                </a:cubicBezTo>
                <a:cubicBezTo>
                  <a:pt x="4879734" y="3382898"/>
                  <a:pt x="4873323" y="3364822"/>
                  <a:pt x="4860498" y="3349952"/>
                </a:cubicBezTo>
                <a:cubicBezTo>
                  <a:pt x="4847674" y="3335081"/>
                  <a:pt x="4830621" y="3325736"/>
                  <a:pt x="4809338" y="3321916"/>
                </a:cubicBezTo>
                <a:close/>
                <a:moveTo>
                  <a:pt x="3966004" y="3321916"/>
                </a:moveTo>
                <a:cubicBezTo>
                  <a:pt x="3895063" y="3321916"/>
                  <a:pt x="3851816" y="3338424"/>
                  <a:pt x="3836263" y="3371439"/>
                </a:cubicBezTo>
                <a:cubicBezTo>
                  <a:pt x="3812798" y="3421098"/>
                  <a:pt x="3791788" y="3499815"/>
                  <a:pt x="3773234" y="3607592"/>
                </a:cubicBezTo>
                <a:cubicBezTo>
                  <a:pt x="3757682" y="3699816"/>
                  <a:pt x="3749905" y="3777851"/>
                  <a:pt x="3749905" y="3841698"/>
                </a:cubicBezTo>
                <a:cubicBezTo>
                  <a:pt x="3749905" y="3874713"/>
                  <a:pt x="3752634" y="3893676"/>
                  <a:pt x="3758091" y="3898588"/>
                </a:cubicBezTo>
                <a:cubicBezTo>
                  <a:pt x="3775008" y="3920416"/>
                  <a:pt x="3801884" y="3931330"/>
                  <a:pt x="3838719" y="3931330"/>
                </a:cubicBezTo>
                <a:cubicBezTo>
                  <a:pt x="3866550" y="3931330"/>
                  <a:pt x="3889742" y="3923554"/>
                  <a:pt x="3908296" y="3908001"/>
                </a:cubicBezTo>
                <a:cubicBezTo>
                  <a:pt x="3921120" y="3897360"/>
                  <a:pt x="3929169" y="3874986"/>
                  <a:pt x="3932443" y="3840880"/>
                </a:cubicBezTo>
                <a:cubicBezTo>
                  <a:pt x="3937081" y="3794495"/>
                  <a:pt x="3940220" y="3759570"/>
                  <a:pt x="3941856" y="3736105"/>
                </a:cubicBezTo>
                <a:cubicBezTo>
                  <a:pt x="3941311" y="3729829"/>
                  <a:pt x="3944653" y="3724577"/>
                  <a:pt x="3951884" y="3720347"/>
                </a:cubicBezTo>
                <a:cubicBezTo>
                  <a:pt x="3959115" y="3716118"/>
                  <a:pt x="3965868" y="3714004"/>
                  <a:pt x="3972143" y="3714004"/>
                </a:cubicBezTo>
                <a:cubicBezTo>
                  <a:pt x="3986605" y="3714004"/>
                  <a:pt x="3995745" y="3722189"/>
                  <a:pt x="3999564" y="3738560"/>
                </a:cubicBezTo>
                <a:cubicBezTo>
                  <a:pt x="4004749" y="3777032"/>
                  <a:pt x="4008433" y="3806091"/>
                  <a:pt x="4010615" y="3825736"/>
                </a:cubicBezTo>
                <a:cubicBezTo>
                  <a:pt x="4014435" y="3852476"/>
                  <a:pt x="4025076" y="3879898"/>
                  <a:pt x="4042539" y="3908001"/>
                </a:cubicBezTo>
                <a:cubicBezTo>
                  <a:pt x="4060819" y="3924100"/>
                  <a:pt x="4083466" y="3932148"/>
                  <a:pt x="4110479" y="3932148"/>
                </a:cubicBezTo>
                <a:cubicBezTo>
                  <a:pt x="4121666" y="3932148"/>
                  <a:pt x="4135035" y="3930239"/>
                  <a:pt x="4150588" y="3926419"/>
                </a:cubicBezTo>
                <a:cubicBezTo>
                  <a:pt x="4169688" y="3921235"/>
                  <a:pt x="4181147" y="3915095"/>
                  <a:pt x="4184967" y="3908001"/>
                </a:cubicBezTo>
                <a:cubicBezTo>
                  <a:pt x="4189879" y="3904454"/>
                  <a:pt x="4192334" y="3890675"/>
                  <a:pt x="4192334" y="3866664"/>
                </a:cubicBezTo>
                <a:cubicBezTo>
                  <a:pt x="4192334" y="3813731"/>
                  <a:pt x="4182102" y="3729693"/>
                  <a:pt x="4161638" y="3614549"/>
                </a:cubicBezTo>
                <a:cubicBezTo>
                  <a:pt x="4140356" y="3492585"/>
                  <a:pt x="4119892" y="3412367"/>
                  <a:pt x="4100247" y="3373894"/>
                </a:cubicBezTo>
                <a:cubicBezTo>
                  <a:pt x="4091243" y="3355341"/>
                  <a:pt x="4071461" y="3341698"/>
                  <a:pt x="4040902" y="3332967"/>
                </a:cubicBezTo>
                <a:cubicBezTo>
                  <a:pt x="4017982" y="3325600"/>
                  <a:pt x="3993016" y="3321916"/>
                  <a:pt x="3966004" y="3321916"/>
                </a:cubicBezTo>
                <a:close/>
                <a:moveTo>
                  <a:pt x="3075789" y="3321916"/>
                </a:moveTo>
                <a:cubicBezTo>
                  <a:pt x="3033770" y="3324645"/>
                  <a:pt x="3008531" y="3326827"/>
                  <a:pt x="3000072" y="3328465"/>
                </a:cubicBezTo>
                <a:cubicBezTo>
                  <a:pt x="2967876" y="3334740"/>
                  <a:pt x="2935815" y="3349338"/>
                  <a:pt x="2903892" y="3372257"/>
                </a:cubicBezTo>
                <a:cubicBezTo>
                  <a:pt x="2850140" y="3410184"/>
                  <a:pt x="2807439" y="3462707"/>
                  <a:pt x="2775788" y="3529829"/>
                </a:cubicBezTo>
                <a:cubicBezTo>
                  <a:pt x="2768967" y="3549474"/>
                  <a:pt x="2765556" y="3576350"/>
                  <a:pt x="2765556" y="3610456"/>
                </a:cubicBezTo>
                <a:cubicBezTo>
                  <a:pt x="2765556" y="3647837"/>
                  <a:pt x="2769513" y="3686582"/>
                  <a:pt x="2777425" y="3726691"/>
                </a:cubicBezTo>
                <a:cubicBezTo>
                  <a:pt x="2787521" y="3775805"/>
                  <a:pt x="2801437" y="3811275"/>
                  <a:pt x="2819172" y="3833103"/>
                </a:cubicBezTo>
                <a:cubicBezTo>
                  <a:pt x="2839363" y="3857660"/>
                  <a:pt x="2857780" y="3874713"/>
                  <a:pt x="2874424" y="3884263"/>
                </a:cubicBezTo>
                <a:cubicBezTo>
                  <a:pt x="2878517" y="3886446"/>
                  <a:pt x="2905120" y="3897087"/>
                  <a:pt x="2954233" y="3916187"/>
                </a:cubicBezTo>
                <a:cubicBezTo>
                  <a:pt x="2989976" y="3925191"/>
                  <a:pt x="3017398" y="3929693"/>
                  <a:pt x="3036498" y="3929693"/>
                </a:cubicBezTo>
                <a:cubicBezTo>
                  <a:pt x="3061600" y="3929693"/>
                  <a:pt x="3086703" y="3924372"/>
                  <a:pt x="3111805" y="3913731"/>
                </a:cubicBezTo>
                <a:cubicBezTo>
                  <a:pt x="3148640" y="3898178"/>
                  <a:pt x="3173060" y="3882285"/>
                  <a:pt x="3185066" y="3866050"/>
                </a:cubicBezTo>
                <a:cubicBezTo>
                  <a:pt x="3197071" y="3849816"/>
                  <a:pt x="3204438" y="3824645"/>
                  <a:pt x="3207166" y="3790538"/>
                </a:cubicBezTo>
                <a:cubicBezTo>
                  <a:pt x="3208258" y="3773622"/>
                  <a:pt x="3203961" y="3758888"/>
                  <a:pt x="3194275" y="3746337"/>
                </a:cubicBezTo>
                <a:cubicBezTo>
                  <a:pt x="3184588" y="3733786"/>
                  <a:pt x="3171286" y="3727510"/>
                  <a:pt x="3154370" y="3727510"/>
                </a:cubicBezTo>
                <a:cubicBezTo>
                  <a:pt x="3144275" y="3727510"/>
                  <a:pt x="3134315" y="3730102"/>
                  <a:pt x="3124492" y="3735286"/>
                </a:cubicBezTo>
                <a:cubicBezTo>
                  <a:pt x="3095298" y="3753567"/>
                  <a:pt x="3068421" y="3762708"/>
                  <a:pt x="3043865" y="3762708"/>
                </a:cubicBezTo>
                <a:cubicBezTo>
                  <a:pt x="3021491" y="3762708"/>
                  <a:pt x="2998299" y="3754931"/>
                  <a:pt x="2974288" y="3739379"/>
                </a:cubicBezTo>
                <a:cubicBezTo>
                  <a:pt x="2953005" y="3709638"/>
                  <a:pt x="2942364" y="3673622"/>
                  <a:pt x="2942364" y="3631330"/>
                </a:cubicBezTo>
                <a:cubicBezTo>
                  <a:pt x="2942364" y="3586036"/>
                  <a:pt x="2951096" y="3550566"/>
                  <a:pt x="2968558" y="3524917"/>
                </a:cubicBezTo>
                <a:cubicBezTo>
                  <a:pt x="2980290" y="3507455"/>
                  <a:pt x="3007303" y="3492858"/>
                  <a:pt x="3049595" y="3481125"/>
                </a:cubicBezTo>
                <a:cubicBezTo>
                  <a:pt x="3084247" y="3471575"/>
                  <a:pt x="3106075" y="3464345"/>
                  <a:pt x="3115079" y="3459433"/>
                </a:cubicBezTo>
                <a:cubicBezTo>
                  <a:pt x="3135816" y="3447155"/>
                  <a:pt x="3146184" y="3428737"/>
                  <a:pt x="3146184" y="3404181"/>
                </a:cubicBezTo>
                <a:cubicBezTo>
                  <a:pt x="3146184" y="3382898"/>
                  <a:pt x="3139772" y="3364822"/>
                  <a:pt x="3126948" y="3349952"/>
                </a:cubicBezTo>
                <a:cubicBezTo>
                  <a:pt x="3114124" y="3335081"/>
                  <a:pt x="3097071" y="3325736"/>
                  <a:pt x="3075789" y="3321916"/>
                </a:cubicBezTo>
                <a:close/>
                <a:moveTo>
                  <a:pt x="8670126" y="3148382"/>
                </a:moveTo>
                <a:cubicBezTo>
                  <a:pt x="8654300" y="3148110"/>
                  <a:pt x="8632472" y="3159433"/>
                  <a:pt x="8604641" y="3182353"/>
                </a:cubicBezTo>
                <a:cubicBezTo>
                  <a:pt x="8583086" y="3200088"/>
                  <a:pt x="8565760" y="3217278"/>
                  <a:pt x="8552663" y="3233922"/>
                </a:cubicBezTo>
                <a:cubicBezTo>
                  <a:pt x="8548843" y="3241834"/>
                  <a:pt x="8546933" y="3250156"/>
                  <a:pt x="8546933" y="3258887"/>
                </a:cubicBezTo>
                <a:cubicBezTo>
                  <a:pt x="8546933" y="3270893"/>
                  <a:pt x="8550208" y="3280443"/>
                  <a:pt x="8556756" y="3287537"/>
                </a:cubicBezTo>
                <a:cubicBezTo>
                  <a:pt x="8563304" y="3294631"/>
                  <a:pt x="8572445" y="3298178"/>
                  <a:pt x="8584178" y="3298178"/>
                </a:cubicBezTo>
                <a:cubicBezTo>
                  <a:pt x="8589634" y="3296541"/>
                  <a:pt x="8603960" y="3283990"/>
                  <a:pt x="8627152" y="3260524"/>
                </a:cubicBezTo>
                <a:cubicBezTo>
                  <a:pt x="8648434" y="3238424"/>
                  <a:pt x="8662758" y="3227373"/>
                  <a:pt x="8670126" y="3227373"/>
                </a:cubicBezTo>
                <a:cubicBezTo>
                  <a:pt x="8678857" y="3227373"/>
                  <a:pt x="8689635" y="3235695"/>
                  <a:pt x="8702458" y="3252339"/>
                </a:cubicBezTo>
                <a:cubicBezTo>
                  <a:pt x="8718830" y="3273349"/>
                  <a:pt x="8731244" y="3286855"/>
                  <a:pt x="8739703" y="3292857"/>
                </a:cubicBezTo>
                <a:cubicBezTo>
                  <a:pt x="8745978" y="3297496"/>
                  <a:pt x="8752254" y="3299815"/>
                  <a:pt x="8758530" y="3299815"/>
                </a:cubicBezTo>
                <a:cubicBezTo>
                  <a:pt x="8768352" y="3299815"/>
                  <a:pt x="8776606" y="3295995"/>
                  <a:pt x="8783291" y="3288356"/>
                </a:cubicBezTo>
                <a:cubicBezTo>
                  <a:pt x="8789976" y="3280716"/>
                  <a:pt x="8793318" y="3271848"/>
                  <a:pt x="8793318" y="3261752"/>
                </a:cubicBezTo>
                <a:cubicBezTo>
                  <a:pt x="8788407" y="3241834"/>
                  <a:pt x="8771763" y="3218232"/>
                  <a:pt x="8743386" y="3190947"/>
                </a:cubicBezTo>
                <a:cubicBezTo>
                  <a:pt x="8713918" y="3162571"/>
                  <a:pt x="8689498" y="3148382"/>
                  <a:pt x="8670126" y="3148382"/>
                </a:cubicBezTo>
                <a:close/>
                <a:moveTo>
                  <a:pt x="6917935" y="3148382"/>
                </a:moveTo>
                <a:cubicBezTo>
                  <a:pt x="6902109" y="3148110"/>
                  <a:pt x="6880145" y="3159433"/>
                  <a:pt x="6852041" y="3182353"/>
                </a:cubicBezTo>
                <a:cubicBezTo>
                  <a:pt x="6830486" y="3200088"/>
                  <a:pt x="6813296" y="3217278"/>
                  <a:pt x="6800473" y="3233922"/>
                </a:cubicBezTo>
                <a:cubicBezTo>
                  <a:pt x="6796380" y="3241834"/>
                  <a:pt x="6794333" y="3250156"/>
                  <a:pt x="6794333" y="3258887"/>
                </a:cubicBezTo>
                <a:cubicBezTo>
                  <a:pt x="6794333" y="3270893"/>
                  <a:pt x="6797676" y="3280443"/>
                  <a:pt x="6804361" y="3287537"/>
                </a:cubicBezTo>
                <a:cubicBezTo>
                  <a:pt x="6811045" y="3294631"/>
                  <a:pt x="6820118" y="3298178"/>
                  <a:pt x="6831578" y="3298178"/>
                </a:cubicBezTo>
                <a:cubicBezTo>
                  <a:pt x="6837308" y="3296541"/>
                  <a:pt x="6851632" y="3283990"/>
                  <a:pt x="6874552" y="3260524"/>
                </a:cubicBezTo>
                <a:cubicBezTo>
                  <a:pt x="6896107" y="3238424"/>
                  <a:pt x="6910568" y="3227373"/>
                  <a:pt x="6917935" y="3227373"/>
                </a:cubicBezTo>
                <a:cubicBezTo>
                  <a:pt x="6926393" y="3227373"/>
                  <a:pt x="6937171" y="3235695"/>
                  <a:pt x="6950268" y="3252339"/>
                </a:cubicBezTo>
                <a:cubicBezTo>
                  <a:pt x="6966639" y="3273349"/>
                  <a:pt x="6979054" y="3286855"/>
                  <a:pt x="6987512" y="3292857"/>
                </a:cubicBezTo>
                <a:cubicBezTo>
                  <a:pt x="6993787" y="3297496"/>
                  <a:pt x="7000063" y="3299815"/>
                  <a:pt x="7006339" y="3299815"/>
                </a:cubicBezTo>
                <a:cubicBezTo>
                  <a:pt x="7016162" y="3299815"/>
                  <a:pt x="7024347" y="3295995"/>
                  <a:pt x="7030896" y="3288356"/>
                </a:cubicBezTo>
                <a:cubicBezTo>
                  <a:pt x="7037444" y="3280716"/>
                  <a:pt x="7040718" y="3271848"/>
                  <a:pt x="7040718" y="3261752"/>
                </a:cubicBezTo>
                <a:cubicBezTo>
                  <a:pt x="7036080" y="3241834"/>
                  <a:pt x="7019572" y="3218232"/>
                  <a:pt x="6991196" y="3190947"/>
                </a:cubicBezTo>
                <a:cubicBezTo>
                  <a:pt x="6961455" y="3162571"/>
                  <a:pt x="6937035" y="3148382"/>
                  <a:pt x="6917935" y="3148382"/>
                </a:cubicBezTo>
                <a:close/>
                <a:moveTo>
                  <a:pt x="5261032" y="3147564"/>
                </a:moveTo>
                <a:cubicBezTo>
                  <a:pt x="5242205" y="3151384"/>
                  <a:pt x="5214784" y="3160524"/>
                  <a:pt x="5178767" y="3174986"/>
                </a:cubicBezTo>
                <a:cubicBezTo>
                  <a:pt x="5136748" y="3191902"/>
                  <a:pt x="5104961" y="3206637"/>
                  <a:pt x="5083405" y="3219187"/>
                </a:cubicBezTo>
                <a:cubicBezTo>
                  <a:pt x="5072764" y="3225463"/>
                  <a:pt x="5071400" y="3238424"/>
                  <a:pt x="5079313" y="3258069"/>
                </a:cubicBezTo>
                <a:cubicBezTo>
                  <a:pt x="5085862" y="3274713"/>
                  <a:pt x="5094047" y="3282353"/>
                  <a:pt x="5103869" y="3280988"/>
                </a:cubicBezTo>
                <a:cubicBezTo>
                  <a:pt x="5133337" y="3272530"/>
                  <a:pt x="5170855" y="3259160"/>
                  <a:pt x="5216420" y="3240879"/>
                </a:cubicBezTo>
                <a:cubicBezTo>
                  <a:pt x="5248071" y="3228055"/>
                  <a:pt x="5272083" y="3217141"/>
                  <a:pt x="5288453" y="3208137"/>
                </a:cubicBezTo>
                <a:cubicBezTo>
                  <a:pt x="5293910" y="3198587"/>
                  <a:pt x="5293774" y="3186718"/>
                  <a:pt x="5288044" y="3172530"/>
                </a:cubicBezTo>
                <a:cubicBezTo>
                  <a:pt x="5281495" y="3156432"/>
                  <a:pt x="5272491" y="3148110"/>
                  <a:pt x="5261032" y="3147564"/>
                </a:cubicBezTo>
                <a:close/>
                <a:moveTo>
                  <a:pt x="3454221" y="3090674"/>
                </a:moveTo>
                <a:cubicBezTo>
                  <a:pt x="3432939" y="3090674"/>
                  <a:pt x="3414522" y="3095176"/>
                  <a:pt x="3398969" y="3104181"/>
                </a:cubicBezTo>
                <a:cubicBezTo>
                  <a:pt x="3382052" y="3114276"/>
                  <a:pt x="3370319" y="3128874"/>
                  <a:pt x="3363771" y="3147973"/>
                </a:cubicBezTo>
                <a:cubicBezTo>
                  <a:pt x="3362680" y="3150975"/>
                  <a:pt x="3362134" y="3153567"/>
                  <a:pt x="3362134" y="3155750"/>
                </a:cubicBezTo>
                <a:cubicBezTo>
                  <a:pt x="3362134" y="3168574"/>
                  <a:pt x="3372639" y="3174986"/>
                  <a:pt x="3393648" y="3174986"/>
                </a:cubicBezTo>
                <a:cubicBezTo>
                  <a:pt x="3408928" y="3156432"/>
                  <a:pt x="3426117" y="3147155"/>
                  <a:pt x="3445217" y="3147155"/>
                </a:cubicBezTo>
                <a:cubicBezTo>
                  <a:pt x="3457768" y="3147155"/>
                  <a:pt x="3467591" y="3152748"/>
                  <a:pt x="3474685" y="3163935"/>
                </a:cubicBezTo>
                <a:cubicBezTo>
                  <a:pt x="3479050" y="3170483"/>
                  <a:pt x="3481233" y="3176350"/>
                  <a:pt x="3481233" y="3181534"/>
                </a:cubicBezTo>
                <a:cubicBezTo>
                  <a:pt x="3481233" y="3190538"/>
                  <a:pt x="3473866" y="3199542"/>
                  <a:pt x="3459132" y="3208546"/>
                </a:cubicBezTo>
                <a:cubicBezTo>
                  <a:pt x="3446036" y="3216186"/>
                  <a:pt x="3438532" y="3221098"/>
                  <a:pt x="3436622" y="3223280"/>
                </a:cubicBezTo>
                <a:cubicBezTo>
                  <a:pt x="3429528" y="3229556"/>
                  <a:pt x="3425981" y="3237196"/>
                  <a:pt x="3425981" y="3246200"/>
                </a:cubicBezTo>
                <a:cubicBezTo>
                  <a:pt x="3425981" y="3252202"/>
                  <a:pt x="3426936" y="3258478"/>
                  <a:pt x="3428846" y="3265027"/>
                </a:cubicBezTo>
                <a:cubicBezTo>
                  <a:pt x="3429665" y="3266391"/>
                  <a:pt x="3430483" y="3268164"/>
                  <a:pt x="3431302" y="3270347"/>
                </a:cubicBezTo>
                <a:cubicBezTo>
                  <a:pt x="3435667" y="3280443"/>
                  <a:pt x="3443307" y="3285490"/>
                  <a:pt x="3454221" y="3285490"/>
                </a:cubicBezTo>
                <a:cubicBezTo>
                  <a:pt x="3462953" y="3285490"/>
                  <a:pt x="3469501" y="3280716"/>
                  <a:pt x="3473866" y="3271166"/>
                </a:cubicBezTo>
                <a:lnTo>
                  <a:pt x="3491056" y="3253567"/>
                </a:lnTo>
                <a:cubicBezTo>
                  <a:pt x="3495149" y="3249474"/>
                  <a:pt x="3499514" y="3246336"/>
                  <a:pt x="3504153" y="3244154"/>
                </a:cubicBezTo>
                <a:cubicBezTo>
                  <a:pt x="3518069" y="3237605"/>
                  <a:pt x="3528710" y="3227100"/>
                  <a:pt x="3536077" y="3212639"/>
                </a:cubicBezTo>
                <a:cubicBezTo>
                  <a:pt x="3543171" y="3199542"/>
                  <a:pt x="3546718" y="3184945"/>
                  <a:pt x="3546718" y="3168846"/>
                </a:cubicBezTo>
                <a:cubicBezTo>
                  <a:pt x="3546718" y="3159024"/>
                  <a:pt x="3545353" y="3149883"/>
                  <a:pt x="3542625" y="3141425"/>
                </a:cubicBezTo>
                <a:cubicBezTo>
                  <a:pt x="3539624" y="3125054"/>
                  <a:pt x="3528028" y="3112093"/>
                  <a:pt x="3507837" y="3102543"/>
                </a:cubicBezTo>
                <a:cubicBezTo>
                  <a:pt x="3490919" y="3094631"/>
                  <a:pt x="3473048" y="3090674"/>
                  <a:pt x="3454221" y="3090674"/>
                </a:cubicBezTo>
                <a:close/>
                <a:moveTo>
                  <a:pt x="9310236" y="2951967"/>
                </a:moveTo>
                <a:cubicBezTo>
                  <a:pt x="9301504" y="2951967"/>
                  <a:pt x="9293182" y="2953467"/>
                  <a:pt x="9285270" y="2956469"/>
                </a:cubicBezTo>
                <a:cubicBezTo>
                  <a:pt x="9262896" y="2965473"/>
                  <a:pt x="9251708" y="2983072"/>
                  <a:pt x="9251708" y="3009265"/>
                </a:cubicBezTo>
                <a:cubicBezTo>
                  <a:pt x="9251708" y="3026728"/>
                  <a:pt x="9257575" y="3041394"/>
                  <a:pt x="9269308" y="3053263"/>
                </a:cubicBezTo>
                <a:cubicBezTo>
                  <a:pt x="9281040" y="3065132"/>
                  <a:pt x="9295502" y="3071066"/>
                  <a:pt x="9312691" y="3071066"/>
                </a:cubicBezTo>
                <a:cubicBezTo>
                  <a:pt x="9323332" y="3071066"/>
                  <a:pt x="9333292" y="3068201"/>
                  <a:pt x="9342568" y="3062472"/>
                </a:cubicBezTo>
                <a:cubicBezTo>
                  <a:pt x="9361941" y="3050193"/>
                  <a:pt x="9371627" y="3033959"/>
                  <a:pt x="9371627" y="3013768"/>
                </a:cubicBezTo>
                <a:cubicBezTo>
                  <a:pt x="9371627" y="3004218"/>
                  <a:pt x="9369717" y="2996032"/>
                  <a:pt x="9365897" y="2989211"/>
                </a:cubicBezTo>
                <a:cubicBezTo>
                  <a:pt x="9352255" y="2964381"/>
                  <a:pt x="9333701" y="2951967"/>
                  <a:pt x="9310236" y="2951967"/>
                </a:cubicBezTo>
                <a:close/>
                <a:moveTo>
                  <a:pt x="6815095" y="2951967"/>
                </a:moveTo>
                <a:cubicBezTo>
                  <a:pt x="6806091" y="2951967"/>
                  <a:pt x="6797632" y="2953467"/>
                  <a:pt x="6789720" y="2956469"/>
                </a:cubicBezTo>
                <a:cubicBezTo>
                  <a:pt x="6767346" y="2965473"/>
                  <a:pt x="6756159" y="2983072"/>
                  <a:pt x="6756159" y="3009265"/>
                </a:cubicBezTo>
                <a:cubicBezTo>
                  <a:pt x="6756159" y="3026728"/>
                  <a:pt x="6762025" y="3041394"/>
                  <a:pt x="6773758" y="3053263"/>
                </a:cubicBezTo>
                <a:cubicBezTo>
                  <a:pt x="6785491" y="3065132"/>
                  <a:pt x="6800088" y="3071066"/>
                  <a:pt x="6817551" y="3071066"/>
                </a:cubicBezTo>
                <a:cubicBezTo>
                  <a:pt x="6828192" y="3071066"/>
                  <a:pt x="6838014" y="3068201"/>
                  <a:pt x="6847019" y="3062472"/>
                </a:cubicBezTo>
                <a:cubicBezTo>
                  <a:pt x="6866391" y="3050193"/>
                  <a:pt x="6876077" y="3033959"/>
                  <a:pt x="6876077" y="3013768"/>
                </a:cubicBezTo>
                <a:cubicBezTo>
                  <a:pt x="6876077" y="3004218"/>
                  <a:pt x="6874304" y="2996032"/>
                  <a:pt x="6870757" y="2989211"/>
                </a:cubicBezTo>
                <a:cubicBezTo>
                  <a:pt x="6857114" y="2964381"/>
                  <a:pt x="6838560" y="2951967"/>
                  <a:pt x="6815095" y="2951967"/>
                </a:cubicBezTo>
                <a:close/>
                <a:moveTo>
                  <a:pt x="4585836" y="2951967"/>
                </a:moveTo>
                <a:cubicBezTo>
                  <a:pt x="4576831" y="2951967"/>
                  <a:pt x="4568510" y="2953467"/>
                  <a:pt x="4560870" y="2956469"/>
                </a:cubicBezTo>
                <a:cubicBezTo>
                  <a:pt x="4538223" y="2965473"/>
                  <a:pt x="4526900" y="2983072"/>
                  <a:pt x="4526900" y="3009265"/>
                </a:cubicBezTo>
                <a:cubicBezTo>
                  <a:pt x="4526900" y="3026728"/>
                  <a:pt x="4532766" y="3041394"/>
                  <a:pt x="4544499" y="3053263"/>
                </a:cubicBezTo>
                <a:cubicBezTo>
                  <a:pt x="4556232" y="3065132"/>
                  <a:pt x="4570829" y="3071066"/>
                  <a:pt x="4588291" y="3071066"/>
                </a:cubicBezTo>
                <a:cubicBezTo>
                  <a:pt x="4598932" y="3071066"/>
                  <a:pt x="4608755" y="3068201"/>
                  <a:pt x="4617759" y="3062472"/>
                </a:cubicBezTo>
                <a:cubicBezTo>
                  <a:pt x="4637405" y="3050193"/>
                  <a:pt x="4647227" y="3033959"/>
                  <a:pt x="4647227" y="3013768"/>
                </a:cubicBezTo>
                <a:cubicBezTo>
                  <a:pt x="4647227" y="3004218"/>
                  <a:pt x="4645317" y="2996032"/>
                  <a:pt x="4641497" y="2989211"/>
                </a:cubicBezTo>
                <a:cubicBezTo>
                  <a:pt x="4627855" y="2964381"/>
                  <a:pt x="4609301" y="2951967"/>
                  <a:pt x="4585836" y="2951967"/>
                </a:cubicBezTo>
                <a:close/>
                <a:moveTo>
                  <a:pt x="8789560" y="2535322"/>
                </a:moveTo>
                <a:cubicBezTo>
                  <a:pt x="8842766" y="2535322"/>
                  <a:pt x="8869370" y="2563289"/>
                  <a:pt x="8869370" y="2619224"/>
                </a:cubicBezTo>
                <a:cubicBezTo>
                  <a:pt x="8869370" y="2639142"/>
                  <a:pt x="8865140" y="2655786"/>
                  <a:pt x="8856682" y="2669156"/>
                </a:cubicBezTo>
                <a:cubicBezTo>
                  <a:pt x="8846586" y="2684981"/>
                  <a:pt x="8832125" y="2692894"/>
                  <a:pt x="8813298" y="2692894"/>
                </a:cubicBezTo>
                <a:cubicBezTo>
                  <a:pt x="8793107" y="2692894"/>
                  <a:pt x="8780284" y="2685664"/>
                  <a:pt x="8774826" y="2671202"/>
                </a:cubicBezTo>
                <a:cubicBezTo>
                  <a:pt x="8771280" y="2662744"/>
                  <a:pt x="8769506" y="2646236"/>
                  <a:pt x="8769506" y="2621680"/>
                </a:cubicBezTo>
                <a:cubicBezTo>
                  <a:pt x="8769506" y="2614858"/>
                  <a:pt x="8768960" y="2604763"/>
                  <a:pt x="8767868" y="2591393"/>
                </a:cubicBezTo>
                <a:cubicBezTo>
                  <a:pt x="8766778" y="2578023"/>
                  <a:pt x="8766232" y="2567928"/>
                  <a:pt x="8766232" y="2561107"/>
                </a:cubicBezTo>
                <a:cubicBezTo>
                  <a:pt x="8766232" y="2543917"/>
                  <a:pt x="8774008" y="2535322"/>
                  <a:pt x="8789560" y="2535322"/>
                </a:cubicBezTo>
                <a:close/>
                <a:moveTo>
                  <a:pt x="7542195" y="2535322"/>
                </a:moveTo>
                <a:cubicBezTo>
                  <a:pt x="7595128" y="2535322"/>
                  <a:pt x="7621595" y="2563289"/>
                  <a:pt x="7621595" y="2619224"/>
                </a:cubicBezTo>
                <a:cubicBezTo>
                  <a:pt x="7621595" y="2639142"/>
                  <a:pt x="7617502" y="2655786"/>
                  <a:pt x="7609316" y="2669156"/>
                </a:cubicBezTo>
                <a:cubicBezTo>
                  <a:pt x="7599221" y="2684981"/>
                  <a:pt x="7584623" y="2692894"/>
                  <a:pt x="7565524" y="2692894"/>
                </a:cubicBezTo>
                <a:cubicBezTo>
                  <a:pt x="7545606" y="2692894"/>
                  <a:pt x="7532781" y="2685664"/>
                  <a:pt x="7527051" y="2671202"/>
                </a:cubicBezTo>
                <a:cubicBezTo>
                  <a:pt x="7524868" y="2665200"/>
                  <a:pt x="7523368" y="2655377"/>
                  <a:pt x="7522549" y="2641734"/>
                </a:cubicBezTo>
                <a:cubicBezTo>
                  <a:pt x="7536737" y="2641189"/>
                  <a:pt x="7549834" y="2640507"/>
                  <a:pt x="7561840" y="2639688"/>
                </a:cubicBezTo>
                <a:cubicBezTo>
                  <a:pt x="7574391" y="2632594"/>
                  <a:pt x="7580667" y="2622635"/>
                  <a:pt x="7580667" y="2609811"/>
                </a:cubicBezTo>
                <a:cubicBezTo>
                  <a:pt x="7580667" y="2593712"/>
                  <a:pt x="7572618" y="2584845"/>
                  <a:pt x="7556519" y="2583208"/>
                </a:cubicBezTo>
                <a:cubicBezTo>
                  <a:pt x="7546151" y="2582116"/>
                  <a:pt x="7533873" y="2581298"/>
                  <a:pt x="7519684" y="2580752"/>
                </a:cubicBezTo>
                <a:cubicBezTo>
                  <a:pt x="7519139" y="2572567"/>
                  <a:pt x="7518866" y="2566018"/>
                  <a:pt x="7518866" y="2561107"/>
                </a:cubicBezTo>
                <a:cubicBezTo>
                  <a:pt x="7518866" y="2543917"/>
                  <a:pt x="7526642" y="2535322"/>
                  <a:pt x="7542195" y="2535322"/>
                </a:cubicBezTo>
                <a:close/>
                <a:moveTo>
                  <a:pt x="4564553" y="2528365"/>
                </a:moveTo>
                <a:cubicBezTo>
                  <a:pt x="4585836" y="2526728"/>
                  <a:pt x="4605686" y="2532321"/>
                  <a:pt x="4624103" y="2545145"/>
                </a:cubicBezTo>
                <a:cubicBezTo>
                  <a:pt x="4642520" y="2557969"/>
                  <a:pt x="4651729" y="2574749"/>
                  <a:pt x="4651729" y="2595486"/>
                </a:cubicBezTo>
                <a:cubicBezTo>
                  <a:pt x="4651729" y="2625773"/>
                  <a:pt x="4647909" y="2648146"/>
                  <a:pt x="4640270" y="2662608"/>
                </a:cubicBezTo>
                <a:cubicBezTo>
                  <a:pt x="4630174" y="2682253"/>
                  <a:pt x="4611347" y="2692076"/>
                  <a:pt x="4583790" y="2692076"/>
                </a:cubicBezTo>
                <a:cubicBezTo>
                  <a:pt x="4539860" y="2692076"/>
                  <a:pt x="4518987" y="2672976"/>
                  <a:pt x="4521171" y="2634777"/>
                </a:cubicBezTo>
                <a:cubicBezTo>
                  <a:pt x="4521716" y="2619770"/>
                  <a:pt x="4526217" y="2599988"/>
                  <a:pt x="4534676" y="2575431"/>
                </a:cubicBezTo>
                <a:cubicBezTo>
                  <a:pt x="4544499" y="2545145"/>
                  <a:pt x="4554458" y="2529456"/>
                  <a:pt x="4564553" y="2528365"/>
                </a:cubicBezTo>
                <a:close/>
                <a:moveTo>
                  <a:pt x="2326179" y="2528365"/>
                </a:moveTo>
                <a:cubicBezTo>
                  <a:pt x="2347461" y="2526728"/>
                  <a:pt x="2367311" y="2532321"/>
                  <a:pt x="2385728" y="2545145"/>
                </a:cubicBezTo>
                <a:cubicBezTo>
                  <a:pt x="2404146" y="2557969"/>
                  <a:pt x="2413355" y="2574749"/>
                  <a:pt x="2413355" y="2595486"/>
                </a:cubicBezTo>
                <a:cubicBezTo>
                  <a:pt x="2413355" y="2625773"/>
                  <a:pt x="2409535" y="2648146"/>
                  <a:pt x="2401895" y="2662608"/>
                </a:cubicBezTo>
                <a:cubicBezTo>
                  <a:pt x="2391799" y="2682253"/>
                  <a:pt x="2372972" y="2692076"/>
                  <a:pt x="2345414" y="2692076"/>
                </a:cubicBezTo>
                <a:cubicBezTo>
                  <a:pt x="2301486" y="2692076"/>
                  <a:pt x="2280613" y="2672976"/>
                  <a:pt x="2282795" y="2634777"/>
                </a:cubicBezTo>
                <a:cubicBezTo>
                  <a:pt x="2283341" y="2619770"/>
                  <a:pt x="2287843" y="2599988"/>
                  <a:pt x="2296302" y="2575431"/>
                </a:cubicBezTo>
                <a:cubicBezTo>
                  <a:pt x="2306124" y="2545145"/>
                  <a:pt x="2316083" y="2529456"/>
                  <a:pt x="2326179" y="2528365"/>
                </a:cubicBezTo>
                <a:close/>
                <a:moveTo>
                  <a:pt x="9295910" y="2486618"/>
                </a:moveTo>
                <a:cubicBezTo>
                  <a:pt x="9309281" y="2486618"/>
                  <a:pt x="9321150" y="2490916"/>
                  <a:pt x="9331518" y="2499511"/>
                </a:cubicBezTo>
                <a:cubicBezTo>
                  <a:pt x="9341886" y="2508105"/>
                  <a:pt x="9347070" y="2519224"/>
                  <a:pt x="9347070" y="2532867"/>
                </a:cubicBezTo>
                <a:cubicBezTo>
                  <a:pt x="9347070" y="2546236"/>
                  <a:pt x="9341886" y="2557219"/>
                  <a:pt x="9331518" y="2565813"/>
                </a:cubicBezTo>
                <a:cubicBezTo>
                  <a:pt x="9321150" y="2574408"/>
                  <a:pt x="9309281" y="2578706"/>
                  <a:pt x="9295910" y="2578706"/>
                </a:cubicBezTo>
                <a:cubicBezTo>
                  <a:pt x="9282541" y="2578706"/>
                  <a:pt x="9270808" y="2574408"/>
                  <a:pt x="9260713" y="2565813"/>
                </a:cubicBezTo>
                <a:cubicBezTo>
                  <a:pt x="9250618" y="2557219"/>
                  <a:pt x="9245570" y="2546236"/>
                  <a:pt x="9245570" y="2532867"/>
                </a:cubicBezTo>
                <a:cubicBezTo>
                  <a:pt x="9245570" y="2519224"/>
                  <a:pt x="9250618" y="2508105"/>
                  <a:pt x="9260713" y="2499511"/>
                </a:cubicBezTo>
                <a:cubicBezTo>
                  <a:pt x="9270808" y="2490916"/>
                  <a:pt x="9282541" y="2486618"/>
                  <a:pt x="9295910" y="2486618"/>
                </a:cubicBezTo>
                <a:close/>
                <a:moveTo>
                  <a:pt x="8048136" y="2486618"/>
                </a:moveTo>
                <a:cubicBezTo>
                  <a:pt x="8061505" y="2486618"/>
                  <a:pt x="8073375" y="2490916"/>
                  <a:pt x="8083743" y="2499511"/>
                </a:cubicBezTo>
                <a:cubicBezTo>
                  <a:pt x="8094112" y="2508105"/>
                  <a:pt x="8099296" y="2519224"/>
                  <a:pt x="8099296" y="2532867"/>
                </a:cubicBezTo>
                <a:cubicBezTo>
                  <a:pt x="8099296" y="2546236"/>
                  <a:pt x="8094112" y="2557219"/>
                  <a:pt x="8083743" y="2565813"/>
                </a:cubicBezTo>
                <a:cubicBezTo>
                  <a:pt x="8073375" y="2574408"/>
                  <a:pt x="8061506" y="2578706"/>
                  <a:pt x="8048136" y="2578706"/>
                </a:cubicBezTo>
                <a:cubicBezTo>
                  <a:pt x="8034766" y="2578706"/>
                  <a:pt x="8023034" y="2574408"/>
                  <a:pt x="8012938" y="2565813"/>
                </a:cubicBezTo>
                <a:cubicBezTo>
                  <a:pt x="8002843" y="2557219"/>
                  <a:pt x="7997795" y="2546236"/>
                  <a:pt x="7997795" y="2532867"/>
                </a:cubicBezTo>
                <a:cubicBezTo>
                  <a:pt x="7997795" y="2519224"/>
                  <a:pt x="8002843" y="2508105"/>
                  <a:pt x="8012938" y="2499511"/>
                </a:cubicBezTo>
                <a:cubicBezTo>
                  <a:pt x="8023033" y="2490916"/>
                  <a:pt x="8034766" y="2486618"/>
                  <a:pt x="8048136" y="2486618"/>
                </a:cubicBezTo>
                <a:close/>
                <a:moveTo>
                  <a:pt x="4064751" y="2472294"/>
                </a:moveTo>
                <a:cubicBezTo>
                  <a:pt x="4102132" y="2472294"/>
                  <a:pt x="4121642" y="2485663"/>
                  <a:pt x="4123278" y="2512403"/>
                </a:cubicBezTo>
                <a:cubicBezTo>
                  <a:pt x="4125461" y="2547873"/>
                  <a:pt x="4105407" y="2565609"/>
                  <a:pt x="4063115" y="2565609"/>
                </a:cubicBezTo>
                <a:cubicBezTo>
                  <a:pt x="4048653" y="2565609"/>
                  <a:pt x="4037467" y="2560425"/>
                  <a:pt x="4029554" y="2550056"/>
                </a:cubicBezTo>
                <a:cubicBezTo>
                  <a:pt x="4021641" y="2539688"/>
                  <a:pt x="4017685" y="2527137"/>
                  <a:pt x="4017685" y="2512403"/>
                </a:cubicBezTo>
                <a:cubicBezTo>
                  <a:pt x="4017685" y="2485663"/>
                  <a:pt x="4033374" y="2472294"/>
                  <a:pt x="4064751" y="2472294"/>
                </a:cubicBezTo>
                <a:close/>
                <a:moveTo>
                  <a:pt x="8756408" y="2317177"/>
                </a:moveTo>
                <a:cubicBezTo>
                  <a:pt x="8729396" y="2317177"/>
                  <a:pt x="8703066" y="2320588"/>
                  <a:pt x="8677418" y="2327409"/>
                </a:cubicBezTo>
                <a:cubicBezTo>
                  <a:pt x="8642220" y="2336414"/>
                  <a:pt x="8621688" y="2349715"/>
                  <a:pt x="8615822" y="2367314"/>
                </a:cubicBezTo>
                <a:cubicBezTo>
                  <a:pt x="8609956" y="2384913"/>
                  <a:pt x="8607022" y="2441461"/>
                  <a:pt x="8607022" y="2536960"/>
                </a:cubicBezTo>
                <a:cubicBezTo>
                  <a:pt x="8607022" y="2739688"/>
                  <a:pt x="8617118" y="2855377"/>
                  <a:pt x="8637309" y="2884027"/>
                </a:cubicBezTo>
                <a:cubicBezTo>
                  <a:pt x="8662957" y="2910220"/>
                  <a:pt x="8707842" y="2923317"/>
                  <a:pt x="8771962" y="2923317"/>
                </a:cubicBezTo>
                <a:cubicBezTo>
                  <a:pt x="8807978" y="2923317"/>
                  <a:pt x="8842903" y="2918542"/>
                  <a:pt x="8876736" y="2908993"/>
                </a:cubicBezTo>
                <a:cubicBezTo>
                  <a:pt x="8919847" y="2896714"/>
                  <a:pt x="8949861" y="2879388"/>
                  <a:pt x="8966778" y="2857014"/>
                </a:cubicBezTo>
                <a:cubicBezTo>
                  <a:pt x="9007432" y="2802990"/>
                  <a:pt x="9027760" y="2735186"/>
                  <a:pt x="9027760" y="2653603"/>
                </a:cubicBezTo>
                <a:cubicBezTo>
                  <a:pt x="9027760" y="2592485"/>
                  <a:pt x="9017118" y="2532048"/>
                  <a:pt x="8995836" y="2472294"/>
                </a:cubicBezTo>
                <a:cubicBezTo>
                  <a:pt x="8977009" y="2418815"/>
                  <a:pt x="8957500" y="2384708"/>
                  <a:pt x="8937310" y="2369974"/>
                </a:cubicBezTo>
                <a:cubicBezTo>
                  <a:pt x="8888196" y="2334777"/>
                  <a:pt x="8827896" y="2317177"/>
                  <a:pt x="8756408" y="2317177"/>
                </a:cubicBezTo>
                <a:close/>
                <a:moveTo>
                  <a:pt x="7508634" y="2317177"/>
                </a:moveTo>
                <a:cubicBezTo>
                  <a:pt x="7481894" y="2317177"/>
                  <a:pt x="7455565" y="2320588"/>
                  <a:pt x="7429643" y="2327409"/>
                </a:cubicBezTo>
                <a:cubicBezTo>
                  <a:pt x="7394446" y="2336414"/>
                  <a:pt x="7373914" y="2349715"/>
                  <a:pt x="7368047" y="2367314"/>
                </a:cubicBezTo>
                <a:cubicBezTo>
                  <a:pt x="7362181" y="2384913"/>
                  <a:pt x="7359248" y="2441461"/>
                  <a:pt x="7359248" y="2536960"/>
                </a:cubicBezTo>
                <a:lnTo>
                  <a:pt x="7359248" y="2579524"/>
                </a:lnTo>
                <a:cubicBezTo>
                  <a:pt x="7339057" y="2580343"/>
                  <a:pt x="7322549" y="2581571"/>
                  <a:pt x="7309725" y="2583208"/>
                </a:cubicBezTo>
                <a:cubicBezTo>
                  <a:pt x="7295810" y="2587573"/>
                  <a:pt x="7288852" y="2597805"/>
                  <a:pt x="7288852" y="2613904"/>
                </a:cubicBezTo>
                <a:cubicBezTo>
                  <a:pt x="7288852" y="2628092"/>
                  <a:pt x="7294582" y="2637096"/>
                  <a:pt x="7306042" y="2640916"/>
                </a:cubicBezTo>
                <a:cubicBezTo>
                  <a:pt x="7320503" y="2642007"/>
                  <a:pt x="7338647" y="2642826"/>
                  <a:pt x="7360476" y="2643372"/>
                </a:cubicBezTo>
                <a:cubicBezTo>
                  <a:pt x="7363477" y="2780616"/>
                  <a:pt x="7373163" y="2860834"/>
                  <a:pt x="7389534" y="2884027"/>
                </a:cubicBezTo>
                <a:cubicBezTo>
                  <a:pt x="7415182" y="2910220"/>
                  <a:pt x="7460203" y="2923317"/>
                  <a:pt x="7524596" y="2923317"/>
                </a:cubicBezTo>
                <a:cubicBezTo>
                  <a:pt x="7560340" y="2923317"/>
                  <a:pt x="7595264" y="2918542"/>
                  <a:pt x="7629371" y="2908993"/>
                </a:cubicBezTo>
                <a:cubicBezTo>
                  <a:pt x="7672482" y="2896714"/>
                  <a:pt x="7702359" y="2879388"/>
                  <a:pt x="7719003" y="2857014"/>
                </a:cubicBezTo>
                <a:cubicBezTo>
                  <a:pt x="7759930" y="2802990"/>
                  <a:pt x="7780394" y="2735186"/>
                  <a:pt x="7780394" y="2653603"/>
                </a:cubicBezTo>
                <a:cubicBezTo>
                  <a:pt x="7780394" y="2592485"/>
                  <a:pt x="7769753" y="2532048"/>
                  <a:pt x="7748471" y="2472294"/>
                </a:cubicBezTo>
                <a:cubicBezTo>
                  <a:pt x="7729371" y="2418815"/>
                  <a:pt x="7709726" y="2384708"/>
                  <a:pt x="7689535" y="2369974"/>
                </a:cubicBezTo>
                <a:cubicBezTo>
                  <a:pt x="7640421" y="2334777"/>
                  <a:pt x="7580121" y="2317177"/>
                  <a:pt x="7508634" y="2317177"/>
                </a:cubicBezTo>
                <a:close/>
                <a:moveTo>
                  <a:pt x="9672111" y="2314722"/>
                </a:moveTo>
                <a:cubicBezTo>
                  <a:pt x="9619178" y="2314722"/>
                  <a:pt x="9590802" y="2328501"/>
                  <a:pt x="9586982" y="2356059"/>
                </a:cubicBezTo>
                <a:cubicBezTo>
                  <a:pt x="9580160" y="2402171"/>
                  <a:pt x="9576750" y="2461107"/>
                  <a:pt x="9576750" y="2532867"/>
                </a:cubicBezTo>
                <a:cubicBezTo>
                  <a:pt x="9576750" y="2618815"/>
                  <a:pt x="9582343" y="2733276"/>
                  <a:pt x="9593530" y="2876250"/>
                </a:cubicBezTo>
                <a:cubicBezTo>
                  <a:pt x="9596258" y="2890984"/>
                  <a:pt x="9607991" y="2901898"/>
                  <a:pt x="9628728" y="2908993"/>
                </a:cubicBezTo>
                <a:cubicBezTo>
                  <a:pt x="9644280" y="2915268"/>
                  <a:pt x="9661060" y="2918406"/>
                  <a:pt x="9679068" y="2918406"/>
                </a:cubicBezTo>
                <a:cubicBezTo>
                  <a:pt x="9723270" y="2918406"/>
                  <a:pt x="9750010" y="2905173"/>
                  <a:pt x="9759287" y="2878706"/>
                </a:cubicBezTo>
                <a:cubicBezTo>
                  <a:pt x="9763926" y="2874341"/>
                  <a:pt x="9766245" y="2867110"/>
                  <a:pt x="9766245" y="2857014"/>
                </a:cubicBezTo>
                <a:cubicBezTo>
                  <a:pt x="9766245" y="2841462"/>
                  <a:pt x="9760924" y="2817315"/>
                  <a:pt x="9750283" y="2784572"/>
                </a:cubicBezTo>
                <a:cubicBezTo>
                  <a:pt x="9739642" y="2751830"/>
                  <a:pt x="9734321" y="2727955"/>
                  <a:pt x="9734321" y="2712949"/>
                </a:cubicBezTo>
                <a:cubicBezTo>
                  <a:pt x="9734321" y="2700670"/>
                  <a:pt x="9738550" y="2693985"/>
                  <a:pt x="9747008" y="2692894"/>
                </a:cubicBezTo>
                <a:cubicBezTo>
                  <a:pt x="9763107" y="2693985"/>
                  <a:pt x="9780978" y="2714040"/>
                  <a:pt x="9800624" y="2753058"/>
                </a:cubicBezTo>
                <a:cubicBezTo>
                  <a:pt x="9812357" y="2777069"/>
                  <a:pt x="9829956" y="2813358"/>
                  <a:pt x="9853421" y="2861926"/>
                </a:cubicBezTo>
                <a:cubicBezTo>
                  <a:pt x="9857787" y="2878842"/>
                  <a:pt x="9869792" y="2892076"/>
                  <a:pt x="9889437" y="2901626"/>
                </a:cubicBezTo>
                <a:cubicBezTo>
                  <a:pt x="9906082" y="2909811"/>
                  <a:pt x="9924226" y="2913904"/>
                  <a:pt x="9943871" y="2913904"/>
                </a:cubicBezTo>
                <a:cubicBezTo>
                  <a:pt x="9979615" y="2913904"/>
                  <a:pt x="9999669" y="2903399"/>
                  <a:pt x="10004035" y="2882389"/>
                </a:cubicBezTo>
                <a:cubicBezTo>
                  <a:pt x="10013585" y="2838188"/>
                  <a:pt x="10018360" y="2742553"/>
                  <a:pt x="10018360" y="2595486"/>
                </a:cubicBezTo>
                <a:cubicBezTo>
                  <a:pt x="10018360" y="2466973"/>
                  <a:pt x="10013585" y="2386209"/>
                  <a:pt x="10004035" y="2353194"/>
                </a:cubicBezTo>
                <a:cubicBezTo>
                  <a:pt x="9994212" y="2335458"/>
                  <a:pt x="9967746" y="2326591"/>
                  <a:pt x="9924635" y="2326591"/>
                </a:cubicBezTo>
                <a:cubicBezTo>
                  <a:pt x="9887255" y="2326591"/>
                  <a:pt x="9865427" y="2334094"/>
                  <a:pt x="9859151" y="2349101"/>
                </a:cubicBezTo>
                <a:cubicBezTo>
                  <a:pt x="9854785" y="2354285"/>
                  <a:pt x="9852602" y="2363289"/>
                  <a:pt x="9852602" y="2376113"/>
                </a:cubicBezTo>
                <a:cubicBezTo>
                  <a:pt x="9852602" y="2396577"/>
                  <a:pt x="9857923" y="2426932"/>
                  <a:pt x="9868564" y="2467178"/>
                </a:cubicBezTo>
                <a:cubicBezTo>
                  <a:pt x="9879205" y="2507423"/>
                  <a:pt x="9884526" y="2537914"/>
                  <a:pt x="9884526" y="2558651"/>
                </a:cubicBezTo>
                <a:cubicBezTo>
                  <a:pt x="9884526" y="2576659"/>
                  <a:pt x="9879479" y="2586482"/>
                  <a:pt x="9869383" y="2588119"/>
                </a:cubicBezTo>
                <a:cubicBezTo>
                  <a:pt x="9851920" y="2590848"/>
                  <a:pt x="9836504" y="2573522"/>
                  <a:pt x="9823134" y="2536141"/>
                </a:cubicBezTo>
                <a:cubicBezTo>
                  <a:pt x="9819315" y="2526045"/>
                  <a:pt x="9809219" y="2488255"/>
                  <a:pt x="9792848" y="2422771"/>
                </a:cubicBezTo>
                <a:cubicBezTo>
                  <a:pt x="9781662" y="2379388"/>
                  <a:pt x="9770884" y="2352375"/>
                  <a:pt x="9760515" y="2341734"/>
                </a:cubicBezTo>
                <a:cubicBezTo>
                  <a:pt x="9741962" y="2323726"/>
                  <a:pt x="9712494" y="2314722"/>
                  <a:pt x="9672111" y="2314722"/>
                </a:cubicBezTo>
                <a:close/>
                <a:moveTo>
                  <a:pt x="4947712" y="2314722"/>
                </a:moveTo>
                <a:cubicBezTo>
                  <a:pt x="4894778" y="2314722"/>
                  <a:pt x="4866402" y="2328501"/>
                  <a:pt x="4862582" y="2356059"/>
                </a:cubicBezTo>
                <a:cubicBezTo>
                  <a:pt x="4855761" y="2402171"/>
                  <a:pt x="4852349" y="2461107"/>
                  <a:pt x="4852349" y="2532867"/>
                </a:cubicBezTo>
                <a:cubicBezTo>
                  <a:pt x="4852349" y="2618815"/>
                  <a:pt x="4857943" y="2733276"/>
                  <a:pt x="4869130" y="2876250"/>
                </a:cubicBezTo>
                <a:cubicBezTo>
                  <a:pt x="4871858" y="2890984"/>
                  <a:pt x="4883592" y="2901898"/>
                  <a:pt x="4904328" y="2908993"/>
                </a:cubicBezTo>
                <a:cubicBezTo>
                  <a:pt x="4919880" y="2915268"/>
                  <a:pt x="4936661" y="2918406"/>
                  <a:pt x="4954669" y="2918406"/>
                </a:cubicBezTo>
                <a:cubicBezTo>
                  <a:pt x="4998871" y="2918406"/>
                  <a:pt x="5025610" y="2905173"/>
                  <a:pt x="5034888" y="2878706"/>
                </a:cubicBezTo>
                <a:cubicBezTo>
                  <a:pt x="5039526" y="2874341"/>
                  <a:pt x="5041845" y="2867110"/>
                  <a:pt x="5041845" y="2857014"/>
                </a:cubicBezTo>
                <a:cubicBezTo>
                  <a:pt x="5041845" y="2841462"/>
                  <a:pt x="5036524" y="2817315"/>
                  <a:pt x="5025884" y="2784572"/>
                </a:cubicBezTo>
                <a:cubicBezTo>
                  <a:pt x="5015242" y="2751830"/>
                  <a:pt x="5009921" y="2727955"/>
                  <a:pt x="5009921" y="2712949"/>
                </a:cubicBezTo>
                <a:cubicBezTo>
                  <a:pt x="5009921" y="2700670"/>
                  <a:pt x="5014151" y="2693985"/>
                  <a:pt x="5022609" y="2692894"/>
                </a:cubicBezTo>
                <a:cubicBezTo>
                  <a:pt x="5038708" y="2693985"/>
                  <a:pt x="5056580" y="2714040"/>
                  <a:pt x="5076224" y="2753058"/>
                </a:cubicBezTo>
                <a:cubicBezTo>
                  <a:pt x="5087957" y="2777069"/>
                  <a:pt x="5105556" y="2813358"/>
                  <a:pt x="5129021" y="2861926"/>
                </a:cubicBezTo>
                <a:cubicBezTo>
                  <a:pt x="5133387" y="2878842"/>
                  <a:pt x="5145392" y="2892076"/>
                  <a:pt x="5165037" y="2901626"/>
                </a:cubicBezTo>
                <a:cubicBezTo>
                  <a:pt x="5181681" y="2909811"/>
                  <a:pt x="5199826" y="2913904"/>
                  <a:pt x="5219471" y="2913904"/>
                </a:cubicBezTo>
                <a:cubicBezTo>
                  <a:pt x="5255215" y="2913904"/>
                  <a:pt x="5275270" y="2903399"/>
                  <a:pt x="5279635" y="2882389"/>
                </a:cubicBezTo>
                <a:cubicBezTo>
                  <a:pt x="5289185" y="2838188"/>
                  <a:pt x="5293959" y="2742553"/>
                  <a:pt x="5293959" y="2595486"/>
                </a:cubicBezTo>
                <a:cubicBezTo>
                  <a:pt x="5293959" y="2466973"/>
                  <a:pt x="5289185" y="2386209"/>
                  <a:pt x="5279635" y="2353194"/>
                </a:cubicBezTo>
                <a:cubicBezTo>
                  <a:pt x="5269812" y="2335458"/>
                  <a:pt x="5243346" y="2326591"/>
                  <a:pt x="5200236" y="2326591"/>
                </a:cubicBezTo>
                <a:cubicBezTo>
                  <a:pt x="5162854" y="2326591"/>
                  <a:pt x="5141027" y="2334094"/>
                  <a:pt x="5134751" y="2349101"/>
                </a:cubicBezTo>
                <a:cubicBezTo>
                  <a:pt x="5130385" y="2354285"/>
                  <a:pt x="5128202" y="2363289"/>
                  <a:pt x="5128202" y="2376113"/>
                </a:cubicBezTo>
                <a:cubicBezTo>
                  <a:pt x="5128202" y="2396577"/>
                  <a:pt x="5133523" y="2426932"/>
                  <a:pt x="5144164" y="2467178"/>
                </a:cubicBezTo>
                <a:cubicBezTo>
                  <a:pt x="5154806" y="2507423"/>
                  <a:pt x="5160126" y="2537914"/>
                  <a:pt x="5160126" y="2558651"/>
                </a:cubicBezTo>
                <a:cubicBezTo>
                  <a:pt x="5160126" y="2576659"/>
                  <a:pt x="5155078" y="2586482"/>
                  <a:pt x="5144983" y="2588119"/>
                </a:cubicBezTo>
                <a:cubicBezTo>
                  <a:pt x="5127520" y="2590848"/>
                  <a:pt x="5112104" y="2573522"/>
                  <a:pt x="5098734" y="2536141"/>
                </a:cubicBezTo>
                <a:cubicBezTo>
                  <a:pt x="5094915" y="2526045"/>
                  <a:pt x="5084819" y="2488255"/>
                  <a:pt x="5068448" y="2422771"/>
                </a:cubicBezTo>
                <a:cubicBezTo>
                  <a:pt x="5057262" y="2379388"/>
                  <a:pt x="5046484" y="2352375"/>
                  <a:pt x="5036115" y="2341734"/>
                </a:cubicBezTo>
                <a:cubicBezTo>
                  <a:pt x="5017561" y="2323726"/>
                  <a:pt x="4988093" y="2314722"/>
                  <a:pt x="4947712" y="2314722"/>
                </a:cubicBezTo>
                <a:close/>
                <a:moveTo>
                  <a:pt x="4509301" y="2314722"/>
                </a:moveTo>
                <a:cubicBezTo>
                  <a:pt x="4471374" y="2331639"/>
                  <a:pt x="4440406" y="2369428"/>
                  <a:pt x="4416395" y="2428092"/>
                </a:cubicBezTo>
                <a:cubicBezTo>
                  <a:pt x="4404117" y="2458105"/>
                  <a:pt x="4389519" y="2509401"/>
                  <a:pt x="4372602" y="2581980"/>
                </a:cubicBezTo>
                <a:cubicBezTo>
                  <a:pt x="4369328" y="2613904"/>
                  <a:pt x="4367691" y="2642417"/>
                  <a:pt x="4367691" y="2667519"/>
                </a:cubicBezTo>
                <a:cubicBezTo>
                  <a:pt x="4367691" y="2714449"/>
                  <a:pt x="4373966" y="2754831"/>
                  <a:pt x="4386517" y="2788665"/>
                </a:cubicBezTo>
                <a:cubicBezTo>
                  <a:pt x="4399069" y="2822499"/>
                  <a:pt x="4420760" y="2856741"/>
                  <a:pt x="4451593" y="2891394"/>
                </a:cubicBezTo>
                <a:cubicBezTo>
                  <a:pt x="4486245" y="2910493"/>
                  <a:pt x="4524444" y="2920043"/>
                  <a:pt x="4566190" y="2920043"/>
                </a:cubicBezTo>
                <a:cubicBezTo>
                  <a:pt x="4605481" y="2920043"/>
                  <a:pt x="4651047" y="2911312"/>
                  <a:pt x="4702889" y="2893849"/>
                </a:cubicBezTo>
                <a:cubicBezTo>
                  <a:pt x="4740816" y="2861653"/>
                  <a:pt x="4765645" y="2825636"/>
                  <a:pt x="4777377" y="2785800"/>
                </a:cubicBezTo>
                <a:cubicBezTo>
                  <a:pt x="4787473" y="2751148"/>
                  <a:pt x="4791975" y="2694395"/>
                  <a:pt x="4790884" y="2615541"/>
                </a:cubicBezTo>
                <a:cubicBezTo>
                  <a:pt x="4777514" y="2516768"/>
                  <a:pt x="4752412" y="2444190"/>
                  <a:pt x="4715577" y="2397805"/>
                </a:cubicBezTo>
                <a:cubicBezTo>
                  <a:pt x="4670283" y="2342416"/>
                  <a:pt x="4601525" y="2314722"/>
                  <a:pt x="4509301" y="2314722"/>
                </a:cubicBezTo>
                <a:close/>
                <a:moveTo>
                  <a:pt x="4047971" y="2314722"/>
                </a:moveTo>
                <a:cubicBezTo>
                  <a:pt x="4005406" y="2314722"/>
                  <a:pt x="3968844" y="2321952"/>
                  <a:pt x="3938285" y="2336414"/>
                </a:cubicBezTo>
                <a:cubicBezTo>
                  <a:pt x="3903633" y="2352785"/>
                  <a:pt x="3883169" y="2374340"/>
                  <a:pt x="3876893" y="2401079"/>
                </a:cubicBezTo>
                <a:cubicBezTo>
                  <a:pt x="3863524" y="2459197"/>
                  <a:pt x="3856838" y="2539961"/>
                  <a:pt x="3856838" y="2643372"/>
                </a:cubicBezTo>
                <a:cubicBezTo>
                  <a:pt x="3856838" y="2759606"/>
                  <a:pt x="3864342" y="2843099"/>
                  <a:pt x="3879349" y="2893849"/>
                </a:cubicBezTo>
                <a:cubicBezTo>
                  <a:pt x="3885079" y="2904490"/>
                  <a:pt x="3898039" y="2912949"/>
                  <a:pt x="3918231" y="2919224"/>
                </a:cubicBezTo>
                <a:cubicBezTo>
                  <a:pt x="3933783" y="2924136"/>
                  <a:pt x="3949336" y="2926591"/>
                  <a:pt x="3964888" y="2926591"/>
                </a:cubicBezTo>
                <a:cubicBezTo>
                  <a:pt x="3999540" y="2926591"/>
                  <a:pt x="4025598" y="2915677"/>
                  <a:pt x="4043060" y="2893849"/>
                </a:cubicBezTo>
                <a:cubicBezTo>
                  <a:pt x="4047971" y="2887846"/>
                  <a:pt x="4050427" y="2879525"/>
                  <a:pt x="4050427" y="2868883"/>
                </a:cubicBezTo>
                <a:cubicBezTo>
                  <a:pt x="4050427" y="2858242"/>
                  <a:pt x="4047494" y="2842417"/>
                  <a:pt x="4041627" y="2821407"/>
                </a:cubicBezTo>
                <a:cubicBezTo>
                  <a:pt x="4035761" y="2800398"/>
                  <a:pt x="4032828" y="2784572"/>
                  <a:pt x="4032828" y="2773931"/>
                </a:cubicBezTo>
                <a:cubicBezTo>
                  <a:pt x="4032828" y="2758924"/>
                  <a:pt x="4040332" y="2751967"/>
                  <a:pt x="4055338" y="2753058"/>
                </a:cubicBezTo>
                <a:cubicBezTo>
                  <a:pt x="4080714" y="2752512"/>
                  <a:pt x="4099267" y="2763153"/>
                  <a:pt x="4111000" y="2784981"/>
                </a:cubicBezTo>
                <a:cubicBezTo>
                  <a:pt x="4116457" y="2795077"/>
                  <a:pt x="4122869" y="2817724"/>
                  <a:pt x="4130236" y="2852922"/>
                </a:cubicBezTo>
                <a:cubicBezTo>
                  <a:pt x="4136239" y="2881844"/>
                  <a:pt x="4144834" y="2900534"/>
                  <a:pt x="4156021" y="2908993"/>
                </a:cubicBezTo>
                <a:cubicBezTo>
                  <a:pt x="4169936" y="2917451"/>
                  <a:pt x="4188081" y="2921680"/>
                  <a:pt x="4210454" y="2921680"/>
                </a:cubicBezTo>
                <a:cubicBezTo>
                  <a:pt x="4231191" y="2921680"/>
                  <a:pt x="4249062" y="2917724"/>
                  <a:pt x="4264069" y="2909811"/>
                </a:cubicBezTo>
                <a:cubicBezTo>
                  <a:pt x="4283714" y="2899715"/>
                  <a:pt x="4293264" y="2885254"/>
                  <a:pt x="4292720" y="2866428"/>
                </a:cubicBezTo>
                <a:cubicBezTo>
                  <a:pt x="4292173" y="2832867"/>
                  <a:pt x="4285215" y="2803262"/>
                  <a:pt x="4271846" y="2777615"/>
                </a:cubicBezTo>
                <a:cubicBezTo>
                  <a:pt x="4266116" y="2766428"/>
                  <a:pt x="4253292" y="2748829"/>
                  <a:pt x="4233374" y="2724818"/>
                </a:cubicBezTo>
                <a:cubicBezTo>
                  <a:pt x="4215365" y="2702990"/>
                  <a:pt x="4204178" y="2686482"/>
                  <a:pt x="4199813" y="2675295"/>
                </a:cubicBezTo>
                <a:cubicBezTo>
                  <a:pt x="4199267" y="2671202"/>
                  <a:pt x="4198994" y="2667792"/>
                  <a:pt x="4198994" y="2665063"/>
                </a:cubicBezTo>
                <a:cubicBezTo>
                  <a:pt x="4198994" y="2656605"/>
                  <a:pt x="4204178" y="2650466"/>
                  <a:pt x="4214547" y="2646646"/>
                </a:cubicBezTo>
                <a:cubicBezTo>
                  <a:pt x="4232009" y="2640643"/>
                  <a:pt x="4243878" y="2635595"/>
                  <a:pt x="4250154" y="2631502"/>
                </a:cubicBezTo>
                <a:cubicBezTo>
                  <a:pt x="4267889" y="2619224"/>
                  <a:pt x="4279622" y="2601898"/>
                  <a:pt x="4285352" y="2579524"/>
                </a:cubicBezTo>
                <a:lnTo>
                  <a:pt x="4288626" y="2566427"/>
                </a:lnTo>
                <a:cubicBezTo>
                  <a:pt x="4292446" y="2551693"/>
                  <a:pt x="4294083" y="2541325"/>
                  <a:pt x="4293537" y="2535322"/>
                </a:cubicBezTo>
                <a:cubicBezTo>
                  <a:pt x="4291900" y="2515677"/>
                  <a:pt x="4290808" y="2501079"/>
                  <a:pt x="4290263" y="2491530"/>
                </a:cubicBezTo>
                <a:cubicBezTo>
                  <a:pt x="4287535" y="2435049"/>
                  <a:pt x="4260659" y="2390711"/>
                  <a:pt x="4209636" y="2358515"/>
                </a:cubicBezTo>
                <a:cubicBezTo>
                  <a:pt x="4163796" y="2329319"/>
                  <a:pt x="4109909" y="2314722"/>
                  <a:pt x="4047971" y="2314722"/>
                </a:cubicBezTo>
                <a:close/>
                <a:moveTo>
                  <a:pt x="2709337" y="2314722"/>
                </a:moveTo>
                <a:cubicBezTo>
                  <a:pt x="2656404" y="2314722"/>
                  <a:pt x="2628026" y="2328501"/>
                  <a:pt x="2624207" y="2356059"/>
                </a:cubicBezTo>
                <a:cubicBezTo>
                  <a:pt x="2617385" y="2402171"/>
                  <a:pt x="2613975" y="2461107"/>
                  <a:pt x="2613975" y="2532867"/>
                </a:cubicBezTo>
                <a:cubicBezTo>
                  <a:pt x="2613975" y="2618815"/>
                  <a:pt x="2619569" y="2733276"/>
                  <a:pt x="2630756" y="2876250"/>
                </a:cubicBezTo>
                <a:cubicBezTo>
                  <a:pt x="2633484" y="2890984"/>
                  <a:pt x="2645217" y="2901898"/>
                  <a:pt x="2665953" y="2908993"/>
                </a:cubicBezTo>
                <a:cubicBezTo>
                  <a:pt x="2681506" y="2915268"/>
                  <a:pt x="2698286" y="2918406"/>
                  <a:pt x="2716294" y="2918406"/>
                </a:cubicBezTo>
                <a:cubicBezTo>
                  <a:pt x="2760496" y="2918406"/>
                  <a:pt x="2787236" y="2905173"/>
                  <a:pt x="2796513" y="2878706"/>
                </a:cubicBezTo>
                <a:cubicBezTo>
                  <a:pt x="2801151" y="2874341"/>
                  <a:pt x="2803470" y="2867110"/>
                  <a:pt x="2803470" y="2857014"/>
                </a:cubicBezTo>
                <a:cubicBezTo>
                  <a:pt x="2803470" y="2841462"/>
                  <a:pt x="2798150" y="2817315"/>
                  <a:pt x="2787509" y="2784572"/>
                </a:cubicBezTo>
                <a:cubicBezTo>
                  <a:pt x="2776867" y="2751830"/>
                  <a:pt x="2771547" y="2727955"/>
                  <a:pt x="2771547" y="2712949"/>
                </a:cubicBezTo>
                <a:cubicBezTo>
                  <a:pt x="2771547" y="2700670"/>
                  <a:pt x="2775776" y="2693985"/>
                  <a:pt x="2784234" y="2692894"/>
                </a:cubicBezTo>
                <a:cubicBezTo>
                  <a:pt x="2800332" y="2693985"/>
                  <a:pt x="2818204" y="2714040"/>
                  <a:pt x="2837850" y="2753058"/>
                </a:cubicBezTo>
                <a:cubicBezTo>
                  <a:pt x="2849582" y="2777069"/>
                  <a:pt x="2867181" y="2813358"/>
                  <a:pt x="2890647" y="2861926"/>
                </a:cubicBezTo>
                <a:cubicBezTo>
                  <a:pt x="2895012" y="2878842"/>
                  <a:pt x="2907018" y="2892076"/>
                  <a:pt x="2926663" y="2901626"/>
                </a:cubicBezTo>
                <a:cubicBezTo>
                  <a:pt x="2943307" y="2909811"/>
                  <a:pt x="2961451" y="2913904"/>
                  <a:pt x="2981096" y="2913904"/>
                </a:cubicBezTo>
                <a:cubicBezTo>
                  <a:pt x="3016840" y="2913904"/>
                  <a:pt x="3036895" y="2903399"/>
                  <a:pt x="3041261" y="2882389"/>
                </a:cubicBezTo>
                <a:cubicBezTo>
                  <a:pt x="3050810" y="2838188"/>
                  <a:pt x="3055585" y="2742553"/>
                  <a:pt x="3055585" y="2595486"/>
                </a:cubicBezTo>
                <a:cubicBezTo>
                  <a:pt x="3055585" y="2466973"/>
                  <a:pt x="3050810" y="2386209"/>
                  <a:pt x="3041261" y="2353194"/>
                </a:cubicBezTo>
                <a:cubicBezTo>
                  <a:pt x="3031438" y="2335458"/>
                  <a:pt x="3004972" y="2326591"/>
                  <a:pt x="2961861" y="2326591"/>
                </a:cubicBezTo>
                <a:cubicBezTo>
                  <a:pt x="2924480" y="2326591"/>
                  <a:pt x="2902652" y="2334094"/>
                  <a:pt x="2896377" y="2349101"/>
                </a:cubicBezTo>
                <a:cubicBezTo>
                  <a:pt x="2892011" y="2354285"/>
                  <a:pt x="2889828" y="2363289"/>
                  <a:pt x="2889828" y="2376113"/>
                </a:cubicBezTo>
                <a:cubicBezTo>
                  <a:pt x="2889828" y="2396577"/>
                  <a:pt x="2895149" y="2426932"/>
                  <a:pt x="2905790" y="2467178"/>
                </a:cubicBezTo>
                <a:cubicBezTo>
                  <a:pt x="2916431" y="2507423"/>
                  <a:pt x="2921752" y="2537914"/>
                  <a:pt x="2921752" y="2558651"/>
                </a:cubicBezTo>
                <a:cubicBezTo>
                  <a:pt x="2921752" y="2576659"/>
                  <a:pt x="2916704" y="2586482"/>
                  <a:pt x="2906608" y="2588119"/>
                </a:cubicBezTo>
                <a:cubicBezTo>
                  <a:pt x="2889146" y="2590848"/>
                  <a:pt x="2873730" y="2573522"/>
                  <a:pt x="2860360" y="2536141"/>
                </a:cubicBezTo>
                <a:cubicBezTo>
                  <a:pt x="2856540" y="2526045"/>
                  <a:pt x="2846444" y="2488255"/>
                  <a:pt x="2830073" y="2422771"/>
                </a:cubicBezTo>
                <a:cubicBezTo>
                  <a:pt x="2818887" y="2379388"/>
                  <a:pt x="2808109" y="2352375"/>
                  <a:pt x="2797741" y="2341734"/>
                </a:cubicBezTo>
                <a:cubicBezTo>
                  <a:pt x="2779186" y="2323726"/>
                  <a:pt x="2749719" y="2314722"/>
                  <a:pt x="2709337" y="2314722"/>
                </a:cubicBezTo>
                <a:close/>
                <a:moveTo>
                  <a:pt x="2270926" y="2314722"/>
                </a:moveTo>
                <a:cubicBezTo>
                  <a:pt x="2233000" y="2331639"/>
                  <a:pt x="2202031" y="2369428"/>
                  <a:pt x="2178020" y="2428092"/>
                </a:cubicBezTo>
                <a:cubicBezTo>
                  <a:pt x="2165742" y="2458105"/>
                  <a:pt x="2151145" y="2509401"/>
                  <a:pt x="2134228" y="2581980"/>
                </a:cubicBezTo>
                <a:cubicBezTo>
                  <a:pt x="2130953" y="2613904"/>
                  <a:pt x="2129316" y="2642417"/>
                  <a:pt x="2129316" y="2667519"/>
                </a:cubicBezTo>
                <a:cubicBezTo>
                  <a:pt x="2129316" y="2714449"/>
                  <a:pt x="2135592" y="2754831"/>
                  <a:pt x="2148143" y="2788665"/>
                </a:cubicBezTo>
                <a:cubicBezTo>
                  <a:pt x="2160694" y="2822499"/>
                  <a:pt x="2182386" y="2856741"/>
                  <a:pt x="2213218" y="2891394"/>
                </a:cubicBezTo>
                <a:cubicBezTo>
                  <a:pt x="2247870" y="2910493"/>
                  <a:pt x="2286070" y="2920043"/>
                  <a:pt x="2327816" y="2920043"/>
                </a:cubicBezTo>
                <a:cubicBezTo>
                  <a:pt x="2367106" y="2920043"/>
                  <a:pt x="2412672" y="2911312"/>
                  <a:pt x="2464514" y="2893849"/>
                </a:cubicBezTo>
                <a:cubicBezTo>
                  <a:pt x="2502441" y="2861653"/>
                  <a:pt x="2527270" y="2825636"/>
                  <a:pt x="2539003" y="2785800"/>
                </a:cubicBezTo>
                <a:cubicBezTo>
                  <a:pt x="2549098" y="2751148"/>
                  <a:pt x="2553600" y="2694395"/>
                  <a:pt x="2552509" y="2615541"/>
                </a:cubicBezTo>
                <a:cubicBezTo>
                  <a:pt x="2539139" y="2516768"/>
                  <a:pt x="2514037" y="2444190"/>
                  <a:pt x="2477202" y="2397805"/>
                </a:cubicBezTo>
                <a:cubicBezTo>
                  <a:pt x="2431909" y="2342416"/>
                  <a:pt x="2363150" y="2314722"/>
                  <a:pt x="2270926" y="2314722"/>
                </a:cubicBezTo>
                <a:close/>
                <a:moveTo>
                  <a:pt x="3583776" y="2313903"/>
                </a:moveTo>
                <a:cubicBezTo>
                  <a:pt x="3501648" y="2313903"/>
                  <a:pt x="3437392" y="2318132"/>
                  <a:pt x="3391007" y="2326591"/>
                </a:cubicBezTo>
                <a:cubicBezTo>
                  <a:pt x="3372453" y="2337778"/>
                  <a:pt x="3363175" y="2366564"/>
                  <a:pt x="3363175" y="2412948"/>
                </a:cubicBezTo>
                <a:cubicBezTo>
                  <a:pt x="3363175" y="2459879"/>
                  <a:pt x="3372453" y="2488119"/>
                  <a:pt x="3391007" y="2497669"/>
                </a:cubicBezTo>
                <a:cubicBezTo>
                  <a:pt x="3401375" y="2503126"/>
                  <a:pt x="3413380" y="2505854"/>
                  <a:pt x="3427023" y="2505854"/>
                </a:cubicBezTo>
                <a:cubicBezTo>
                  <a:pt x="3436300" y="2505854"/>
                  <a:pt x="3449943" y="2503467"/>
                  <a:pt x="3467951" y="2498692"/>
                </a:cubicBezTo>
                <a:cubicBezTo>
                  <a:pt x="3485959" y="2493917"/>
                  <a:pt x="3498783" y="2491530"/>
                  <a:pt x="3506423" y="2491530"/>
                </a:cubicBezTo>
                <a:cubicBezTo>
                  <a:pt x="3516518" y="2491530"/>
                  <a:pt x="3523476" y="2495759"/>
                  <a:pt x="3527296" y="2504217"/>
                </a:cubicBezTo>
                <a:cubicBezTo>
                  <a:pt x="3529752" y="2505854"/>
                  <a:pt x="3530980" y="2512266"/>
                  <a:pt x="3530980" y="2523453"/>
                </a:cubicBezTo>
                <a:cubicBezTo>
                  <a:pt x="3530980" y="2558651"/>
                  <a:pt x="3525523" y="2611311"/>
                  <a:pt x="3514608" y="2681434"/>
                </a:cubicBezTo>
                <a:cubicBezTo>
                  <a:pt x="3503694" y="2751557"/>
                  <a:pt x="3498237" y="2804218"/>
                  <a:pt x="3498237" y="2839415"/>
                </a:cubicBezTo>
                <a:cubicBezTo>
                  <a:pt x="3498237" y="2866428"/>
                  <a:pt x="3501239" y="2882935"/>
                  <a:pt x="3507241" y="2888938"/>
                </a:cubicBezTo>
                <a:cubicBezTo>
                  <a:pt x="3517337" y="2910766"/>
                  <a:pt x="3541621" y="2921680"/>
                  <a:pt x="3580093" y="2921680"/>
                </a:cubicBezTo>
                <a:cubicBezTo>
                  <a:pt x="3620475" y="2921680"/>
                  <a:pt x="3651580" y="2913222"/>
                  <a:pt x="3673408" y="2896305"/>
                </a:cubicBezTo>
                <a:cubicBezTo>
                  <a:pt x="3679956" y="2891394"/>
                  <a:pt x="3683231" y="2873795"/>
                  <a:pt x="3683231" y="2843508"/>
                </a:cubicBezTo>
                <a:cubicBezTo>
                  <a:pt x="3683231" y="2807765"/>
                  <a:pt x="3678661" y="2754149"/>
                  <a:pt x="3669520" y="2682662"/>
                </a:cubicBezTo>
                <a:cubicBezTo>
                  <a:pt x="3660379" y="2611175"/>
                  <a:pt x="3655809" y="2557560"/>
                  <a:pt x="3655809" y="2521816"/>
                </a:cubicBezTo>
                <a:cubicBezTo>
                  <a:pt x="3655809" y="2510083"/>
                  <a:pt x="3656900" y="2502580"/>
                  <a:pt x="3659083" y="2499306"/>
                </a:cubicBezTo>
                <a:cubicBezTo>
                  <a:pt x="3662903" y="2493030"/>
                  <a:pt x="3669042" y="2489893"/>
                  <a:pt x="3677501" y="2489893"/>
                </a:cubicBezTo>
                <a:cubicBezTo>
                  <a:pt x="3684868" y="2489893"/>
                  <a:pt x="3696600" y="2492416"/>
                  <a:pt x="3712699" y="2497464"/>
                </a:cubicBezTo>
                <a:cubicBezTo>
                  <a:pt x="3728797" y="2502512"/>
                  <a:pt x="3741075" y="2505036"/>
                  <a:pt x="3749534" y="2505036"/>
                </a:cubicBezTo>
                <a:cubicBezTo>
                  <a:pt x="3766450" y="2505036"/>
                  <a:pt x="3780093" y="2498351"/>
                  <a:pt x="3790461" y="2484981"/>
                </a:cubicBezTo>
                <a:cubicBezTo>
                  <a:pt x="3806833" y="2476523"/>
                  <a:pt x="3815018" y="2451420"/>
                  <a:pt x="3815018" y="2409674"/>
                </a:cubicBezTo>
                <a:cubicBezTo>
                  <a:pt x="3815018" y="2363289"/>
                  <a:pt x="3805195" y="2335595"/>
                  <a:pt x="3785550" y="2326591"/>
                </a:cubicBezTo>
                <a:cubicBezTo>
                  <a:pt x="3726341" y="2318132"/>
                  <a:pt x="3659083" y="2313903"/>
                  <a:pt x="3583776" y="2313903"/>
                </a:cubicBezTo>
                <a:close/>
                <a:moveTo>
                  <a:pt x="1840701" y="2313903"/>
                </a:moveTo>
                <a:cubicBezTo>
                  <a:pt x="1758573" y="2313903"/>
                  <a:pt x="1694316" y="2318132"/>
                  <a:pt x="1647932" y="2326591"/>
                </a:cubicBezTo>
                <a:cubicBezTo>
                  <a:pt x="1629378" y="2337778"/>
                  <a:pt x="1620101" y="2366564"/>
                  <a:pt x="1620101" y="2412948"/>
                </a:cubicBezTo>
                <a:cubicBezTo>
                  <a:pt x="1620101" y="2459879"/>
                  <a:pt x="1629378" y="2488119"/>
                  <a:pt x="1647932" y="2497669"/>
                </a:cubicBezTo>
                <a:cubicBezTo>
                  <a:pt x="1658300" y="2503126"/>
                  <a:pt x="1670305" y="2505854"/>
                  <a:pt x="1683948" y="2505854"/>
                </a:cubicBezTo>
                <a:cubicBezTo>
                  <a:pt x="1693225" y="2505854"/>
                  <a:pt x="1706868" y="2503467"/>
                  <a:pt x="1724876" y="2498692"/>
                </a:cubicBezTo>
                <a:cubicBezTo>
                  <a:pt x="1742884" y="2493917"/>
                  <a:pt x="1755708" y="2491530"/>
                  <a:pt x="1763348" y="2491530"/>
                </a:cubicBezTo>
                <a:cubicBezTo>
                  <a:pt x="1773443" y="2491530"/>
                  <a:pt x="1780401" y="2495759"/>
                  <a:pt x="1784221" y="2504217"/>
                </a:cubicBezTo>
                <a:cubicBezTo>
                  <a:pt x="1786677" y="2505854"/>
                  <a:pt x="1787905" y="2512266"/>
                  <a:pt x="1787905" y="2523453"/>
                </a:cubicBezTo>
                <a:cubicBezTo>
                  <a:pt x="1787905" y="2558651"/>
                  <a:pt x="1782447" y="2611311"/>
                  <a:pt x="1771533" y="2681434"/>
                </a:cubicBezTo>
                <a:cubicBezTo>
                  <a:pt x="1760619" y="2751557"/>
                  <a:pt x="1755162" y="2804218"/>
                  <a:pt x="1755162" y="2839415"/>
                </a:cubicBezTo>
                <a:cubicBezTo>
                  <a:pt x="1755162" y="2866428"/>
                  <a:pt x="1758163" y="2882935"/>
                  <a:pt x="1764166" y="2888938"/>
                </a:cubicBezTo>
                <a:cubicBezTo>
                  <a:pt x="1774262" y="2910766"/>
                  <a:pt x="1798546" y="2921680"/>
                  <a:pt x="1837018" y="2921680"/>
                </a:cubicBezTo>
                <a:cubicBezTo>
                  <a:pt x="1877400" y="2921680"/>
                  <a:pt x="1908505" y="2913222"/>
                  <a:pt x="1930333" y="2896305"/>
                </a:cubicBezTo>
                <a:cubicBezTo>
                  <a:pt x="1936881" y="2891394"/>
                  <a:pt x="1940155" y="2873795"/>
                  <a:pt x="1940155" y="2843508"/>
                </a:cubicBezTo>
                <a:cubicBezTo>
                  <a:pt x="1940155" y="2807765"/>
                  <a:pt x="1935585" y="2754149"/>
                  <a:pt x="1926445" y="2682662"/>
                </a:cubicBezTo>
                <a:cubicBezTo>
                  <a:pt x="1917304" y="2611175"/>
                  <a:pt x="1912734" y="2557560"/>
                  <a:pt x="1912734" y="2521816"/>
                </a:cubicBezTo>
                <a:cubicBezTo>
                  <a:pt x="1912734" y="2510083"/>
                  <a:pt x="1913826" y="2502580"/>
                  <a:pt x="1916008" y="2499306"/>
                </a:cubicBezTo>
                <a:cubicBezTo>
                  <a:pt x="1919828" y="2493030"/>
                  <a:pt x="1925967" y="2489893"/>
                  <a:pt x="1934426" y="2489893"/>
                </a:cubicBezTo>
                <a:cubicBezTo>
                  <a:pt x="1941793" y="2489893"/>
                  <a:pt x="1953525" y="2492416"/>
                  <a:pt x="1969624" y="2497464"/>
                </a:cubicBezTo>
                <a:cubicBezTo>
                  <a:pt x="1985722" y="2502512"/>
                  <a:pt x="1998000" y="2505036"/>
                  <a:pt x="2006459" y="2505036"/>
                </a:cubicBezTo>
                <a:cubicBezTo>
                  <a:pt x="2023375" y="2505036"/>
                  <a:pt x="2037018" y="2498351"/>
                  <a:pt x="2047386" y="2484981"/>
                </a:cubicBezTo>
                <a:cubicBezTo>
                  <a:pt x="2063757" y="2476523"/>
                  <a:pt x="2071943" y="2451420"/>
                  <a:pt x="2071943" y="2409674"/>
                </a:cubicBezTo>
                <a:cubicBezTo>
                  <a:pt x="2071943" y="2363289"/>
                  <a:pt x="2062120" y="2335595"/>
                  <a:pt x="2042475" y="2326591"/>
                </a:cubicBezTo>
                <a:cubicBezTo>
                  <a:pt x="1983266" y="2318132"/>
                  <a:pt x="1916008" y="2313903"/>
                  <a:pt x="1840701" y="2313903"/>
                </a:cubicBezTo>
                <a:close/>
                <a:moveTo>
                  <a:pt x="10345149" y="2312266"/>
                </a:moveTo>
                <a:cubicBezTo>
                  <a:pt x="10224549" y="2312266"/>
                  <a:pt x="10143648" y="2381843"/>
                  <a:pt x="10102447" y="2520998"/>
                </a:cubicBezTo>
                <a:cubicBezTo>
                  <a:pt x="10095626" y="2569019"/>
                  <a:pt x="10092216" y="2611994"/>
                  <a:pt x="10092216" y="2649920"/>
                </a:cubicBezTo>
                <a:cubicBezTo>
                  <a:pt x="10092216" y="2714859"/>
                  <a:pt x="10102038" y="2766291"/>
                  <a:pt x="10121684" y="2804218"/>
                </a:cubicBezTo>
                <a:cubicBezTo>
                  <a:pt x="10153335" y="2841052"/>
                  <a:pt x="10180892" y="2867110"/>
                  <a:pt x="10204358" y="2882389"/>
                </a:cubicBezTo>
                <a:cubicBezTo>
                  <a:pt x="10246377" y="2909675"/>
                  <a:pt x="10297264" y="2923317"/>
                  <a:pt x="10357018" y="2923317"/>
                </a:cubicBezTo>
                <a:cubicBezTo>
                  <a:pt x="10406677" y="2913222"/>
                  <a:pt x="10446650" y="2888938"/>
                  <a:pt x="10476936" y="2850466"/>
                </a:cubicBezTo>
                <a:cubicBezTo>
                  <a:pt x="10507223" y="2811994"/>
                  <a:pt x="10522366" y="2766973"/>
                  <a:pt x="10522366" y="2715404"/>
                </a:cubicBezTo>
                <a:cubicBezTo>
                  <a:pt x="10522366" y="2693030"/>
                  <a:pt x="10518955" y="2671202"/>
                  <a:pt x="10512134" y="2649920"/>
                </a:cubicBezTo>
                <a:cubicBezTo>
                  <a:pt x="10500402" y="2631639"/>
                  <a:pt x="10488669" y="2613494"/>
                  <a:pt x="10476936" y="2595486"/>
                </a:cubicBezTo>
                <a:cubicBezTo>
                  <a:pt x="10463567" y="2579934"/>
                  <a:pt x="10445422" y="2570793"/>
                  <a:pt x="10422502" y="2568064"/>
                </a:cubicBezTo>
                <a:cubicBezTo>
                  <a:pt x="10395763" y="2568064"/>
                  <a:pt x="10381438" y="2568337"/>
                  <a:pt x="10379528" y="2568883"/>
                </a:cubicBezTo>
                <a:cubicBezTo>
                  <a:pt x="10371889" y="2571066"/>
                  <a:pt x="10363021" y="2580479"/>
                  <a:pt x="10352925" y="2597123"/>
                </a:cubicBezTo>
                <a:cubicBezTo>
                  <a:pt x="10351288" y="2621134"/>
                  <a:pt x="10364112" y="2644872"/>
                  <a:pt x="10391397" y="2668337"/>
                </a:cubicBezTo>
                <a:cubicBezTo>
                  <a:pt x="10394672" y="2675159"/>
                  <a:pt x="10396309" y="2682526"/>
                  <a:pt x="10396309" y="2690438"/>
                </a:cubicBezTo>
                <a:cubicBezTo>
                  <a:pt x="10396309" y="2703808"/>
                  <a:pt x="10391875" y="2715814"/>
                  <a:pt x="10383007" y="2726455"/>
                </a:cubicBezTo>
                <a:cubicBezTo>
                  <a:pt x="10374140" y="2737096"/>
                  <a:pt x="10363294" y="2742417"/>
                  <a:pt x="10350470" y="2742417"/>
                </a:cubicBezTo>
                <a:cubicBezTo>
                  <a:pt x="10327004" y="2742417"/>
                  <a:pt x="10305722" y="2724272"/>
                  <a:pt x="10286622" y="2687983"/>
                </a:cubicBezTo>
                <a:cubicBezTo>
                  <a:pt x="10280620" y="2676250"/>
                  <a:pt x="10277618" y="2656878"/>
                  <a:pt x="10277618" y="2629865"/>
                </a:cubicBezTo>
                <a:cubicBezTo>
                  <a:pt x="10277618" y="2611039"/>
                  <a:pt x="10279255" y="2586755"/>
                  <a:pt x="10282530" y="2557014"/>
                </a:cubicBezTo>
                <a:cubicBezTo>
                  <a:pt x="10289897" y="2524545"/>
                  <a:pt x="10301356" y="2500534"/>
                  <a:pt x="10316909" y="2484981"/>
                </a:cubicBezTo>
                <a:cubicBezTo>
                  <a:pt x="10332461" y="2469429"/>
                  <a:pt x="10356472" y="2459606"/>
                  <a:pt x="10388942" y="2455513"/>
                </a:cubicBezTo>
                <a:cubicBezTo>
                  <a:pt x="10436964" y="2450056"/>
                  <a:pt x="10460974" y="2428910"/>
                  <a:pt x="10460974" y="2392075"/>
                </a:cubicBezTo>
                <a:cubicBezTo>
                  <a:pt x="10460974" y="2338869"/>
                  <a:pt x="10422366" y="2312266"/>
                  <a:pt x="10345149" y="2312266"/>
                </a:cubicBezTo>
                <a:close/>
                <a:moveTo>
                  <a:pt x="9300004" y="2312266"/>
                </a:moveTo>
                <a:cubicBezTo>
                  <a:pt x="9229062" y="2312266"/>
                  <a:pt x="9185815" y="2328774"/>
                  <a:pt x="9170262" y="2361789"/>
                </a:cubicBezTo>
                <a:cubicBezTo>
                  <a:pt x="9146798" y="2411448"/>
                  <a:pt x="9125788" y="2490165"/>
                  <a:pt x="9107234" y="2597942"/>
                </a:cubicBezTo>
                <a:cubicBezTo>
                  <a:pt x="9091682" y="2690165"/>
                  <a:pt x="9083905" y="2768201"/>
                  <a:pt x="9083905" y="2832048"/>
                </a:cubicBezTo>
                <a:cubicBezTo>
                  <a:pt x="9083905" y="2865063"/>
                  <a:pt x="9086634" y="2884027"/>
                  <a:pt x="9092090" y="2888938"/>
                </a:cubicBezTo>
                <a:cubicBezTo>
                  <a:pt x="9109008" y="2910766"/>
                  <a:pt x="9135883" y="2921680"/>
                  <a:pt x="9172718" y="2921680"/>
                </a:cubicBezTo>
                <a:cubicBezTo>
                  <a:pt x="9200549" y="2921680"/>
                  <a:pt x="9223742" y="2913904"/>
                  <a:pt x="9242296" y="2898351"/>
                </a:cubicBezTo>
                <a:cubicBezTo>
                  <a:pt x="9255120" y="2887710"/>
                  <a:pt x="9263168" y="2865336"/>
                  <a:pt x="9266442" y="2831230"/>
                </a:cubicBezTo>
                <a:cubicBezTo>
                  <a:pt x="9271082" y="2784845"/>
                  <a:pt x="9274219" y="2749920"/>
                  <a:pt x="9275856" y="2726455"/>
                </a:cubicBezTo>
                <a:cubicBezTo>
                  <a:pt x="9275311" y="2720179"/>
                  <a:pt x="9278653" y="2714927"/>
                  <a:pt x="9285884" y="2710698"/>
                </a:cubicBezTo>
                <a:cubicBezTo>
                  <a:pt x="9293114" y="2706469"/>
                  <a:pt x="9299868" y="2704354"/>
                  <a:pt x="9306142" y="2704354"/>
                </a:cubicBezTo>
                <a:cubicBezTo>
                  <a:pt x="9320604" y="2704354"/>
                  <a:pt x="9329744" y="2712539"/>
                  <a:pt x="9333564" y="2728910"/>
                </a:cubicBezTo>
                <a:cubicBezTo>
                  <a:pt x="9338749" y="2767383"/>
                  <a:pt x="9342432" y="2796441"/>
                  <a:pt x="9344614" y="2816087"/>
                </a:cubicBezTo>
                <a:cubicBezTo>
                  <a:pt x="9348435" y="2842826"/>
                  <a:pt x="9359076" y="2870248"/>
                  <a:pt x="9376538" y="2898351"/>
                </a:cubicBezTo>
                <a:cubicBezTo>
                  <a:pt x="9394820" y="2914450"/>
                  <a:pt x="9417466" y="2922499"/>
                  <a:pt x="9444478" y="2922499"/>
                </a:cubicBezTo>
                <a:cubicBezTo>
                  <a:pt x="9455666" y="2922499"/>
                  <a:pt x="9469035" y="2920589"/>
                  <a:pt x="9484588" y="2916769"/>
                </a:cubicBezTo>
                <a:cubicBezTo>
                  <a:pt x="9503688" y="2911585"/>
                  <a:pt x="9515148" y="2905445"/>
                  <a:pt x="9518967" y="2898351"/>
                </a:cubicBezTo>
                <a:cubicBezTo>
                  <a:pt x="9523878" y="2894804"/>
                  <a:pt x="9526334" y="2881025"/>
                  <a:pt x="9526334" y="2857014"/>
                </a:cubicBezTo>
                <a:cubicBezTo>
                  <a:pt x="9526334" y="2804081"/>
                  <a:pt x="9516102" y="2720043"/>
                  <a:pt x="9495638" y="2604900"/>
                </a:cubicBezTo>
                <a:cubicBezTo>
                  <a:pt x="9474356" y="2482935"/>
                  <a:pt x="9453892" y="2402717"/>
                  <a:pt x="9434246" y="2364244"/>
                </a:cubicBezTo>
                <a:cubicBezTo>
                  <a:pt x="9425242" y="2345690"/>
                  <a:pt x="9405461" y="2332048"/>
                  <a:pt x="9374901" y="2323317"/>
                </a:cubicBezTo>
                <a:cubicBezTo>
                  <a:pt x="9351982" y="2315950"/>
                  <a:pt x="9327016" y="2312266"/>
                  <a:pt x="9300004" y="2312266"/>
                </a:cubicBezTo>
                <a:close/>
                <a:moveTo>
                  <a:pt x="8052229" y="2312266"/>
                </a:moveTo>
                <a:cubicBezTo>
                  <a:pt x="7981287" y="2312266"/>
                  <a:pt x="7938040" y="2328774"/>
                  <a:pt x="7922488" y="2361789"/>
                </a:cubicBezTo>
                <a:cubicBezTo>
                  <a:pt x="7899022" y="2411448"/>
                  <a:pt x="7878013" y="2490165"/>
                  <a:pt x="7859459" y="2597942"/>
                </a:cubicBezTo>
                <a:cubicBezTo>
                  <a:pt x="7843907" y="2690165"/>
                  <a:pt x="7836130" y="2768201"/>
                  <a:pt x="7836130" y="2832048"/>
                </a:cubicBezTo>
                <a:cubicBezTo>
                  <a:pt x="7836130" y="2865063"/>
                  <a:pt x="7838859" y="2884027"/>
                  <a:pt x="7844316" y="2888938"/>
                </a:cubicBezTo>
                <a:cubicBezTo>
                  <a:pt x="7861233" y="2910766"/>
                  <a:pt x="7888108" y="2921680"/>
                  <a:pt x="7924943" y="2921680"/>
                </a:cubicBezTo>
                <a:cubicBezTo>
                  <a:pt x="7952774" y="2921680"/>
                  <a:pt x="7975967" y="2913904"/>
                  <a:pt x="7994521" y="2898351"/>
                </a:cubicBezTo>
                <a:cubicBezTo>
                  <a:pt x="8007345" y="2887710"/>
                  <a:pt x="8015394" y="2865336"/>
                  <a:pt x="8018668" y="2831230"/>
                </a:cubicBezTo>
                <a:cubicBezTo>
                  <a:pt x="8023307" y="2784845"/>
                  <a:pt x="8026444" y="2749920"/>
                  <a:pt x="8028081" y="2726455"/>
                </a:cubicBezTo>
                <a:cubicBezTo>
                  <a:pt x="8027535" y="2720179"/>
                  <a:pt x="8030878" y="2714927"/>
                  <a:pt x="8038109" y="2710698"/>
                </a:cubicBezTo>
                <a:cubicBezTo>
                  <a:pt x="8045339" y="2706469"/>
                  <a:pt x="8052093" y="2704354"/>
                  <a:pt x="8058368" y="2704354"/>
                </a:cubicBezTo>
                <a:cubicBezTo>
                  <a:pt x="8072829" y="2704354"/>
                  <a:pt x="8081970" y="2712539"/>
                  <a:pt x="8085789" y="2728910"/>
                </a:cubicBezTo>
                <a:cubicBezTo>
                  <a:pt x="8090973" y="2767383"/>
                  <a:pt x="8094658" y="2796441"/>
                  <a:pt x="8096840" y="2816087"/>
                </a:cubicBezTo>
                <a:cubicBezTo>
                  <a:pt x="8100660" y="2842826"/>
                  <a:pt x="8111301" y="2870248"/>
                  <a:pt x="8128764" y="2898351"/>
                </a:cubicBezTo>
                <a:cubicBezTo>
                  <a:pt x="8147044" y="2914450"/>
                  <a:pt x="8169691" y="2922499"/>
                  <a:pt x="8196704" y="2922499"/>
                </a:cubicBezTo>
                <a:cubicBezTo>
                  <a:pt x="8207891" y="2922499"/>
                  <a:pt x="8221260" y="2920589"/>
                  <a:pt x="8236813" y="2916769"/>
                </a:cubicBezTo>
                <a:cubicBezTo>
                  <a:pt x="8255912" y="2911585"/>
                  <a:pt x="8267373" y="2905445"/>
                  <a:pt x="8271192" y="2898351"/>
                </a:cubicBezTo>
                <a:cubicBezTo>
                  <a:pt x="8276103" y="2894804"/>
                  <a:pt x="8278559" y="2881025"/>
                  <a:pt x="8278559" y="2857014"/>
                </a:cubicBezTo>
                <a:cubicBezTo>
                  <a:pt x="8278559" y="2804081"/>
                  <a:pt x="8268327" y="2720043"/>
                  <a:pt x="8247863" y="2604900"/>
                </a:cubicBezTo>
                <a:cubicBezTo>
                  <a:pt x="8226581" y="2482935"/>
                  <a:pt x="8206117" y="2402717"/>
                  <a:pt x="8186472" y="2364244"/>
                </a:cubicBezTo>
                <a:cubicBezTo>
                  <a:pt x="8177468" y="2345690"/>
                  <a:pt x="8157686" y="2332048"/>
                  <a:pt x="8127126" y="2323317"/>
                </a:cubicBezTo>
                <a:cubicBezTo>
                  <a:pt x="8104207" y="2315950"/>
                  <a:pt x="8079241" y="2312266"/>
                  <a:pt x="8052229" y="2312266"/>
                </a:cubicBezTo>
                <a:close/>
                <a:moveTo>
                  <a:pt x="6337803" y="2312266"/>
                </a:moveTo>
                <a:cubicBezTo>
                  <a:pt x="6275866" y="2312266"/>
                  <a:pt x="6221705" y="2333821"/>
                  <a:pt x="6175320" y="2376932"/>
                </a:cubicBezTo>
                <a:cubicBezTo>
                  <a:pt x="6127844" y="2421680"/>
                  <a:pt x="6104106" y="2474749"/>
                  <a:pt x="6104106" y="2536141"/>
                </a:cubicBezTo>
                <a:cubicBezTo>
                  <a:pt x="6104106" y="2574613"/>
                  <a:pt x="6115156" y="2607833"/>
                  <a:pt x="6137257" y="2635800"/>
                </a:cubicBezTo>
                <a:cubicBezTo>
                  <a:pt x="6159358" y="2663767"/>
                  <a:pt x="6189099" y="2681161"/>
                  <a:pt x="6226480" y="2687983"/>
                </a:cubicBezTo>
                <a:cubicBezTo>
                  <a:pt x="6254856" y="2692894"/>
                  <a:pt x="6273820" y="2697532"/>
                  <a:pt x="6283369" y="2701898"/>
                </a:cubicBezTo>
                <a:cubicBezTo>
                  <a:pt x="6298649" y="2708720"/>
                  <a:pt x="6306289" y="2718542"/>
                  <a:pt x="6306289" y="2731366"/>
                </a:cubicBezTo>
                <a:cubicBezTo>
                  <a:pt x="6306289" y="2734640"/>
                  <a:pt x="6305606" y="2738597"/>
                  <a:pt x="6304242" y="2743235"/>
                </a:cubicBezTo>
                <a:cubicBezTo>
                  <a:pt x="6293874" y="2753876"/>
                  <a:pt x="6282141" y="2759197"/>
                  <a:pt x="6269045" y="2759197"/>
                </a:cubicBezTo>
                <a:cubicBezTo>
                  <a:pt x="6256221" y="2759197"/>
                  <a:pt x="6235415" y="2750943"/>
                  <a:pt x="6206630" y="2734436"/>
                </a:cubicBezTo>
                <a:cubicBezTo>
                  <a:pt x="6177844" y="2717928"/>
                  <a:pt x="6157857" y="2709674"/>
                  <a:pt x="6146671" y="2709674"/>
                </a:cubicBezTo>
                <a:cubicBezTo>
                  <a:pt x="6118840" y="2709674"/>
                  <a:pt x="6100422" y="2728365"/>
                  <a:pt x="6091418" y="2765745"/>
                </a:cubicBezTo>
                <a:cubicBezTo>
                  <a:pt x="6088144" y="2780207"/>
                  <a:pt x="6086507" y="2803672"/>
                  <a:pt x="6086507" y="2836141"/>
                </a:cubicBezTo>
                <a:cubicBezTo>
                  <a:pt x="6106698" y="2868065"/>
                  <a:pt x="6139986" y="2892076"/>
                  <a:pt x="6186371" y="2908174"/>
                </a:cubicBezTo>
                <a:cubicBezTo>
                  <a:pt x="6223751" y="2920998"/>
                  <a:pt x="6265088" y="2927410"/>
                  <a:pt x="6310382" y="2927410"/>
                </a:cubicBezTo>
                <a:cubicBezTo>
                  <a:pt x="6353492" y="2927410"/>
                  <a:pt x="6393737" y="2921271"/>
                  <a:pt x="6431118" y="2908993"/>
                </a:cubicBezTo>
                <a:cubicBezTo>
                  <a:pt x="6496329" y="2879525"/>
                  <a:pt x="6528936" y="2826728"/>
                  <a:pt x="6528936" y="2750602"/>
                </a:cubicBezTo>
                <a:cubicBezTo>
                  <a:pt x="6528936" y="2706946"/>
                  <a:pt x="6520136" y="2673112"/>
                  <a:pt x="6502537" y="2649102"/>
                </a:cubicBezTo>
                <a:cubicBezTo>
                  <a:pt x="6484938" y="2625090"/>
                  <a:pt x="6455266" y="2606946"/>
                  <a:pt x="6413519" y="2594668"/>
                </a:cubicBezTo>
                <a:cubicBezTo>
                  <a:pt x="6341487" y="2572839"/>
                  <a:pt x="6304515" y="2548555"/>
                  <a:pt x="6302605" y="2521816"/>
                </a:cubicBezTo>
                <a:cubicBezTo>
                  <a:pt x="6300422" y="2492075"/>
                  <a:pt x="6316384" y="2477205"/>
                  <a:pt x="6350491" y="2477205"/>
                </a:cubicBezTo>
                <a:cubicBezTo>
                  <a:pt x="6372864" y="2477205"/>
                  <a:pt x="6398921" y="2486209"/>
                  <a:pt x="6428663" y="2504217"/>
                </a:cubicBezTo>
                <a:cubicBezTo>
                  <a:pt x="6434119" y="2507491"/>
                  <a:pt x="6439986" y="2509129"/>
                  <a:pt x="6446262" y="2509129"/>
                </a:cubicBezTo>
                <a:cubicBezTo>
                  <a:pt x="6463451" y="2509129"/>
                  <a:pt x="6479754" y="2500466"/>
                  <a:pt x="6495170" y="2483140"/>
                </a:cubicBezTo>
                <a:cubicBezTo>
                  <a:pt x="6510587" y="2465813"/>
                  <a:pt x="6518294" y="2448555"/>
                  <a:pt x="6518294" y="2431366"/>
                </a:cubicBezTo>
                <a:cubicBezTo>
                  <a:pt x="6518294" y="2422907"/>
                  <a:pt x="6516248" y="2415404"/>
                  <a:pt x="6512155" y="2408856"/>
                </a:cubicBezTo>
                <a:cubicBezTo>
                  <a:pt x="6486507" y="2373658"/>
                  <a:pt x="6465361" y="2350465"/>
                  <a:pt x="6448717" y="2339278"/>
                </a:cubicBezTo>
                <a:cubicBezTo>
                  <a:pt x="6421705" y="2321270"/>
                  <a:pt x="6384733" y="2312266"/>
                  <a:pt x="6337803" y="2312266"/>
                </a:cubicBezTo>
                <a:close/>
                <a:moveTo>
                  <a:pt x="5620750" y="2312266"/>
                </a:moveTo>
                <a:cubicBezTo>
                  <a:pt x="5500149" y="2312266"/>
                  <a:pt x="5419249" y="2381843"/>
                  <a:pt x="5378048" y="2520998"/>
                </a:cubicBezTo>
                <a:cubicBezTo>
                  <a:pt x="5371226" y="2569019"/>
                  <a:pt x="5367816" y="2611994"/>
                  <a:pt x="5367816" y="2649920"/>
                </a:cubicBezTo>
                <a:cubicBezTo>
                  <a:pt x="5367816" y="2714859"/>
                  <a:pt x="5377638" y="2766291"/>
                  <a:pt x="5397284" y="2804218"/>
                </a:cubicBezTo>
                <a:cubicBezTo>
                  <a:pt x="5428934" y="2841052"/>
                  <a:pt x="5456493" y="2867110"/>
                  <a:pt x="5479958" y="2882389"/>
                </a:cubicBezTo>
                <a:cubicBezTo>
                  <a:pt x="5521978" y="2909675"/>
                  <a:pt x="5572864" y="2923317"/>
                  <a:pt x="5632619" y="2923317"/>
                </a:cubicBezTo>
                <a:cubicBezTo>
                  <a:pt x="5682278" y="2913222"/>
                  <a:pt x="5722250" y="2888938"/>
                  <a:pt x="5752537" y="2850466"/>
                </a:cubicBezTo>
                <a:cubicBezTo>
                  <a:pt x="5782824" y="2811994"/>
                  <a:pt x="5797967" y="2766973"/>
                  <a:pt x="5797967" y="2715404"/>
                </a:cubicBezTo>
                <a:cubicBezTo>
                  <a:pt x="5797967" y="2693030"/>
                  <a:pt x="5794556" y="2671202"/>
                  <a:pt x="5787734" y="2649920"/>
                </a:cubicBezTo>
                <a:cubicBezTo>
                  <a:pt x="5776002" y="2631639"/>
                  <a:pt x="5764270" y="2613494"/>
                  <a:pt x="5752537" y="2595486"/>
                </a:cubicBezTo>
                <a:cubicBezTo>
                  <a:pt x="5739167" y="2579934"/>
                  <a:pt x="5721022" y="2570793"/>
                  <a:pt x="5698103" y="2568064"/>
                </a:cubicBezTo>
                <a:cubicBezTo>
                  <a:pt x="5671363" y="2568064"/>
                  <a:pt x="5657039" y="2568337"/>
                  <a:pt x="5655129" y="2568883"/>
                </a:cubicBezTo>
                <a:cubicBezTo>
                  <a:pt x="5647489" y="2571066"/>
                  <a:pt x="5638621" y="2580479"/>
                  <a:pt x="5628526" y="2597123"/>
                </a:cubicBezTo>
                <a:cubicBezTo>
                  <a:pt x="5626888" y="2621134"/>
                  <a:pt x="5639713" y="2644872"/>
                  <a:pt x="5666998" y="2668337"/>
                </a:cubicBezTo>
                <a:cubicBezTo>
                  <a:pt x="5670272" y="2675159"/>
                  <a:pt x="5671909" y="2682526"/>
                  <a:pt x="5671909" y="2690438"/>
                </a:cubicBezTo>
                <a:cubicBezTo>
                  <a:pt x="5671909" y="2703808"/>
                  <a:pt x="5667475" y="2715814"/>
                  <a:pt x="5658608" y="2726455"/>
                </a:cubicBezTo>
                <a:cubicBezTo>
                  <a:pt x="5649740" y="2737096"/>
                  <a:pt x="5638894" y="2742417"/>
                  <a:pt x="5626070" y="2742417"/>
                </a:cubicBezTo>
                <a:cubicBezTo>
                  <a:pt x="5602605" y="2742417"/>
                  <a:pt x="5581322" y="2724272"/>
                  <a:pt x="5562223" y="2687983"/>
                </a:cubicBezTo>
                <a:cubicBezTo>
                  <a:pt x="5556221" y="2676250"/>
                  <a:pt x="5553219" y="2656878"/>
                  <a:pt x="5553219" y="2629865"/>
                </a:cubicBezTo>
                <a:cubicBezTo>
                  <a:pt x="5553219" y="2611039"/>
                  <a:pt x="5554855" y="2586755"/>
                  <a:pt x="5558130" y="2557014"/>
                </a:cubicBezTo>
                <a:cubicBezTo>
                  <a:pt x="5565497" y="2524545"/>
                  <a:pt x="5576956" y="2500534"/>
                  <a:pt x="5592509" y="2484981"/>
                </a:cubicBezTo>
                <a:cubicBezTo>
                  <a:pt x="5608062" y="2469429"/>
                  <a:pt x="5632073" y="2459606"/>
                  <a:pt x="5664542" y="2455513"/>
                </a:cubicBezTo>
                <a:cubicBezTo>
                  <a:pt x="5712564" y="2450056"/>
                  <a:pt x="5736575" y="2428910"/>
                  <a:pt x="5736575" y="2392075"/>
                </a:cubicBezTo>
                <a:cubicBezTo>
                  <a:pt x="5736575" y="2338869"/>
                  <a:pt x="5697966" y="2312266"/>
                  <a:pt x="5620750" y="2312266"/>
                </a:cubicBezTo>
                <a:close/>
                <a:moveTo>
                  <a:pt x="7021780" y="2191939"/>
                </a:moveTo>
                <a:cubicBezTo>
                  <a:pt x="7012503" y="2191939"/>
                  <a:pt x="7003772" y="2193439"/>
                  <a:pt x="6995586" y="2196441"/>
                </a:cubicBezTo>
                <a:cubicBezTo>
                  <a:pt x="6985218" y="2200261"/>
                  <a:pt x="6977100" y="2207764"/>
                  <a:pt x="6971234" y="2218951"/>
                </a:cubicBezTo>
                <a:cubicBezTo>
                  <a:pt x="6965368" y="2230138"/>
                  <a:pt x="6962435" y="2241598"/>
                  <a:pt x="6962435" y="2253330"/>
                </a:cubicBezTo>
                <a:cubicBezTo>
                  <a:pt x="6962435" y="2280343"/>
                  <a:pt x="6974849" y="2299442"/>
                  <a:pt x="6999679" y="2310629"/>
                </a:cubicBezTo>
                <a:cubicBezTo>
                  <a:pt x="6999952" y="2311448"/>
                  <a:pt x="7000088" y="2312403"/>
                  <a:pt x="7000088" y="2313494"/>
                </a:cubicBezTo>
                <a:cubicBezTo>
                  <a:pt x="7000088" y="2316223"/>
                  <a:pt x="6998042" y="2322225"/>
                  <a:pt x="6993949" y="2331502"/>
                </a:cubicBezTo>
                <a:cubicBezTo>
                  <a:pt x="6992585" y="2334777"/>
                  <a:pt x="6991493" y="2337641"/>
                  <a:pt x="6990675" y="2340097"/>
                </a:cubicBezTo>
                <a:cubicBezTo>
                  <a:pt x="6986855" y="2337096"/>
                  <a:pt x="6982763" y="2334231"/>
                  <a:pt x="6978397" y="2331502"/>
                </a:cubicBezTo>
                <a:cubicBezTo>
                  <a:pt x="6959843" y="2320315"/>
                  <a:pt x="6938561" y="2314722"/>
                  <a:pt x="6914549" y="2314722"/>
                </a:cubicBezTo>
                <a:cubicBezTo>
                  <a:pt x="6892722" y="2314722"/>
                  <a:pt x="6874031" y="2319224"/>
                  <a:pt x="6858478" y="2328228"/>
                </a:cubicBezTo>
                <a:cubicBezTo>
                  <a:pt x="6839378" y="2339415"/>
                  <a:pt x="6830647" y="2355377"/>
                  <a:pt x="6832285" y="2376113"/>
                </a:cubicBezTo>
                <a:cubicBezTo>
                  <a:pt x="6833376" y="2391666"/>
                  <a:pt x="6838150" y="2428228"/>
                  <a:pt x="6846609" y="2485800"/>
                </a:cubicBezTo>
                <a:cubicBezTo>
                  <a:pt x="6853976" y="2535459"/>
                  <a:pt x="6857660" y="2574340"/>
                  <a:pt x="6857660" y="2602444"/>
                </a:cubicBezTo>
                <a:cubicBezTo>
                  <a:pt x="6857660" y="2659470"/>
                  <a:pt x="6842516" y="2687301"/>
                  <a:pt x="6812230" y="2685936"/>
                </a:cubicBezTo>
                <a:cubicBezTo>
                  <a:pt x="6782217" y="2684845"/>
                  <a:pt x="6767209" y="2658651"/>
                  <a:pt x="6767209" y="2607355"/>
                </a:cubicBezTo>
                <a:cubicBezTo>
                  <a:pt x="6767209" y="2582253"/>
                  <a:pt x="6770757" y="2544190"/>
                  <a:pt x="6777851" y="2493167"/>
                </a:cubicBezTo>
                <a:cubicBezTo>
                  <a:pt x="6784126" y="2449783"/>
                  <a:pt x="6788901" y="2409947"/>
                  <a:pt x="6792175" y="2373658"/>
                </a:cubicBezTo>
                <a:cubicBezTo>
                  <a:pt x="6792721" y="2369019"/>
                  <a:pt x="6792994" y="2365881"/>
                  <a:pt x="6792994" y="2364244"/>
                </a:cubicBezTo>
                <a:cubicBezTo>
                  <a:pt x="6792994" y="2346782"/>
                  <a:pt x="6781807" y="2333412"/>
                  <a:pt x="6759433" y="2324135"/>
                </a:cubicBezTo>
                <a:cubicBezTo>
                  <a:pt x="6742244" y="2316768"/>
                  <a:pt x="6723826" y="2313085"/>
                  <a:pt x="6704181" y="2313085"/>
                </a:cubicBezTo>
                <a:cubicBezTo>
                  <a:pt x="6678532" y="2313085"/>
                  <a:pt x="6655886" y="2319224"/>
                  <a:pt x="6636241" y="2331502"/>
                </a:cubicBezTo>
                <a:cubicBezTo>
                  <a:pt x="6616595" y="2343780"/>
                  <a:pt x="6604044" y="2362744"/>
                  <a:pt x="6598587" y="2388392"/>
                </a:cubicBezTo>
                <a:cubicBezTo>
                  <a:pt x="6587401" y="2442689"/>
                  <a:pt x="6581807" y="2497532"/>
                  <a:pt x="6581807" y="2552921"/>
                </a:cubicBezTo>
                <a:cubicBezTo>
                  <a:pt x="6581807" y="2615950"/>
                  <a:pt x="6587673" y="2674340"/>
                  <a:pt x="6599406" y="2728092"/>
                </a:cubicBezTo>
                <a:cubicBezTo>
                  <a:pt x="6614958" y="2801216"/>
                  <a:pt x="6639788" y="2852376"/>
                  <a:pt x="6673894" y="2881571"/>
                </a:cubicBezTo>
                <a:cubicBezTo>
                  <a:pt x="6684535" y="2908856"/>
                  <a:pt x="6729556" y="2922499"/>
                  <a:pt x="6808956" y="2922499"/>
                </a:cubicBezTo>
                <a:cubicBezTo>
                  <a:pt x="6883171" y="2922499"/>
                  <a:pt x="6927373" y="2909675"/>
                  <a:pt x="6941562" y="2884027"/>
                </a:cubicBezTo>
                <a:cubicBezTo>
                  <a:pt x="6971030" y="2866564"/>
                  <a:pt x="6994222" y="2811175"/>
                  <a:pt x="7011139" y="2717860"/>
                </a:cubicBezTo>
                <a:cubicBezTo>
                  <a:pt x="7023962" y="2648556"/>
                  <a:pt x="7030375" y="2585118"/>
                  <a:pt x="7030375" y="2527546"/>
                </a:cubicBezTo>
                <a:cubicBezTo>
                  <a:pt x="7030375" y="2472976"/>
                  <a:pt x="7025873" y="2424954"/>
                  <a:pt x="7016869" y="2383480"/>
                </a:cubicBezTo>
                <a:cubicBezTo>
                  <a:pt x="7015505" y="2377205"/>
                  <a:pt x="7013458" y="2371202"/>
                  <a:pt x="7010729" y="2365472"/>
                </a:cubicBezTo>
                <a:cubicBezTo>
                  <a:pt x="7020552" y="2360288"/>
                  <a:pt x="7032557" y="2348965"/>
                  <a:pt x="7046746" y="2331502"/>
                </a:cubicBezTo>
                <a:cubicBezTo>
                  <a:pt x="7070211" y="2303126"/>
                  <a:pt x="7081808" y="2275977"/>
                  <a:pt x="7081534" y="2250056"/>
                </a:cubicBezTo>
                <a:cubicBezTo>
                  <a:pt x="7081534" y="2233685"/>
                  <a:pt x="7075736" y="2219906"/>
                  <a:pt x="7064140" y="2208719"/>
                </a:cubicBezTo>
                <a:cubicBezTo>
                  <a:pt x="7052544" y="2197532"/>
                  <a:pt x="7038424" y="2191939"/>
                  <a:pt x="7021780" y="2191939"/>
                </a:cubicBezTo>
                <a:close/>
                <a:moveTo>
                  <a:pt x="2336001" y="2138733"/>
                </a:moveTo>
                <a:cubicBezTo>
                  <a:pt x="2320176" y="2138460"/>
                  <a:pt x="2298347" y="2149783"/>
                  <a:pt x="2270517" y="2172703"/>
                </a:cubicBezTo>
                <a:cubicBezTo>
                  <a:pt x="2248962" y="2190438"/>
                  <a:pt x="2231636" y="2207628"/>
                  <a:pt x="2218539" y="2224272"/>
                </a:cubicBezTo>
                <a:cubicBezTo>
                  <a:pt x="2214718" y="2232184"/>
                  <a:pt x="2212809" y="2240506"/>
                  <a:pt x="2212809" y="2249237"/>
                </a:cubicBezTo>
                <a:cubicBezTo>
                  <a:pt x="2212809" y="2261243"/>
                  <a:pt x="2216083" y="2270793"/>
                  <a:pt x="2222632" y="2277887"/>
                </a:cubicBezTo>
                <a:cubicBezTo>
                  <a:pt x="2229180" y="2284981"/>
                  <a:pt x="2238321" y="2288528"/>
                  <a:pt x="2250053" y="2288528"/>
                </a:cubicBezTo>
                <a:cubicBezTo>
                  <a:pt x="2255510" y="2286891"/>
                  <a:pt x="2269835" y="2274340"/>
                  <a:pt x="2293027" y="2250875"/>
                </a:cubicBezTo>
                <a:cubicBezTo>
                  <a:pt x="2314309" y="2228774"/>
                  <a:pt x="2328634" y="2217723"/>
                  <a:pt x="2336001" y="2217723"/>
                </a:cubicBezTo>
                <a:cubicBezTo>
                  <a:pt x="2344733" y="2217723"/>
                  <a:pt x="2355510" y="2226045"/>
                  <a:pt x="2368334" y="2242689"/>
                </a:cubicBezTo>
                <a:cubicBezTo>
                  <a:pt x="2384706" y="2263699"/>
                  <a:pt x="2397120" y="2277205"/>
                  <a:pt x="2405579" y="2283207"/>
                </a:cubicBezTo>
                <a:cubicBezTo>
                  <a:pt x="2411854" y="2287846"/>
                  <a:pt x="2418129" y="2290165"/>
                  <a:pt x="2424405" y="2290165"/>
                </a:cubicBezTo>
                <a:cubicBezTo>
                  <a:pt x="2434228" y="2290165"/>
                  <a:pt x="2442481" y="2286345"/>
                  <a:pt x="2449167" y="2278706"/>
                </a:cubicBezTo>
                <a:cubicBezTo>
                  <a:pt x="2455851" y="2271066"/>
                  <a:pt x="2459193" y="2262198"/>
                  <a:pt x="2459193" y="2252102"/>
                </a:cubicBezTo>
                <a:cubicBezTo>
                  <a:pt x="2454283" y="2232184"/>
                  <a:pt x="2437639" y="2208583"/>
                  <a:pt x="2409262" y="2181297"/>
                </a:cubicBezTo>
                <a:cubicBezTo>
                  <a:pt x="2379794" y="2152921"/>
                  <a:pt x="2355373" y="2138733"/>
                  <a:pt x="2336001" y="2138733"/>
                </a:cubicBezTo>
                <a:close/>
                <a:moveTo>
                  <a:pt x="5310369" y="1680788"/>
                </a:moveTo>
                <a:cubicBezTo>
                  <a:pt x="5322646" y="1680788"/>
                  <a:pt x="5335743" y="1686927"/>
                  <a:pt x="5349659" y="1699206"/>
                </a:cubicBezTo>
                <a:cubicBezTo>
                  <a:pt x="5363574" y="1711484"/>
                  <a:pt x="5370532" y="1723762"/>
                  <a:pt x="5370532" y="1736041"/>
                </a:cubicBezTo>
                <a:cubicBezTo>
                  <a:pt x="5370532" y="1747773"/>
                  <a:pt x="5365075" y="1756846"/>
                  <a:pt x="5354161" y="1763258"/>
                </a:cubicBezTo>
                <a:cubicBezTo>
                  <a:pt x="5343247" y="1769670"/>
                  <a:pt x="5331650" y="1772876"/>
                  <a:pt x="5319373" y="1772876"/>
                </a:cubicBezTo>
                <a:cubicBezTo>
                  <a:pt x="5306548" y="1772876"/>
                  <a:pt x="5295361" y="1770011"/>
                  <a:pt x="5285812" y="1764281"/>
                </a:cubicBezTo>
                <a:cubicBezTo>
                  <a:pt x="5274079" y="1757187"/>
                  <a:pt x="5268212" y="1747773"/>
                  <a:pt x="5268212" y="1736041"/>
                </a:cubicBezTo>
                <a:cubicBezTo>
                  <a:pt x="5268212" y="1723217"/>
                  <a:pt x="5272169" y="1710802"/>
                  <a:pt x="5280082" y="1698797"/>
                </a:cubicBezTo>
                <a:cubicBezTo>
                  <a:pt x="5287995" y="1686791"/>
                  <a:pt x="5298090" y="1680788"/>
                  <a:pt x="5310369" y="1680788"/>
                </a:cubicBezTo>
                <a:close/>
                <a:moveTo>
                  <a:pt x="5800236" y="1476968"/>
                </a:moveTo>
                <a:cubicBezTo>
                  <a:pt x="5813605" y="1476968"/>
                  <a:pt x="5825475" y="1481266"/>
                  <a:pt x="5835843" y="1489860"/>
                </a:cubicBezTo>
                <a:cubicBezTo>
                  <a:pt x="5846211" y="1498455"/>
                  <a:pt x="5851396" y="1509574"/>
                  <a:pt x="5851396" y="1523217"/>
                </a:cubicBezTo>
                <a:cubicBezTo>
                  <a:pt x="5851396" y="1536586"/>
                  <a:pt x="5846211" y="1547569"/>
                  <a:pt x="5835843" y="1556163"/>
                </a:cubicBezTo>
                <a:cubicBezTo>
                  <a:pt x="5825475" y="1564758"/>
                  <a:pt x="5813605" y="1569056"/>
                  <a:pt x="5800236" y="1569056"/>
                </a:cubicBezTo>
                <a:cubicBezTo>
                  <a:pt x="5786867" y="1569056"/>
                  <a:pt x="5775134" y="1564758"/>
                  <a:pt x="5765038" y="1556163"/>
                </a:cubicBezTo>
                <a:cubicBezTo>
                  <a:pt x="5754942" y="1547569"/>
                  <a:pt x="5749895" y="1536586"/>
                  <a:pt x="5749895" y="1523217"/>
                </a:cubicBezTo>
                <a:cubicBezTo>
                  <a:pt x="5749895" y="1509574"/>
                  <a:pt x="5754942" y="1498455"/>
                  <a:pt x="5765038" y="1489860"/>
                </a:cubicBezTo>
                <a:cubicBezTo>
                  <a:pt x="5775134" y="1481266"/>
                  <a:pt x="5786867" y="1476968"/>
                  <a:pt x="5800236" y="1476968"/>
                </a:cubicBezTo>
                <a:close/>
                <a:moveTo>
                  <a:pt x="5304229" y="1413940"/>
                </a:moveTo>
                <a:cubicBezTo>
                  <a:pt x="5315961" y="1413940"/>
                  <a:pt x="5326466" y="1418032"/>
                  <a:pt x="5335743" y="1426218"/>
                </a:cubicBezTo>
                <a:cubicBezTo>
                  <a:pt x="5345020" y="1434403"/>
                  <a:pt x="5349659" y="1444362"/>
                  <a:pt x="5349659" y="1456095"/>
                </a:cubicBezTo>
                <a:cubicBezTo>
                  <a:pt x="5349659" y="1468373"/>
                  <a:pt x="5345157" y="1478537"/>
                  <a:pt x="5336153" y="1486586"/>
                </a:cubicBezTo>
                <a:cubicBezTo>
                  <a:pt x="5327148" y="1494635"/>
                  <a:pt x="5316507" y="1498660"/>
                  <a:pt x="5304229" y="1498660"/>
                </a:cubicBezTo>
                <a:cubicBezTo>
                  <a:pt x="5291951" y="1498660"/>
                  <a:pt x="5281514" y="1494635"/>
                  <a:pt x="5272919" y="1486586"/>
                </a:cubicBezTo>
                <a:cubicBezTo>
                  <a:pt x="5264324" y="1478537"/>
                  <a:pt x="5260027" y="1468373"/>
                  <a:pt x="5260027" y="1456095"/>
                </a:cubicBezTo>
                <a:cubicBezTo>
                  <a:pt x="5260027" y="1444362"/>
                  <a:pt x="5264461" y="1434403"/>
                  <a:pt x="5273328" y="1426218"/>
                </a:cubicBezTo>
                <a:cubicBezTo>
                  <a:pt x="5282196" y="1418032"/>
                  <a:pt x="5292496" y="1413940"/>
                  <a:pt x="5304229" y="1413940"/>
                </a:cubicBezTo>
                <a:close/>
                <a:moveTo>
                  <a:pt x="6173981" y="1312029"/>
                </a:moveTo>
                <a:cubicBezTo>
                  <a:pt x="6134963" y="1312029"/>
                  <a:pt x="6110406" y="1321170"/>
                  <a:pt x="6100311" y="1339451"/>
                </a:cubicBezTo>
                <a:cubicBezTo>
                  <a:pt x="6089124" y="1354458"/>
                  <a:pt x="6083530" y="1438905"/>
                  <a:pt x="6083530" y="1592794"/>
                </a:cubicBezTo>
                <a:cubicBezTo>
                  <a:pt x="6083530" y="1763599"/>
                  <a:pt x="6089669" y="1863053"/>
                  <a:pt x="6101948" y="1891157"/>
                </a:cubicBezTo>
                <a:cubicBezTo>
                  <a:pt x="6109315" y="1907801"/>
                  <a:pt x="6134144" y="1916123"/>
                  <a:pt x="6176436" y="1916123"/>
                </a:cubicBezTo>
                <a:cubicBezTo>
                  <a:pt x="6222821" y="1916123"/>
                  <a:pt x="6249970" y="1906982"/>
                  <a:pt x="6257882" y="1888701"/>
                </a:cubicBezTo>
                <a:cubicBezTo>
                  <a:pt x="6265249" y="1865236"/>
                  <a:pt x="6268933" y="1777378"/>
                  <a:pt x="6268933" y="1625127"/>
                </a:cubicBezTo>
                <a:cubicBezTo>
                  <a:pt x="6268933" y="1453230"/>
                  <a:pt x="6264431" y="1359096"/>
                  <a:pt x="6255427" y="1342725"/>
                </a:cubicBezTo>
                <a:cubicBezTo>
                  <a:pt x="6243694" y="1322261"/>
                  <a:pt x="6216545" y="1312029"/>
                  <a:pt x="6173981" y="1312029"/>
                </a:cubicBezTo>
                <a:close/>
                <a:moveTo>
                  <a:pt x="6840470" y="1306709"/>
                </a:moveTo>
                <a:cubicBezTo>
                  <a:pt x="6799270" y="1306709"/>
                  <a:pt x="6761480" y="1316804"/>
                  <a:pt x="6727100" y="1336995"/>
                </a:cubicBezTo>
                <a:cubicBezTo>
                  <a:pt x="6692721" y="1357186"/>
                  <a:pt x="6666527" y="1385699"/>
                  <a:pt x="6648519" y="1422534"/>
                </a:cubicBezTo>
                <a:cubicBezTo>
                  <a:pt x="6636241" y="1447637"/>
                  <a:pt x="6630102" y="1469192"/>
                  <a:pt x="6630102" y="1487200"/>
                </a:cubicBezTo>
                <a:cubicBezTo>
                  <a:pt x="6630102" y="1505481"/>
                  <a:pt x="6636513" y="1519533"/>
                  <a:pt x="6649338" y="1529356"/>
                </a:cubicBezTo>
                <a:cubicBezTo>
                  <a:pt x="6662162" y="1539178"/>
                  <a:pt x="6678123" y="1543544"/>
                  <a:pt x="6697223" y="1542453"/>
                </a:cubicBezTo>
                <a:cubicBezTo>
                  <a:pt x="6715777" y="1541361"/>
                  <a:pt x="6731738" y="1528060"/>
                  <a:pt x="6745108" y="1502548"/>
                </a:cubicBezTo>
                <a:cubicBezTo>
                  <a:pt x="6758478" y="1477036"/>
                  <a:pt x="6774986" y="1464281"/>
                  <a:pt x="6794631" y="1464281"/>
                </a:cubicBezTo>
                <a:cubicBezTo>
                  <a:pt x="6819734" y="1464281"/>
                  <a:pt x="6835831" y="1467691"/>
                  <a:pt x="6842926" y="1474512"/>
                </a:cubicBezTo>
                <a:cubicBezTo>
                  <a:pt x="6847019" y="1477787"/>
                  <a:pt x="6853976" y="1491157"/>
                  <a:pt x="6863799" y="1514622"/>
                </a:cubicBezTo>
                <a:cubicBezTo>
                  <a:pt x="6865709" y="1518442"/>
                  <a:pt x="6866664" y="1522671"/>
                  <a:pt x="6866664" y="1527309"/>
                </a:cubicBezTo>
                <a:cubicBezTo>
                  <a:pt x="6866664" y="1544499"/>
                  <a:pt x="6845927" y="1567691"/>
                  <a:pt x="6804454" y="1596886"/>
                </a:cubicBezTo>
                <a:cubicBezTo>
                  <a:pt x="6746336" y="1637541"/>
                  <a:pt x="6708410" y="1666873"/>
                  <a:pt x="6690675" y="1684881"/>
                </a:cubicBezTo>
                <a:cubicBezTo>
                  <a:pt x="6649201" y="1725536"/>
                  <a:pt x="6628464" y="1768237"/>
                  <a:pt x="6628464" y="1812985"/>
                </a:cubicBezTo>
                <a:cubicBezTo>
                  <a:pt x="6628464" y="1835904"/>
                  <a:pt x="6633785" y="1859915"/>
                  <a:pt x="6644426" y="1885018"/>
                </a:cubicBezTo>
                <a:cubicBezTo>
                  <a:pt x="6659979" y="1902480"/>
                  <a:pt x="6717823" y="1911211"/>
                  <a:pt x="6817960" y="1911211"/>
                </a:cubicBezTo>
                <a:cubicBezTo>
                  <a:pt x="6850429" y="1911211"/>
                  <a:pt x="6885354" y="1909847"/>
                  <a:pt x="6922735" y="1907119"/>
                </a:cubicBezTo>
                <a:cubicBezTo>
                  <a:pt x="6981943" y="1902480"/>
                  <a:pt x="7013185" y="1896068"/>
                  <a:pt x="7016459" y="1887883"/>
                </a:cubicBezTo>
                <a:cubicBezTo>
                  <a:pt x="7035559" y="1878333"/>
                  <a:pt x="7045109" y="1851730"/>
                  <a:pt x="7045109" y="1808074"/>
                </a:cubicBezTo>
                <a:cubicBezTo>
                  <a:pt x="7045109" y="1765509"/>
                  <a:pt x="7033376" y="1740406"/>
                  <a:pt x="7009911" y="1732767"/>
                </a:cubicBezTo>
                <a:cubicBezTo>
                  <a:pt x="6998179" y="1726491"/>
                  <a:pt x="6981943" y="1723353"/>
                  <a:pt x="6961207" y="1723353"/>
                </a:cubicBezTo>
                <a:cubicBezTo>
                  <a:pt x="6938287" y="1723353"/>
                  <a:pt x="6913185" y="1726764"/>
                  <a:pt x="6885900" y="1733585"/>
                </a:cubicBezTo>
                <a:cubicBezTo>
                  <a:pt x="6886446" y="1730038"/>
                  <a:pt x="6900361" y="1720761"/>
                  <a:pt x="6927646" y="1705754"/>
                </a:cubicBezTo>
                <a:cubicBezTo>
                  <a:pt x="7002681" y="1663735"/>
                  <a:pt x="7040197" y="1601389"/>
                  <a:pt x="7040197" y="1518715"/>
                </a:cubicBezTo>
                <a:cubicBezTo>
                  <a:pt x="7040197" y="1492521"/>
                  <a:pt x="7037060" y="1465236"/>
                  <a:pt x="7030784" y="1436859"/>
                </a:cubicBezTo>
                <a:cubicBezTo>
                  <a:pt x="7021780" y="1395931"/>
                  <a:pt x="6998042" y="1363462"/>
                  <a:pt x="6959570" y="1339451"/>
                </a:cubicBezTo>
                <a:cubicBezTo>
                  <a:pt x="6924372" y="1317623"/>
                  <a:pt x="6884672" y="1306709"/>
                  <a:pt x="6840470" y="1306709"/>
                </a:cubicBezTo>
                <a:close/>
                <a:moveTo>
                  <a:pt x="5804329" y="1302616"/>
                </a:moveTo>
                <a:cubicBezTo>
                  <a:pt x="5733387" y="1302616"/>
                  <a:pt x="5690140" y="1319124"/>
                  <a:pt x="5674588" y="1352139"/>
                </a:cubicBezTo>
                <a:cubicBezTo>
                  <a:pt x="5651123" y="1401798"/>
                  <a:pt x="5630113" y="1480515"/>
                  <a:pt x="5611559" y="1588292"/>
                </a:cubicBezTo>
                <a:cubicBezTo>
                  <a:pt x="5596006" y="1680516"/>
                  <a:pt x="5588230" y="1758551"/>
                  <a:pt x="5588230" y="1822398"/>
                </a:cubicBezTo>
                <a:cubicBezTo>
                  <a:pt x="5588230" y="1855413"/>
                  <a:pt x="5590959" y="1874377"/>
                  <a:pt x="5596416" y="1879288"/>
                </a:cubicBezTo>
                <a:cubicBezTo>
                  <a:pt x="5613333" y="1901116"/>
                  <a:pt x="5640208" y="1912030"/>
                  <a:pt x="5677043" y="1912030"/>
                </a:cubicBezTo>
                <a:cubicBezTo>
                  <a:pt x="5704874" y="1912030"/>
                  <a:pt x="5728067" y="1904254"/>
                  <a:pt x="5746621" y="1888701"/>
                </a:cubicBezTo>
                <a:cubicBezTo>
                  <a:pt x="5759445" y="1878060"/>
                  <a:pt x="5767494" y="1855686"/>
                  <a:pt x="5770768" y="1821580"/>
                </a:cubicBezTo>
                <a:cubicBezTo>
                  <a:pt x="5775406" y="1775195"/>
                  <a:pt x="5778545" y="1740270"/>
                  <a:pt x="5780181" y="1716805"/>
                </a:cubicBezTo>
                <a:cubicBezTo>
                  <a:pt x="5779635" y="1710529"/>
                  <a:pt x="5782978" y="1705277"/>
                  <a:pt x="5790209" y="1701048"/>
                </a:cubicBezTo>
                <a:cubicBezTo>
                  <a:pt x="5797439" y="1696818"/>
                  <a:pt x="5804192" y="1694704"/>
                  <a:pt x="5810468" y="1694704"/>
                </a:cubicBezTo>
                <a:cubicBezTo>
                  <a:pt x="5824929" y="1694704"/>
                  <a:pt x="5834069" y="1702889"/>
                  <a:pt x="5837889" y="1719260"/>
                </a:cubicBezTo>
                <a:cubicBezTo>
                  <a:pt x="5843074" y="1757733"/>
                  <a:pt x="5846757" y="1786791"/>
                  <a:pt x="5848940" y="1806437"/>
                </a:cubicBezTo>
                <a:cubicBezTo>
                  <a:pt x="5852760" y="1833176"/>
                  <a:pt x="5863401" y="1860598"/>
                  <a:pt x="5880864" y="1888701"/>
                </a:cubicBezTo>
                <a:cubicBezTo>
                  <a:pt x="5899145" y="1904799"/>
                  <a:pt x="5921791" y="1912849"/>
                  <a:pt x="5948804" y="1912849"/>
                </a:cubicBezTo>
                <a:cubicBezTo>
                  <a:pt x="5959990" y="1912849"/>
                  <a:pt x="5973360" y="1910939"/>
                  <a:pt x="5988913" y="1907119"/>
                </a:cubicBezTo>
                <a:cubicBezTo>
                  <a:pt x="6008012" y="1901934"/>
                  <a:pt x="6019472" y="1895795"/>
                  <a:pt x="6023292" y="1888701"/>
                </a:cubicBezTo>
                <a:cubicBezTo>
                  <a:pt x="6028204" y="1885154"/>
                  <a:pt x="6030659" y="1871375"/>
                  <a:pt x="6030659" y="1847364"/>
                </a:cubicBezTo>
                <a:cubicBezTo>
                  <a:pt x="6030659" y="1794431"/>
                  <a:pt x="6020427" y="1710393"/>
                  <a:pt x="5999963" y="1595249"/>
                </a:cubicBezTo>
                <a:cubicBezTo>
                  <a:pt x="5978681" y="1473285"/>
                  <a:pt x="5958217" y="1393066"/>
                  <a:pt x="5938572" y="1354594"/>
                </a:cubicBezTo>
                <a:cubicBezTo>
                  <a:pt x="5929568" y="1336040"/>
                  <a:pt x="5909786" y="1322398"/>
                  <a:pt x="5879226" y="1313667"/>
                </a:cubicBezTo>
                <a:cubicBezTo>
                  <a:pt x="5856307" y="1306299"/>
                  <a:pt x="5831341" y="1302616"/>
                  <a:pt x="5804329" y="1302616"/>
                </a:cubicBezTo>
                <a:close/>
                <a:moveTo>
                  <a:pt x="5304229" y="1298523"/>
                </a:moveTo>
                <a:cubicBezTo>
                  <a:pt x="5266302" y="1298523"/>
                  <a:pt x="5231378" y="1303298"/>
                  <a:pt x="5199455" y="1312848"/>
                </a:cubicBezTo>
                <a:cubicBezTo>
                  <a:pt x="5153615" y="1326218"/>
                  <a:pt x="5128240" y="1347091"/>
                  <a:pt x="5123329" y="1375467"/>
                </a:cubicBezTo>
                <a:cubicBezTo>
                  <a:pt x="5112142" y="1403571"/>
                  <a:pt x="5106548" y="1468919"/>
                  <a:pt x="5106548" y="1571511"/>
                </a:cubicBezTo>
                <a:cubicBezTo>
                  <a:pt x="5106548" y="1721853"/>
                  <a:pt x="5119372" y="1818306"/>
                  <a:pt x="5145021" y="1860870"/>
                </a:cubicBezTo>
                <a:cubicBezTo>
                  <a:pt x="5158935" y="1883790"/>
                  <a:pt x="5185538" y="1899206"/>
                  <a:pt x="5224829" y="1907119"/>
                </a:cubicBezTo>
                <a:cubicBezTo>
                  <a:pt x="5247749" y="1911484"/>
                  <a:pt x="5284856" y="1913667"/>
                  <a:pt x="5336153" y="1913667"/>
                </a:cubicBezTo>
                <a:cubicBezTo>
                  <a:pt x="5353069" y="1913667"/>
                  <a:pt x="5378854" y="1908619"/>
                  <a:pt x="5413506" y="1898524"/>
                </a:cubicBezTo>
                <a:cubicBezTo>
                  <a:pt x="5450886" y="1888428"/>
                  <a:pt x="5474353" y="1878606"/>
                  <a:pt x="5483902" y="1869056"/>
                </a:cubicBezTo>
                <a:cubicBezTo>
                  <a:pt x="5515552" y="1839042"/>
                  <a:pt x="5531378" y="1801389"/>
                  <a:pt x="5531378" y="1756095"/>
                </a:cubicBezTo>
                <a:cubicBezTo>
                  <a:pt x="5531378" y="1716532"/>
                  <a:pt x="5517189" y="1679970"/>
                  <a:pt x="5488813" y="1646409"/>
                </a:cubicBezTo>
                <a:cubicBezTo>
                  <a:pt x="5457435" y="1617214"/>
                  <a:pt x="5425784" y="1596205"/>
                  <a:pt x="5393861" y="1583380"/>
                </a:cubicBezTo>
                <a:cubicBezTo>
                  <a:pt x="5422510" y="1570556"/>
                  <a:pt x="5445975" y="1552957"/>
                  <a:pt x="5464256" y="1530583"/>
                </a:cubicBezTo>
                <a:cubicBezTo>
                  <a:pt x="5484993" y="1505481"/>
                  <a:pt x="5495634" y="1478605"/>
                  <a:pt x="5496180" y="1449956"/>
                </a:cubicBezTo>
                <a:cubicBezTo>
                  <a:pt x="5496726" y="1431675"/>
                  <a:pt x="5492087" y="1408892"/>
                  <a:pt x="5482265" y="1381607"/>
                </a:cubicBezTo>
                <a:cubicBezTo>
                  <a:pt x="5468076" y="1343407"/>
                  <a:pt x="5450068" y="1321306"/>
                  <a:pt x="5428241" y="1315304"/>
                </a:cubicBezTo>
                <a:cubicBezTo>
                  <a:pt x="5388676" y="1304117"/>
                  <a:pt x="5347339" y="1298523"/>
                  <a:pt x="5304229" y="1298523"/>
                </a:cubicBezTo>
                <a:close/>
                <a:moveTo>
                  <a:pt x="5715106" y="1128264"/>
                </a:moveTo>
                <a:cubicBezTo>
                  <a:pt x="5703646" y="1128810"/>
                  <a:pt x="5694779" y="1137132"/>
                  <a:pt x="5688504" y="1153230"/>
                </a:cubicBezTo>
                <a:cubicBezTo>
                  <a:pt x="5682500" y="1167418"/>
                  <a:pt x="5682228" y="1179287"/>
                  <a:pt x="5687685" y="1188837"/>
                </a:cubicBezTo>
                <a:cubicBezTo>
                  <a:pt x="5704056" y="1197841"/>
                  <a:pt x="5728203" y="1208755"/>
                  <a:pt x="5760127" y="1221579"/>
                </a:cubicBezTo>
                <a:cubicBezTo>
                  <a:pt x="5805420" y="1239860"/>
                  <a:pt x="5842801" y="1253230"/>
                  <a:pt x="5872269" y="1261688"/>
                </a:cubicBezTo>
                <a:cubicBezTo>
                  <a:pt x="5882091" y="1263053"/>
                  <a:pt x="5890413" y="1255413"/>
                  <a:pt x="5897235" y="1238769"/>
                </a:cubicBezTo>
                <a:cubicBezTo>
                  <a:pt x="5904874" y="1219124"/>
                  <a:pt x="5903374" y="1206163"/>
                  <a:pt x="5892733" y="1199888"/>
                </a:cubicBezTo>
                <a:cubicBezTo>
                  <a:pt x="5871450" y="1187336"/>
                  <a:pt x="5839800" y="1172602"/>
                  <a:pt x="5797780" y="1155686"/>
                </a:cubicBezTo>
                <a:cubicBezTo>
                  <a:pt x="5761491" y="1141224"/>
                  <a:pt x="5733934" y="1132084"/>
                  <a:pt x="5715106" y="1128264"/>
                </a:cubicBezTo>
                <a:close/>
                <a:moveTo>
                  <a:pt x="0" y="0"/>
                </a:moveTo>
                <a:lnTo>
                  <a:pt x="12192000" y="0"/>
                </a:lnTo>
                <a:lnTo>
                  <a:pt x="12192000" y="6858000"/>
                </a:lnTo>
                <a:lnTo>
                  <a:pt x="0" y="6858000"/>
                </a:lnTo>
                <a:close/>
              </a:path>
            </a:pathLst>
          </a:cu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8" name="Picture 17" descr="A logo with a book and flame&#10;&#10;Description automatically generated">
            <a:extLst>
              <a:ext uri="{FF2B5EF4-FFF2-40B4-BE49-F238E27FC236}">
                <a16:creationId xmlns:a16="http://schemas.microsoft.com/office/drawing/2014/main" id="{D8997456-2959-AEA3-DFBE-E65637EFC2B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
            <a:ext cx="1317357" cy="1317357"/>
          </a:xfrm>
          <a:prstGeom prst="rect">
            <a:avLst/>
          </a:prstGeom>
        </p:spPr>
      </p:pic>
    </p:spTree>
    <p:extLst>
      <p:ext uri="{BB962C8B-B14F-4D97-AF65-F5344CB8AC3E}">
        <p14:creationId xmlns:p14="http://schemas.microsoft.com/office/powerpoint/2010/main" val="1136571618"/>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2590C8A9-DB37-6658-B21C-4C883F52933D}"/>
              </a:ext>
            </a:extLst>
          </p:cNvPr>
          <p:cNvSpPr/>
          <p:nvPr/>
        </p:nvSpPr>
        <p:spPr>
          <a:xfrm>
            <a:off x="-281258076" y="-181841613"/>
            <a:ext cx="548640000" cy="365760000"/>
          </a:xfrm>
          <a:custGeom>
            <a:avLst/>
            <a:gdLst/>
            <a:ahLst/>
            <a:cxnLst/>
            <a:rect l="l" t="t" r="r" b="b"/>
            <a:pathLst>
              <a:path w="12192000" h="6858000">
                <a:moveTo>
                  <a:pt x="8681586" y="3961616"/>
                </a:moveTo>
                <a:cubicBezTo>
                  <a:pt x="8672582" y="3961616"/>
                  <a:pt x="8664260" y="3963117"/>
                  <a:pt x="8656620" y="3966118"/>
                </a:cubicBezTo>
                <a:cubicBezTo>
                  <a:pt x="8633972" y="3975123"/>
                  <a:pt x="8622650" y="3992722"/>
                  <a:pt x="8622650" y="4018915"/>
                </a:cubicBezTo>
                <a:cubicBezTo>
                  <a:pt x="8622650" y="4036378"/>
                  <a:pt x="8628516" y="4051044"/>
                  <a:pt x="8640248" y="4062913"/>
                </a:cubicBezTo>
                <a:cubicBezTo>
                  <a:pt x="8651981" y="4074782"/>
                  <a:pt x="8666578" y="4080716"/>
                  <a:pt x="8684041" y="4080716"/>
                </a:cubicBezTo>
                <a:cubicBezTo>
                  <a:pt x="8694682" y="4080716"/>
                  <a:pt x="8704505" y="4077851"/>
                  <a:pt x="8713509" y="4072121"/>
                </a:cubicBezTo>
                <a:cubicBezTo>
                  <a:pt x="8733154" y="4059843"/>
                  <a:pt x="8742977" y="4043609"/>
                  <a:pt x="8742977" y="4023417"/>
                </a:cubicBezTo>
                <a:cubicBezTo>
                  <a:pt x="8742977" y="4013868"/>
                  <a:pt x="8741067" y="4005682"/>
                  <a:pt x="8737247" y="3998861"/>
                </a:cubicBezTo>
                <a:cubicBezTo>
                  <a:pt x="8723604" y="3974031"/>
                  <a:pt x="8705051" y="3961616"/>
                  <a:pt x="8681586" y="3961616"/>
                </a:cubicBezTo>
                <a:close/>
                <a:moveTo>
                  <a:pt x="6408310" y="3544972"/>
                </a:moveTo>
                <a:cubicBezTo>
                  <a:pt x="6461516" y="3544972"/>
                  <a:pt x="6488119" y="3572940"/>
                  <a:pt x="6488119" y="3628874"/>
                </a:cubicBezTo>
                <a:cubicBezTo>
                  <a:pt x="6488119" y="3648792"/>
                  <a:pt x="6483890" y="3665436"/>
                  <a:pt x="6475431" y="3678806"/>
                </a:cubicBezTo>
                <a:cubicBezTo>
                  <a:pt x="6465337" y="3694631"/>
                  <a:pt x="6450875" y="3702544"/>
                  <a:pt x="6432048" y="3702544"/>
                </a:cubicBezTo>
                <a:cubicBezTo>
                  <a:pt x="6411857" y="3702544"/>
                  <a:pt x="6399034" y="3695313"/>
                  <a:pt x="6393576" y="3680852"/>
                </a:cubicBezTo>
                <a:cubicBezTo>
                  <a:pt x="6390030" y="3672394"/>
                  <a:pt x="6388255" y="3655886"/>
                  <a:pt x="6388255" y="3631330"/>
                </a:cubicBezTo>
                <a:cubicBezTo>
                  <a:pt x="6388255" y="3624509"/>
                  <a:pt x="6387710" y="3614413"/>
                  <a:pt x="6386618" y="3601043"/>
                </a:cubicBezTo>
                <a:cubicBezTo>
                  <a:pt x="6385528" y="3587674"/>
                  <a:pt x="6384981" y="3577578"/>
                  <a:pt x="6384981" y="3570757"/>
                </a:cubicBezTo>
                <a:cubicBezTo>
                  <a:pt x="6384981" y="3553567"/>
                  <a:pt x="6392757" y="3544972"/>
                  <a:pt x="6408310" y="3544972"/>
                </a:cubicBezTo>
                <a:close/>
                <a:moveTo>
                  <a:pt x="8660303" y="3538015"/>
                </a:moveTo>
                <a:cubicBezTo>
                  <a:pt x="8681586" y="3536377"/>
                  <a:pt x="8701436" y="3541971"/>
                  <a:pt x="8719853" y="3554795"/>
                </a:cubicBezTo>
                <a:cubicBezTo>
                  <a:pt x="8738270" y="3567619"/>
                  <a:pt x="8747479" y="3584399"/>
                  <a:pt x="8747479" y="3605136"/>
                </a:cubicBezTo>
                <a:cubicBezTo>
                  <a:pt x="8747479" y="3635422"/>
                  <a:pt x="8743659" y="3657796"/>
                  <a:pt x="8736020" y="3672257"/>
                </a:cubicBezTo>
                <a:cubicBezTo>
                  <a:pt x="8725924" y="3691903"/>
                  <a:pt x="8707097" y="3701725"/>
                  <a:pt x="8679539" y="3701725"/>
                </a:cubicBezTo>
                <a:cubicBezTo>
                  <a:pt x="8635610" y="3701725"/>
                  <a:pt x="8614736" y="3682626"/>
                  <a:pt x="8616920" y="3644426"/>
                </a:cubicBezTo>
                <a:cubicBezTo>
                  <a:pt x="8617466" y="3629420"/>
                  <a:pt x="8621968" y="3609638"/>
                  <a:pt x="8630426" y="3585082"/>
                </a:cubicBezTo>
                <a:cubicBezTo>
                  <a:pt x="8640248" y="3554795"/>
                  <a:pt x="8650208" y="3539106"/>
                  <a:pt x="8660303" y="3538015"/>
                </a:cubicBezTo>
                <a:close/>
                <a:moveTo>
                  <a:pt x="6914661" y="3496268"/>
                </a:moveTo>
                <a:cubicBezTo>
                  <a:pt x="6928030" y="3496268"/>
                  <a:pt x="6939900" y="3500565"/>
                  <a:pt x="6950268" y="3509160"/>
                </a:cubicBezTo>
                <a:cubicBezTo>
                  <a:pt x="6960636" y="3517755"/>
                  <a:pt x="6965821" y="3528874"/>
                  <a:pt x="6965821" y="3542516"/>
                </a:cubicBezTo>
                <a:cubicBezTo>
                  <a:pt x="6965821" y="3555886"/>
                  <a:pt x="6960636" y="3566868"/>
                  <a:pt x="6950268" y="3575463"/>
                </a:cubicBezTo>
                <a:cubicBezTo>
                  <a:pt x="6939900" y="3584058"/>
                  <a:pt x="6928030" y="3588355"/>
                  <a:pt x="6914661" y="3588355"/>
                </a:cubicBezTo>
                <a:cubicBezTo>
                  <a:pt x="6901291" y="3588355"/>
                  <a:pt x="6889558" y="3584058"/>
                  <a:pt x="6879463" y="3575463"/>
                </a:cubicBezTo>
                <a:cubicBezTo>
                  <a:pt x="6869367" y="3566868"/>
                  <a:pt x="6864320" y="3555886"/>
                  <a:pt x="6864320" y="3542516"/>
                </a:cubicBezTo>
                <a:cubicBezTo>
                  <a:pt x="6864320" y="3528874"/>
                  <a:pt x="6869367" y="3517755"/>
                  <a:pt x="6879463" y="3509160"/>
                </a:cubicBezTo>
                <a:cubicBezTo>
                  <a:pt x="6889558" y="3500565"/>
                  <a:pt x="6901291" y="3496268"/>
                  <a:pt x="6914661" y="3496268"/>
                </a:cubicBezTo>
                <a:close/>
                <a:moveTo>
                  <a:pt x="5190636" y="3496268"/>
                </a:moveTo>
                <a:cubicBezTo>
                  <a:pt x="5204006" y="3496268"/>
                  <a:pt x="5215875" y="3500565"/>
                  <a:pt x="5226243" y="3509160"/>
                </a:cubicBezTo>
                <a:cubicBezTo>
                  <a:pt x="5236611" y="3517755"/>
                  <a:pt x="5241795" y="3528874"/>
                  <a:pt x="5241795" y="3542516"/>
                </a:cubicBezTo>
                <a:cubicBezTo>
                  <a:pt x="5241795" y="3555886"/>
                  <a:pt x="5236611" y="3566868"/>
                  <a:pt x="5226243" y="3575463"/>
                </a:cubicBezTo>
                <a:cubicBezTo>
                  <a:pt x="5215875" y="3584058"/>
                  <a:pt x="5204006" y="3588355"/>
                  <a:pt x="5190636" y="3588355"/>
                </a:cubicBezTo>
                <a:cubicBezTo>
                  <a:pt x="5177266" y="3588355"/>
                  <a:pt x="5165534" y="3584058"/>
                  <a:pt x="5155438" y="3575463"/>
                </a:cubicBezTo>
                <a:cubicBezTo>
                  <a:pt x="5145342" y="3566868"/>
                  <a:pt x="5140296" y="3555886"/>
                  <a:pt x="5140296" y="3542516"/>
                </a:cubicBezTo>
                <a:cubicBezTo>
                  <a:pt x="5140296" y="3528874"/>
                  <a:pt x="5145342" y="3517755"/>
                  <a:pt x="5155438" y="3509160"/>
                </a:cubicBezTo>
                <a:cubicBezTo>
                  <a:pt x="5165534" y="3500565"/>
                  <a:pt x="5177266" y="3496268"/>
                  <a:pt x="5190636" y="3496268"/>
                </a:cubicBezTo>
                <a:close/>
                <a:moveTo>
                  <a:pt x="3961911" y="3496268"/>
                </a:moveTo>
                <a:cubicBezTo>
                  <a:pt x="3975281" y="3496268"/>
                  <a:pt x="3987150" y="3500565"/>
                  <a:pt x="3997518" y="3509160"/>
                </a:cubicBezTo>
                <a:cubicBezTo>
                  <a:pt x="4007887" y="3517755"/>
                  <a:pt x="4013071" y="3528874"/>
                  <a:pt x="4013071" y="3542516"/>
                </a:cubicBezTo>
                <a:cubicBezTo>
                  <a:pt x="4013071" y="3555886"/>
                  <a:pt x="4007887" y="3566868"/>
                  <a:pt x="3997518" y="3575463"/>
                </a:cubicBezTo>
                <a:cubicBezTo>
                  <a:pt x="3987150" y="3584058"/>
                  <a:pt x="3975281" y="3588355"/>
                  <a:pt x="3961911" y="3588355"/>
                </a:cubicBezTo>
                <a:cubicBezTo>
                  <a:pt x="3948541" y="3588355"/>
                  <a:pt x="3936809" y="3584058"/>
                  <a:pt x="3926713" y="3575463"/>
                </a:cubicBezTo>
                <a:cubicBezTo>
                  <a:pt x="3916618" y="3566868"/>
                  <a:pt x="3911570" y="3555886"/>
                  <a:pt x="3911570" y="3542516"/>
                </a:cubicBezTo>
                <a:cubicBezTo>
                  <a:pt x="3911570" y="3528874"/>
                  <a:pt x="3916618" y="3517755"/>
                  <a:pt x="3926713" y="3509160"/>
                </a:cubicBezTo>
                <a:cubicBezTo>
                  <a:pt x="3936809" y="3500565"/>
                  <a:pt x="3948541" y="3496268"/>
                  <a:pt x="3961911" y="3496268"/>
                </a:cubicBezTo>
                <a:close/>
                <a:moveTo>
                  <a:pt x="6375158" y="3326827"/>
                </a:moveTo>
                <a:cubicBezTo>
                  <a:pt x="6348146" y="3326827"/>
                  <a:pt x="6321816" y="3330238"/>
                  <a:pt x="6296168" y="3337059"/>
                </a:cubicBezTo>
                <a:cubicBezTo>
                  <a:pt x="6260970" y="3346064"/>
                  <a:pt x="6240439" y="3359365"/>
                  <a:pt x="6234572" y="3376964"/>
                </a:cubicBezTo>
                <a:cubicBezTo>
                  <a:pt x="6228706" y="3394563"/>
                  <a:pt x="6225772" y="3451111"/>
                  <a:pt x="6225772" y="3546609"/>
                </a:cubicBezTo>
                <a:cubicBezTo>
                  <a:pt x="6225772" y="3749338"/>
                  <a:pt x="6235868" y="3865027"/>
                  <a:pt x="6256059" y="3893676"/>
                </a:cubicBezTo>
                <a:cubicBezTo>
                  <a:pt x="6281707" y="3919870"/>
                  <a:pt x="6326592" y="3932967"/>
                  <a:pt x="6390711" y="3932967"/>
                </a:cubicBezTo>
                <a:cubicBezTo>
                  <a:pt x="6426727" y="3932967"/>
                  <a:pt x="6461653" y="3928192"/>
                  <a:pt x="6495486" y="3918642"/>
                </a:cubicBezTo>
                <a:cubicBezTo>
                  <a:pt x="6538597" y="3906364"/>
                  <a:pt x="6568611" y="3889038"/>
                  <a:pt x="6585527" y="3866664"/>
                </a:cubicBezTo>
                <a:cubicBezTo>
                  <a:pt x="6626183" y="3812639"/>
                  <a:pt x="6646509" y="3744836"/>
                  <a:pt x="6646509" y="3663253"/>
                </a:cubicBezTo>
                <a:cubicBezTo>
                  <a:pt x="6646509" y="3602135"/>
                  <a:pt x="6635868" y="3541698"/>
                  <a:pt x="6614586" y="3481943"/>
                </a:cubicBezTo>
                <a:cubicBezTo>
                  <a:pt x="6595759" y="3428465"/>
                  <a:pt x="6576251" y="3394358"/>
                  <a:pt x="6556059" y="3379624"/>
                </a:cubicBezTo>
                <a:cubicBezTo>
                  <a:pt x="6506946" y="3344427"/>
                  <a:pt x="6446646" y="3326827"/>
                  <a:pt x="6375158" y="3326827"/>
                </a:cubicBezTo>
                <a:close/>
                <a:moveTo>
                  <a:pt x="8605050" y="3324372"/>
                </a:moveTo>
                <a:cubicBezTo>
                  <a:pt x="8567124" y="3341289"/>
                  <a:pt x="8536156" y="3379078"/>
                  <a:pt x="8512144" y="3437742"/>
                </a:cubicBezTo>
                <a:cubicBezTo>
                  <a:pt x="8499866" y="3467755"/>
                  <a:pt x="8485269" y="3519051"/>
                  <a:pt x="8468352" y="3591630"/>
                </a:cubicBezTo>
                <a:cubicBezTo>
                  <a:pt x="8465078" y="3623553"/>
                  <a:pt x="8463440" y="3652066"/>
                  <a:pt x="8463440" y="3677169"/>
                </a:cubicBezTo>
                <a:cubicBezTo>
                  <a:pt x="8463440" y="3724099"/>
                  <a:pt x="8469716" y="3764481"/>
                  <a:pt x="8482268" y="3798315"/>
                </a:cubicBezTo>
                <a:cubicBezTo>
                  <a:pt x="8494819" y="3832148"/>
                  <a:pt x="8516510" y="3866391"/>
                  <a:pt x="8547342" y="3901043"/>
                </a:cubicBezTo>
                <a:cubicBezTo>
                  <a:pt x="8581995" y="3920143"/>
                  <a:pt x="8620194" y="3929693"/>
                  <a:pt x="8661940" y="3929693"/>
                </a:cubicBezTo>
                <a:cubicBezTo>
                  <a:pt x="8701230" y="3929693"/>
                  <a:pt x="8746797" y="3920962"/>
                  <a:pt x="8798638" y="3903499"/>
                </a:cubicBezTo>
                <a:cubicBezTo>
                  <a:pt x="8836566" y="3871303"/>
                  <a:pt x="8861395" y="3835286"/>
                  <a:pt x="8873127" y="3795450"/>
                </a:cubicBezTo>
                <a:cubicBezTo>
                  <a:pt x="8883223" y="3760798"/>
                  <a:pt x="8887724" y="3704045"/>
                  <a:pt x="8886634" y="3625190"/>
                </a:cubicBezTo>
                <a:cubicBezTo>
                  <a:pt x="8873264" y="3526418"/>
                  <a:pt x="8848162" y="3453840"/>
                  <a:pt x="8811326" y="3407455"/>
                </a:cubicBezTo>
                <a:cubicBezTo>
                  <a:pt x="8766033" y="3352066"/>
                  <a:pt x="8697274" y="3324372"/>
                  <a:pt x="8605050" y="3324372"/>
                </a:cubicBezTo>
                <a:close/>
                <a:moveTo>
                  <a:pt x="7290861" y="3324372"/>
                </a:moveTo>
                <a:cubicBezTo>
                  <a:pt x="7237928" y="3324372"/>
                  <a:pt x="7209551" y="3338151"/>
                  <a:pt x="7205732" y="3365709"/>
                </a:cubicBezTo>
                <a:cubicBezTo>
                  <a:pt x="7198910" y="3411821"/>
                  <a:pt x="7195500" y="3470757"/>
                  <a:pt x="7195500" y="3542516"/>
                </a:cubicBezTo>
                <a:cubicBezTo>
                  <a:pt x="7195500" y="3628465"/>
                  <a:pt x="7201093" y="3742926"/>
                  <a:pt x="7212280" y="3885900"/>
                </a:cubicBezTo>
                <a:cubicBezTo>
                  <a:pt x="7215008" y="3900634"/>
                  <a:pt x="7226741" y="3911548"/>
                  <a:pt x="7247478" y="3918642"/>
                </a:cubicBezTo>
                <a:cubicBezTo>
                  <a:pt x="7263030" y="3924918"/>
                  <a:pt x="7279811" y="3928056"/>
                  <a:pt x="7297819" y="3928056"/>
                </a:cubicBezTo>
                <a:cubicBezTo>
                  <a:pt x="7342021" y="3928056"/>
                  <a:pt x="7368760" y="3914822"/>
                  <a:pt x="7378037" y="3888356"/>
                </a:cubicBezTo>
                <a:cubicBezTo>
                  <a:pt x="7382675" y="3883990"/>
                  <a:pt x="7384995" y="3876760"/>
                  <a:pt x="7384995" y="3866664"/>
                </a:cubicBezTo>
                <a:cubicBezTo>
                  <a:pt x="7384995" y="3851112"/>
                  <a:pt x="7379674" y="3826964"/>
                  <a:pt x="7369033" y="3794222"/>
                </a:cubicBezTo>
                <a:cubicBezTo>
                  <a:pt x="7358392" y="3761480"/>
                  <a:pt x="7353071" y="3737605"/>
                  <a:pt x="7353071" y="3722598"/>
                </a:cubicBezTo>
                <a:cubicBezTo>
                  <a:pt x="7353071" y="3710320"/>
                  <a:pt x="7357300" y="3703635"/>
                  <a:pt x="7365759" y="3702544"/>
                </a:cubicBezTo>
                <a:cubicBezTo>
                  <a:pt x="7381857" y="3703635"/>
                  <a:pt x="7399729" y="3723690"/>
                  <a:pt x="7419374" y="3762708"/>
                </a:cubicBezTo>
                <a:cubicBezTo>
                  <a:pt x="7431107" y="3786719"/>
                  <a:pt x="7448706" y="3823008"/>
                  <a:pt x="7472171" y="3871575"/>
                </a:cubicBezTo>
                <a:cubicBezTo>
                  <a:pt x="7476537" y="3888492"/>
                  <a:pt x="7488542" y="3901726"/>
                  <a:pt x="7508187" y="3911275"/>
                </a:cubicBezTo>
                <a:cubicBezTo>
                  <a:pt x="7524831" y="3919461"/>
                  <a:pt x="7542976" y="3923554"/>
                  <a:pt x="7562621" y="3923554"/>
                </a:cubicBezTo>
                <a:cubicBezTo>
                  <a:pt x="7598365" y="3923554"/>
                  <a:pt x="7618419" y="3913049"/>
                  <a:pt x="7622785" y="3892039"/>
                </a:cubicBezTo>
                <a:cubicBezTo>
                  <a:pt x="7632335" y="3847837"/>
                  <a:pt x="7637110" y="3752203"/>
                  <a:pt x="7637110" y="3605136"/>
                </a:cubicBezTo>
                <a:cubicBezTo>
                  <a:pt x="7637110" y="3476623"/>
                  <a:pt x="7632335" y="3395859"/>
                  <a:pt x="7622785" y="3362844"/>
                </a:cubicBezTo>
                <a:cubicBezTo>
                  <a:pt x="7612962" y="3345108"/>
                  <a:pt x="7586496" y="3336241"/>
                  <a:pt x="7543385" y="3336241"/>
                </a:cubicBezTo>
                <a:cubicBezTo>
                  <a:pt x="7506004" y="3336241"/>
                  <a:pt x="7484176" y="3343744"/>
                  <a:pt x="7477901" y="3358751"/>
                </a:cubicBezTo>
                <a:cubicBezTo>
                  <a:pt x="7473535" y="3363935"/>
                  <a:pt x="7471353" y="3372939"/>
                  <a:pt x="7471353" y="3385763"/>
                </a:cubicBezTo>
                <a:cubicBezTo>
                  <a:pt x="7471353" y="3406227"/>
                  <a:pt x="7476673" y="3436582"/>
                  <a:pt x="7487314" y="3476827"/>
                </a:cubicBezTo>
                <a:cubicBezTo>
                  <a:pt x="7497956" y="3517073"/>
                  <a:pt x="7503276" y="3547564"/>
                  <a:pt x="7503276" y="3568301"/>
                </a:cubicBezTo>
                <a:cubicBezTo>
                  <a:pt x="7503276" y="3586309"/>
                  <a:pt x="7498228" y="3596132"/>
                  <a:pt x="7488133" y="3597769"/>
                </a:cubicBezTo>
                <a:cubicBezTo>
                  <a:pt x="7470670" y="3600497"/>
                  <a:pt x="7455254" y="3583171"/>
                  <a:pt x="7441885" y="3545791"/>
                </a:cubicBezTo>
                <a:cubicBezTo>
                  <a:pt x="7438064" y="3535695"/>
                  <a:pt x="7427969" y="3497905"/>
                  <a:pt x="7411598" y="3432421"/>
                </a:cubicBezTo>
                <a:cubicBezTo>
                  <a:pt x="7400411" y="3389038"/>
                  <a:pt x="7389633" y="3362026"/>
                  <a:pt x="7379265" y="3351384"/>
                </a:cubicBezTo>
                <a:cubicBezTo>
                  <a:pt x="7360711" y="3333376"/>
                  <a:pt x="7331243" y="3324372"/>
                  <a:pt x="7290861" y="3324372"/>
                </a:cubicBezTo>
                <a:close/>
                <a:moveTo>
                  <a:pt x="8174826" y="3323553"/>
                </a:moveTo>
                <a:cubicBezTo>
                  <a:pt x="8092698" y="3323553"/>
                  <a:pt x="8028441" y="3327782"/>
                  <a:pt x="7982056" y="3336241"/>
                </a:cubicBezTo>
                <a:cubicBezTo>
                  <a:pt x="7963502" y="3347428"/>
                  <a:pt x="7954225" y="3376213"/>
                  <a:pt x="7954225" y="3422599"/>
                </a:cubicBezTo>
                <a:cubicBezTo>
                  <a:pt x="7954225" y="3469529"/>
                  <a:pt x="7963502" y="3497769"/>
                  <a:pt x="7982056" y="3507319"/>
                </a:cubicBezTo>
                <a:cubicBezTo>
                  <a:pt x="7992425" y="3512776"/>
                  <a:pt x="8004430" y="3515504"/>
                  <a:pt x="8018073" y="3515504"/>
                </a:cubicBezTo>
                <a:cubicBezTo>
                  <a:pt x="8027349" y="3515504"/>
                  <a:pt x="8040992" y="3513117"/>
                  <a:pt x="8059000" y="3508342"/>
                </a:cubicBezTo>
                <a:cubicBezTo>
                  <a:pt x="8077009" y="3503567"/>
                  <a:pt x="8089833" y="3501180"/>
                  <a:pt x="8097472" y="3501180"/>
                </a:cubicBezTo>
                <a:cubicBezTo>
                  <a:pt x="8107568" y="3501180"/>
                  <a:pt x="8114525" y="3505409"/>
                  <a:pt x="8118346" y="3513867"/>
                </a:cubicBezTo>
                <a:cubicBezTo>
                  <a:pt x="8120801" y="3515504"/>
                  <a:pt x="8122029" y="3521916"/>
                  <a:pt x="8122029" y="3533103"/>
                </a:cubicBezTo>
                <a:cubicBezTo>
                  <a:pt x="8122029" y="3568301"/>
                  <a:pt x="8116572" y="3620961"/>
                  <a:pt x="8105658" y="3691084"/>
                </a:cubicBezTo>
                <a:cubicBezTo>
                  <a:pt x="8094744" y="3761207"/>
                  <a:pt x="8089287" y="3813867"/>
                  <a:pt x="8089287" y="3849065"/>
                </a:cubicBezTo>
                <a:cubicBezTo>
                  <a:pt x="8089287" y="3876077"/>
                  <a:pt x="8092288" y="3892585"/>
                  <a:pt x="8098291" y="3898588"/>
                </a:cubicBezTo>
                <a:cubicBezTo>
                  <a:pt x="8108386" y="3920416"/>
                  <a:pt x="8132670" y="3931330"/>
                  <a:pt x="8171142" y="3931330"/>
                </a:cubicBezTo>
                <a:cubicBezTo>
                  <a:pt x="8211524" y="3931330"/>
                  <a:pt x="8242629" y="3922872"/>
                  <a:pt x="8264458" y="3905955"/>
                </a:cubicBezTo>
                <a:cubicBezTo>
                  <a:pt x="8271006" y="3901043"/>
                  <a:pt x="8274280" y="3883444"/>
                  <a:pt x="8274280" y="3853158"/>
                </a:cubicBezTo>
                <a:cubicBezTo>
                  <a:pt x="8274280" y="3817414"/>
                  <a:pt x="8269710" y="3763799"/>
                  <a:pt x="8260569" y="3692312"/>
                </a:cubicBezTo>
                <a:cubicBezTo>
                  <a:pt x="8251429" y="3620825"/>
                  <a:pt x="8246859" y="3567210"/>
                  <a:pt x="8246859" y="3531466"/>
                </a:cubicBezTo>
                <a:cubicBezTo>
                  <a:pt x="8246859" y="3519734"/>
                  <a:pt x="8247950" y="3512230"/>
                  <a:pt x="8250133" y="3508956"/>
                </a:cubicBezTo>
                <a:cubicBezTo>
                  <a:pt x="8253953" y="3502680"/>
                  <a:pt x="8260092" y="3499542"/>
                  <a:pt x="8268550" y="3499542"/>
                </a:cubicBezTo>
                <a:cubicBezTo>
                  <a:pt x="8275917" y="3499542"/>
                  <a:pt x="8287650" y="3502066"/>
                  <a:pt x="8303748" y="3507114"/>
                </a:cubicBezTo>
                <a:cubicBezTo>
                  <a:pt x="8319847" y="3512162"/>
                  <a:pt x="8332125" y="3514686"/>
                  <a:pt x="8340583" y="3514686"/>
                </a:cubicBezTo>
                <a:cubicBezTo>
                  <a:pt x="8357500" y="3514686"/>
                  <a:pt x="8371142" y="3508001"/>
                  <a:pt x="8381511" y="3494631"/>
                </a:cubicBezTo>
                <a:cubicBezTo>
                  <a:pt x="8397882" y="3486173"/>
                  <a:pt x="8406068" y="3461071"/>
                  <a:pt x="8406068" y="3419324"/>
                </a:cubicBezTo>
                <a:cubicBezTo>
                  <a:pt x="8406068" y="3372939"/>
                  <a:pt x="8396244" y="3345245"/>
                  <a:pt x="8376600" y="3336241"/>
                </a:cubicBezTo>
                <a:cubicBezTo>
                  <a:pt x="8317391" y="3327782"/>
                  <a:pt x="8250133" y="3323553"/>
                  <a:pt x="8174826" y="3323553"/>
                </a:cubicBezTo>
                <a:close/>
                <a:moveTo>
                  <a:pt x="3360906" y="3322735"/>
                </a:moveTo>
                <a:cubicBezTo>
                  <a:pt x="3335258" y="3322735"/>
                  <a:pt x="3312611" y="3328874"/>
                  <a:pt x="3292966" y="3341152"/>
                </a:cubicBezTo>
                <a:cubicBezTo>
                  <a:pt x="3273320" y="3353430"/>
                  <a:pt x="3260769" y="3372394"/>
                  <a:pt x="3255313" y="3398042"/>
                </a:cubicBezTo>
                <a:cubicBezTo>
                  <a:pt x="3244126" y="3452339"/>
                  <a:pt x="3238532" y="3507182"/>
                  <a:pt x="3238532" y="3562571"/>
                </a:cubicBezTo>
                <a:cubicBezTo>
                  <a:pt x="3238532" y="3625600"/>
                  <a:pt x="3244399" y="3683990"/>
                  <a:pt x="3256131" y="3737742"/>
                </a:cubicBezTo>
                <a:cubicBezTo>
                  <a:pt x="3271683" y="3810866"/>
                  <a:pt x="3296513" y="3862026"/>
                  <a:pt x="3330620" y="3891221"/>
                </a:cubicBezTo>
                <a:cubicBezTo>
                  <a:pt x="3341261" y="3918506"/>
                  <a:pt x="3386281" y="3932148"/>
                  <a:pt x="3465681" y="3932148"/>
                </a:cubicBezTo>
                <a:cubicBezTo>
                  <a:pt x="3539897" y="3932148"/>
                  <a:pt x="3584099" y="3919325"/>
                  <a:pt x="3598286" y="3893676"/>
                </a:cubicBezTo>
                <a:cubicBezTo>
                  <a:pt x="3627755" y="3876214"/>
                  <a:pt x="3650947" y="3820825"/>
                  <a:pt x="3667864" y="3727510"/>
                </a:cubicBezTo>
                <a:cubicBezTo>
                  <a:pt x="3680688" y="3658206"/>
                  <a:pt x="3687100" y="3594768"/>
                  <a:pt x="3687100" y="3537196"/>
                </a:cubicBezTo>
                <a:cubicBezTo>
                  <a:pt x="3687100" y="3482626"/>
                  <a:pt x="3682598" y="3434604"/>
                  <a:pt x="3673594" y="3393130"/>
                </a:cubicBezTo>
                <a:cubicBezTo>
                  <a:pt x="3668410" y="3370757"/>
                  <a:pt x="3655586" y="3353430"/>
                  <a:pt x="3635122" y="3341152"/>
                </a:cubicBezTo>
                <a:cubicBezTo>
                  <a:pt x="3616568" y="3329965"/>
                  <a:pt x="3595285" y="3324372"/>
                  <a:pt x="3571275" y="3324372"/>
                </a:cubicBezTo>
                <a:cubicBezTo>
                  <a:pt x="3549447" y="3324372"/>
                  <a:pt x="3530756" y="3328874"/>
                  <a:pt x="3515203" y="3337878"/>
                </a:cubicBezTo>
                <a:cubicBezTo>
                  <a:pt x="3496104" y="3349065"/>
                  <a:pt x="3487373" y="3365027"/>
                  <a:pt x="3489010" y="3385763"/>
                </a:cubicBezTo>
                <a:cubicBezTo>
                  <a:pt x="3490101" y="3401316"/>
                  <a:pt x="3494876" y="3437878"/>
                  <a:pt x="3503335" y="3495450"/>
                </a:cubicBezTo>
                <a:cubicBezTo>
                  <a:pt x="3510701" y="3545109"/>
                  <a:pt x="3514385" y="3583990"/>
                  <a:pt x="3514385" y="3612094"/>
                </a:cubicBezTo>
                <a:cubicBezTo>
                  <a:pt x="3514385" y="3669120"/>
                  <a:pt x="3499242" y="3696951"/>
                  <a:pt x="3468955" y="3695586"/>
                </a:cubicBezTo>
                <a:cubicBezTo>
                  <a:pt x="3438941" y="3694495"/>
                  <a:pt x="3423934" y="3668301"/>
                  <a:pt x="3423934" y="3617005"/>
                </a:cubicBezTo>
                <a:cubicBezTo>
                  <a:pt x="3423934" y="3591903"/>
                  <a:pt x="3427482" y="3553840"/>
                  <a:pt x="3434576" y="3502817"/>
                </a:cubicBezTo>
                <a:cubicBezTo>
                  <a:pt x="3440852" y="3459433"/>
                  <a:pt x="3445626" y="3419597"/>
                  <a:pt x="3448900" y="3383308"/>
                </a:cubicBezTo>
                <a:cubicBezTo>
                  <a:pt x="3449446" y="3378669"/>
                  <a:pt x="3449719" y="3375531"/>
                  <a:pt x="3449719" y="3373894"/>
                </a:cubicBezTo>
                <a:cubicBezTo>
                  <a:pt x="3449719" y="3356432"/>
                  <a:pt x="3438532" y="3343062"/>
                  <a:pt x="3416159" y="3333785"/>
                </a:cubicBezTo>
                <a:cubicBezTo>
                  <a:pt x="3398969" y="3326418"/>
                  <a:pt x="3380551" y="3322735"/>
                  <a:pt x="3360906" y="3322735"/>
                </a:cubicBezTo>
                <a:close/>
                <a:moveTo>
                  <a:pt x="9257513" y="3321916"/>
                </a:moveTo>
                <a:cubicBezTo>
                  <a:pt x="9215494" y="3324645"/>
                  <a:pt x="9190256" y="3326827"/>
                  <a:pt x="9181796" y="3328465"/>
                </a:cubicBezTo>
                <a:cubicBezTo>
                  <a:pt x="9149600" y="3334740"/>
                  <a:pt x="9117540" y="3349338"/>
                  <a:pt x="9085616" y="3372257"/>
                </a:cubicBezTo>
                <a:cubicBezTo>
                  <a:pt x="9031865" y="3410184"/>
                  <a:pt x="8989163" y="3462707"/>
                  <a:pt x="8957512" y="3529829"/>
                </a:cubicBezTo>
                <a:cubicBezTo>
                  <a:pt x="8950691" y="3549474"/>
                  <a:pt x="8947281" y="3576350"/>
                  <a:pt x="8947281" y="3610456"/>
                </a:cubicBezTo>
                <a:cubicBezTo>
                  <a:pt x="8947281" y="3647837"/>
                  <a:pt x="8951238" y="3686582"/>
                  <a:pt x="8959150" y="3726691"/>
                </a:cubicBezTo>
                <a:cubicBezTo>
                  <a:pt x="8969246" y="3775805"/>
                  <a:pt x="8983161" y="3811275"/>
                  <a:pt x="9000896" y="3833103"/>
                </a:cubicBezTo>
                <a:cubicBezTo>
                  <a:pt x="9021087" y="3857660"/>
                  <a:pt x="9039504" y="3874713"/>
                  <a:pt x="9056148" y="3884263"/>
                </a:cubicBezTo>
                <a:cubicBezTo>
                  <a:pt x="9060242" y="3886446"/>
                  <a:pt x="9086844" y="3897087"/>
                  <a:pt x="9135958" y="3916187"/>
                </a:cubicBezTo>
                <a:cubicBezTo>
                  <a:pt x="9171701" y="3925191"/>
                  <a:pt x="9199122" y="3929693"/>
                  <a:pt x="9218222" y="3929693"/>
                </a:cubicBezTo>
                <a:cubicBezTo>
                  <a:pt x="9243324" y="3929693"/>
                  <a:pt x="9268428" y="3924372"/>
                  <a:pt x="9293530" y="3913731"/>
                </a:cubicBezTo>
                <a:cubicBezTo>
                  <a:pt x="9330364" y="3898178"/>
                  <a:pt x="9354785" y="3882285"/>
                  <a:pt x="9366790" y="3866050"/>
                </a:cubicBezTo>
                <a:cubicBezTo>
                  <a:pt x="9378795" y="3849816"/>
                  <a:pt x="9386162" y="3824645"/>
                  <a:pt x="9388891" y="3790538"/>
                </a:cubicBezTo>
                <a:cubicBezTo>
                  <a:pt x="9389983" y="3773622"/>
                  <a:pt x="9385686" y="3758888"/>
                  <a:pt x="9375999" y="3746337"/>
                </a:cubicBezTo>
                <a:cubicBezTo>
                  <a:pt x="9366312" y="3733786"/>
                  <a:pt x="9353010" y="3727510"/>
                  <a:pt x="9336094" y="3727510"/>
                </a:cubicBezTo>
                <a:cubicBezTo>
                  <a:pt x="9325998" y="3727510"/>
                  <a:pt x="9316040" y="3730102"/>
                  <a:pt x="9306217" y="3735286"/>
                </a:cubicBezTo>
                <a:cubicBezTo>
                  <a:pt x="9277022" y="3753567"/>
                  <a:pt x="9250146" y="3762708"/>
                  <a:pt x="9225590" y="3762708"/>
                </a:cubicBezTo>
                <a:cubicBezTo>
                  <a:pt x="9203215" y="3762708"/>
                  <a:pt x="9180024" y="3754931"/>
                  <a:pt x="9156012" y="3739379"/>
                </a:cubicBezTo>
                <a:cubicBezTo>
                  <a:pt x="9134730" y="3709638"/>
                  <a:pt x="9124088" y="3673622"/>
                  <a:pt x="9124088" y="3631330"/>
                </a:cubicBezTo>
                <a:cubicBezTo>
                  <a:pt x="9124088" y="3586036"/>
                  <a:pt x="9132820" y="3550566"/>
                  <a:pt x="9150282" y="3524917"/>
                </a:cubicBezTo>
                <a:cubicBezTo>
                  <a:pt x="9162016" y="3507455"/>
                  <a:pt x="9189028" y="3492858"/>
                  <a:pt x="9231320" y="3481125"/>
                </a:cubicBezTo>
                <a:cubicBezTo>
                  <a:pt x="9265972" y="3471575"/>
                  <a:pt x="9287800" y="3464345"/>
                  <a:pt x="9296804" y="3459433"/>
                </a:cubicBezTo>
                <a:cubicBezTo>
                  <a:pt x="9317541" y="3447155"/>
                  <a:pt x="9327908" y="3428737"/>
                  <a:pt x="9327908" y="3404181"/>
                </a:cubicBezTo>
                <a:cubicBezTo>
                  <a:pt x="9327908" y="3382898"/>
                  <a:pt x="9321496" y="3364822"/>
                  <a:pt x="9308672" y="3349952"/>
                </a:cubicBezTo>
                <a:cubicBezTo>
                  <a:pt x="9295849" y="3335081"/>
                  <a:pt x="9278796" y="3325736"/>
                  <a:pt x="9257513" y="3321916"/>
                </a:cubicBezTo>
                <a:close/>
                <a:moveTo>
                  <a:pt x="6918754" y="3321916"/>
                </a:moveTo>
                <a:cubicBezTo>
                  <a:pt x="6847812" y="3321916"/>
                  <a:pt x="6804565" y="3338424"/>
                  <a:pt x="6789013" y="3371439"/>
                </a:cubicBezTo>
                <a:cubicBezTo>
                  <a:pt x="6765547" y="3421098"/>
                  <a:pt x="6744538" y="3499815"/>
                  <a:pt x="6725984" y="3607592"/>
                </a:cubicBezTo>
                <a:cubicBezTo>
                  <a:pt x="6710432" y="3699816"/>
                  <a:pt x="6702655" y="3777851"/>
                  <a:pt x="6702655" y="3841698"/>
                </a:cubicBezTo>
                <a:cubicBezTo>
                  <a:pt x="6702655" y="3874713"/>
                  <a:pt x="6705384" y="3893676"/>
                  <a:pt x="6710841" y="3898588"/>
                </a:cubicBezTo>
                <a:cubicBezTo>
                  <a:pt x="6727757" y="3920416"/>
                  <a:pt x="6754633" y="3931330"/>
                  <a:pt x="6791468" y="3931330"/>
                </a:cubicBezTo>
                <a:cubicBezTo>
                  <a:pt x="6819299" y="3931330"/>
                  <a:pt x="6842492" y="3923554"/>
                  <a:pt x="6861046" y="3908001"/>
                </a:cubicBezTo>
                <a:cubicBezTo>
                  <a:pt x="6873869" y="3897360"/>
                  <a:pt x="6881919" y="3874986"/>
                  <a:pt x="6885193" y="3840880"/>
                </a:cubicBezTo>
                <a:cubicBezTo>
                  <a:pt x="6889831" y="3794495"/>
                  <a:pt x="6892969" y="3759570"/>
                  <a:pt x="6894606" y="3736105"/>
                </a:cubicBezTo>
                <a:cubicBezTo>
                  <a:pt x="6894060" y="3729829"/>
                  <a:pt x="6897403" y="3724577"/>
                  <a:pt x="6904634" y="3720347"/>
                </a:cubicBezTo>
                <a:cubicBezTo>
                  <a:pt x="6911864" y="3716118"/>
                  <a:pt x="6918617" y="3714004"/>
                  <a:pt x="6924893" y="3714004"/>
                </a:cubicBezTo>
                <a:cubicBezTo>
                  <a:pt x="6939354" y="3714004"/>
                  <a:pt x="6948494" y="3722189"/>
                  <a:pt x="6952314" y="3738560"/>
                </a:cubicBezTo>
                <a:cubicBezTo>
                  <a:pt x="6957498" y="3777032"/>
                  <a:pt x="6961182" y="3806091"/>
                  <a:pt x="6963365" y="3825736"/>
                </a:cubicBezTo>
                <a:cubicBezTo>
                  <a:pt x="6967184" y="3852476"/>
                  <a:pt x="6977826" y="3879898"/>
                  <a:pt x="6995289" y="3908001"/>
                </a:cubicBezTo>
                <a:cubicBezTo>
                  <a:pt x="7013569" y="3924100"/>
                  <a:pt x="7036216" y="3932148"/>
                  <a:pt x="7063229" y="3932148"/>
                </a:cubicBezTo>
                <a:cubicBezTo>
                  <a:pt x="7074415" y="3932148"/>
                  <a:pt x="7087785" y="3930239"/>
                  <a:pt x="7103338" y="3926419"/>
                </a:cubicBezTo>
                <a:cubicBezTo>
                  <a:pt x="7122437" y="3921235"/>
                  <a:pt x="7133897" y="3915095"/>
                  <a:pt x="7137717" y="3908001"/>
                </a:cubicBezTo>
                <a:cubicBezTo>
                  <a:pt x="7142628" y="3904454"/>
                  <a:pt x="7145084" y="3890675"/>
                  <a:pt x="7145084" y="3866664"/>
                </a:cubicBezTo>
                <a:cubicBezTo>
                  <a:pt x="7145084" y="3813731"/>
                  <a:pt x="7134852" y="3729693"/>
                  <a:pt x="7114388" y="3614549"/>
                </a:cubicBezTo>
                <a:cubicBezTo>
                  <a:pt x="7093106" y="3492585"/>
                  <a:pt x="7072642" y="3412367"/>
                  <a:pt x="7052997" y="3373894"/>
                </a:cubicBezTo>
                <a:cubicBezTo>
                  <a:pt x="7043993" y="3355341"/>
                  <a:pt x="7024211" y="3341698"/>
                  <a:pt x="6993651" y="3332967"/>
                </a:cubicBezTo>
                <a:cubicBezTo>
                  <a:pt x="6970732" y="3325600"/>
                  <a:pt x="6945766" y="3321916"/>
                  <a:pt x="6918754" y="3321916"/>
                </a:cubicBezTo>
                <a:close/>
                <a:moveTo>
                  <a:pt x="5780888" y="3321916"/>
                </a:moveTo>
                <a:cubicBezTo>
                  <a:pt x="5738869" y="3324645"/>
                  <a:pt x="5713630" y="3326827"/>
                  <a:pt x="5705172" y="3328465"/>
                </a:cubicBezTo>
                <a:cubicBezTo>
                  <a:pt x="5672976" y="3334740"/>
                  <a:pt x="5640915" y="3349338"/>
                  <a:pt x="5608992" y="3372257"/>
                </a:cubicBezTo>
                <a:cubicBezTo>
                  <a:pt x="5555240" y="3410184"/>
                  <a:pt x="5512539" y="3462707"/>
                  <a:pt x="5480888" y="3529829"/>
                </a:cubicBezTo>
                <a:cubicBezTo>
                  <a:pt x="5474067" y="3549474"/>
                  <a:pt x="5470657" y="3576350"/>
                  <a:pt x="5470657" y="3610456"/>
                </a:cubicBezTo>
                <a:cubicBezTo>
                  <a:pt x="5470657" y="3647837"/>
                  <a:pt x="5474612" y="3686582"/>
                  <a:pt x="5482525" y="3726691"/>
                </a:cubicBezTo>
                <a:cubicBezTo>
                  <a:pt x="5492620" y="3775805"/>
                  <a:pt x="5506536" y="3811275"/>
                  <a:pt x="5524272" y="3833103"/>
                </a:cubicBezTo>
                <a:cubicBezTo>
                  <a:pt x="5544463" y="3857660"/>
                  <a:pt x="5562880" y="3874713"/>
                  <a:pt x="5579524" y="3884263"/>
                </a:cubicBezTo>
                <a:cubicBezTo>
                  <a:pt x="5583616" y="3886446"/>
                  <a:pt x="5610220" y="3897087"/>
                  <a:pt x="5659333" y="3916187"/>
                </a:cubicBezTo>
                <a:cubicBezTo>
                  <a:pt x="5695077" y="3925191"/>
                  <a:pt x="5722499" y="3929693"/>
                  <a:pt x="5741598" y="3929693"/>
                </a:cubicBezTo>
                <a:cubicBezTo>
                  <a:pt x="5766700" y="3929693"/>
                  <a:pt x="5791802" y="3924372"/>
                  <a:pt x="5816905" y="3913731"/>
                </a:cubicBezTo>
                <a:cubicBezTo>
                  <a:pt x="5853740" y="3898178"/>
                  <a:pt x="5878160" y="3882285"/>
                  <a:pt x="5890165" y="3866050"/>
                </a:cubicBezTo>
                <a:cubicBezTo>
                  <a:pt x="5902171" y="3849816"/>
                  <a:pt x="5909538" y="3824645"/>
                  <a:pt x="5912266" y="3790538"/>
                </a:cubicBezTo>
                <a:cubicBezTo>
                  <a:pt x="5913358" y="3773622"/>
                  <a:pt x="5909060" y="3758888"/>
                  <a:pt x="5899374" y="3746337"/>
                </a:cubicBezTo>
                <a:cubicBezTo>
                  <a:pt x="5889688" y="3733786"/>
                  <a:pt x="5876387" y="3727510"/>
                  <a:pt x="5859470" y="3727510"/>
                </a:cubicBezTo>
                <a:cubicBezTo>
                  <a:pt x="5849374" y="3727510"/>
                  <a:pt x="5839415" y="3730102"/>
                  <a:pt x="5829592" y="3735286"/>
                </a:cubicBezTo>
                <a:cubicBezTo>
                  <a:pt x="5800397" y="3753567"/>
                  <a:pt x="5773521" y="3762708"/>
                  <a:pt x="5748965" y="3762708"/>
                </a:cubicBezTo>
                <a:cubicBezTo>
                  <a:pt x="5726591" y="3762708"/>
                  <a:pt x="5703398" y="3754931"/>
                  <a:pt x="5679387" y="3739379"/>
                </a:cubicBezTo>
                <a:cubicBezTo>
                  <a:pt x="5658105" y="3709638"/>
                  <a:pt x="5647464" y="3673622"/>
                  <a:pt x="5647464" y="3631330"/>
                </a:cubicBezTo>
                <a:cubicBezTo>
                  <a:pt x="5647464" y="3586036"/>
                  <a:pt x="5656196" y="3550566"/>
                  <a:pt x="5673658" y="3524917"/>
                </a:cubicBezTo>
                <a:cubicBezTo>
                  <a:pt x="5685391" y="3507455"/>
                  <a:pt x="5712402" y="3492858"/>
                  <a:pt x="5754695" y="3481125"/>
                </a:cubicBezTo>
                <a:cubicBezTo>
                  <a:pt x="5789346" y="3471575"/>
                  <a:pt x="5811175" y="3464345"/>
                  <a:pt x="5820179" y="3459433"/>
                </a:cubicBezTo>
                <a:cubicBezTo>
                  <a:pt x="5840915" y="3447155"/>
                  <a:pt x="5851284" y="3428737"/>
                  <a:pt x="5851284" y="3404181"/>
                </a:cubicBezTo>
                <a:cubicBezTo>
                  <a:pt x="5851284" y="3382898"/>
                  <a:pt x="5844872" y="3364822"/>
                  <a:pt x="5832048" y="3349952"/>
                </a:cubicBezTo>
                <a:cubicBezTo>
                  <a:pt x="5819224" y="3335081"/>
                  <a:pt x="5802171" y="3325736"/>
                  <a:pt x="5780888" y="3321916"/>
                </a:cubicBezTo>
                <a:close/>
                <a:moveTo>
                  <a:pt x="5194729" y="3321916"/>
                </a:moveTo>
                <a:cubicBezTo>
                  <a:pt x="5123787" y="3321916"/>
                  <a:pt x="5080540" y="3338424"/>
                  <a:pt x="5064989" y="3371439"/>
                </a:cubicBezTo>
                <a:cubicBezTo>
                  <a:pt x="5041523" y="3421098"/>
                  <a:pt x="5020513" y="3499815"/>
                  <a:pt x="5001959" y="3607592"/>
                </a:cubicBezTo>
                <a:cubicBezTo>
                  <a:pt x="4986407" y="3699816"/>
                  <a:pt x="4978630" y="3777851"/>
                  <a:pt x="4978630" y="3841698"/>
                </a:cubicBezTo>
                <a:cubicBezTo>
                  <a:pt x="4978630" y="3874713"/>
                  <a:pt x="4981359" y="3893676"/>
                  <a:pt x="4986816" y="3898588"/>
                </a:cubicBezTo>
                <a:cubicBezTo>
                  <a:pt x="5003732" y="3920416"/>
                  <a:pt x="5030609" y="3931330"/>
                  <a:pt x="5067444" y="3931330"/>
                </a:cubicBezTo>
                <a:cubicBezTo>
                  <a:pt x="5095274" y="3931330"/>
                  <a:pt x="5118467" y="3923554"/>
                  <a:pt x="5137020" y="3908001"/>
                </a:cubicBezTo>
                <a:cubicBezTo>
                  <a:pt x="5149845" y="3897360"/>
                  <a:pt x="5157894" y="3874986"/>
                  <a:pt x="5161169" y="3840880"/>
                </a:cubicBezTo>
                <a:cubicBezTo>
                  <a:pt x="5165806" y="3794495"/>
                  <a:pt x="5168944" y="3759570"/>
                  <a:pt x="5170582" y="3736105"/>
                </a:cubicBezTo>
                <a:cubicBezTo>
                  <a:pt x="5170036" y="3729829"/>
                  <a:pt x="5173379" y="3724577"/>
                  <a:pt x="5180609" y="3720347"/>
                </a:cubicBezTo>
                <a:cubicBezTo>
                  <a:pt x="5187839" y="3716118"/>
                  <a:pt x="5194593" y="3714004"/>
                  <a:pt x="5200868" y="3714004"/>
                </a:cubicBezTo>
                <a:cubicBezTo>
                  <a:pt x="5215329" y="3714004"/>
                  <a:pt x="5224470" y="3722189"/>
                  <a:pt x="5228289" y="3738560"/>
                </a:cubicBezTo>
                <a:cubicBezTo>
                  <a:pt x="5233474" y="3777032"/>
                  <a:pt x="5237158" y="3806091"/>
                  <a:pt x="5239341" y="3825736"/>
                </a:cubicBezTo>
                <a:cubicBezTo>
                  <a:pt x="5243160" y="3852476"/>
                  <a:pt x="5253801" y="3879898"/>
                  <a:pt x="5271263" y="3908001"/>
                </a:cubicBezTo>
                <a:cubicBezTo>
                  <a:pt x="5289545" y="3924100"/>
                  <a:pt x="5312191" y="3932148"/>
                  <a:pt x="5339203" y="3932148"/>
                </a:cubicBezTo>
                <a:cubicBezTo>
                  <a:pt x="5350390" y="3932148"/>
                  <a:pt x="5363760" y="3930239"/>
                  <a:pt x="5379313" y="3926419"/>
                </a:cubicBezTo>
                <a:cubicBezTo>
                  <a:pt x="5398412" y="3921235"/>
                  <a:pt x="5409872" y="3915095"/>
                  <a:pt x="5413693" y="3908001"/>
                </a:cubicBezTo>
                <a:cubicBezTo>
                  <a:pt x="5418603" y="3904454"/>
                  <a:pt x="5421059" y="3890675"/>
                  <a:pt x="5421059" y="3866664"/>
                </a:cubicBezTo>
                <a:cubicBezTo>
                  <a:pt x="5421059" y="3813731"/>
                  <a:pt x="5410828" y="3729693"/>
                  <a:pt x="5390363" y="3614549"/>
                </a:cubicBezTo>
                <a:cubicBezTo>
                  <a:pt x="5369081" y="3492585"/>
                  <a:pt x="5348617" y="3412367"/>
                  <a:pt x="5328972" y="3373894"/>
                </a:cubicBezTo>
                <a:cubicBezTo>
                  <a:pt x="5319967" y="3355341"/>
                  <a:pt x="5300186" y="3341698"/>
                  <a:pt x="5269626" y="3332967"/>
                </a:cubicBezTo>
                <a:cubicBezTo>
                  <a:pt x="5246707" y="3325600"/>
                  <a:pt x="5221741" y="3321916"/>
                  <a:pt x="5194729" y="3321916"/>
                </a:cubicBezTo>
                <a:close/>
                <a:moveTo>
                  <a:pt x="4809338" y="3321916"/>
                </a:moveTo>
                <a:cubicBezTo>
                  <a:pt x="4767319" y="3324645"/>
                  <a:pt x="4742080" y="3326827"/>
                  <a:pt x="4733622" y="3328465"/>
                </a:cubicBezTo>
                <a:cubicBezTo>
                  <a:pt x="4701425" y="3334740"/>
                  <a:pt x="4669365" y="3349338"/>
                  <a:pt x="4637442" y="3372257"/>
                </a:cubicBezTo>
                <a:cubicBezTo>
                  <a:pt x="4583690" y="3410184"/>
                  <a:pt x="4540989" y="3462707"/>
                  <a:pt x="4509338" y="3529829"/>
                </a:cubicBezTo>
                <a:cubicBezTo>
                  <a:pt x="4502517" y="3549474"/>
                  <a:pt x="4499106" y="3576350"/>
                  <a:pt x="4499106" y="3610456"/>
                </a:cubicBezTo>
                <a:cubicBezTo>
                  <a:pt x="4499106" y="3647837"/>
                  <a:pt x="4503062" y="3686582"/>
                  <a:pt x="4510975" y="3726691"/>
                </a:cubicBezTo>
                <a:cubicBezTo>
                  <a:pt x="4521071" y="3775805"/>
                  <a:pt x="4534987" y="3811275"/>
                  <a:pt x="4552721" y="3833103"/>
                </a:cubicBezTo>
                <a:cubicBezTo>
                  <a:pt x="4572912" y="3857660"/>
                  <a:pt x="4591330" y="3874713"/>
                  <a:pt x="4607974" y="3884263"/>
                </a:cubicBezTo>
                <a:cubicBezTo>
                  <a:pt x="4612066" y="3886446"/>
                  <a:pt x="4638670" y="3897087"/>
                  <a:pt x="4687784" y="3916187"/>
                </a:cubicBezTo>
                <a:cubicBezTo>
                  <a:pt x="4723527" y="3925191"/>
                  <a:pt x="4750948" y="3929693"/>
                  <a:pt x="4770048" y="3929693"/>
                </a:cubicBezTo>
                <a:cubicBezTo>
                  <a:pt x="4795151" y="3929693"/>
                  <a:pt x="4820252" y="3924372"/>
                  <a:pt x="4845355" y="3913731"/>
                </a:cubicBezTo>
                <a:cubicBezTo>
                  <a:pt x="4882190" y="3898178"/>
                  <a:pt x="4906610" y="3882285"/>
                  <a:pt x="4918615" y="3866050"/>
                </a:cubicBezTo>
                <a:cubicBezTo>
                  <a:pt x="4930621" y="3849816"/>
                  <a:pt x="4937988" y="3824645"/>
                  <a:pt x="4940716" y="3790538"/>
                </a:cubicBezTo>
                <a:cubicBezTo>
                  <a:pt x="4941808" y="3773622"/>
                  <a:pt x="4937510" y="3758888"/>
                  <a:pt x="4927824" y="3746337"/>
                </a:cubicBezTo>
                <a:cubicBezTo>
                  <a:pt x="4918138" y="3733786"/>
                  <a:pt x="4904836" y="3727510"/>
                  <a:pt x="4887919" y="3727510"/>
                </a:cubicBezTo>
                <a:cubicBezTo>
                  <a:pt x="4877824" y="3727510"/>
                  <a:pt x="4867865" y="3730102"/>
                  <a:pt x="4858042" y="3735286"/>
                </a:cubicBezTo>
                <a:cubicBezTo>
                  <a:pt x="4828847" y="3753567"/>
                  <a:pt x="4801971" y="3762708"/>
                  <a:pt x="4777415" y="3762708"/>
                </a:cubicBezTo>
                <a:cubicBezTo>
                  <a:pt x="4755041" y="3762708"/>
                  <a:pt x="4731848" y="3754931"/>
                  <a:pt x="4707837" y="3739379"/>
                </a:cubicBezTo>
                <a:cubicBezTo>
                  <a:pt x="4686555" y="3709638"/>
                  <a:pt x="4675914" y="3673622"/>
                  <a:pt x="4675914" y="3631330"/>
                </a:cubicBezTo>
                <a:cubicBezTo>
                  <a:pt x="4675914" y="3586036"/>
                  <a:pt x="4684645" y="3550566"/>
                  <a:pt x="4702107" y="3524917"/>
                </a:cubicBezTo>
                <a:cubicBezTo>
                  <a:pt x="4713840" y="3507455"/>
                  <a:pt x="4740853" y="3492858"/>
                  <a:pt x="4783145" y="3481125"/>
                </a:cubicBezTo>
                <a:cubicBezTo>
                  <a:pt x="4817797" y="3471575"/>
                  <a:pt x="4839625" y="3464345"/>
                  <a:pt x="4848629" y="3459433"/>
                </a:cubicBezTo>
                <a:cubicBezTo>
                  <a:pt x="4869366" y="3447155"/>
                  <a:pt x="4879734" y="3428737"/>
                  <a:pt x="4879734" y="3404181"/>
                </a:cubicBezTo>
                <a:cubicBezTo>
                  <a:pt x="4879734" y="3382898"/>
                  <a:pt x="4873323" y="3364822"/>
                  <a:pt x="4860498" y="3349952"/>
                </a:cubicBezTo>
                <a:cubicBezTo>
                  <a:pt x="4847674" y="3335081"/>
                  <a:pt x="4830621" y="3325736"/>
                  <a:pt x="4809338" y="3321916"/>
                </a:cubicBezTo>
                <a:close/>
                <a:moveTo>
                  <a:pt x="3966004" y="3321916"/>
                </a:moveTo>
                <a:cubicBezTo>
                  <a:pt x="3895063" y="3321916"/>
                  <a:pt x="3851816" y="3338424"/>
                  <a:pt x="3836263" y="3371439"/>
                </a:cubicBezTo>
                <a:cubicBezTo>
                  <a:pt x="3812798" y="3421098"/>
                  <a:pt x="3791788" y="3499815"/>
                  <a:pt x="3773234" y="3607592"/>
                </a:cubicBezTo>
                <a:cubicBezTo>
                  <a:pt x="3757682" y="3699816"/>
                  <a:pt x="3749905" y="3777851"/>
                  <a:pt x="3749905" y="3841698"/>
                </a:cubicBezTo>
                <a:cubicBezTo>
                  <a:pt x="3749905" y="3874713"/>
                  <a:pt x="3752634" y="3893676"/>
                  <a:pt x="3758091" y="3898588"/>
                </a:cubicBezTo>
                <a:cubicBezTo>
                  <a:pt x="3775008" y="3920416"/>
                  <a:pt x="3801884" y="3931330"/>
                  <a:pt x="3838719" y="3931330"/>
                </a:cubicBezTo>
                <a:cubicBezTo>
                  <a:pt x="3866550" y="3931330"/>
                  <a:pt x="3889742" y="3923554"/>
                  <a:pt x="3908296" y="3908001"/>
                </a:cubicBezTo>
                <a:cubicBezTo>
                  <a:pt x="3921120" y="3897360"/>
                  <a:pt x="3929169" y="3874986"/>
                  <a:pt x="3932443" y="3840880"/>
                </a:cubicBezTo>
                <a:cubicBezTo>
                  <a:pt x="3937081" y="3794495"/>
                  <a:pt x="3940220" y="3759570"/>
                  <a:pt x="3941856" y="3736105"/>
                </a:cubicBezTo>
                <a:cubicBezTo>
                  <a:pt x="3941311" y="3729829"/>
                  <a:pt x="3944653" y="3724577"/>
                  <a:pt x="3951884" y="3720347"/>
                </a:cubicBezTo>
                <a:cubicBezTo>
                  <a:pt x="3959115" y="3716118"/>
                  <a:pt x="3965868" y="3714004"/>
                  <a:pt x="3972143" y="3714004"/>
                </a:cubicBezTo>
                <a:cubicBezTo>
                  <a:pt x="3986605" y="3714004"/>
                  <a:pt x="3995745" y="3722189"/>
                  <a:pt x="3999564" y="3738560"/>
                </a:cubicBezTo>
                <a:cubicBezTo>
                  <a:pt x="4004749" y="3777032"/>
                  <a:pt x="4008433" y="3806091"/>
                  <a:pt x="4010615" y="3825736"/>
                </a:cubicBezTo>
                <a:cubicBezTo>
                  <a:pt x="4014435" y="3852476"/>
                  <a:pt x="4025076" y="3879898"/>
                  <a:pt x="4042539" y="3908001"/>
                </a:cubicBezTo>
                <a:cubicBezTo>
                  <a:pt x="4060819" y="3924100"/>
                  <a:pt x="4083466" y="3932148"/>
                  <a:pt x="4110479" y="3932148"/>
                </a:cubicBezTo>
                <a:cubicBezTo>
                  <a:pt x="4121666" y="3932148"/>
                  <a:pt x="4135035" y="3930239"/>
                  <a:pt x="4150588" y="3926419"/>
                </a:cubicBezTo>
                <a:cubicBezTo>
                  <a:pt x="4169688" y="3921235"/>
                  <a:pt x="4181147" y="3915095"/>
                  <a:pt x="4184967" y="3908001"/>
                </a:cubicBezTo>
                <a:cubicBezTo>
                  <a:pt x="4189879" y="3904454"/>
                  <a:pt x="4192334" y="3890675"/>
                  <a:pt x="4192334" y="3866664"/>
                </a:cubicBezTo>
                <a:cubicBezTo>
                  <a:pt x="4192334" y="3813731"/>
                  <a:pt x="4182102" y="3729693"/>
                  <a:pt x="4161638" y="3614549"/>
                </a:cubicBezTo>
                <a:cubicBezTo>
                  <a:pt x="4140356" y="3492585"/>
                  <a:pt x="4119892" y="3412367"/>
                  <a:pt x="4100247" y="3373894"/>
                </a:cubicBezTo>
                <a:cubicBezTo>
                  <a:pt x="4091243" y="3355341"/>
                  <a:pt x="4071461" y="3341698"/>
                  <a:pt x="4040902" y="3332967"/>
                </a:cubicBezTo>
                <a:cubicBezTo>
                  <a:pt x="4017982" y="3325600"/>
                  <a:pt x="3993016" y="3321916"/>
                  <a:pt x="3966004" y="3321916"/>
                </a:cubicBezTo>
                <a:close/>
                <a:moveTo>
                  <a:pt x="3075789" y="3321916"/>
                </a:moveTo>
                <a:cubicBezTo>
                  <a:pt x="3033770" y="3324645"/>
                  <a:pt x="3008531" y="3326827"/>
                  <a:pt x="3000072" y="3328465"/>
                </a:cubicBezTo>
                <a:cubicBezTo>
                  <a:pt x="2967876" y="3334740"/>
                  <a:pt x="2935815" y="3349338"/>
                  <a:pt x="2903892" y="3372257"/>
                </a:cubicBezTo>
                <a:cubicBezTo>
                  <a:pt x="2850140" y="3410184"/>
                  <a:pt x="2807439" y="3462707"/>
                  <a:pt x="2775788" y="3529829"/>
                </a:cubicBezTo>
                <a:cubicBezTo>
                  <a:pt x="2768967" y="3549474"/>
                  <a:pt x="2765556" y="3576350"/>
                  <a:pt x="2765556" y="3610456"/>
                </a:cubicBezTo>
                <a:cubicBezTo>
                  <a:pt x="2765556" y="3647837"/>
                  <a:pt x="2769513" y="3686582"/>
                  <a:pt x="2777425" y="3726691"/>
                </a:cubicBezTo>
                <a:cubicBezTo>
                  <a:pt x="2787521" y="3775805"/>
                  <a:pt x="2801437" y="3811275"/>
                  <a:pt x="2819172" y="3833103"/>
                </a:cubicBezTo>
                <a:cubicBezTo>
                  <a:pt x="2839363" y="3857660"/>
                  <a:pt x="2857780" y="3874713"/>
                  <a:pt x="2874424" y="3884263"/>
                </a:cubicBezTo>
                <a:cubicBezTo>
                  <a:pt x="2878517" y="3886446"/>
                  <a:pt x="2905120" y="3897087"/>
                  <a:pt x="2954233" y="3916187"/>
                </a:cubicBezTo>
                <a:cubicBezTo>
                  <a:pt x="2989976" y="3925191"/>
                  <a:pt x="3017398" y="3929693"/>
                  <a:pt x="3036498" y="3929693"/>
                </a:cubicBezTo>
                <a:cubicBezTo>
                  <a:pt x="3061600" y="3929693"/>
                  <a:pt x="3086703" y="3924372"/>
                  <a:pt x="3111805" y="3913731"/>
                </a:cubicBezTo>
                <a:cubicBezTo>
                  <a:pt x="3148640" y="3898178"/>
                  <a:pt x="3173060" y="3882285"/>
                  <a:pt x="3185066" y="3866050"/>
                </a:cubicBezTo>
                <a:cubicBezTo>
                  <a:pt x="3197071" y="3849816"/>
                  <a:pt x="3204438" y="3824645"/>
                  <a:pt x="3207166" y="3790538"/>
                </a:cubicBezTo>
                <a:cubicBezTo>
                  <a:pt x="3208258" y="3773622"/>
                  <a:pt x="3203961" y="3758888"/>
                  <a:pt x="3194275" y="3746337"/>
                </a:cubicBezTo>
                <a:cubicBezTo>
                  <a:pt x="3184588" y="3733786"/>
                  <a:pt x="3171286" y="3727510"/>
                  <a:pt x="3154370" y="3727510"/>
                </a:cubicBezTo>
                <a:cubicBezTo>
                  <a:pt x="3144275" y="3727510"/>
                  <a:pt x="3134315" y="3730102"/>
                  <a:pt x="3124492" y="3735286"/>
                </a:cubicBezTo>
                <a:cubicBezTo>
                  <a:pt x="3095298" y="3753567"/>
                  <a:pt x="3068421" y="3762708"/>
                  <a:pt x="3043865" y="3762708"/>
                </a:cubicBezTo>
                <a:cubicBezTo>
                  <a:pt x="3021491" y="3762708"/>
                  <a:pt x="2998299" y="3754931"/>
                  <a:pt x="2974288" y="3739379"/>
                </a:cubicBezTo>
                <a:cubicBezTo>
                  <a:pt x="2953005" y="3709638"/>
                  <a:pt x="2942364" y="3673622"/>
                  <a:pt x="2942364" y="3631330"/>
                </a:cubicBezTo>
                <a:cubicBezTo>
                  <a:pt x="2942364" y="3586036"/>
                  <a:pt x="2951096" y="3550566"/>
                  <a:pt x="2968558" y="3524917"/>
                </a:cubicBezTo>
                <a:cubicBezTo>
                  <a:pt x="2980290" y="3507455"/>
                  <a:pt x="3007303" y="3492858"/>
                  <a:pt x="3049595" y="3481125"/>
                </a:cubicBezTo>
                <a:cubicBezTo>
                  <a:pt x="3084247" y="3471575"/>
                  <a:pt x="3106075" y="3464345"/>
                  <a:pt x="3115079" y="3459433"/>
                </a:cubicBezTo>
                <a:cubicBezTo>
                  <a:pt x="3135816" y="3447155"/>
                  <a:pt x="3146184" y="3428737"/>
                  <a:pt x="3146184" y="3404181"/>
                </a:cubicBezTo>
                <a:cubicBezTo>
                  <a:pt x="3146184" y="3382898"/>
                  <a:pt x="3139772" y="3364822"/>
                  <a:pt x="3126948" y="3349952"/>
                </a:cubicBezTo>
                <a:cubicBezTo>
                  <a:pt x="3114124" y="3335081"/>
                  <a:pt x="3097071" y="3325736"/>
                  <a:pt x="3075789" y="3321916"/>
                </a:cubicBezTo>
                <a:close/>
                <a:moveTo>
                  <a:pt x="8670126" y="3148382"/>
                </a:moveTo>
                <a:cubicBezTo>
                  <a:pt x="8654300" y="3148110"/>
                  <a:pt x="8632472" y="3159433"/>
                  <a:pt x="8604641" y="3182353"/>
                </a:cubicBezTo>
                <a:cubicBezTo>
                  <a:pt x="8583086" y="3200088"/>
                  <a:pt x="8565760" y="3217278"/>
                  <a:pt x="8552663" y="3233922"/>
                </a:cubicBezTo>
                <a:cubicBezTo>
                  <a:pt x="8548843" y="3241834"/>
                  <a:pt x="8546933" y="3250156"/>
                  <a:pt x="8546933" y="3258887"/>
                </a:cubicBezTo>
                <a:cubicBezTo>
                  <a:pt x="8546933" y="3270893"/>
                  <a:pt x="8550208" y="3280443"/>
                  <a:pt x="8556756" y="3287537"/>
                </a:cubicBezTo>
                <a:cubicBezTo>
                  <a:pt x="8563304" y="3294631"/>
                  <a:pt x="8572445" y="3298178"/>
                  <a:pt x="8584178" y="3298178"/>
                </a:cubicBezTo>
                <a:cubicBezTo>
                  <a:pt x="8589634" y="3296541"/>
                  <a:pt x="8603960" y="3283990"/>
                  <a:pt x="8627152" y="3260524"/>
                </a:cubicBezTo>
                <a:cubicBezTo>
                  <a:pt x="8648434" y="3238424"/>
                  <a:pt x="8662758" y="3227373"/>
                  <a:pt x="8670126" y="3227373"/>
                </a:cubicBezTo>
                <a:cubicBezTo>
                  <a:pt x="8678857" y="3227373"/>
                  <a:pt x="8689635" y="3235695"/>
                  <a:pt x="8702458" y="3252339"/>
                </a:cubicBezTo>
                <a:cubicBezTo>
                  <a:pt x="8718830" y="3273349"/>
                  <a:pt x="8731244" y="3286855"/>
                  <a:pt x="8739703" y="3292857"/>
                </a:cubicBezTo>
                <a:cubicBezTo>
                  <a:pt x="8745978" y="3297496"/>
                  <a:pt x="8752254" y="3299815"/>
                  <a:pt x="8758530" y="3299815"/>
                </a:cubicBezTo>
                <a:cubicBezTo>
                  <a:pt x="8768352" y="3299815"/>
                  <a:pt x="8776606" y="3295995"/>
                  <a:pt x="8783291" y="3288356"/>
                </a:cubicBezTo>
                <a:cubicBezTo>
                  <a:pt x="8789976" y="3280716"/>
                  <a:pt x="8793318" y="3271848"/>
                  <a:pt x="8793318" y="3261752"/>
                </a:cubicBezTo>
                <a:cubicBezTo>
                  <a:pt x="8788407" y="3241834"/>
                  <a:pt x="8771763" y="3218232"/>
                  <a:pt x="8743386" y="3190947"/>
                </a:cubicBezTo>
                <a:cubicBezTo>
                  <a:pt x="8713918" y="3162571"/>
                  <a:pt x="8689498" y="3148382"/>
                  <a:pt x="8670126" y="3148382"/>
                </a:cubicBezTo>
                <a:close/>
                <a:moveTo>
                  <a:pt x="6917935" y="3148382"/>
                </a:moveTo>
                <a:cubicBezTo>
                  <a:pt x="6902109" y="3148110"/>
                  <a:pt x="6880145" y="3159433"/>
                  <a:pt x="6852041" y="3182353"/>
                </a:cubicBezTo>
                <a:cubicBezTo>
                  <a:pt x="6830486" y="3200088"/>
                  <a:pt x="6813296" y="3217278"/>
                  <a:pt x="6800473" y="3233922"/>
                </a:cubicBezTo>
                <a:cubicBezTo>
                  <a:pt x="6796380" y="3241834"/>
                  <a:pt x="6794333" y="3250156"/>
                  <a:pt x="6794333" y="3258887"/>
                </a:cubicBezTo>
                <a:cubicBezTo>
                  <a:pt x="6794333" y="3270893"/>
                  <a:pt x="6797676" y="3280443"/>
                  <a:pt x="6804361" y="3287537"/>
                </a:cubicBezTo>
                <a:cubicBezTo>
                  <a:pt x="6811045" y="3294631"/>
                  <a:pt x="6820118" y="3298178"/>
                  <a:pt x="6831578" y="3298178"/>
                </a:cubicBezTo>
                <a:cubicBezTo>
                  <a:pt x="6837308" y="3296541"/>
                  <a:pt x="6851632" y="3283990"/>
                  <a:pt x="6874552" y="3260524"/>
                </a:cubicBezTo>
                <a:cubicBezTo>
                  <a:pt x="6896107" y="3238424"/>
                  <a:pt x="6910568" y="3227373"/>
                  <a:pt x="6917935" y="3227373"/>
                </a:cubicBezTo>
                <a:cubicBezTo>
                  <a:pt x="6926393" y="3227373"/>
                  <a:pt x="6937171" y="3235695"/>
                  <a:pt x="6950268" y="3252339"/>
                </a:cubicBezTo>
                <a:cubicBezTo>
                  <a:pt x="6966639" y="3273349"/>
                  <a:pt x="6979054" y="3286855"/>
                  <a:pt x="6987512" y="3292857"/>
                </a:cubicBezTo>
                <a:cubicBezTo>
                  <a:pt x="6993787" y="3297496"/>
                  <a:pt x="7000063" y="3299815"/>
                  <a:pt x="7006339" y="3299815"/>
                </a:cubicBezTo>
                <a:cubicBezTo>
                  <a:pt x="7016162" y="3299815"/>
                  <a:pt x="7024347" y="3295995"/>
                  <a:pt x="7030896" y="3288356"/>
                </a:cubicBezTo>
                <a:cubicBezTo>
                  <a:pt x="7037444" y="3280716"/>
                  <a:pt x="7040718" y="3271848"/>
                  <a:pt x="7040718" y="3261752"/>
                </a:cubicBezTo>
                <a:cubicBezTo>
                  <a:pt x="7036080" y="3241834"/>
                  <a:pt x="7019572" y="3218232"/>
                  <a:pt x="6991196" y="3190947"/>
                </a:cubicBezTo>
                <a:cubicBezTo>
                  <a:pt x="6961455" y="3162571"/>
                  <a:pt x="6937035" y="3148382"/>
                  <a:pt x="6917935" y="3148382"/>
                </a:cubicBezTo>
                <a:close/>
                <a:moveTo>
                  <a:pt x="5261032" y="3147564"/>
                </a:moveTo>
                <a:cubicBezTo>
                  <a:pt x="5242205" y="3151384"/>
                  <a:pt x="5214784" y="3160524"/>
                  <a:pt x="5178767" y="3174986"/>
                </a:cubicBezTo>
                <a:cubicBezTo>
                  <a:pt x="5136748" y="3191902"/>
                  <a:pt x="5104961" y="3206637"/>
                  <a:pt x="5083405" y="3219187"/>
                </a:cubicBezTo>
                <a:cubicBezTo>
                  <a:pt x="5072764" y="3225463"/>
                  <a:pt x="5071400" y="3238424"/>
                  <a:pt x="5079313" y="3258069"/>
                </a:cubicBezTo>
                <a:cubicBezTo>
                  <a:pt x="5085862" y="3274713"/>
                  <a:pt x="5094047" y="3282353"/>
                  <a:pt x="5103869" y="3280988"/>
                </a:cubicBezTo>
                <a:cubicBezTo>
                  <a:pt x="5133337" y="3272530"/>
                  <a:pt x="5170855" y="3259160"/>
                  <a:pt x="5216420" y="3240879"/>
                </a:cubicBezTo>
                <a:cubicBezTo>
                  <a:pt x="5248071" y="3228055"/>
                  <a:pt x="5272083" y="3217141"/>
                  <a:pt x="5288453" y="3208137"/>
                </a:cubicBezTo>
                <a:cubicBezTo>
                  <a:pt x="5293910" y="3198587"/>
                  <a:pt x="5293774" y="3186718"/>
                  <a:pt x="5288044" y="3172530"/>
                </a:cubicBezTo>
                <a:cubicBezTo>
                  <a:pt x="5281495" y="3156432"/>
                  <a:pt x="5272491" y="3148110"/>
                  <a:pt x="5261032" y="3147564"/>
                </a:cubicBezTo>
                <a:close/>
                <a:moveTo>
                  <a:pt x="3454221" y="3090674"/>
                </a:moveTo>
                <a:cubicBezTo>
                  <a:pt x="3432939" y="3090674"/>
                  <a:pt x="3414522" y="3095176"/>
                  <a:pt x="3398969" y="3104181"/>
                </a:cubicBezTo>
                <a:cubicBezTo>
                  <a:pt x="3382052" y="3114276"/>
                  <a:pt x="3370319" y="3128874"/>
                  <a:pt x="3363771" y="3147973"/>
                </a:cubicBezTo>
                <a:cubicBezTo>
                  <a:pt x="3362680" y="3150975"/>
                  <a:pt x="3362134" y="3153567"/>
                  <a:pt x="3362134" y="3155750"/>
                </a:cubicBezTo>
                <a:cubicBezTo>
                  <a:pt x="3362134" y="3168574"/>
                  <a:pt x="3372639" y="3174986"/>
                  <a:pt x="3393648" y="3174986"/>
                </a:cubicBezTo>
                <a:cubicBezTo>
                  <a:pt x="3408928" y="3156432"/>
                  <a:pt x="3426117" y="3147155"/>
                  <a:pt x="3445217" y="3147155"/>
                </a:cubicBezTo>
                <a:cubicBezTo>
                  <a:pt x="3457768" y="3147155"/>
                  <a:pt x="3467591" y="3152748"/>
                  <a:pt x="3474685" y="3163935"/>
                </a:cubicBezTo>
                <a:cubicBezTo>
                  <a:pt x="3479050" y="3170483"/>
                  <a:pt x="3481233" y="3176350"/>
                  <a:pt x="3481233" y="3181534"/>
                </a:cubicBezTo>
                <a:cubicBezTo>
                  <a:pt x="3481233" y="3190538"/>
                  <a:pt x="3473866" y="3199542"/>
                  <a:pt x="3459132" y="3208546"/>
                </a:cubicBezTo>
                <a:cubicBezTo>
                  <a:pt x="3446036" y="3216186"/>
                  <a:pt x="3438532" y="3221098"/>
                  <a:pt x="3436622" y="3223280"/>
                </a:cubicBezTo>
                <a:cubicBezTo>
                  <a:pt x="3429528" y="3229556"/>
                  <a:pt x="3425981" y="3237196"/>
                  <a:pt x="3425981" y="3246200"/>
                </a:cubicBezTo>
                <a:cubicBezTo>
                  <a:pt x="3425981" y="3252202"/>
                  <a:pt x="3426936" y="3258478"/>
                  <a:pt x="3428846" y="3265027"/>
                </a:cubicBezTo>
                <a:cubicBezTo>
                  <a:pt x="3429665" y="3266391"/>
                  <a:pt x="3430483" y="3268164"/>
                  <a:pt x="3431302" y="3270347"/>
                </a:cubicBezTo>
                <a:cubicBezTo>
                  <a:pt x="3435667" y="3280443"/>
                  <a:pt x="3443307" y="3285490"/>
                  <a:pt x="3454221" y="3285490"/>
                </a:cubicBezTo>
                <a:cubicBezTo>
                  <a:pt x="3462953" y="3285490"/>
                  <a:pt x="3469501" y="3280716"/>
                  <a:pt x="3473866" y="3271166"/>
                </a:cubicBezTo>
                <a:lnTo>
                  <a:pt x="3491056" y="3253567"/>
                </a:lnTo>
                <a:cubicBezTo>
                  <a:pt x="3495149" y="3249474"/>
                  <a:pt x="3499514" y="3246336"/>
                  <a:pt x="3504153" y="3244154"/>
                </a:cubicBezTo>
                <a:cubicBezTo>
                  <a:pt x="3518069" y="3237605"/>
                  <a:pt x="3528710" y="3227100"/>
                  <a:pt x="3536077" y="3212639"/>
                </a:cubicBezTo>
                <a:cubicBezTo>
                  <a:pt x="3543171" y="3199542"/>
                  <a:pt x="3546718" y="3184945"/>
                  <a:pt x="3546718" y="3168846"/>
                </a:cubicBezTo>
                <a:cubicBezTo>
                  <a:pt x="3546718" y="3159024"/>
                  <a:pt x="3545353" y="3149883"/>
                  <a:pt x="3542625" y="3141425"/>
                </a:cubicBezTo>
                <a:cubicBezTo>
                  <a:pt x="3539624" y="3125054"/>
                  <a:pt x="3528028" y="3112093"/>
                  <a:pt x="3507837" y="3102543"/>
                </a:cubicBezTo>
                <a:cubicBezTo>
                  <a:pt x="3490919" y="3094631"/>
                  <a:pt x="3473048" y="3090674"/>
                  <a:pt x="3454221" y="3090674"/>
                </a:cubicBezTo>
                <a:close/>
                <a:moveTo>
                  <a:pt x="9310236" y="2951967"/>
                </a:moveTo>
                <a:cubicBezTo>
                  <a:pt x="9301504" y="2951967"/>
                  <a:pt x="9293182" y="2953467"/>
                  <a:pt x="9285270" y="2956469"/>
                </a:cubicBezTo>
                <a:cubicBezTo>
                  <a:pt x="9262896" y="2965473"/>
                  <a:pt x="9251708" y="2983072"/>
                  <a:pt x="9251708" y="3009265"/>
                </a:cubicBezTo>
                <a:cubicBezTo>
                  <a:pt x="9251708" y="3026728"/>
                  <a:pt x="9257575" y="3041394"/>
                  <a:pt x="9269308" y="3053263"/>
                </a:cubicBezTo>
                <a:cubicBezTo>
                  <a:pt x="9281040" y="3065132"/>
                  <a:pt x="9295502" y="3071066"/>
                  <a:pt x="9312691" y="3071066"/>
                </a:cubicBezTo>
                <a:cubicBezTo>
                  <a:pt x="9323332" y="3071066"/>
                  <a:pt x="9333292" y="3068201"/>
                  <a:pt x="9342568" y="3062472"/>
                </a:cubicBezTo>
                <a:cubicBezTo>
                  <a:pt x="9361941" y="3050193"/>
                  <a:pt x="9371627" y="3033959"/>
                  <a:pt x="9371627" y="3013768"/>
                </a:cubicBezTo>
                <a:cubicBezTo>
                  <a:pt x="9371627" y="3004218"/>
                  <a:pt x="9369717" y="2996032"/>
                  <a:pt x="9365897" y="2989211"/>
                </a:cubicBezTo>
                <a:cubicBezTo>
                  <a:pt x="9352255" y="2964381"/>
                  <a:pt x="9333701" y="2951967"/>
                  <a:pt x="9310236" y="2951967"/>
                </a:cubicBezTo>
                <a:close/>
                <a:moveTo>
                  <a:pt x="6815095" y="2951967"/>
                </a:moveTo>
                <a:cubicBezTo>
                  <a:pt x="6806091" y="2951967"/>
                  <a:pt x="6797632" y="2953467"/>
                  <a:pt x="6789720" y="2956469"/>
                </a:cubicBezTo>
                <a:cubicBezTo>
                  <a:pt x="6767346" y="2965473"/>
                  <a:pt x="6756159" y="2983072"/>
                  <a:pt x="6756159" y="3009265"/>
                </a:cubicBezTo>
                <a:cubicBezTo>
                  <a:pt x="6756159" y="3026728"/>
                  <a:pt x="6762025" y="3041394"/>
                  <a:pt x="6773758" y="3053263"/>
                </a:cubicBezTo>
                <a:cubicBezTo>
                  <a:pt x="6785491" y="3065132"/>
                  <a:pt x="6800088" y="3071066"/>
                  <a:pt x="6817551" y="3071066"/>
                </a:cubicBezTo>
                <a:cubicBezTo>
                  <a:pt x="6828192" y="3071066"/>
                  <a:pt x="6838014" y="3068201"/>
                  <a:pt x="6847019" y="3062472"/>
                </a:cubicBezTo>
                <a:cubicBezTo>
                  <a:pt x="6866391" y="3050193"/>
                  <a:pt x="6876077" y="3033959"/>
                  <a:pt x="6876077" y="3013768"/>
                </a:cubicBezTo>
                <a:cubicBezTo>
                  <a:pt x="6876077" y="3004218"/>
                  <a:pt x="6874304" y="2996032"/>
                  <a:pt x="6870757" y="2989211"/>
                </a:cubicBezTo>
                <a:cubicBezTo>
                  <a:pt x="6857114" y="2964381"/>
                  <a:pt x="6838560" y="2951967"/>
                  <a:pt x="6815095" y="2951967"/>
                </a:cubicBezTo>
                <a:close/>
                <a:moveTo>
                  <a:pt x="4585836" y="2951967"/>
                </a:moveTo>
                <a:cubicBezTo>
                  <a:pt x="4576831" y="2951967"/>
                  <a:pt x="4568510" y="2953467"/>
                  <a:pt x="4560870" y="2956469"/>
                </a:cubicBezTo>
                <a:cubicBezTo>
                  <a:pt x="4538223" y="2965473"/>
                  <a:pt x="4526900" y="2983072"/>
                  <a:pt x="4526900" y="3009265"/>
                </a:cubicBezTo>
                <a:cubicBezTo>
                  <a:pt x="4526900" y="3026728"/>
                  <a:pt x="4532766" y="3041394"/>
                  <a:pt x="4544499" y="3053263"/>
                </a:cubicBezTo>
                <a:cubicBezTo>
                  <a:pt x="4556232" y="3065132"/>
                  <a:pt x="4570829" y="3071066"/>
                  <a:pt x="4588291" y="3071066"/>
                </a:cubicBezTo>
                <a:cubicBezTo>
                  <a:pt x="4598932" y="3071066"/>
                  <a:pt x="4608755" y="3068201"/>
                  <a:pt x="4617759" y="3062472"/>
                </a:cubicBezTo>
                <a:cubicBezTo>
                  <a:pt x="4637405" y="3050193"/>
                  <a:pt x="4647227" y="3033959"/>
                  <a:pt x="4647227" y="3013768"/>
                </a:cubicBezTo>
                <a:cubicBezTo>
                  <a:pt x="4647227" y="3004218"/>
                  <a:pt x="4645317" y="2996032"/>
                  <a:pt x="4641497" y="2989211"/>
                </a:cubicBezTo>
                <a:cubicBezTo>
                  <a:pt x="4627855" y="2964381"/>
                  <a:pt x="4609301" y="2951967"/>
                  <a:pt x="4585836" y="2951967"/>
                </a:cubicBezTo>
                <a:close/>
                <a:moveTo>
                  <a:pt x="8789560" y="2535322"/>
                </a:moveTo>
                <a:cubicBezTo>
                  <a:pt x="8842766" y="2535322"/>
                  <a:pt x="8869370" y="2563289"/>
                  <a:pt x="8869370" y="2619224"/>
                </a:cubicBezTo>
                <a:cubicBezTo>
                  <a:pt x="8869370" y="2639142"/>
                  <a:pt x="8865140" y="2655786"/>
                  <a:pt x="8856682" y="2669156"/>
                </a:cubicBezTo>
                <a:cubicBezTo>
                  <a:pt x="8846586" y="2684981"/>
                  <a:pt x="8832125" y="2692894"/>
                  <a:pt x="8813298" y="2692894"/>
                </a:cubicBezTo>
                <a:cubicBezTo>
                  <a:pt x="8793107" y="2692894"/>
                  <a:pt x="8780284" y="2685664"/>
                  <a:pt x="8774826" y="2671202"/>
                </a:cubicBezTo>
                <a:cubicBezTo>
                  <a:pt x="8771280" y="2662744"/>
                  <a:pt x="8769506" y="2646236"/>
                  <a:pt x="8769506" y="2621680"/>
                </a:cubicBezTo>
                <a:cubicBezTo>
                  <a:pt x="8769506" y="2614858"/>
                  <a:pt x="8768960" y="2604763"/>
                  <a:pt x="8767868" y="2591393"/>
                </a:cubicBezTo>
                <a:cubicBezTo>
                  <a:pt x="8766778" y="2578023"/>
                  <a:pt x="8766232" y="2567928"/>
                  <a:pt x="8766232" y="2561107"/>
                </a:cubicBezTo>
                <a:cubicBezTo>
                  <a:pt x="8766232" y="2543917"/>
                  <a:pt x="8774008" y="2535322"/>
                  <a:pt x="8789560" y="2535322"/>
                </a:cubicBezTo>
                <a:close/>
                <a:moveTo>
                  <a:pt x="7542195" y="2535322"/>
                </a:moveTo>
                <a:cubicBezTo>
                  <a:pt x="7595128" y="2535322"/>
                  <a:pt x="7621595" y="2563289"/>
                  <a:pt x="7621595" y="2619224"/>
                </a:cubicBezTo>
                <a:cubicBezTo>
                  <a:pt x="7621595" y="2639142"/>
                  <a:pt x="7617502" y="2655786"/>
                  <a:pt x="7609316" y="2669156"/>
                </a:cubicBezTo>
                <a:cubicBezTo>
                  <a:pt x="7599221" y="2684981"/>
                  <a:pt x="7584623" y="2692894"/>
                  <a:pt x="7565524" y="2692894"/>
                </a:cubicBezTo>
                <a:cubicBezTo>
                  <a:pt x="7545606" y="2692894"/>
                  <a:pt x="7532781" y="2685664"/>
                  <a:pt x="7527051" y="2671202"/>
                </a:cubicBezTo>
                <a:cubicBezTo>
                  <a:pt x="7524868" y="2665200"/>
                  <a:pt x="7523368" y="2655377"/>
                  <a:pt x="7522549" y="2641734"/>
                </a:cubicBezTo>
                <a:cubicBezTo>
                  <a:pt x="7536737" y="2641189"/>
                  <a:pt x="7549834" y="2640507"/>
                  <a:pt x="7561840" y="2639688"/>
                </a:cubicBezTo>
                <a:cubicBezTo>
                  <a:pt x="7574391" y="2632594"/>
                  <a:pt x="7580667" y="2622635"/>
                  <a:pt x="7580667" y="2609811"/>
                </a:cubicBezTo>
                <a:cubicBezTo>
                  <a:pt x="7580667" y="2593712"/>
                  <a:pt x="7572618" y="2584845"/>
                  <a:pt x="7556519" y="2583208"/>
                </a:cubicBezTo>
                <a:cubicBezTo>
                  <a:pt x="7546151" y="2582116"/>
                  <a:pt x="7533873" y="2581298"/>
                  <a:pt x="7519684" y="2580752"/>
                </a:cubicBezTo>
                <a:cubicBezTo>
                  <a:pt x="7519139" y="2572567"/>
                  <a:pt x="7518866" y="2566018"/>
                  <a:pt x="7518866" y="2561107"/>
                </a:cubicBezTo>
                <a:cubicBezTo>
                  <a:pt x="7518866" y="2543917"/>
                  <a:pt x="7526642" y="2535322"/>
                  <a:pt x="7542195" y="2535322"/>
                </a:cubicBezTo>
                <a:close/>
                <a:moveTo>
                  <a:pt x="4564553" y="2528365"/>
                </a:moveTo>
                <a:cubicBezTo>
                  <a:pt x="4585836" y="2526728"/>
                  <a:pt x="4605686" y="2532321"/>
                  <a:pt x="4624103" y="2545145"/>
                </a:cubicBezTo>
                <a:cubicBezTo>
                  <a:pt x="4642520" y="2557969"/>
                  <a:pt x="4651729" y="2574749"/>
                  <a:pt x="4651729" y="2595486"/>
                </a:cubicBezTo>
                <a:cubicBezTo>
                  <a:pt x="4651729" y="2625773"/>
                  <a:pt x="4647909" y="2648146"/>
                  <a:pt x="4640270" y="2662608"/>
                </a:cubicBezTo>
                <a:cubicBezTo>
                  <a:pt x="4630174" y="2682253"/>
                  <a:pt x="4611347" y="2692076"/>
                  <a:pt x="4583790" y="2692076"/>
                </a:cubicBezTo>
                <a:cubicBezTo>
                  <a:pt x="4539860" y="2692076"/>
                  <a:pt x="4518987" y="2672976"/>
                  <a:pt x="4521171" y="2634777"/>
                </a:cubicBezTo>
                <a:cubicBezTo>
                  <a:pt x="4521716" y="2619770"/>
                  <a:pt x="4526217" y="2599988"/>
                  <a:pt x="4534676" y="2575431"/>
                </a:cubicBezTo>
                <a:cubicBezTo>
                  <a:pt x="4544499" y="2545145"/>
                  <a:pt x="4554458" y="2529456"/>
                  <a:pt x="4564553" y="2528365"/>
                </a:cubicBezTo>
                <a:close/>
                <a:moveTo>
                  <a:pt x="2326179" y="2528365"/>
                </a:moveTo>
                <a:cubicBezTo>
                  <a:pt x="2347461" y="2526728"/>
                  <a:pt x="2367311" y="2532321"/>
                  <a:pt x="2385728" y="2545145"/>
                </a:cubicBezTo>
                <a:cubicBezTo>
                  <a:pt x="2404146" y="2557969"/>
                  <a:pt x="2413355" y="2574749"/>
                  <a:pt x="2413355" y="2595486"/>
                </a:cubicBezTo>
                <a:cubicBezTo>
                  <a:pt x="2413355" y="2625773"/>
                  <a:pt x="2409535" y="2648146"/>
                  <a:pt x="2401895" y="2662608"/>
                </a:cubicBezTo>
                <a:cubicBezTo>
                  <a:pt x="2391799" y="2682253"/>
                  <a:pt x="2372972" y="2692076"/>
                  <a:pt x="2345414" y="2692076"/>
                </a:cubicBezTo>
                <a:cubicBezTo>
                  <a:pt x="2301486" y="2692076"/>
                  <a:pt x="2280613" y="2672976"/>
                  <a:pt x="2282795" y="2634777"/>
                </a:cubicBezTo>
                <a:cubicBezTo>
                  <a:pt x="2283341" y="2619770"/>
                  <a:pt x="2287843" y="2599988"/>
                  <a:pt x="2296302" y="2575431"/>
                </a:cubicBezTo>
                <a:cubicBezTo>
                  <a:pt x="2306124" y="2545145"/>
                  <a:pt x="2316083" y="2529456"/>
                  <a:pt x="2326179" y="2528365"/>
                </a:cubicBezTo>
                <a:close/>
                <a:moveTo>
                  <a:pt x="9295910" y="2486618"/>
                </a:moveTo>
                <a:cubicBezTo>
                  <a:pt x="9309281" y="2486618"/>
                  <a:pt x="9321150" y="2490916"/>
                  <a:pt x="9331518" y="2499511"/>
                </a:cubicBezTo>
                <a:cubicBezTo>
                  <a:pt x="9341886" y="2508105"/>
                  <a:pt x="9347070" y="2519224"/>
                  <a:pt x="9347070" y="2532867"/>
                </a:cubicBezTo>
                <a:cubicBezTo>
                  <a:pt x="9347070" y="2546236"/>
                  <a:pt x="9341886" y="2557219"/>
                  <a:pt x="9331518" y="2565813"/>
                </a:cubicBezTo>
                <a:cubicBezTo>
                  <a:pt x="9321150" y="2574408"/>
                  <a:pt x="9309281" y="2578706"/>
                  <a:pt x="9295910" y="2578706"/>
                </a:cubicBezTo>
                <a:cubicBezTo>
                  <a:pt x="9282541" y="2578706"/>
                  <a:pt x="9270808" y="2574408"/>
                  <a:pt x="9260713" y="2565813"/>
                </a:cubicBezTo>
                <a:cubicBezTo>
                  <a:pt x="9250618" y="2557219"/>
                  <a:pt x="9245570" y="2546236"/>
                  <a:pt x="9245570" y="2532867"/>
                </a:cubicBezTo>
                <a:cubicBezTo>
                  <a:pt x="9245570" y="2519224"/>
                  <a:pt x="9250618" y="2508105"/>
                  <a:pt x="9260713" y="2499511"/>
                </a:cubicBezTo>
                <a:cubicBezTo>
                  <a:pt x="9270808" y="2490916"/>
                  <a:pt x="9282541" y="2486618"/>
                  <a:pt x="9295910" y="2486618"/>
                </a:cubicBezTo>
                <a:close/>
                <a:moveTo>
                  <a:pt x="8048136" y="2486618"/>
                </a:moveTo>
                <a:cubicBezTo>
                  <a:pt x="8061505" y="2486618"/>
                  <a:pt x="8073375" y="2490916"/>
                  <a:pt x="8083743" y="2499511"/>
                </a:cubicBezTo>
                <a:cubicBezTo>
                  <a:pt x="8094112" y="2508105"/>
                  <a:pt x="8099296" y="2519224"/>
                  <a:pt x="8099296" y="2532867"/>
                </a:cubicBezTo>
                <a:cubicBezTo>
                  <a:pt x="8099296" y="2546236"/>
                  <a:pt x="8094112" y="2557219"/>
                  <a:pt x="8083743" y="2565813"/>
                </a:cubicBezTo>
                <a:cubicBezTo>
                  <a:pt x="8073375" y="2574408"/>
                  <a:pt x="8061506" y="2578706"/>
                  <a:pt x="8048136" y="2578706"/>
                </a:cubicBezTo>
                <a:cubicBezTo>
                  <a:pt x="8034766" y="2578706"/>
                  <a:pt x="8023034" y="2574408"/>
                  <a:pt x="8012938" y="2565813"/>
                </a:cubicBezTo>
                <a:cubicBezTo>
                  <a:pt x="8002843" y="2557219"/>
                  <a:pt x="7997795" y="2546236"/>
                  <a:pt x="7997795" y="2532867"/>
                </a:cubicBezTo>
                <a:cubicBezTo>
                  <a:pt x="7997795" y="2519224"/>
                  <a:pt x="8002843" y="2508105"/>
                  <a:pt x="8012938" y="2499511"/>
                </a:cubicBezTo>
                <a:cubicBezTo>
                  <a:pt x="8023033" y="2490916"/>
                  <a:pt x="8034766" y="2486618"/>
                  <a:pt x="8048136" y="2486618"/>
                </a:cubicBezTo>
                <a:close/>
                <a:moveTo>
                  <a:pt x="4064751" y="2472294"/>
                </a:moveTo>
                <a:cubicBezTo>
                  <a:pt x="4102132" y="2472294"/>
                  <a:pt x="4121642" y="2485663"/>
                  <a:pt x="4123278" y="2512403"/>
                </a:cubicBezTo>
                <a:cubicBezTo>
                  <a:pt x="4125461" y="2547873"/>
                  <a:pt x="4105407" y="2565609"/>
                  <a:pt x="4063115" y="2565609"/>
                </a:cubicBezTo>
                <a:cubicBezTo>
                  <a:pt x="4048653" y="2565609"/>
                  <a:pt x="4037467" y="2560425"/>
                  <a:pt x="4029554" y="2550056"/>
                </a:cubicBezTo>
                <a:cubicBezTo>
                  <a:pt x="4021641" y="2539688"/>
                  <a:pt x="4017685" y="2527137"/>
                  <a:pt x="4017685" y="2512403"/>
                </a:cubicBezTo>
                <a:cubicBezTo>
                  <a:pt x="4017685" y="2485663"/>
                  <a:pt x="4033374" y="2472294"/>
                  <a:pt x="4064751" y="2472294"/>
                </a:cubicBezTo>
                <a:close/>
                <a:moveTo>
                  <a:pt x="8756408" y="2317177"/>
                </a:moveTo>
                <a:cubicBezTo>
                  <a:pt x="8729396" y="2317177"/>
                  <a:pt x="8703066" y="2320588"/>
                  <a:pt x="8677418" y="2327409"/>
                </a:cubicBezTo>
                <a:cubicBezTo>
                  <a:pt x="8642220" y="2336414"/>
                  <a:pt x="8621688" y="2349715"/>
                  <a:pt x="8615822" y="2367314"/>
                </a:cubicBezTo>
                <a:cubicBezTo>
                  <a:pt x="8609956" y="2384913"/>
                  <a:pt x="8607022" y="2441461"/>
                  <a:pt x="8607022" y="2536960"/>
                </a:cubicBezTo>
                <a:cubicBezTo>
                  <a:pt x="8607022" y="2739688"/>
                  <a:pt x="8617118" y="2855377"/>
                  <a:pt x="8637309" y="2884027"/>
                </a:cubicBezTo>
                <a:cubicBezTo>
                  <a:pt x="8662957" y="2910220"/>
                  <a:pt x="8707842" y="2923317"/>
                  <a:pt x="8771962" y="2923317"/>
                </a:cubicBezTo>
                <a:cubicBezTo>
                  <a:pt x="8807978" y="2923317"/>
                  <a:pt x="8842903" y="2918542"/>
                  <a:pt x="8876736" y="2908993"/>
                </a:cubicBezTo>
                <a:cubicBezTo>
                  <a:pt x="8919847" y="2896714"/>
                  <a:pt x="8949861" y="2879388"/>
                  <a:pt x="8966778" y="2857014"/>
                </a:cubicBezTo>
                <a:cubicBezTo>
                  <a:pt x="9007432" y="2802990"/>
                  <a:pt x="9027760" y="2735186"/>
                  <a:pt x="9027760" y="2653603"/>
                </a:cubicBezTo>
                <a:cubicBezTo>
                  <a:pt x="9027760" y="2592485"/>
                  <a:pt x="9017118" y="2532048"/>
                  <a:pt x="8995836" y="2472294"/>
                </a:cubicBezTo>
                <a:cubicBezTo>
                  <a:pt x="8977009" y="2418815"/>
                  <a:pt x="8957500" y="2384708"/>
                  <a:pt x="8937310" y="2369974"/>
                </a:cubicBezTo>
                <a:cubicBezTo>
                  <a:pt x="8888196" y="2334777"/>
                  <a:pt x="8827896" y="2317177"/>
                  <a:pt x="8756408" y="2317177"/>
                </a:cubicBezTo>
                <a:close/>
                <a:moveTo>
                  <a:pt x="7508634" y="2317177"/>
                </a:moveTo>
                <a:cubicBezTo>
                  <a:pt x="7481894" y="2317177"/>
                  <a:pt x="7455565" y="2320588"/>
                  <a:pt x="7429643" y="2327409"/>
                </a:cubicBezTo>
                <a:cubicBezTo>
                  <a:pt x="7394446" y="2336414"/>
                  <a:pt x="7373914" y="2349715"/>
                  <a:pt x="7368047" y="2367314"/>
                </a:cubicBezTo>
                <a:cubicBezTo>
                  <a:pt x="7362181" y="2384913"/>
                  <a:pt x="7359248" y="2441461"/>
                  <a:pt x="7359248" y="2536960"/>
                </a:cubicBezTo>
                <a:lnTo>
                  <a:pt x="7359248" y="2579524"/>
                </a:lnTo>
                <a:cubicBezTo>
                  <a:pt x="7339057" y="2580343"/>
                  <a:pt x="7322549" y="2581571"/>
                  <a:pt x="7309725" y="2583208"/>
                </a:cubicBezTo>
                <a:cubicBezTo>
                  <a:pt x="7295810" y="2587573"/>
                  <a:pt x="7288852" y="2597805"/>
                  <a:pt x="7288852" y="2613904"/>
                </a:cubicBezTo>
                <a:cubicBezTo>
                  <a:pt x="7288852" y="2628092"/>
                  <a:pt x="7294582" y="2637096"/>
                  <a:pt x="7306042" y="2640916"/>
                </a:cubicBezTo>
                <a:cubicBezTo>
                  <a:pt x="7320503" y="2642007"/>
                  <a:pt x="7338647" y="2642826"/>
                  <a:pt x="7360476" y="2643372"/>
                </a:cubicBezTo>
                <a:cubicBezTo>
                  <a:pt x="7363477" y="2780616"/>
                  <a:pt x="7373163" y="2860834"/>
                  <a:pt x="7389534" y="2884027"/>
                </a:cubicBezTo>
                <a:cubicBezTo>
                  <a:pt x="7415182" y="2910220"/>
                  <a:pt x="7460203" y="2923317"/>
                  <a:pt x="7524596" y="2923317"/>
                </a:cubicBezTo>
                <a:cubicBezTo>
                  <a:pt x="7560340" y="2923317"/>
                  <a:pt x="7595264" y="2918542"/>
                  <a:pt x="7629371" y="2908993"/>
                </a:cubicBezTo>
                <a:cubicBezTo>
                  <a:pt x="7672482" y="2896714"/>
                  <a:pt x="7702359" y="2879388"/>
                  <a:pt x="7719003" y="2857014"/>
                </a:cubicBezTo>
                <a:cubicBezTo>
                  <a:pt x="7759930" y="2802990"/>
                  <a:pt x="7780394" y="2735186"/>
                  <a:pt x="7780394" y="2653603"/>
                </a:cubicBezTo>
                <a:cubicBezTo>
                  <a:pt x="7780394" y="2592485"/>
                  <a:pt x="7769753" y="2532048"/>
                  <a:pt x="7748471" y="2472294"/>
                </a:cubicBezTo>
                <a:cubicBezTo>
                  <a:pt x="7729371" y="2418815"/>
                  <a:pt x="7709726" y="2384708"/>
                  <a:pt x="7689535" y="2369974"/>
                </a:cubicBezTo>
                <a:cubicBezTo>
                  <a:pt x="7640421" y="2334777"/>
                  <a:pt x="7580121" y="2317177"/>
                  <a:pt x="7508634" y="2317177"/>
                </a:cubicBezTo>
                <a:close/>
                <a:moveTo>
                  <a:pt x="9672111" y="2314722"/>
                </a:moveTo>
                <a:cubicBezTo>
                  <a:pt x="9619178" y="2314722"/>
                  <a:pt x="9590802" y="2328501"/>
                  <a:pt x="9586982" y="2356059"/>
                </a:cubicBezTo>
                <a:cubicBezTo>
                  <a:pt x="9580160" y="2402171"/>
                  <a:pt x="9576750" y="2461107"/>
                  <a:pt x="9576750" y="2532867"/>
                </a:cubicBezTo>
                <a:cubicBezTo>
                  <a:pt x="9576750" y="2618815"/>
                  <a:pt x="9582343" y="2733276"/>
                  <a:pt x="9593530" y="2876250"/>
                </a:cubicBezTo>
                <a:cubicBezTo>
                  <a:pt x="9596258" y="2890984"/>
                  <a:pt x="9607991" y="2901898"/>
                  <a:pt x="9628728" y="2908993"/>
                </a:cubicBezTo>
                <a:cubicBezTo>
                  <a:pt x="9644280" y="2915268"/>
                  <a:pt x="9661060" y="2918406"/>
                  <a:pt x="9679068" y="2918406"/>
                </a:cubicBezTo>
                <a:cubicBezTo>
                  <a:pt x="9723270" y="2918406"/>
                  <a:pt x="9750010" y="2905173"/>
                  <a:pt x="9759287" y="2878706"/>
                </a:cubicBezTo>
                <a:cubicBezTo>
                  <a:pt x="9763926" y="2874341"/>
                  <a:pt x="9766245" y="2867110"/>
                  <a:pt x="9766245" y="2857014"/>
                </a:cubicBezTo>
                <a:cubicBezTo>
                  <a:pt x="9766245" y="2841462"/>
                  <a:pt x="9760924" y="2817315"/>
                  <a:pt x="9750283" y="2784572"/>
                </a:cubicBezTo>
                <a:cubicBezTo>
                  <a:pt x="9739642" y="2751830"/>
                  <a:pt x="9734321" y="2727955"/>
                  <a:pt x="9734321" y="2712949"/>
                </a:cubicBezTo>
                <a:cubicBezTo>
                  <a:pt x="9734321" y="2700670"/>
                  <a:pt x="9738550" y="2693985"/>
                  <a:pt x="9747008" y="2692894"/>
                </a:cubicBezTo>
                <a:cubicBezTo>
                  <a:pt x="9763107" y="2693985"/>
                  <a:pt x="9780978" y="2714040"/>
                  <a:pt x="9800624" y="2753058"/>
                </a:cubicBezTo>
                <a:cubicBezTo>
                  <a:pt x="9812357" y="2777069"/>
                  <a:pt x="9829956" y="2813358"/>
                  <a:pt x="9853421" y="2861926"/>
                </a:cubicBezTo>
                <a:cubicBezTo>
                  <a:pt x="9857787" y="2878842"/>
                  <a:pt x="9869792" y="2892076"/>
                  <a:pt x="9889437" y="2901626"/>
                </a:cubicBezTo>
                <a:cubicBezTo>
                  <a:pt x="9906082" y="2909811"/>
                  <a:pt x="9924226" y="2913904"/>
                  <a:pt x="9943871" y="2913904"/>
                </a:cubicBezTo>
                <a:cubicBezTo>
                  <a:pt x="9979615" y="2913904"/>
                  <a:pt x="9999669" y="2903399"/>
                  <a:pt x="10004035" y="2882389"/>
                </a:cubicBezTo>
                <a:cubicBezTo>
                  <a:pt x="10013585" y="2838188"/>
                  <a:pt x="10018360" y="2742553"/>
                  <a:pt x="10018360" y="2595486"/>
                </a:cubicBezTo>
                <a:cubicBezTo>
                  <a:pt x="10018360" y="2466973"/>
                  <a:pt x="10013585" y="2386209"/>
                  <a:pt x="10004035" y="2353194"/>
                </a:cubicBezTo>
                <a:cubicBezTo>
                  <a:pt x="9994212" y="2335458"/>
                  <a:pt x="9967746" y="2326591"/>
                  <a:pt x="9924635" y="2326591"/>
                </a:cubicBezTo>
                <a:cubicBezTo>
                  <a:pt x="9887255" y="2326591"/>
                  <a:pt x="9865427" y="2334094"/>
                  <a:pt x="9859151" y="2349101"/>
                </a:cubicBezTo>
                <a:cubicBezTo>
                  <a:pt x="9854785" y="2354285"/>
                  <a:pt x="9852602" y="2363289"/>
                  <a:pt x="9852602" y="2376113"/>
                </a:cubicBezTo>
                <a:cubicBezTo>
                  <a:pt x="9852602" y="2396577"/>
                  <a:pt x="9857923" y="2426932"/>
                  <a:pt x="9868564" y="2467178"/>
                </a:cubicBezTo>
                <a:cubicBezTo>
                  <a:pt x="9879205" y="2507423"/>
                  <a:pt x="9884526" y="2537914"/>
                  <a:pt x="9884526" y="2558651"/>
                </a:cubicBezTo>
                <a:cubicBezTo>
                  <a:pt x="9884526" y="2576659"/>
                  <a:pt x="9879479" y="2586482"/>
                  <a:pt x="9869383" y="2588119"/>
                </a:cubicBezTo>
                <a:cubicBezTo>
                  <a:pt x="9851920" y="2590848"/>
                  <a:pt x="9836504" y="2573522"/>
                  <a:pt x="9823134" y="2536141"/>
                </a:cubicBezTo>
                <a:cubicBezTo>
                  <a:pt x="9819315" y="2526045"/>
                  <a:pt x="9809219" y="2488255"/>
                  <a:pt x="9792848" y="2422771"/>
                </a:cubicBezTo>
                <a:cubicBezTo>
                  <a:pt x="9781662" y="2379388"/>
                  <a:pt x="9770884" y="2352375"/>
                  <a:pt x="9760515" y="2341734"/>
                </a:cubicBezTo>
                <a:cubicBezTo>
                  <a:pt x="9741962" y="2323726"/>
                  <a:pt x="9712494" y="2314722"/>
                  <a:pt x="9672111" y="2314722"/>
                </a:cubicBezTo>
                <a:close/>
                <a:moveTo>
                  <a:pt x="4947712" y="2314722"/>
                </a:moveTo>
                <a:cubicBezTo>
                  <a:pt x="4894778" y="2314722"/>
                  <a:pt x="4866402" y="2328501"/>
                  <a:pt x="4862582" y="2356059"/>
                </a:cubicBezTo>
                <a:cubicBezTo>
                  <a:pt x="4855761" y="2402171"/>
                  <a:pt x="4852349" y="2461107"/>
                  <a:pt x="4852349" y="2532867"/>
                </a:cubicBezTo>
                <a:cubicBezTo>
                  <a:pt x="4852349" y="2618815"/>
                  <a:pt x="4857943" y="2733276"/>
                  <a:pt x="4869130" y="2876250"/>
                </a:cubicBezTo>
                <a:cubicBezTo>
                  <a:pt x="4871858" y="2890984"/>
                  <a:pt x="4883592" y="2901898"/>
                  <a:pt x="4904328" y="2908993"/>
                </a:cubicBezTo>
                <a:cubicBezTo>
                  <a:pt x="4919880" y="2915268"/>
                  <a:pt x="4936661" y="2918406"/>
                  <a:pt x="4954669" y="2918406"/>
                </a:cubicBezTo>
                <a:cubicBezTo>
                  <a:pt x="4998871" y="2918406"/>
                  <a:pt x="5025610" y="2905173"/>
                  <a:pt x="5034888" y="2878706"/>
                </a:cubicBezTo>
                <a:cubicBezTo>
                  <a:pt x="5039526" y="2874341"/>
                  <a:pt x="5041845" y="2867110"/>
                  <a:pt x="5041845" y="2857014"/>
                </a:cubicBezTo>
                <a:cubicBezTo>
                  <a:pt x="5041845" y="2841462"/>
                  <a:pt x="5036524" y="2817315"/>
                  <a:pt x="5025884" y="2784572"/>
                </a:cubicBezTo>
                <a:cubicBezTo>
                  <a:pt x="5015242" y="2751830"/>
                  <a:pt x="5009921" y="2727955"/>
                  <a:pt x="5009921" y="2712949"/>
                </a:cubicBezTo>
                <a:cubicBezTo>
                  <a:pt x="5009921" y="2700670"/>
                  <a:pt x="5014151" y="2693985"/>
                  <a:pt x="5022609" y="2692894"/>
                </a:cubicBezTo>
                <a:cubicBezTo>
                  <a:pt x="5038708" y="2693985"/>
                  <a:pt x="5056580" y="2714040"/>
                  <a:pt x="5076224" y="2753058"/>
                </a:cubicBezTo>
                <a:cubicBezTo>
                  <a:pt x="5087957" y="2777069"/>
                  <a:pt x="5105556" y="2813358"/>
                  <a:pt x="5129021" y="2861926"/>
                </a:cubicBezTo>
                <a:cubicBezTo>
                  <a:pt x="5133387" y="2878842"/>
                  <a:pt x="5145392" y="2892076"/>
                  <a:pt x="5165037" y="2901626"/>
                </a:cubicBezTo>
                <a:cubicBezTo>
                  <a:pt x="5181681" y="2909811"/>
                  <a:pt x="5199826" y="2913904"/>
                  <a:pt x="5219471" y="2913904"/>
                </a:cubicBezTo>
                <a:cubicBezTo>
                  <a:pt x="5255215" y="2913904"/>
                  <a:pt x="5275270" y="2903399"/>
                  <a:pt x="5279635" y="2882389"/>
                </a:cubicBezTo>
                <a:cubicBezTo>
                  <a:pt x="5289185" y="2838188"/>
                  <a:pt x="5293959" y="2742553"/>
                  <a:pt x="5293959" y="2595486"/>
                </a:cubicBezTo>
                <a:cubicBezTo>
                  <a:pt x="5293959" y="2466973"/>
                  <a:pt x="5289185" y="2386209"/>
                  <a:pt x="5279635" y="2353194"/>
                </a:cubicBezTo>
                <a:cubicBezTo>
                  <a:pt x="5269812" y="2335458"/>
                  <a:pt x="5243346" y="2326591"/>
                  <a:pt x="5200236" y="2326591"/>
                </a:cubicBezTo>
                <a:cubicBezTo>
                  <a:pt x="5162854" y="2326591"/>
                  <a:pt x="5141027" y="2334094"/>
                  <a:pt x="5134751" y="2349101"/>
                </a:cubicBezTo>
                <a:cubicBezTo>
                  <a:pt x="5130385" y="2354285"/>
                  <a:pt x="5128202" y="2363289"/>
                  <a:pt x="5128202" y="2376113"/>
                </a:cubicBezTo>
                <a:cubicBezTo>
                  <a:pt x="5128202" y="2396577"/>
                  <a:pt x="5133523" y="2426932"/>
                  <a:pt x="5144164" y="2467178"/>
                </a:cubicBezTo>
                <a:cubicBezTo>
                  <a:pt x="5154806" y="2507423"/>
                  <a:pt x="5160126" y="2537914"/>
                  <a:pt x="5160126" y="2558651"/>
                </a:cubicBezTo>
                <a:cubicBezTo>
                  <a:pt x="5160126" y="2576659"/>
                  <a:pt x="5155078" y="2586482"/>
                  <a:pt x="5144983" y="2588119"/>
                </a:cubicBezTo>
                <a:cubicBezTo>
                  <a:pt x="5127520" y="2590848"/>
                  <a:pt x="5112104" y="2573522"/>
                  <a:pt x="5098734" y="2536141"/>
                </a:cubicBezTo>
                <a:cubicBezTo>
                  <a:pt x="5094915" y="2526045"/>
                  <a:pt x="5084819" y="2488255"/>
                  <a:pt x="5068448" y="2422771"/>
                </a:cubicBezTo>
                <a:cubicBezTo>
                  <a:pt x="5057262" y="2379388"/>
                  <a:pt x="5046484" y="2352375"/>
                  <a:pt x="5036115" y="2341734"/>
                </a:cubicBezTo>
                <a:cubicBezTo>
                  <a:pt x="5017561" y="2323726"/>
                  <a:pt x="4988093" y="2314722"/>
                  <a:pt x="4947712" y="2314722"/>
                </a:cubicBezTo>
                <a:close/>
                <a:moveTo>
                  <a:pt x="4509301" y="2314722"/>
                </a:moveTo>
                <a:cubicBezTo>
                  <a:pt x="4471374" y="2331639"/>
                  <a:pt x="4440406" y="2369428"/>
                  <a:pt x="4416395" y="2428092"/>
                </a:cubicBezTo>
                <a:cubicBezTo>
                  <a:pt x="4404117" y="2458105"/>
                  <a:pt x="4389519" y="2509401"/>
                  <a:pt x="4372602" y="2581980"/>
                </a:cubicBezTo>
                <a:cubicBezTo>
                  <a:pt x="4369328" y="2613904"/>
                  <a:pt x="4367691" y="2642417"/>
                  <a:pt x="4367691" y="2667519"/>
                </a:cubicBezTo>
                <a:cubicBezTo>
                  <a:pt x="4367691" y="2714449"/>
                  <a:pt x="4373966" y="2754831"/>
                  <a:pt x="4386517" y="2788665"/>
                </a:cubicBezTo>
                <a:cubicBezTo>
                  <a:pt x="4399069" y="2822499"/>
                  <a:pt x="4420760" y="2856741"/>
                  <a:pt x="4451593" y="2891394"/>
                </a:cubicBezTo>
                <a:cubicBezTo>
                  <a:pt x="4486245" y="2910493"/>
                  <a:pt x="4524444" y="2920043"/>
                  <a:pt x="4566190" y="2920043"/>
                </a:cubicBezTo>
                <a:cubicBezTo>
                  <a:pt x="4605481" y="2920043"/>
                  <a:pt x="4651047" y="2911312"/>
                  <a:pt x="4702889" y="2893849"/>
                </a:cubicBezTo>
                <a:cubicBezTo>
                  <a:pt x="4740816" y="2861653"/>
                  <a:pt x="4765645" y="2825636"/>
                  <a:pt x="4777377" y="2785800"/>
                </a:cubicBezTo>
                <a:cubicBezTo>
                  <a:pt x="4787473" y="2751148"/>
                  <a:pt x="4791975" y="2694395"/>
                  <a:pt x="4790884" y="2615541"/>
                </a:cubicBezTo>
                <a:cubicBezTo>
                  <a:pt x="4777514" y="2516768"/>
                  <a:pt x="4752412" y="2444190"/>
                  <a:pt x="4715577" y="2397805"/>
                </a:cubicBezTo>
                <a:cubicBezTo>
                  <a:pt x="4670283" y="2342416"/>
                  <a:pt x="4601525" y="2314722"/>
                  <a:pt x="4509301" y="2314722"/>
                </a:cubicBezTo>
                <a:close/>
                <a:moveTo>
                  <a:pt x="4047971" y="2314722"/>
                </a:moveTo>
                <a:cubicBezTo>
                  <a:pt x="4005406" y="2314722"/>
                  <a:pt x="3968844" y="2321952"/>
                  <a:pt x="3938285" y="2336414"/>
                </a:cubicBezTo>
                <a:cubicBezTo>
                  <a:pt x="3903633" y="2352785"/>
                  <a:pt x="3883169" y="2374340"/>
                  <a:pt x="3876893" y="2401079"/>
                </a:cubicBezTo>
                <a:cubicBezTo>
                  <a:pt x="3863524" y="2459197"/>
                  <a:pt x="3856838" y="2539961"/>
                  <a:pt x="3856838" y="2643372"/>
                </a:cubicBezTo>
                <a:cubicBezTo>
                  <a:pt x="3856838" y="2759606"/>
                  <a:pt x="3864342" y="2843099"/>
                  <a:pt x="3879349" y="2893849"/>
                </a:cubicBezTo>
                <a:cubicBezTo>
                  <a:pt x="3885079" y="2904490"/>
                  <a:pt x="3898039" y="2912949"/>
                  <a:pt x="3918231" y="2919224"/>
                </a:cubicBezTo>
                <a:cubicBezTo>
                  <a:pt x="3933783" y="2924136"/>
                  <a:pt x="3949336" y="2926591"/>
                  <a:pt x="3964888" y="2926591"/>
                </a:cubicBezTo>
                <a:cubicBezTo>
                  <a:pt x="3999540" y="2926591"/>
                  <a:pt x="4025598" y="2915677"/>
                  <a:pt x="4043060" y="2893849"/>
                </a:cubicBezTo>
                <a:cubicBezTo>
                  <a:pt x="4047971" y="2887846"/>
                  <a:pt x="4050427" y="2879525"/>
                  <a:pt x="4050427" y="2868883"/>
                </a:cubicBezTo>
                <a:cubicBezTo>
                  <a:pt x="4050427" y="2858242"/>
                  <a:pt x="4047494" y="2842417"/>
                  <a:pt x="4041627" y="2821407"/>
                </a:cubicBezTo>
                <a:cubicBezTo>
                  <a:pt x="4035761" y="2800398"/>
                  <a:pt x="4032828" y="2784572"/>
                  <a:pt x="4032828" y="2773931"/>
                </a:cubicBezTo>
                <a:cubicBezTo>
                  <a:pt x="4032828" y="2758924"/>
                  <a:pt x="4040332" y="2751967"/>
                  <a:pt x="4055338" y="2753058"/>
                </a:cubicBezTo>
                <a:cubicBezTo>
                  <a:pt x="4080714" y="2752512"/>
                  <a:pt x="4099267" y="2763153"/>
                  <a:pt x="4111000" y="2784981"/>
                </a:cubicBezTo>
                <a:cubicBezTo>
                  <a:pt x="4116457" y="2795077"/>
                  <a:pt x="4122869" y="2817724"/>
                  <a:pt x="4130236" y="2852922"/>
                </a:cubicBezTo>
                <a:cubicBezTo>
                  <a:pt x="4136239" y="2881844"/>
                  <a:pt x="4144834" y="2900534"/>
                  <a:pt x="4156021" y="2908993"/>
                </a:cubicBezTo>
                <a:cubicBezTo>
                  <a:pt x="4169936" y="2917451"/>
                  <a:pt x="4188081" y="2921680"/>
                  <a:pt x="4210454" y="2921680"/>
                </a:cubicBezTo>
                <a:cubicBezTo>
                  <a:pt x="4231191" y="2921680"/>
                  <a:pt x="4249062" y="2917724"/>
                  <a:pt x="4264069" y="2909811"/>
                </a:cubicBezTo>
                <a:cubicBezTo>
                  <a:pt x="4283714" y="2899715"/>
                  <a:pt x="4293264" y="2885254"/>
                  <a:pt x="4292720" y="2866428"/>
                </a:cubicBezTo>
                <a:cubicBezTo>
                  <a:pt x="4292173" y="2832867"/>
                  <a:pt x="4285215" y="2803262"/>
                  <a:pt x="4271846" y="2777615"/>
                </a:cubicBezTo>
                <a:cubicBezTo>
                  <a:pt x="4266116" y="2766428"/>
                  <a:pt x="4253292" y="2748829"/>
                  <a:pt x="4233374" y="2724818"/>
                </a:cubicBezTo>
                <a:cubicBezTo>
                  <a:pt x="4215365" y="2702990"/>
                  <a:pt x="4204178" y="2686482"/>
                  <a:pt x="4199813" y="2675295"/>
                </a:cubicBezTo>
                <a:cubicBezTo>
                  <a:pt x="4199267" y="2671202"/>
                  <a:pt x="4198994" y="2667792"/>
                  <a:pt x="4198994" y="2665063"/>
                </a:cubicBezTo>
                <a:cubicBezTo>
                  <a:pt x="4198994" y="2656605"/>
                  <a:pt x="4204178" y="2650466"/>
                  <a:pt x="4214547" y="2646646"/>
                </a:cubicBezTo>
                <a:cubicBezTo>
                  <a:pt x="4232009" y="2640643"/>
                  <a:pt x="4243878" y="2635595"/>
                  <a:pt x="4250154" y="2631502"/>
                </a:cubicBezTo>
                <a:cubicBezTo>
                  <a:pt x="4267889" y="2619224"/>
                  <a:pt x="4279622" y="2601898"/>
                  <a:pt x="4285352" y="2579524"/>
                </a:cubicBezTo>
                <a:lnTo>
                  <a:pt x="4288626" y="2566427"/>
                </a:lnTo>
                <a:cubicBezTo>
                  <a:pt x="4292446" y="2551693"/>
                  <a:pt x="4294083" y="2541325"/>
                  <a:pt x="4293537" y="2535322"/>
                </a:cubicBezTo>
                <a:cubicBezTo>
                  <a:pt x="4291900" y="2515677"/>
                  <a:pt x="4290808" y="2501079"/>
                  <a:pt x="4290263" y="2491530"/>
                </a:cubicBezTo>
                <a:cubicBezTo>
                  <a:pt x="4287535" y="2435049"/>
                  <a:pt x="4260659" y="2390711"/>
                  <a:pt x="4209636" y="2358515"/>
                </a:cubicBezTo>
                <a:cubicBezTo>
                  <a:pt x="4163796" y="2329319"/>
                  <a:pt x="4109909" y="2314722"/>
                  <a:pt x="4047971" y="2314722"/>
                </a:cubicBezTo>
                <a:close/>
                <a:moveTo>
                  <a:pt x="2709337" y="2314722"/>
                </a:moveTo>
                <a:cubicBezTo>
                  <a:pt x="2656404" y="2314722"/>
                  <a:pt x="2628026" y="2328501"/>
                  <a:pt x="2624207" y="2356059"/>
                </a:cubicBezTo>
                <a:cubicBezTo>
                  <a:pt x="2617385" y="2402171"/>
                  <a:pt x="2613975" y="2461107"/>
                  <a:pt x="2613975" y="2532867"/>
                </a:cubicBezTo>
                <a:cubicBezTo>
                  <a:pt x="2613975" y="2618815"/>
                  <a:pt x="2619569" y="2733276"/>
                  <a:pt x="2630756" y="2876250"/>
                </a:cubicBezTo>
                <a:cubicBezTo>
                  <a:pt x="2633484" y="2890984"/>
                  <a:pt x="2645217" y="2901898"/>
                  <a:pt x="2665953" y="2908993"/>
                </a:cubicBezTo>
                <a:cubicBezTo>
                  <a:pt x="2681506" y="2915268"/>
                  <a:pt x="2698286" y="2918406"/>
                  <a:pt x="2716294" y="2918406"/>
                </a:cubicBezTo>
                <a:cubicBezTo>
                  <a:pt x="2760496" y="2918406"/>
                  <a:pt x="2787236" y="2905173"/>
                  <a:pt x="2796513" y="2878706"/>
                </a:cubicBezTo>
                <a:cubicBezTo>
                  <a:pt x="2801151" y="2874341"/>
                  <a:pt x="2803470" y="2867110"/>
                  <a:pt x="2803470" y="2857014"/>
                </a:cubicBezTo>
                <a:cubicBezTo>
                  <a:pt x="2803470" y="2841462"/>
                  <a:pt x="2798150" y="2817315"/>
                  <a:pt x="2787509" y="2784572"/>
                </a:cubicBezTo>
                <a:cubicBezTo>
                  <a:pt x="2776867" y="2751830"/>
                  <a:pt x="2771547" y="2727955"/>
                  <a:pt x="2771547" y="2712949"/>
                </a:cubicBezTo>
                <a:cubicBezTo>
                  <a:pt x="2771547" y="2700670"/>
                  <a:pt x="2775776" y="2693985"/>
                  <a:pt x="2784234" y="2692894"/>
                </a:cubicBezTo>
                <a:cubicBezTo>
                  <a:pt x="2800332" y="2693985"/>
                  <a:pt x="2818204" y="2714040"/>
                  <a:pt x="2837850" y="2753058"/>
                </a:cubicBezTo>
                <a:cubicBezTo>
                  <a:pt x="2849582" y="2777069"/>
                  <a:pt x="2867181" y="2813358"/>
                  <a:pt x="2890647" y="2861926"/>
                </a:cubicBezTo>
                <a:cubicBezTo>
                  <a:pt x="2895012" y="2878842"/>
                  <a:pt x="2907018" y="2892076"/>
                  <a:pt x="2926663" y="2901626"/>
                </a:cubicBezTo>
                <a:cubicBezTo>
                  <a:pt x="2943307" y="2909811"/>
                  <a:pt x="2961451" y="2913904"/>
                  <a:pt x="2981096" y="2913904"/>
                </a:cubicBezTo>
                <a:cubicBezTo>
                  <a:pt x="3016840" y="2913904"/>
                  <a:pt x="3036895" y="2903399"/>
                  <a:pt x="3041261" y="2882389"/>
                </a:cubicBezTo>
                <a:cubicBezTo>
                  <a:pt x="3050810" y="2838188"/>
                  <a:pt x="3055585" y="2742553"/>
                  <a:pt x="3055585" y="2595486"/>
                </a:cubicBezTo>
                <a:cubicBezTo>
                  <a:pt x="3055585" y="2466973"/>
                  <a:pt x="3050810" y="2386209"/>
                  <a:pt x="3041261" y="2353194"/>
                </a:cubicBezTo>
                <a:cubicBezTo>
                  <a:pt x="3031438" y="2335458"/>
                  <a:pt x="3004972" y="2326591"/>
                  <a:pt x="2961861" y="2326591"/>
                </a:cubicBezTo>
                <a:cubicBezTo>
                  <a:pt x="2924480" y="2326591"/>
                  <a:pt x="2902652" y="2334094"/>
                  <a:pt x="2896377" y="2349101"/>
                </a:cubicBezTo>
                <a:cubicBezTo>
                  <a:pt x="2892011" y="2354285"/>
                  <a:pt x="2889828" y="2363289"/>
                  <a:pt x="2889828" y="2376113"/>
                </a:cubicBezTo>
                <a:cubicBezTo>
                  <a:pt x="2889828" y="2396577"/>
                  <a:pt x="2895149" y="2426932"/>
                  <a:pt x="2905790" y="2467178"/>
                </a:cubicBezTo>
                <a:cubicBezTo>
                  <a:pt x="2916431" y="2507423"/>
                  <a:pt x="2921752" y="2537914"/>
                  <a:pt x="2921752" y="2558651"/>
                </a:cubicBezTo>
                <a:cubicBezTo>
                  <a:pt x="2921752" y="2576659"/>
                  <a:pt x="2916704" y="2586482"/>
                  <a:pt x="2906608" y="2588119"/>
                </a:cubicBezTo>
                <a:cubicBezTo>
                  <a:pt x="2889146" y="2590848"/>
                  <a:pt x="2873730" y="2573522"/>
                  <a:pt x="2860360" y="2536141"/>
                </a:cubicBezTo>
                <a:cubicBezTo>
                  <a:pt x="2856540" y="2526045"/>
                  <a:pt x="2846444" y="2488255"/>
                  <a:pt x="2830073" y="2422771"/>
                </a:cubicBezTo>
                <a:cubicBezTo>
                  <a:pt x="2818887" y="2379388"/>
                  <a:pt x="2808109" y="2352375"/>
                  <a:pt x="2797741" y="2341734"/>
                </a:cubicBezTo>
                <a:cubicBezTo>
                  <a:pt x="2779186" y="2323726"/>
                  <a:pt x="2749719" y="2314722"/>
                  <a:pt x="2709337" y="2314722"/>
                </a:cubicBezTo>
                <a:close/>
                <a:moveTo>
                  <a:pt x="2270926" y="2314722"/>
                </a:moveTo>
                <a:cubicBezTo>
                  <a:pt x="2233000" y="2331639"/>
                  <a:pt x="2202031" y="2369428"/>
                  <a:pt x="2178020" y="2428092"/>
                </a:cubicBezTo>
                <a:cubicBezTo>
                  <a:pt x="2165742" y="2458105"/>
                  <a:pt x="2151145" y="2509401"/>
                  <a:pt x="2134228" y="2581980"/>
                </a:cubicBezTo>
                <a:cubicBezTo>
                  <a:pt x="2130953" y="2613904"/>
                  <a:pt x="2129316" y="2642417"/>
                  <a:pt x="2129316" y="2667519"/>
                </a:cubicBezTo>
                <a:cubicBezTo>
                  <a:pt x="2129316" y="2714449"/>
                  <a:pt x="2135592" y="2754831"/>
                  <a:pt x="2148143" y="2788665"/>
                </a:cubicBezTo>
                <a:cubicBezTo>
                  <a:pt x="2160694" y="2822499"/>
                  <a:pt x="2182386" y="2856741"/>
                  <a:pt x="2213218" y="2891394"/>
                </a:cubicBezTo>
                <a:cubicBezTo>
                  <a:pt x="2247870" y="2910493"/>
                  <a:pt x="2286070" y="2920043"/>
                  <a:pt x="2327816" y="2920043"/>
                </a:cubicBezTo>
                <a:cubicBezTo>
                  <a:pt x="2367106" y="2920043"/>
                  <a:pt x="2412672" y="2911312"/>
                  <a:pt x="2464514" y="2893849"/>
                </a:cubicBezTo>
                <a:cubicBezTo>
                  <a:pt x="2502441" y="2861653"/>
                  <a:pt x="2527270" y="2825636"/>
                  <a:pt x="2539003" y="2785800"/>
                </a:cubicBezTo>
                <a:cubicBezTo>
                  <a:pt x="2549098" y="2751148"/>
                  <a:pt x="2553600" y="2694395"/>
                  <a:pt x="2552509" y="2615541"/>
                </a:cubicBezTo>
                <a:cubicBezTo>
                  <a:pt x="2539139" y="2516768"/>
                  <a:pt x="2514037" y="2444190"/>
                  <a:pt x="2477202" y="2397805"/>
                </a:cubicBezTo>
                <a:cubicBezTo>
                  <a:pt x="2431909" y="2342416"/>
                  <a:pt x="2363150" y="2314722"/>
                  <a:pt x="2270926" y="2314722"/>
                </a:cubicBezTo>
                <a:close/>
                <a:moveTo>
                  <a:pt x="3583776" y="2313903"/>
                </a:moveTo>
                <a:cubicBezTo>
                  <a:pt x="3501648" y="2313903"/>
                  <a:pt x="3437392" y="2318132"/>
                  <a:pt x="3391007" y="2326591"/>
                </a:cubicBezTo>
                <a:cubicBezTo>
                  <a:pt x="3372453" y="2337778"/>
                  <a:pt x="3363175" y="2366564"/>
                  <a:pt x="3363175" y="2412948"/>
                </a:cubicBezTo>
                <a:cubicBezTo>
                  <a:pt x="3363175" y="2459879"/>
                  <a:pt x="3372453" y="2488119"/>
                  <a:pt x="3391007" y="2497669"/>
                </a:cubicBezTo>
                <a:cubicBezTo>
                  <a:pt x="3401375" y="2503126"/>
                  <a:pt x="3413380" y="2505854"/>
                  <a:pt x="3427023" y="2505854"/>
                </a:cubicBezTo>
                <a:cubicBezTo>
                  <a:pt x="3436300" y="2505854"/>
                  <a:pt x="3449943" y="2503467"/>
                  <a:pt x="3467951" y="2498692"/>
                </a:cubicBezTo>
                <a:cubicBezTo>
                  <a:pt x="3485959" y="2493917"/>
                  <a:pt x="3498783" y="2491530"/>
                  <a:pt x="3506423" y="2491530"/>
                </a:cubicBezTo>
                <a:cubicBezTo>
                  <a:pt x="3516518" y="2491530"/>
                  <a:pt x="3523476" y="2495759"/>
                  <a:pt x="3527296" y="2504217"/>
                </a:cubicBezTo>
                <a:cubicBezTo>
                  <a:pt x="3529752" y="2505854"/>
                  <a:pt x="3530980" y="2512266"/>
                  <a:pt x="3530980" y="2523453"/>
                </a:cubicBezTo>
                <a:cubicBezTo>
                  <a:pt x="3530980" y="2558651"/>
                  <a:pt x="3525523" y="2611311"/>
                  <a:pt x="3514608" y="2681434"/>
                </a:cubicBezTo>
                <a:cubicBezTo>
                  <a:pt x="3503694" y="2751557"/>
                  <a:pt x="3498237" y="2804218"/>
                  <a:pt x="3498237" y="2839415"/>
                </a:cubicBezTo>
                <a:cubicBezTo>
                  <a:pt x="3498237" y="2866428"/>
                  <a:pt x="3501239" y="2882935"/>
                  <a:pt x="3507241" y="2888938"/>
                </a:cubicBezTo>
                <a:cubicBezTo>
                  <a:pt x="3517337" y="2910766"/>
                  <a:pt x="3541621" y="2921680"/>
                  <a:pt x="3580093" y="2921680"/>
                </a:cubicBezTo>
                <a:cubicBezTo>
                  <a:pt x="3620475" y="2921680"/>
                  <a:pt x="3651580" y="2913222"/>
                  <a:pt x="3673408" y="2896305"/>
                </a:cubicBezTo>
                <a:cubicBezTo>
                  <a:pt x="3679956" y="2891394"/>
                  <a:pt x="3683231" y="2873795"/>
                  <a:pt x="3683231" y="2843508"/>
                </a:cubicBezTo>
                <a:cubicBezTo>
                  <a:pt x="3683231" y="2807765"/>
                  <a:pt x="3678661" y="2754149"/>
                  <a:pt x="3669520" y="2682662"/>
                </a:cubicBezTo>
                <a:cubicBezTo>
                  <a:pt x="3660379" y="2611175"/>
                  <a:pt x="3655809" y="2557560"/>
                  <a:pt x="3655809" y="2521816"/>
                </a:cubicBezTo>
                <a:cubicBezTo>
                  <a:pt x="3655809" y="2510083"/>
                  <a:pt x="3656900" y="2502580"/>
                  <a:pt x="3659083" y="2499306"/>
                </a:cubicBezTo>
                <a:cubicBezTo>
                  <a:pt x="3662903" y="2493030"/>
                  <a:pt x="3669042" y="2489893"/>
                  <a:pt x="3677501" y="2489893"/>
                </a:cubicBezTo>
                <a:cubicBezTo>
                  <a:pt x="3684868" y="2489893"/>
                  <a:pt x="3696600" y="2492416"/>
                  <a:pt x="3712699" y="2497464"/>
                </a:cubicBezTo>
                <a:cubicBezTo>
                  <a:pt x="3728797" y="2502512"/>
                  <a:pt x="3741075" y="2505036"/>
                  <a:pt x="3749534" y="2505036"/>
                </a:cubicBezTo>
                <a:cubicBezTo>
                  <a:pt x="3766450" y="2505036"/>
                  <a:pt x="3780093" y="2498351"/>
                  <a:pt x="3790461" y="2484981"/>
                </a:cubicBezTo>
                <a:cubicBezTo>
                  <a:pt x="3806833" y="2476523"/>
                  <a:pt x="3815018" y="2451420"/>
                  <a:pt x="3815018" y="2409674"/>
                </a:cubicBezTo>
                <a:cubicBezTo>
                  <a:pt x="3815018" y="2363289"/>
                  <a:pt x="3805195" y="2335595"/>
                  <a:pt x="3785550" y="2326591"/>
                </a:cubicBezTo>
                <a:cubicBezTo>
                  <a:pt x="3726341" y="2318132"/>
                  <a:pt x="3659083" y="2313903"/>
                  <a:pt x="3583776" y="2313903"/>
                </a:cubicBezTo>
                <a:close/>
                <a:moveTo>
                  <a:pt x="1840701" y="2313903"/>
                </a:moveTo>
                <a:cubicBezTo>
                  <a:pt x="1758573" y="2313903"/>
                  <a:pt x="1694316" y="2318132"/>
                  <a:pt x="1647932" y="2326591"/>
                </a:cubicBezTo>
                <a:cubicBezTo>
                  <a:pt x="1629378" y="2337778"/>
                  <a:pt x="1620101" y="2366564"/>
                  <a:pt x="1620101" y="2412948"/>
                </a:cubicBezTo>
                <a:cubicBezTo>
                  <a:pt x="1620101" y="2459879"/>
                  <a:pt x="1629378" y="2488119"/>
                  <a:pt x="1647932" y="2497669"/>
                </a:cubicBezTo>
                <a:cubicBezTo>
                  <a:pt x="1658300" y="2503126"/>
                  <a:pt x="1670305" y="2505854"/>
                  <a:pt x="1683948" y="2505854"/>
                </a:cubicBezTo>
                <a:cubicBezTo>
                  <a:pt x="1693225" y="2505854"/>
                  <a:pt x="1706868" y="2503467"/>
                  <a:pt x="1724876" y="2498692"/>
                </a:cubicBezTo>
                <a:cubicBezTo>
                  <a:pt x="1742884" y="2493917"/>
                  <a:pt x="1755708" y="2491530"/>
                  <a:pt x="1763348" y="2491530"/>
                </a:cubicBezTo>
                <a:cubicBezTo>
                  <a:pt x="1773443" y="2491530"/>
                  <a:pt x="1780401" y="2495759"/>
                  <a:pt x="1784221" y="2504217"/>
                </a:cubicBezTo>
                <a:cubicBezTo>
                  <a:pt x="1786677" y="2505854"/>
                  <a:pt x="1787905" y="2512266"/>
                  <a:pt x="1787905" y="2523453"/>
                </a:cubicBezTo>
                <a:cubicBezTo>
                  <a:pt x="1787905" y="2558651"/>
                  <a:pt x="1782447" y="2611311"/>
                  <a:pt x="1771533" y="2681434"/>
                </a:cubicBezTo>
                <a:cubicBezTo>
                  <a:pt x="1760619" y="2751557"/>
                  <a:pt x="1755162" y="2804218"/>
                  <a:pt x="1755162" y="2839415"/>
                </a:cubicBezTo>
                <a:cubicBezTo>
                  <a:pt x="1755162" y="2866428"/>
                  <a:pt x="1758163" y="2882935"/>
                  <a:pt x="1764166" y="2888938"/>
                </a:cubicBezTo>
                <a:cubicBezTo>
                  <a:pt x="1774262" y="2910766"/>
                  <a:pt x="1798546" y="2921680"/>
                  <a:pt x="1837018" y="2921680"/>
                </a:cubicBezTo>
                <a:cubicBezTo>
                  <a:pt x="1877400" y="2921680"/>
                  <a:pt x="1908505" y="2913222"/>
                  <a:pt x="1930333" y="2896305"/>
                </a:cubicBezTo>
                <a:cubicBezTo>
                  <a:pt x="1936881" y="2891394"/>
                  <a:pt x="1940155" y="2873795"/>
                  <a:pt x="1940155" y="2843508"/>
                </a:cubicBezTo>
                <a:cubicBezTo>
                  <a:pt x="1940155" y="2807765"/>
                  <a:pt x="1935585" y="2754149"/>
                  <a:pt x="1926445" y="2682662"/>
                </a:cubicBezTo>
                <a:cubicBezTo>
                  <a:pt x="1917304" y="2611175"/>
                  <a:pt x="1912734" y="2557560"/>
                  <a:pt x="1912734" y="2521816"/>
                </a:cubicBezTo>
                <a:cubicBezTo>
                  <a:pt x="1912734" y="2510083"/>
                  <a:pt x="1913826" y="2502580"/>
                  <a:pt x="1916008" y="2499306"/>
                </a:cubicBezTo>
                <a:cubicBezTo>
                  <a:pt x="1919828" y="2493030"/>
                  <a:pt x="1925967" y="2489893"/>
                  <a:pt x="1934426" y="2489893"/>
                </a:cubicBezTo>
                <a:cubicBezTo>
                  <a:pt x="1941793" y="2489893"/>
                  <a:pt x="1953525" y="2492416"/>
                  <a:pt x="1969624" y="2497464"/>
                </a:cubicBezTo>
                <a:cubicBezTo>
                  <a:pt x="1985722" y="2502512"/>
                  <a:pt x="1998000" y="2505036"/>
                  <a:pt x="2006459" y="2505036"/>
                </a:cubicBezTo>
                <a:cubicBezTo>
                  <a:pt x="2023375" y="2505036"/>
                  <a:pt x="2037018" y="2498351"/>
                  <a:pt x="2047386" y="2484981"/>
                </a:cubicBezTo>
                <a:cubicBezTo>
                  <a:pt x="2063757" y="2476523"/>
                  <a:pt x="2071943" y="2451420"/>
                  <a:pt x="2071943" y="2409674"/>
                </a:cubicBezTo>
                <a:cubicBezTo>
                  <a:pt x="2071943" y="2363289"/>
                  <a:pt x="2062120" y="2335595"/>
                  <a:pt x="2042475" y="2326591"/>
                </a:cubicBezTo>
                <a:cubicBezTo>
                  <a:pt x="1983266" y="2318132"/>
                  <a:pt x="1916008" y="2313903"/>
                  <a:pt x="1840701" y="2313903"/>
                </a:cubicBezTo>
                <a:close/>
                <a:moveTo>
                  <a:pt x="10345149" y="2312266"/>
                </a:moveTo>
                <a:cubicBezTo>
                  <a:pt x="10224549" y="2312266"/>
                  <a:pt x="10143648" y="2381843"/>
                  <a:pt x="10102447" y="2520998"/>
                </a:cubicBezTo>
                <a:cubicBezTo>
                  <a:pt x="10095626" y="2569019"/>
                  <a:pt x="10092216" y="2611994"/>
                  <a:pt x="10092216" y="2649920"/>
                </a:cubicBezTo>
                <a:cubicBezTo>
                  <a:pt x="10092216" y="2714859"/>
                  <a:pt x="10102038" y="2766291"/>
                  <a:pt x="10121684" y="2804218"/>
                </a:cubicBezTo>
                <a:cubicBezTo>
                  <a:pt x="10153335" y="2841052"/>
                  <a:pt x="10180892" y="2867110"/>
                  <a:pt x="10204358" y="2882389"/>
                </a:cubicBezTo>
                <a:cubicBezTo>
                  <a:pt x="10246377" y="2909675"/>
                  <a:pt x="10297264" y="2923317"/>
                  <a:pt x="10357018" y="2923317"/>
                </a:cubicBezTo>
                <a:cubicBezTo>
                  <a:pt x="10406677" y="2913222"/>
                  <a:pt x="10446650" y="2888938"/>
                  <a:pt x="10476936" y="2850466"/>
                </a:cubicBezTo>
                <a:cubicBezTo>
                  <a:pt x="10507223" y="2811994"/>
                  <a:pt x="10522366" y="2766973"/>
                  <a:pt x="10522366" y="2715404"/>
                </a:cubicBezTo>
                <a:cubicBezTo>
                  <a:pt x="10522366" y="2693030"/>
                  <a:pt x="10518955" y="2671202"/>
                  <a:pt x="10512134" y="2649920"/>
                </a:cubicBezTo>
                <a:cubicBezTo>
                  <a:pt x="10500402" y="2631639"/>
                  <a:pt x="10488669" y="2613494"/>
                  <a:pt x="10476936" y="2595486"/>
                </a:cubicBezTo>
                <a:cubicBezTo>
                  <a:pt x="10463567" y="2579934"/>
                  <a:pt x="10445422" y="2570793"/>
                  <a:pt x="10422502" y="2568064"/>
                </a:cubicBezTo>
                <a:cubicBezTo>
                  <a:pt x="10395763" y="2568064"/>
                  <a:pt x="10381438" y="2568337"/>
                  <a:pt x="10379528" y="2568883"/>
                </a:cubicBezTo>
                <a:cubicBezTo>
                  <a:pt x="10371889" y="2571066"/>
                  <a:pt x="10363021" y="2580479"/>
                  <a:pt x="10352925" y="2597123"/>
                </a:cubicBezTo>
                <a:cubicBezTo>
                  <a:pt x="10351288" y="2621134"/>
                  <a:pt x="10364112" y="2644872"/>
                  <a:pt x="10391397" y="2668337"/>
                </a:cubicBezTo>
                <a:cubicBezTo>
                  <a:pt x="10394672" y="2675159"/>
                  <a:pt x="10396309" y="2682526"/>
                  <a:pt x="10396309" y="2690438"/>
                </a:cubicBezTo>
                <a:cubicBezTo>
                  <a:pt x="10396309" y="2703808"/>
                  <a:pt x="10391875" y="2715814"/>
                  <a:pt x="10383007" y="2726455"/>
                </a:cubicBezTo>
                <a:cubicBezTo>
                  <a:pt x="10374140" y="2737096"/>
                  <a:pt x="10363294" y="2742417"/>
                  <a:pt x="10350470" y="2742417"/>
                </a:cubicBezTo>
                <a:cubicBezTo>
                  <a:pt x="10327004" y="2742417"/>
                  <a:pt x="10305722" y="2724272"/>
                  <a:pt x="10286622" y="2687983"/>
                </a:cubicBezTo>
                <a:cubicBezTo>
                  <a:pt x="10280620" y="2676250"/>
                  <a:pt x="10277618" y="2656878"/>
                  <a:pt x="10277618" y="2629865"/>
                </a:cubicBezTo>
                <a:cubicBezTo>
                  <a:pt x="10277618" y="2611039"/>
                  <a:pt x="10279255" y="2586755"/>
                  <a:pt x="10282530" y="2557014"/>
                </a:cubicBezTo>
                <a:cubicBezTo>
                  <a:pt x="10289897" y="2524545"/>
                  <a:pt x="10301356" y="2500534"/>
                  <a:pt x="10316909" y="2484981"/>
                </a:cubicBezTo>
                <a:cubicBezTo>
                  <a:pt x="10332461" y="2469429"/>
                  <a:pt x="10356472" y="2459606"/>
                  <a:pt x="10388942" y="2455513"/>
                </a:cubicBezTo>
                <a:cubicBezTo>
                  <a:pt x="10436964" y="2450056"/>
                  <a:pt x="10460974" y="2428910"/>
                  <a:pt x="10460974" y="2392075"/>
                </a:cubicBezTo>
                <a:cubicBezTo>
                  <a:pt x="10460974" y="2338869"/>
                  <a:pt x="10422366" y="2312266"/>
                  <a:pt x="10345149" y="2312266"/>
                </a:cubicBezTo>
                <a:close/>
                <a:moveTo>
                  <a:pt x="9300004" y="2312266"/>
                </a:moveTo>
                <a:cubicBezTo>
                  <a:pt x="9229062" y="2312266"/>
                  <a:pt x="9185815" y="2328774"/>
                  <a:pt x="9170262" y="2361789"/>
                </a:cubicBezTo>
                <a:cubicBezTo>
                  <a:pt x="9146798" y="2411448"/>
                  <a:pt x="9125788" y="2490165"/>
                  <a:pt x="9107234" y="2597942"/>
                </a:cubicBezTo>
                <a:cubicBezTo>
                  <a:pt x="9091682" y="2690165"/>
                  <a:pt x="9083905" y="2768201"/>
                  <a:pt x="9083905" y="2832048"/>
                </a:cubicBezTo>
                <a:cubicBezTo>
                  <a:pt x="9083905" y="2865063"/>
                  <a:pt x="9086634" y="2884027"/>
                  <a:pt x="9092090" y="2888938"/>
                </a:cubicBezTo>
                <a:cubicBezTo>
                  <a:pt x="9109008" y="2910766"/>
                  <a:pt x="9135883" y="2921680"/>
                  <a:pt x="9172718" y="2921680"/>
                </a:cubicBezTo>
                <a:cubicBezTo>
                  <a:pt x="9200549" y="2921680"/>
                  <a:pt x="9223742" y="2913904"/>
                  <a:pt x="9242296" y="2898351"/>
                </a:cubicBezTo>
                <a:cubicBezTo>
                  <a:pt x="9255120" y="2887710"/>
                  <a:pt x="9263168" y="2865336"/>
                  <a:pt x="9266442" y="2831230"/>
                </a:cubicBezTo>
                <a:cubicBezTo>
                  <a:pt x="9271082" y="2784845"/>
                  <a:pt x="9274219" y="2749920"/>
                  <a:pt x="9275856" y="2726455"/>
                </a:cubicBezTo>
                <a:cubicBezTo>
                  <a:pt x="9275311" y="2720179"/>
                  <a:pt x="9278653" y="2714927"/>
                  <a:pt x="9285884" y="2710698"/>
                </a:cubicBezTo>
                <a:cubicBezTo>
                  <a:pt x="9293114" y="2706469"/>
                  <a:pt x="9299868" y="2704354"/>
                  <a:pt x="9306142" y="2704354"/>
                </a:cubicBezTo>
                <a:cubicBezTo>
                  <a:pt x="9320604" y="2704354"/>
                  <a:pt x="9329744" y="2712539"/>
                  <a:pt x="9333564" y="2728910"/>
                </a:cubicBezTo>
                <a:cubicBezTo>
                  <a:pt x="9338749" y="2767383"/>
                  <a:pt x="9342432" y="2796441"/>
                  <a:pt x="9344614" y="2816087"/>
                </a:cubicBezTo>
                <a:cubicBezTo>
                  <a:pt x="9348435" y="2842826"/>
                  <a:pt x="9359076" y="2870248"/>
                  <a:pt x="9376538" y="2898351"/>
                </a:cubicBezTo>
                <a:cubicBezTo>
                  <a:pt x="9394820" y="2914450"/>
                  <a:pt x="9417466" y="2922499"/>
                  <a:pt x="9444478" y="2922499"/>
                </a:cubicBezTo>
                <a:cubicBezTo>
                  <a:pt x="9455666" y="2922499"/>
                  <a:pt x="9469035" y="2920589"/>
                  <a:pt x="9484588" y="2916769"/>
                </a:cubicBezTo>
                <a:cubicBezTo>
                  <a:pt x="9503688" y="2911585"/>
                  <a:pt x="9515148" y="2905445"/>
                  <a:pt x="9518967" y="2898351"/>
                </a:cubicBezTo>
                <a:cubicBezTo>
                  <a:pt x="9523878" y="2894804"/>
                  <a:pt x="9526334" y="2881025"/>
                  <a:pt x="9526334" y="2857014"/>
                </a:cubicBezTo>
                <a:cubicBezTo>
                  <a:pt x="9526334" y="2804081"/>
                  <a:pt x="9516102" y="2720043"/>
                  <a:pt x="9495638" y="2604900"/>
                </a:cubicBezTo>
                <a:cubicBezTo>
                  <a:pt x="9474356" y="2482935"/>
                  <a:pt x="9453892" y="2402717"/>
                  <a:pt x="9434246" y="2364244"/>
                </a:cubicBezTo>
                <a:cubicBezTo>
                  <a:pt x="9425242" y="2345690"/>
                  <a:pt x="9405461" y="2332048"/>
                  <a:pt x="9374901" y="2323317"/>
                </a:cubicBezTo>
                <a:cubicBezTo>
                  <a:pt x="9351982" y="2315950"/>
                  <a:pt x="9327016" y="2312266"/>
                  <a:pt x="9300004" y="2312266"/>
                </a:cubicBezTo>
                <a:close/>
                <a:moveTo>
                  <a:pt x="8052229" y="2312266"/>
                </a:moveTo>
                <a:cubicBezTo>
                  <a:pt x="7981287" y="2312266"/>
                  <a:pt x="7938040" y="2328774"/>
                  <a:pt x="7922488" y="2361789"/>
                </a:cubicBezTo>
                <a:cubicBezTo>
                  <a:pt x="7899022" y="2411448"/>
                  <a:pt x="7878013" y="2490165"/>
                  <a:pt x="7859459" y="2597942"/>
                </a:cubicBezTo>
                <a:cubicBezTo>
                  <a:pt x="7843907" y="2690165"/>
                  <a:pt x="7836130" y="2768201"/>
                  <a:pt x="7836130" y="2832048"/>
                </a:cubicBezTo>
                <a:cubicBezTo>
                  <a:pt x="7836130" y="2865063"/>
                  <a:pt x="7838859" y="2884027"/>
                  <a:pt x="7844316" y="2888938"/>
                </a:cubicBezTo>
                <a:cubicBezTo>
                  <a:pt x="7861233" y="2910766"/>
                  <a:pt x="7888108" y="2921680"/>
                  <a:pt x="7924943" y="2921680"/>
                </a:cubicBezTo>
                <a:cubicBezTo>
                  <a:pt x="7952774" y="2921680"/>
                  <a:pt x="7975967" y="2913904"/>
                  <a:pt x="7994521" y="2898351"/>
                </a:cubicBezTo>
                <a:cubicBezTo>
                  <a:pt x="8007345" y="2887710"/>
                  <a:pt x="8015394" y="2865336"/>
                  <a:pt x="8018668" y="2831230"/>
                </a:cubicBezTo>
                <a:cubicBezTo>
                  <a:pt x="8023307" y="2784845"/>
                  <a:pt x="8026444" y="2749920"/>
                  <a:pt x="8028081" y="2726455"/>
                </a:cubicBezTo>
                <a:cubicBezTo>
                  <a:pt x="8027535" y="2720179"/>
                  <a:pt x="8030878" y="2714927"/>
                  <a:pt x="8038109" y="2710698"/>
                </a:cubicBezTo>
                <a:cubicBezTo>
                  <a:pt x="8045339" y="2706469"/>
                  <a:pt x="8052093" y="2704354"/>
                  <a:pt x="8058368" y="2704354"/>
                </a:cubicBezTo>
                <a:cubicBezTo>
                  <a:pt x="8072829" y="2704354"/>
                  <a:pt x="8081970" y="2712539"/>
                  <a:pt x="8085789" y="2728910"/>
                </a:cubicBezTo>
                <a:cubicBezTo>
                  <a:pt x="8090973" y="2767383"/>
                  <a:pt x="8094658" y="2796441"/>
                  <a:pt x="8096840" y="2816087"/>
                </a:cubicBezTo>
                <a:cubicBezTo>
                  <a:pt x="8100660" y="2842826"/>
                  <a:pt x="8111301" y="2870248"/>
                  <a:pt x="8128764" y="2898351"/>
                </a:cubicBezTo>
                <a:cubicBezTo>
                  <a:pt x="8147044" y="2914450"/>
                  <a:pt x="8169691" y="2922499"/>
                  <a:pt x="8196704" y="2922499"/>
                </a:cubicBezTo>
                <a:cubicBezTo>
                  <a:pt x="8207891" y="2922499"/>
                  <a:pt x="8221260" y="2920589"/>
                  <a:pt x="8236813" y="2916769"/>
                </a:cubicBezTo>
                <a:cubicBezTo>
                  <a:pt x="8255912" y="2911585"/>
                  <a:pt x="8267373" y="2905445"/>
                  <a:pt x="8271192" y="2898351"/>
                </a:cubicBezTo>
                <a:cubicBezTo>
                  <a:pt x="8276103" y="2894804"/>
                  <a:pt x="8278559" y="2881025"/>
                  <a:pt x="8278559" y="2857014"/>
                </a:cubicBezTo>
                <a:cubicBezTo>
                  <a:pt x="8278559" y="2804081"/>
                  <a:pt x="8268327" y="2720043"/>
                  <a:pt x="8247863" y="2604900"/>
                </a:cubicBezTo>
                <a:cubicBezTo>
                  <a:pt x="8226581" y="2482935"/>
                  <a:pt x="8206117" y="2402717"/>
                  <a:pt x="8186472" y="2364244"/>
                </a:cubicBezTo>
                <a:cubicBezTo>
                  <a:pt x="8177468" y="2345690"/>
                  <a:pt x="8157686" y="2332048"/>
                  <a:pt x="8127126" y="2323317"/>
                </a:cubicBezTo>
                <a:cubicBezTo>
                  <a:pt x="8104207" y="2315950"/>
                  <a:pt x="8079241" y="2312266"/>
                  <a:pt x="8052229" y="2312266"/>
                </a:cubicBezTo>
                <a:close/>
                <a:moveTo>
                  <a:pt x="6337803" y="2312266"/>
                </a:moveTo>
                <a:cubicBezTo>
                  <a:pt x="6275866" y="2312266"/>
                  <a:pt x="6221705" y="2333821"/>
                  <a:pt x="6175320" y="2376932"/>
                </a:cubicBezTo>
                <a:cubicBezTo>
                  <a:pt x="6127844" y="2421680"/>
                  <a:pt x="6104106" y="2474749"/>
                  <a:pt x="6104106" y="2536141"/>
                </a:cubicBezTo>
                <a:cubicBezTo>
                  <a:pt x="6104106" y="2574613"/>
                  <a:pt x="6115156" y="2607833"/>
                  <a:pt x="6137257" y="2635800"/>
                </a:cubicBezTo>
                <a:cubicBezTo>
                  <a:pt x="6159358" y="2663767"/>
                  <a:pt x="6189099" y="2681161"/>
                  <a:pt x="6226480" y="2687983"/>
                </a:cubicBezTo>
                <a:cubicBezTo>
                  <a:pt x="6254856" y="2692894"/>
                  <a:pt x="6273820" y="2697532"/>
                  <a:pt x="6283369" y="2701898"/>
                </a:cubicBezTo>
                <a:cubicBezTo>
                  <a:pt x="6298649" y="2708720"/>
                  <a:pt x="6306289" y="2718542"/>
                  <a:pt x="6306289" y="2731366"/>
                </a:cubicBezTo>
                <a:cubicBezTo>
                  <a:pt x="6306289" y="2734640"/>
                  <a:pt x="6305606" y="2738597"/>
                  <a:pt x="6304242" y="2743235"/>
                </a:cubicBezTo>
                <a:cubicBezTo>
                  <a:pt x="6293874" y="2753876"/>
                  <a:pt x="6282141" y="2759197"/>
                  <a:pt x="6269045" y="2759197"/>
                </a:cubicBezTo>
                <a:cubicBezTo>
                  <a:pt x="6256221" y="2759197"/>
                  <a:pt x="6235415" y="2750943"/>
                  <a:pt x="6206630" y="2734436"/>
                </a:cubicBezTo>
                <a:cubicBezTo>
                  <a:pt x="6177844" y="2717928"/>
                  <a:pt x="6157857" y="2709674"/>
                  <a:pt x="6146671" y="2709674"/>
                </a:cubicBezTo>
                <a:cubicBezTo>
                  <a:pt x="6118840" y="2709674"/>
                  <a:pt x="6100422" y="2728365"/>
                  <a:pt x="6091418" y="2765745"/>
                </a:cubicBezTo>
                <a:cubicBezTo>
                  <a:pt x="6088144" y="2780207"/>
                  <a:pt x="6086507" y="2803672"/>
                  <a:pt x="6086507" y="2836141"/>
                </a:cubicBezTo>
                <a:cubicBezTo>
                  <a:pt x="6106698" y="2868065"/>
                  <a:pt x="6139986" y="2892076"/>
                  <a:pt x="6186371" y="2908174"/>
                </a:cubicBezTo>
                <a:cubicBezTo>
                  <a:pt x="6223751" y="2920998"/>
                  <a:pt x="6265088" y="2927410"/>
                  <a:pt x="6310382" y="2927410"/>
                </a:cubicBezTo>
                <a:cubicBezTo>
                  <a:pt x="6353492" y="2927410"/>
                  <a:pt x="6393737" y="2921271"/>
                  <a:pt x="6431118" y="2908993"/>
                </a:cubicBezTo>
                <a:cubicBezTo>
                  <a:pt x="6496329" y="2879525"/>
                  <a:pt x="6528936" y="2826728"/>
                  <a:pt x="6528936" y="2750602"/>
                </a:cubicBezTo>
                <a:cubicBezTo>
                  <a:pt x="6528936" y="2706946"/>
                  <a:pt x="6520136" y="2673112"/>
                  <a:pt x="6502537" y="2649102"/>
                </a:cubicBezTo>
                <a:cubicBezTo>
                  <a:pt x="6484938" y="2625090"/>
                  <a:pt x="6455266" y="2606946"/>
                  <a:pt x="6413519" y="2594668"/>
                </a:cubicBezTo>
                <a:cubicBezTo>
                  <a:pt x="6341487" y="2572839"/>
                  <a:pt x="6304515" y="2548555"/>
                  <a:pt x="6302605" y="2521816"/>
                </a:cubicBezTo>
                <a:cubicBezTo>
                  <a:pt x="6300422" y="2492075"/>
                  <a:pt x="6316384" y="2477205"/>
                  <a:pt x="6350491" y="2477205"/>
                </a:cubicBezTo>
                <a:cubicBezTo>
                  <a:pt x="6372864" y="2477205"/>
                  <a:pt x="6398921" y="2486209"/>
                  <a:pt x="6428663" y="2504217"/>
                </a:cubicBezTo>
                <a:cubicBezTo>
                  <a:pt x="6434119" y="2507491"/>
                  <a:pt x="6439986" y="2509129"/>
                  <a:pt x="6446262" y="2509129"/>
                </a:cubicBezTo>
                <a:cubicBezTo>
                  <a:pt x="6463451" y="2509129"/>
                  <a:pt x="6479754" y="2500466"/>
                  <a:pt x="6495170" y="2483140"/>
                </a:cubicBezTo>
                <a:cubicBezTo>
                  <a:pt x="6510587" y="2465813"/>
                  <a:pt x="6518294" y="2448555"/>
                  <a:pt x="6518294" y="2431366"/>
                </a:cubicBezTo>
                <a:cubicBezTo>
                  <a:pt x="6518294" y="2422907"/>
                  <a:pt x="6516248" y="2415404"/>
                  <a:pt x="6512155" y="2408856"/>
                </a:cubicBezTo>
                <a:cubicBezTo>
                  <a:pt x="6486507" y="2373658"/>
                  <a:pt x="6465361" y="2350465"/>
                  <a:pt x="6448717" y="2339278"/>
                </a:cubicBezTo>
                <a:cubicBezTo>
                  <a:pt x="6421705" y="2321270"/>
                  <a:pt x="6384733" y="2312266"/>
                  <a:pt x="6337803" y="2312266"/>
                </a:cubicBezTo>
                <a:close/>
                <a:moveTo>
                  <a:pt x="5620750" y="2312266"/>
                </a:moveTo>
                <a:cubicBezTo>
                  <a:pt x="5500149" y="2312266"/>
                  <a:pt x="5419249" y="2381843"/>
                  <a:pt x="5378048" y="2520998"/>
                </a:cubicBezTo>
                <a:cubicBezTo>
                  <a:pt x="5371226" y="2569019"/>
                  <a:pt x="5367816" y="2611994"/>
                  <a:pt x="5367816" y="2649920"/>
                </a:cubicBezTo>
                <a:cubicBezTo>
                  <a:pt x="5367816" y="2714859"/>
                  <a:pt x="5377638" y="2766291"/>
                  <a:pt x="5397284" y="2804218"/>
                </a:cubicBezTo>
                <a:cubicBezTo>
                  <a:pt x="5428934" y="2841052"/>
                  <a:pt x="5456493" y="2867110"/>
                  <a:pt x="5479958" y="2882389"/>
                </a:cubicBezTo>
                <a:cubicBezTo>
                  <a:pt x="5521978" y="2909675"/>
                  <a:pt x="5572864" y="2923317"/>
                  <a:pt x="5632619" y="2923317"/>
                </a:cubicBezTo>
                <a:cubicBezTo>
                  <a:pt x="5682278" y="2913222"/>
                  <a:pt x="5722250" y="2888938"/>
                  <a:pt x="5752537" y="2850466"/>
                </a:cubicBezTo>
                <a:cubicBezTo>
                  <a:pt x="5782824" y="2811994"/>
                  <a:pt x="5797967" y="2766973"/>
                  <a:pt x="5797967" y="2715404"/>
                </a:cubicBezTo>
                <a:cubicBezTo>
                  <a:pt x="5797967" y="2693030"/>
                  <a:pt x="5794556" y="2671202"/>
                  <a:pt x="5787734" y="2649920"/>
                </a:cubicBezTo>
                <a:cubicBezTo>
                  <a:pt x="5776002" y="2631639"/>
                  <a:pt x="5764270" y="2613494"/>
                  <a:pt x="5752537" y="2595486"/>
                </a:cubicBezTo>
                <a:cubicBezTo>
                  <a:pt x="5739167" y="2579934"/>
                  <a:pt x="5721022" y="2570793"/>
                  <a:pt x="5698103" y="2568064"/>
                </a:cubicBezTo>
                <a:cubicBezTo>
                  <a:pt x="5671363" y="2568064"/>
                  <a:pt x="5657039" y="2568337"/>
                  <a:pt x="5655129" y="2568883"/>
                </a:cubicBezTo>
                <a:cubicBezTo>
                  <a:pt x="5647489" y="2571066"/>
                  <a:pt x="5638621" y="2580479"/>
                  <a:pt x="5628526" y="2597123"/>
                </a:cubicBezTo>
                <a:cubicBezTo>
                  <a:pt x="5626888" y="2621134"/>
                  <a:pt x="5639713" y="2644872"/>
                  <a:pt x="5666998" y="2668337"/>
                </a:cubicBezTo>
                <a:cubicBezTo>
                  <a:pt x="5670272" y="2675159"/>
                  <a:pt x="5671909" y="2682526"/>
                  <a:pt x="5671909" y="2690438"/>
                </a:cubicBezTo>
                <a:cubicBezTo>
                  <a:pt x="5671909" y="2703808"/>
                  <a:pt x="5667475" y="2715814"/>
                  <a:pt x="5658608" y="2726455"/>
                </a:cubicBezTo>
                <a:cubicBezTo>
                  <a:pt x="5649740" y="2737096"/>
                  <a:pt x="5638894" y="2742417"/>
                  <a:pt x="5626070" y="2742417"/>
                </a:cubicBezTo>
                <a:cubicBezTo>
                  <a:pt x="5602605" y="2742417"/>
                  <a:pt x="5581322" y="2724272"/>
                  <a:pt x="5562223" y="2687983"/>
                </a:cubicBezTo>
                <a:cubicBezTo>
                  <a:pt x="5556221" y="2676250"/>
                  <a:pt x="5553219" y="2656878"/>
                  <a:pt x="5553219" y="2629865"/>
                </a:cubicBezTo>
                <a:cubicBezTo>
                  <a:pt x="5553219" y="2611039"/>
                  <a:pt x="5554855" y="2586755"/>
                  <a:pt x="5558130" y="2557014"/>
                </a:cubicBezTo>
                <a:cubicBezTo>
                  <a:pt x="5565497" y="2524545"/>
                  <a:pt x="5576956" y="2500534"/>
                  <a:pt x="5592509" y="2484981"/>
                </a:cubicBezTo>
                <a:cubicBezTo>
                  <a:pt x="5608062" y="2469429"/>
                  <a:pt x="5632073" y="2459606"/>
                  <a:pt x="5664542" y="2455513"/>
                </a:cubicBezTo>
                <a:cubicBezTo>
                  <a:pt x="5712564" y="2450056"/>
                  <a:pt x="5736575" y="2428910"/>
                  <a:pt x="5736575" y="2392075"/>
                </a:cubicBezTo>
                <a:cubicBezTo>
                  <a:pt x="5736575" y="2338869"/>
                  <a:pt x="5697966" y="2312266"/>
                  <a:pt x="5620750" y="2312266"/>
                </a:cubicBezTo>
                <a:close/>
                <a:moveTo>
                  <a:pt x="7021780" y="2191939"/>
                </a:moveTo>
                <a:cubicBezTo>
                  <a:pt x="7012503" y="2191939"/>
                  <a:pt x="7003772" y="2193439"/>
                  <a:pt x="6995586" y="2196441"/>
                </a:cubicBezTo>
                <a:cubicBezTo>
                  <a:pt x="6985218" y="2200261"/>
                  <a:pt x="6977100" y="2207764"/>
                  <a:pt x="6971234" y="2218951"/>
                </a:cubicBezTo>
                <a:cubicBezTo>
                  <a:pt x="6965368" y="2230138"/>
                  <a:pt x="6962435" y="2241598"/>
                  <a:pt x="6962435" y="2253330"/>
                </a:cubicBezTo>
                <a:cubicBezTo>
                  <a:pt x="6962435" y="2280343"/>
                  <a:pt x="6974849" y="2299442"/>
                  <a:pt x="6999679" y="2310629"/>
                </a:cubicBezTo>
                <a:cubicBezTo>
                  <a:pt x="6999952" y="2311448"/>
                  <a:pt x="7000088" y="2312403"/>
                  <a:pt x="7000088" y="2313494"/>
                </a:cubicBezTo>
                <a:cubicBezTo>
                  <a:pt x="7000088" y="2316223"/>
                  <a:pt x="6998042" y="2322225"/>
                  <a:pt x="6993949" y="2331502"/>
                </a:cubicBezTo>
                <a:cubicBezTo>
                  <a:pt x="6992585" y="2334777"/>
                  <a:pt x="6991493" y="2337641"/>
                  <a:pt x="6990675" y="2340097"/>
                </a:cubicBezTo>
                <a:cubicBezTo>
                  <a:pt x="6986855" y="2337096"/>
                  <a:pt x="6982763" y="2334231"/>
                  <a:pt x="6978397" y="2331502"/>
                </a:cubicBezTo>
                <a:cubicBezTo>
                  <a:pt x="6959843" y="2320315"/>
                  <a:pt x="6938561" y="2314722"/>
                  <a:pt x="6914549" y="2314722"/>
                </a:cubicBezTo>
                <a:cubicBezTo>
                  <a:pt x="6892722" y="2314722"/>
                  <a:pt x="6874031" y="2319224"/>
                  <a:pt x="6858478" y="2328228"/>
                </a:cubicBezTo>
                <a:cubicBezTo>
                  <a:pt x="6839378" y="2339415"/>
                  <a:pt x="6830647" y="2355377"/>
                  <a:pt x="6832285" y="2376113"/>
                </a:cubicBezTo>
                <a:cubicBezTo>
                  <a:pt x="6833376" y="2391666"/>
                  <a:pt x="6838150" y="2428228"/>
                  <a:pt x="6846609" y="2485800"/>
                </a:cubicBezTo>
                <a:cubicBezTo>
                  <a:pt x="6853976" y="2535459"/>
                  <a:pt x="6857660" y="2574340"/>
                  <a:pt x="6857660" y="2602444"/>
                </a:cubicBezTo>
                <a:cubicBezTo>
                  <a:pt x="6857660" y="2659470"/>
                  <a:pt x="6842516" y="2687301"/>
                  <a:pt x="6812230" y="2685936"/>
                </a:cubicBezTo>
                <a:cubicBezTo>
                  <a:pt x="6782217" y="2684845"/>
                  <a:pt x="6767209" y="2658651"/>
                  <a:pt x="6767209" y="2607355"/>
                </a:cubicBezTo>
                <a:cubicBezTo>
                  <a:pt x="6767209" y="2582253"/>
                  <a:pt x="6770757" y="2544190"/>
                  <a:pt x="6777851" y="2493167"/>
                </a:cubicBezTo>
                <a:cubicBezTo>
                  <a:pt x="6784126" y="2449783"/>
                  <a:pt x="6788901" y="2409947"/>
                  <a:pt x="6792175" y="2373658"/>
                </a:cubicBezTo>
                <a:cubicBezTo>
                  <a:pt x="6792721" y="2369019"/>
                  <a:pt x="6792994" y="2365881"/>
                  <a:pt x="6792994" y="2364244"/>
                </a:cubicBezTo>
                <a:cubicBezTo>
                  <a:pt x="6792994" y="2346782"/>
                  <a:pt x="6781807" y="2333412"/>
                  <a:pt x="6759433" y="2324135"/>
                </a:cubicBezTo>
                <a:cubicBezTo>
                  <a:pt x="6742244" y="2316768"/>
                  <a:pt x="6723826" y="2313085"/>
                  <a:pt x="6704181" y="2313085"/>
                </a:cubicBezTo>
                <a:cubicBezTo>
                  <a:pt x="6678532" y="2313085"/>
                  <a:pt x="6655886" y="2319224"/>
                  <a:pt x="6636241" y="2331502"/>
                </a:cubicBezTo>
                <a:cubicBezTo>
                  <a:pt x="6616595" y="2343780"/>
                  <a:pt x="6604044" y="2362744"/>
                  <a:pt x="6598587" y="2388392"/>
                </a:cubicBezTo>
                <a:cubicBezTo>
                  <a:pt x="6587401" y="2442689"/>
                  <a:pt x="6581807" y="2497532"/>
                  <a:pt x="6581807" y="2552921"/>
                </a:cubicBezTo>
                <a:cubicBezTo>
                  <a:pt x="6581807" y="2615950"/>
                  <a:pt x="6587673" y="2674340"/>
                  <a:pt x="6599406" y="2728092"/>
                </a:cubicBezTo>
                <a:cubicBezTo>
                  <a:pt x="6614958" y="2801216"/>
                  <a:pt x="6639788" y="2852376"/>
                  <a:pt x="6673894" y="2881571"/>
                </a:cubicBezTo>
                <a:cubicBezTo>
                  <a:pt x="6684535" y="2908856"/>
                  <a:pt x="6729556" y="2922499"/>
                  <a:pt x="6808956" y="2922499"/>
                </a:cubicBezTo>
                <a:cubicBezTo>
                  <a:pt x="6883171" y="2922499"/>
                  <a:pt x="6927373" y="2909675"/>
                  <a:pt x="6941562" y="2884027"/>
                </a:cubicBezTo>
                <a:cubicBezTo>
                  <a:pt x="6971030" y="2866564"/>
                  <a:pt x="6994222" y="2811175"/>
                  <a:pt x="7011139" y="2717860"/>
                </a:cubicBezTo>
                <a:cubicBezTo>
                  <a:pt x="7023962" y="2648556"/>
                  <a:pt x="7030375" y="2585118"/>
                  <a:pt x="7030375" y="2527546"/>
                </a:cubicBezTo>
                <a:cubicBezTo>
                  <a:pt x="7030375" y="2472976"/>
                  <a:pt x="7025873" y="2424954"/>
                  <a:pt x="7016869" y="2383480"/>
                </a:cubicBezTo>
                <a:cubicBezTo>
                  <a:pt x="7015505" y="2377205"/>
                  <a:pt x="7013458" y="2371202"/>
                  <a:pt x="7010729" y="2365472"/>
                </a:cubicBezTo>
                <a:cubicBezTo>
                  <a:pt x="7020552" y="2360288"/>
                  <a:pt x="7032557" y="2348965"/>
                  <a:pt x="7046746" y="2331502"/>
                </a:cubicBezTo>
                <a:cubicBezTo>
                  <a:pt x="7070211" y="2303126"/>
                  <a:pt x="7081808" y="2275977"/>
                  <a:pt x="7081534" y="2250056"/>
                </a:cubicBezTo>
                <a:cubicBezTo>
                  <a:pt x="7081534" y="2233685"/>
                  <a:pt x="7075736" y="2219906"/>
                  <a:pt x="7064140" y="2208719"/>
                </a:cubicBezTo>
                <a:cubicBezTo>
                  <a:pt x="7052544" y="2197532"/>
                  <a:pt x="7038424" y="2191939"/>
                  <a:pt x="7021780" y="2191939"/>
                </a:cubicBezTo>
                <a:close/>
                <a:moveTo>
                  <a:pt x="2336001" y="2138733"/>
                </a:moveTo>
                <a:cubicBezTo>
                  <a:pt x="2320176" y="2138460"/>
                  <a:pt x="2298347" y="2149783"/>
                  <a:pt x="2270517" y="2172703"/>
                </a:cubicBezTo>
                <a:cubicBezTo>
                  <a:pt x="2248962" y="2190438"/>
                  <a:pt x="2231636" y="2207628"/>
                  <a:pt x="2218539" y="2224272"/>
                </a:cubicBezTo>
                <a:cubicBezTo>
                  <a:pt x="2214718" y="2232184"/>
                  <a:pt x="2212809" y="2240506"/>
                  <a:pt x="2212809" y="2249237"/>
                </a:cubicBezTo>
                <a:cubicBezTo>
                  <a:pt x="2212809" y="2261243"/>
                  <a:pt x="2216083" y="2270793"/>
                  <a:pt x="2222632" y="2277887"/>
                </a:cubicBezTo>
                <a:cubicBezTo>
                  <a:pt x="2229180" y="2284981"/>
                  <a:pt x="2238321" y="2288528"/>
                  <a:pt x="2250053" y="2288528"/>
                </a:cubicBezTo>
                <a:cubicBezTo>
                  <a:pt x="2255510" y="2286891"/>
                  <a:pt x="2269835" y="2274340"/>
                  <a:pt x="2293027" y="2250875"/>
                </a:cubicBezTo>
                <a:cubicBezTo>
                  <a:pt x="2314309" y="2228774"/>
                  <a:pt x="2328634" y="2217723"/>
                  <a:pt x="2336001" y="2217723"/>
                </a:cubicBezTo>
                <a:cubicBezTo>
                  <a:pt x="2344733" y="2217723"/>
                  <a:pt x="2355510" y="2226045"/>
                  <a:pt x="2368334" y="2242689"/>
                </a:cubicBezTo>
                <a:cubicBezTo>
                  <a:pt x="2384706" y="2263699"/>
                  <a:pt x="2397120" y="2277205"/>
                  <a:pt x="2405579" y="2283207"/>
                </a:cubicBezTo>
                <a:cubicBezTo>
                  <a:pt x="2411854" y="2287846"/>
                  <a:pt x="2418129" y="2290165"/>
                  <a:pt x="2424405" y="2290165"/>
                </a:cubicBezTo>
                <a:cubicBezTo>
                  <a:pt x="2434228" y="2290165"/>
                  <a:pt x="2442481" y="2286345"/>
                  <a:pt x="2449167" y="2278706"/>
                </a:cubicBezTo>
                <a:cubicBezTo>
                  <a:pt x="2455851" y="2271066"/>
                  <a:pt x="2459193" y="2262198"/>
                  <a:pt x="2459193" y="2252102"/>
                </a:cubicBezTo>
                <a:cubicBezTo>
                  <a:pt x="2454283" y="2232184"/>
                  <a:pt x="2437639" y="2208583"/>
                  <a:pt x="2409262" y="2181297"/>
                </a:cubicBezTo>
                <a:cubicBezTo>
                  <a:pt x="2379794" y="2152921"/>
                  <a:pt x="2355373" y="2138733"/>
                  <a:pt x="2336001" y="2138733"/>
                </a:cubicBezTo>
                <a:close/>
                <a:moveTo>
                  <a:pt x="5310369" y="1680788"/>
                </a:moveTo>
                <a:cubicBezTo>
                  <a:pt x="5322646" y="1680788"/>
                  <a:pt x="5335743" y="1686927"/>
                  <a:pt x="5349659" y="1699206"/>
                </a:cubicBezTo>
                <a:cubicBezTo>
                  <a:pt x="5363574" y="1711484"/>
                  <a:pt x="5370532" y="1723762"/>
                  <a:pt x="5370532" y="1736041"/>
                </a:cubicBezTo>
                <a:cubicBezTo>
                  <a:pt x="5370532" y="1747773"/>
                  <a:pt x="5365075" y="1756846"/>
                  <a:pt x="5354161" y="1763258"/>
                </a:cubicBezTo>
                <a:cubicBezTo>
                  <a:pt x="5343247" y="1769670"/>
                  <a:pt x="5331650" y="1772876"/>
                  <a:pt x="5319373" y="1772876"/>
                </a:cubicBezTo>
                <a:cubicBezTo>
                  <a:pt x="5306548" y="1772876"/>
                  <a:pt x="5295361" y="1770011"/>
                  <a:pt x="5285812" y="1764281"/>
                </a:cubicBezTo>
                <a:cubicBezTo>
                  <a:pt x="5274079" y="1757187"/>
                  <a:pt x="5268212" y="1747773"/>
                  <a:pt x="5268212" y="1736041"/>
                </a:cubicBezTo>
                <a:cubicBezTo>
                  <a:pt x="5268212" y="1723217"/>
                  <a:pt x="5272169" y="1710802"/>
                  <a:pt x="5280082" y="1698797"/>
                </a:cubicBezTo>
                <a:cubicBezTo>
                  <a:pt x="5287995" y="1686791"/>
                  <a:pt x="5298090" y="1680788"/>
                  <a:pt x="5310369" y="1680788"/>
                </a:cubicBezTo>
                <a:close/>
                <a:moveTo>
                  <a:pt x="5800236" y="1476968"/>
                </a:moveTo>
                <a:cubicBezTo>
                  <a:pt x="5813605" y="1476968"/>
                  <a:pt x="5825475" y="1481266"/>
                  <a:pt x="5835843" y="1489860"/>
                </a:cubicBezTo>
                <a:cubicBezTo>
                  <a:pt x="5846211" y="1498455"/>
                  <a:pt x="5851396" y="1509574"/>
                  <a:pt x="5851396" y="1523217"/>
                </a:cubicBezTo>
                <a:cubicBezTo>
                  <a:pt x="5851396" y="1536586"/>
                  <a:pt x="5846211" y="1547569"/>
                  <a:pt x="5835843" y="1556163"/>
                </a:cubicBezTo>
                <a:cubicBezTo>
                  <a:pt x="5825475" y="1564758"/>
                  <a:pt x="5813605" y="1569056"/>
                  <a:pt x="5800236" y="1569056"/>
                </a:cubicBezTo>
                <a:cubicBezTo>
                  <a:pt x="5786867" y="1569056"/>
                  <a:pt x="5775134" y="1564758"/>
                  <a:pt x="5765038" y="1556163"/>
                </a:cubicBezTo>
                <a:cubicBezTo>
                  <a:pt x="5754942" y="1547569"/>
                  <a:pt x="5749895" y="1536586"/>
                  <a:pt x="5749895" y="1523217"/>
                </a:cubicBezTo>
                <a:cubicBezTo>
                  <a:pt x="5749895" y="1509574"/>
                  <a:pt x="5754942" y="1498455"/>
                  <a:pt x="5765038" y="1489860"/>
                </a:cubicBezTo>
                <a:cubicBezTo>
                  <a:pt x="5775134" y="1481266"/>
                  <a:pt x="5786867" y="1476968"/>
                  <a:pt x="5800236" y="1476968"/>
                </a:cubicBezTo>
                <a:close/>
                <a:moveTo>
                  <a:pt x="5304229" y="1413940"/>
                </a:moveTo>
                <a:cubicBezTo>
                  <a:pt x="5315961" y="1413940"/>
                  <a:pt x="5326466" y="1418032"/>
                  <a:pt x="5335743" y="1426218"/>
                </a:cubicBezTo>
                <a:cubicBezTo>
                  <a:pt x="5345020" y="1434403"/>
                  <a:pt x="5349659" y="1444362"/>
                  <a:pt x="5349659" y="1456095"/>
                </a:cubicBezTo>
                <a:cubicBezTo>
                  <a:pt x="5349659" y="1468373"/>
                  <a:pt x="5345157" y="1478537"/>
                  <a:pt x="5336153" y="1486586"/>
                </a:cubicBezTo>
                <a:cubicBezTo>
                  <a:pt x="5327148" y="1494635"/>
                  <a:pt x="5316507" y="1498660"/>
                  <a:pt x="5304229" y="1498660"/>
                </a:cubicBezTo>
                <a:cubicBezTo>
                  <a:pt x="5291951" y="1498660"/>
                  <a:pt x="5281514" y="1494635"/>
                  <a:pt x="5272919" y="1486586"/>
                </a:cubicBezTo>
                <a:cubicBezTo>
                  <a:pt x="5264324" y="1478537"/>
                  <a:pt x="5260027" y="1468373"/>
                  <a:pt x="5260027" y="1456095"/>
                </a:cubicBezTo>
                <a:cubicBezTo>
                  <a:pt x="5260027" y="1444362"/>
                  <a:pt x="5264461" y="1434403"/>
                  <a:pt x="5273328" y="1426218"/>
                </a:cubicBezTo>
                <a:cubicBezTo>
                  <a:pt x="5282196" y="1418032"/>
                  <a:pt x="5292496" y="1413940"/>
                  <a:pt x="5304229" y="1413940"/>
                </a:cubicBezTo>
                <a:close/>
                <a:moveTo>
                  <a:pt x="6173981" y="1312029"/>
                </a:moveTo>
                <a:cubicBezTo>
                  <a:pt x="6134963" y="1312029"/>
                  <a:pt x="6110406" y="1321170"/>
                  <a:pt x="6100311" y="1339451"/>
                </a:cubicBezTo>
                <a:cubicBezTo>
                  <a:pt x="6089124" y="1354458"/>
                  <a:pt x="6083530" y="1438905"/>
                  <a:pt x="6083530" y="1592794"/>
                </a:cubicBezTo>
                <a:cubicBezTo>
                  <a:pt x="6083530" y="1763599"/>
                  <a:pt x="6089669" y="1863053"/>
                  <a:pt x="6101948" y="1891157"/>
                </a:cubicBezTo>
                <a:cubicBezTo>
                  <a:pt x="6109315" y="1907801"/>
                  <a:pt x="6134144" y="1916123"/>
                  <a:pt x="6176436" y="1916123"/>
                </a:cubicBezTo>
                <a:cubicBezTo>
                  <a:pt x="6222821" y="1916123"/>
                  <a:pt x="6249970" y="1906982"/>
                  <a:pt x="6257882" y="1888701"/>
                </a:cubicBezTo>
                <a:cubicBezTo>
                  <a:pt x="6265249" y="1865236"/>
                  <a:pt x="6268933" y="1777378"/>
                  <a:pt x="6268933" y="1625127"/>
                </a:cubicBezTo>
                <a:cubicBezTo>
                  <a:pt x="6268933" y="1453230"/>
                  <a:pt x="6264431" y="1359096"/>
                  <a:pt x="6255427" y="1342725"/>
                </a:cubicBezTo>
                <a:cubicBezTo>
                  <a:pt x="6243694" y="1322261"/>
                  <a:pt x="6216545" y="1312029"/>
                  <a:pt x="6173981" y="1312029"/>
                </a:cubicBezTo>
                <a:close/>
                <a:moveTo>
                  <a:pt x="6840470" y="1306709"/>
                </a:moveTo>
                <a:cubicBezTo>
                  <a:pt x="6799270" y="1306709"/>
                  <a:pt x="6761480" y="1316804"/>
                  <a:pt x="6727100" y="1336995"/>
                </a:cubicBezTo>
                <a:cubicBezTo>
                  <a:pt x="6692721" y="1357186"/>
                  <a:pt x="6666527" y="1385699"/>
                  <a:pt x="6648519" y="1422534"/>
                </a:cubicBezTo>
                <a:cubicBezTo>
                  <a:pt x="6636241" y="1447637"/>
                  <a:pt x="6630102" y="1469192"/>
                  <a:pt x="6630102" y="1487200"/>
                </a:cubicBezTo>
                <a:cubicBezTo>
                  <a:pt x="6630102" y="1505481"/>
                  <a:pt x="6636513" y="1519533"/>
                  <a:pt x="6649338" y="1529356"/>
                </a:cubicBezTo>
                <a:cubicBezTo>
                  <a:pt x="6662162" y="1539178"/>
                  <a:pt x="6678123" y="1543544"/>
                  <a:pt x="6697223" y="1542453"/>
                </a:cubicBezTo>
                <a:cubicBezTo>
                  <a:pt x="6715777" y="1541361"/>
                  <a:pt x="6731738" y="1528060"/>
                  <a:pt x="6745108" y="1502548"/>
                </a:cubicBezTo>
                <a:cubicBezTo>
                  <a:pt x="6758478" y="1477036"/>
                  <a:pt x="6774986" y="1464281"/>
                  <a:pt x="6794631" y="1464281"/>
                </a:cubicBezTo>
                <a:cubicBezTo>
                  <a:pt x="6819734" y="1464281"/>
                  <a:pt x="6835831" y="1467691"/>
                  <a:pt x="6842926" y="1474512"/>
                </a:cubicBezTo>
                <a:cubicBezTo>
                  <a:pt x="6847019" y="1477787"/>
                  <a:pt x="6853976" y="1491157"/>
                  <a:pt x="6863799" y="1514622"/>
                </a:cubicBezTo>
                <a:cubicBezTo>
                  <a:pt x="6865709" y="1518442"/>
                  <a:pt x="6866664" y="1522671"/>
                  <a:pt x="6866664" y="1527309"/>
                </a:cubicBezTo>
                <a:cubicBezTo>
                  <a:pt x="6866664" y="1544499"/>
                  <a:pt x="6845927" y="1567691"/>
                  <a:pt x="6804454" y="1596886"/>
                </a:cubicBezTo>
                <a:cubicBezTo>
                  <a:pt x="6746336" y="1637541"/>
                  <a:pt x="6708410" y="1666873"/>
                  <a:pt x="6690675" y="1684881"/>
                </a:cubicBezTo>
                <a:cubicBezTo>
                  <a:pt x="6649201" y="1725536"/>
                  <a:pt x="6628464" y="1768237"/>
                  <a:pt x="6628464" y="1812985"/>
                </a:cubicBezTo>
                <a:cubicBezTo>
                  <a:pt x="6628464" y="1835904"/>
                  <a:pt x="6633785" y="1859915"/>
                  <a:pt x="6644426" y="1885018"/>
                </a:cubicBezTo>
                <a:cubicBezTo>
                  <a:pt x="6659979" y="1902480"/>
                  <a:pt x="6717823" y="1911211"/>
                  <a:pt x="6817960" y="1911211"/>
                </a:cubicBezTo>
                <a:cubicBezTo>
                  <a:pt x="6850429" y="1911211"/>
                  <a:pt x="6885354" y="1909847"/>
                  <a:pt x="6922735" y="1907119"/>
                </a:cubicBezTo>
                <a:cubicBezTo>
                  <a:pt x="6981943" y="1902480"/>
                  <a:pt x="7013185" y="1896068"/>
                  <a:pt x="7016459" y="1887883"/>
                </a:cubicBezTo>
                <a:cubicBezTo>
                  <a:pt x="7035559" y="1878333"/>
                  <a:pt x="7045109" y="1851730"/>
                  <a:pt x="7045109" y="1808074"/>
                </a:cubicBezTo>
                <a:cubicBezTo>
                  <a:pt x="7045109" y="1765509"/>
                  <a:pt x="7033376" y="1740406"/>
                  <a:pt x="7009911" y="1732767"/>
                </a:cubicBezTo>
                <a:cubicBezTo>
                  <a:pt x="6998179" y="1726491"/>
                  <a:pt x="6981943" y="1723353"/>
                  <a:pt x="6961207" y="1723353"/>
                </a:cubicBezTo>
                <a:cubicBezTo>
                  <a:pt x="6938287" y="1723353"/>
                  <a:pt x="6913185" y="1726764"/>
                  <a:pt x="6885900" y="1733585"/>
                </a:cubicBezTo>
                <a:cubicBezTo>
                  <a:pt x="6886446" y="1730038"/>
                  <a:pt x="6900361" y="1720761"/>
                  <a:pt x="6927646" y="1705754"/>
                </a:cubicBezTo>
                <a:cubicBezTo>
                  <a:pt x="7002681" y="1663735"/>
                  <a:pt x="7040197" y="1601389"/>
                  <a:pt x="7040197" y="1518715"/>
                </a:cubicBezTo>
                <a:cubicBezTo>
                  <a:pt x="7040197" y="1492521"/>
                  <a:pt x="7037060" y="1465236"/>
                  <a:pt x="7030784" y="1436859"/>
                </a:cubicBezTo>
                <a:cubicBezTo>
                  <a:pt x="7021780" y="1395931"/>
                  <a:pt x="6998042" y="1363462"/>
                  <a:pt x="6959570" y="1339451"/>
                </a:cubicBezTo>
                <a:cubicBezTo>
                  <a:pt x="6924372" y="1317623"/>
                  <a:pt x="6884672" y="1306709"/>
                  <a:pt x="6840470" y="1306709"/>
                </a:cubicBezTo>
                <a:close/>
                <a:moveTo>
                  <a:pt x="5804329" y="1302616"/>
                </a:moveTo>
                <a:cubicBezTo>
                  <a:pt x="5733387" y="1302616"/>
                  <a:pt x="5690140" y="1319124"/>
                  <a:pt x="5674588" y="1352139"/>
                </a:cubicBezTo>
                <a:cubicBezTo>
                  <a:pt x="5651123" y="1401798"/>
                  <a:pt x="5630113" y="1480515"/>
                  <a:pt x="5611559" y="1588292"/>
                </a:cubicBezTo>
                <a:cubicBezTo>
                  <a:pt x="5596006" y="1680516"/>
                  <a:pt x="5588230" y="1758551"/>
                  <a:pt x="5588230" y="1822398"/>
                </a:cubicBezTo>
                <a:cubicBezTo>
                  <a:pt x="5588230" y="1855413"/>
                  <a:pt x="5590959" y="1874377"/>
                  <a:pt x="5596416" y="1879288"/>
                </a:cubicBezTo>
                <a:cubicBezTo>
                  <a:pt x="5613333" y="1901116"/>
                  <a:pt x="5640208" y="1912030"/>
                  <a:pt x="5677043" y="1912030"/>
                </a:cubicBezTo>
                <a:cubicBezTo>
                  <a:pt x="5704874" y="1912030"/>
                  <a:pt x="5728067" y="1904254"/>
                  <a:pt x="5746621" y="1888701"/>
                </a:cubicBezTo>
                <a:cubicBezTo>
                  <a:pt x="5759445" y="1878060"/>
                  <a:pt x="5767494" y="1855686"/>
                  <a:pt x="5770768" y="1821580"/>
                </a:cubicBezTo>
                <a:cubicBezTo>
                  <a:pt x="5775406" y="1775195"/>
                  <a:pt x="5778545" y="1740270"/>
                  <a:pt x="5780181" y="1716805"/>
                </a:cubicBezTo>
                <a:cubicBezTo>
                  <a:pt x="5779635" y="1710529"/>
                  <a:pt x="5782978" y="1705277"/>
                  <a:pt x="5790209" y="1701048"/>
                </a:cubicBezTo>
                <a:cubicBezTo>
                  <a:pt x="5797439" y="1696818"/>
                  <a:pt x="5804192" y="1694704"/>
                  <a:pt x="5810468" y="1694704"/>
                </a:cubicBezTo>
                <a:cubicBezTo>
                  <a:pt x="5824929" y="1694704"/>
                  <a:pt x="5834069" y="1702889"/>
                  <a:pt x="5837889" y="1719260"/>
                </a:cubicBezTo>
                <a:cubicBezTo>
                  <a:pt x="5843074" y="1757733"/>
                  <a:pt x="5846757" y="1786791"/>
                  <a:pt x="5848940" y="1806437"/>
                </a:cubicBezTo>
                <a:cubicBezTo>
                  <a:pt x="5852760" y="1833176"/>
                  <a:pt x="5863401" y="1860598"/>
                  <a:pt x="5880864" y="1888701"/>
                </a:cubicBezTo>
                <a:cubicBezTo>
                  <a:pt x="5899145" y="1904799"/>
                  <a:pt x="5921791" y="1912849"/>
                  <a:pt x="5948804" y="1912849"/>
                </a:cubicBezTo>
                <a:cubicBezTo>
                  <a:pt x="5959990" y="1912849"/>
                  <a:pt x="5973360" y="1910939"/>
                  <a:pt x="5988913" y="1907119"/>
                </a:cubicBezTo>
                <a:cubicBezTo>
                  <a:pt x="6008012" y="1901934"/>
                  <a:pt x="6019472" y="1895795"/>
                  <a:pt x="6023292" y="1888701"/>
                </a:cubicBezTo>
                <a:cubicBezTo>
                  <a:pt x="6028204" y="1885154"/>
                  <a:pt x="6030659" y="1871375"/>
                  <a:pt x="6030659" y="1847364"/>
                </a:cubicBezTo>
                <a:cubicBezTo>
                  <a:pt x="6030659" y="1794431"/>
                  <a:pt x="6020427" y="1710393"/>
                  <a:pt x="5999963" y="1595249"/>
                </a:cubicBezTo>
                <a:cubicBezTo>
                  <a:pt x="5978681" y="1473285"/>
                  <a:pt x="5958217" y="1393066"/>
                  <a:pt x="5938572" y="1354594"/>
                </a:cubicBezTo>
                <a:cubicBezTo>
                  <a:pt x="5929568" y="1336040"/>
                  <a:pt x="5909786" y="1322398"/>
                  <a:pt x="5879226" y="1313667"/>
                </a:cubicBezTo>
                <a:cubicBezTo>
                  <a:pt x="5856307" y="1306299"/>
                  <a:pt x="5831341" y="1302616"/>
                  <a:pt x="5804329" y="1302616"/>
                </a:cubicBezTo>
                <a:close/>
                <a:moveTo>
                  <a:pt x="5304229" y="1298523"/>
                </a:moveTo>
                <a:cubicBezTo>
                  <a:pt x="5266302" y="1298523"/>
                  <a:pt x="5231378" y="1303298"/>
                  <a:pt x="5199455" y="1312848"/>
                </a:cubicBezTo>
                <a:cubicBezTo>
                  <a:pt x="5153615" y="1326218"/>
                  <a:pt x="5128240" y="1347091"/>
                  <a:pt x="5123329" y="1375467"/>
                </a:cubicBezTo>
                <a:cubicBezTo>
                  <a:pt x="5112142" y="1403571"/>
                  <a:pt x="5106548" y="1468919"/>
                  <a:pt x="5106548" y="1571511"/>
                </a:cubicBezTo>
                <a:cubicBezTo>
                  <a:pt x="5106548" y="1721853"/>
                  <a:pt x="5119372" y="1818306"/>
                  <a:pt x="5145021" y="1860870"/>
                </a:cubicBezTo>
                <a:cubicBezTo>
                  <a:pt x="5158935" y="1883790"/>
                  <a:pt x="5185538" y="1899206"/>
                  <a:pt x="5224829" y="1907119"/>
                </a:cubicBezTo>
                <a:cubicBezTo>
                  <a:pt x="5247749" y="1911484"/>
                  <a:pt x="5284856" y="1913667"/>
                  <a:pt x="5336153" y="1913667"/>
                </a:cubicBezTo>
                <a:cubicBezTo>
                  <a:pt x="5353069" y="1913667"/>
                  <a:pt x="5378854" y="1908619"/>
                  <a:pt x="5413506" y="1898524"/>
                </a:cubicBezTo>
                <a:cubicBezTo>
                  <a:pt x="5450886" y="1888428"/>
                  <a:pt x="5474353" y="1878606"/>
                  <a:pt x="5483902" y="1869056"/>
                </a:cubicBezTo>
                <a:cubicBezTo>
                  <a:pt x="5515552" y="1839042"/>
                  <a:pt x="5531378" y="1801389"/>
                  <a:pt x="5531378" y="1756095"/>
                </a:cubicBezTo>
                <a:cubicBezTo>
                  <a:pt x="5531378" y="1716532"/>
                  <a:pt x="5517189" y="1679970"/>
                  <a:pt x="5488813" y="1646409"/>
                </a:cubicBezTo>
                <a:cubicBezTo>
                  <a:pt x="5457435" y="1617214"/>
                  <a:pt x="5425784" y="1596205"/>
                  <a:pt x="5393861" y="1583380"/>
                </a:cubicBezTo>
                <a:cubicBezTo>
                  <a:pt x="5422510" y="1570556"/>
                  <a:pt x="5445975" y="1552957"/>
                  <a:pt x="5464256" y="1530583"/>
                </a:cubicBezTo>
                <a:cubicBezTo>
                  <a:pt x="5484993" y="1505481"/>
                  <a:pt x="5495634" y="1478605"/>
                  <a:pt x="5496180" y="1449956"/>
                </a:cubicBezTo>
                <a:cubicBezTo>
                  <a:pt x="5496726" y="1431675"/>
                  <a:pt x="5492087" y="1408892"/>
                  <a:pt x="5482265" y="1381607"/>
                </a:cubicBezTo>
                <a:cubicBezTo>
                  <a:pt x="5468076" y="1343407"/>
                  <a:pt x="5450068" y="1321306"/>
                  <a:pt x="5428241" y="1315304"/>
                </a:cubicBezTo>
                <a:cubicBezTo>
                  <a:pt x="5388676" y="1304117"/>
                  <a:pt x="5347339" y="1298523"/>
                  <a:pt x="5304229" y="1298523"/>
                </a:cubicBezTo>
                <a:close/>
                <a:moveTo>
                  <a:pt x="5715106" y="1128264"/>
                </a:moveTo>
                <a:cubicBezTo>
                  <a:pt x="5703646" y="1128810"/>
                  <a:pt x="5694779" y="1137132"/>
                  <a:pt x="5688504" y="1153230"/>
                </a:cubicBezTo>
                <a:cubicBezTo>
                  <a:pt x="5682500" y="1167418"/>
                  <a:pt x="5682228" y="1179287"/>
                  <a:pt x="5687685" y="1188837"/>
                </a:cubicBezTo>
                <a:cubicBezTo>
                  <a:pt x="5704056" y="1197841"/>
                  <a:pt x="5728203" y="1208755"/>
                  <a:pt x="5760127" y="1221579"/>
                </a:cubicBezTo>
                <a:cubicBezTo>
                  <a:pt x="5805420" y="1239860"/>
                  <a:pt x="5842801" y="1253230"/>
                  <a:pt x="5872269" y="1261688"/>
                </a:cubicBezTo>
                <a:cubicBezTo>
                  <a:pt x="5882091" y="1263053"/>
                  <a:pt x="5890413" y="1255413"/>
                  <a:pt x="5897235" y="1238769"/>
                </a:cubicBezTo>
                <a:cubicBezTo>
                  <a:pt x="5904874" y="1219124"/>
                  <a:pt x="5903374" y="1206163"/>
                  <a:pt x="5892733" y="1199888"/>
                </a:cubicBezTo>
                <a:cubicBezTo>
                  <a:pt x="5871450" y="1187336"/>
                  <a:pt x="5839800" y="1172602"/>
                  <a:pt x="5797780" y="1155686"/>
                </a:cubicBezTo>
                <a:cubicBezTo>
                  <a:pt x="5761491" y="1141224"/>
                  <a:pt x="5733934" y="1132084"/>
                  <a:pt x="5715106" y="1128264"/>
                </a:cubicBezTo>
                <a:close/>
                <a:moveTo>
                  <a:pt x="0" y="0"/>
                </a:moveTo>
                <a:lnTo>
                  <a:pt x="12192000" y="0"/>
                </a:lnTo>
                <a:lnTo>
                  <a:pt x="12192000" y="6858000"/>
                </a:lnTo>
                <a:lnTo>
                  <a:pt x="0" y="6858000"/>
                </a:lnTo>
                <a:close/>
              </a:path>
            </a:pathLst>
          </a:cu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extBox 1">
            <a:extLst>
              <a:ext uri="{FF2B5EF4-FFF2-40B4-BE49-F238E27FC236}">
                <a16:creationId xmlns:a16="http://schemas.microsoft.com/office/drawing/2014/main" id="{4A79CBC4-28C5-92B6-D745-BB33EEFC289E}"/>
              </a:ext>
            </a:extLst>
          </p:cNvPr>
          <p:cNvSpPr txBox="1"/>
          <p:nvPr/>
        </p:nvSpPr>
        <p:spPr>
          <a:xfrm>
            <a:off x="3673098" y="4773479"/>
            <a:ext cx="5625885" cy="461665"/>
          </a:xfrm>
          <a:prstGeom prst="rect">
            <a:avLst/>
          </a:prstGeom>
          <a:noFill/>
        </p:spPr>
        <p:txBody>
          <a:bodyPr wrap="square" rtlCol="0">
            <a:spAutoFit/>
          </a:bodyPr>
          <a:lstStyle/>
          <a:p>
            <a:r>
              <a:rPr lang="en-US" sz="2400" b="1" dirty="0" err="1">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Giáo</a:t>
            </a:r>
            <a:r>
              <a:rPr lang="en-US" sz="2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 </a:t>
            </a:r>
            <a:r>
              <a:rPr lang="en-US" sz="2400" b="1" dirty="0" err="1">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viên</a:t>
            </a:r>
            <a:r>
              <a:rPr lang="en-US" sz="2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 </a:t>
            </a:r>
            <a:r>
              <a:rPr lang="en-US" sz="2400" b="1" dirty="0" err="1">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giảng</a:t>
            </a:r>
            <a:r>
              <a:rPr lang="en-US" sz="2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 </a:t>
            </a:r>
            <a:r>
              <a:rPr lang="en-US" sz="2400" b="1" dirty="0" err="1">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dạy</a:t>
            </a:r>
            <a:r>
              <a:rPr lang="en-US" sz="2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 BÙI THỊ VÂN ANH</a:t>
            </a:r>
          </a:p>
        </p:txBody>
      </p:sp>
      <p:pic>
        <p:nvPicPr>
          <p:cNvPr id="5" name="Picture 4" descr="A logo with a book and flame&#10;&#10;Description automatically generated">
            <a:extLst>
              <a:ext uri="{FF2B5EF4-FFF2-40B4-BE49-F238E27FC236}">
                <a16:creationId xmlns:a16="http://schemas.microsoft.com/office/drawing/2014/main" id="{812D75D0-164D-3E5A-3F66-E170317FA8D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
            <a:ext cx="1239865" cy="1239865"/>
          </a:xfrm>
          <a:prstGeom prst="rect">
            <a:avLst/>
          </a:prstGeom>
        </p:spPr>
      </p:pic>
    </p:spTree>
    <p:extLst>
      <p:ext uri="{BB962C8B-B14F-4D97-AF65-F5344CB8AC3E}">
        <p14:creationId xmlns:p14="http://schemas.microsoft.com/office/powerpoint/2010/main" val="72517252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文本框 51">
            <a:extLst>
              <a:ext uri="{FF2B5EF4-FFF2-40B4-BE49-F238E27FC236}">
                <a16:creationId xmlns:a16="http://schemas.microsoft.com/office/drawing/2014/main" id="{1DE0940C-B388-765E-204F-3D45BA8BC473}"/>
              </a:ext>
            </a:extLst>
          </p:cNvPr>
          <p:cNvSpPr txBox="1"/>
          <p:nvPr/>
        </p:nvSpPr>
        <p:spPr>
          <a:xfrm>
            <a:off x="1433638" y="453280"/>
            <a:ext cx="916502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solidFill>
                    <a:schemeClr val="accent1">
                      <a:lumMod val="75000"/>
                    </a:schemeClr>
                  </a:solidFill>
                </a:ln>
                <a:solidFill>
                  <a:srgbClr val="FF0000"/>
                </a:solidFill>
                <a:effectLst/>
                <a:uLnTx/>
                <a:uFillTx/>
                <a:latin typeface="UTM Cookies" panose="02040603050506020204" pitchFamily="18" charset="0"/>
                <a:ea typeface="Cambria" panose="02040503050406030204" pitchFamily="18" charset="0"/>
                <a:cs typeface="Calibri Light" panose="020F0302020204030204" pitchFamily="34" charset="0"/>
              </a:rPr>
              <a:t>NỘI DUNG BÀI HỌC</a:t>
            </a:r>
            <a:endParaRPr kumimoji="0" lang="zh-CN" altLang="en-US" sz="4000" b="0" i="0" u="none" strike="noStrike" kern="1200" cap="none" spc="0" normalizeH="0" baseline="0" noProof="0" dirty="0">
              <a:ln>
                <a:solidFill>
                  <a:schemeClr val="accent1">
                    <a:lumMod val="75000"/>
                  </a:schemeClr>
                </a:solidFill>
              </a:ln>
              <a:solidFill>
                <a:srgbClr val="FF0000"/>
              </a:solidFill>
              <a:effectLst/>
              <a:uLnTx/>
              <a:uFillTx/>
              <a:latin typeface="UTM Cookies" panose="02040603050506020204" pitchFamily="18" charset="0"/>
              <a:ea typeface="汉仪喵魂体W" panose="00020600040101010101" pitchFamily="18" charset="-122"/>
              <a:cs typeface="Calibri Light" panose="020F0302020204030204" pitchFamily="34" charset="0"/>
            </a:endParaRPr>
          </a:p>
        </p:txBody>
      </p:sp>
      <p:pic>
        <p:nvPicPr>
          <p:cNvPr id="16" name="Picture 15">
            <a:extLst>
              <a:ext uri="{FF2B5EF4-FFF2-40B4-BE49-F238E27FC236}">
                <a16:creationId xmlns:a16="http://schemas.microsoft.com/office/drawing/2014/main" id="{5E094417-1C82-B274-6FB6-EFB2BFF184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1582575" cy="1265687"/>
          </a:xfrm>
          <a:prstGeom prst="rect">
            <a:avLst/>
          </a:prstGeom>
        </p:spPr>
      </p:pic>
      <p:sp>
        <p:nvSpPr>
          <p:cNvPr id="18" name="Rectangle: Rounded Corners 17">
            <a:extLst>
              <a:ext uri="{FF2B5EF4-FFF2-40B4-BE49-F238E27FC236}">
                <a16:creationId xmlns:a16="http://schemas.microsoft.com/office/drawing/2014/main" id="{B6BC3746-7EF3-1365-E1C7-9854F7BE8EDF}"/>
              </a:ext>
            </a:extLst>
          </p:cNvPr>
          <p:cNvSpPr/>
          <p:nvPr/>
        </p:nvSpPr>
        <p:spPr>
          <a:xfrm>
            <a:off x="1582575" y="1718967"/>
            <a:ext cx="4037264" cy="1838963"/>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just"/>
            <a:r>
              <a:rPr lang="vi-VN" altLang="en-US" sz="2200" b="1" dirty="0">
                <a:latin typeface="Cambria" panose="02040503050406030204" pitchFamily="18" charset="0"/>
                <a:ea typeface="Cambria" panose="02040503050406030204" pitchFamily="18" charset="0"/>
              </a:rPr>
              <a:t>1. Biểu hiện sự đa dạng của các dân tộc và các nền văn hóa trên thế giới</a:t>
            </a:r>
            <a:endParaRPr lang="vi-VN" altLang="en-US" sz="2200" dirty="0">
              <a:latin typeface="Cambria" panose="02040503050406030204" pitchFamily="18" charset="0"/>
              <a:ea typeface="Cambria" panose="02040503050406030204" pitchFamily="18" charset="0"/>
            </a:endParaRPr>
          </a:p>
        </p:txBody>
      </p:sp>
      <p:sp>
        <p:nvSpPr>
          <p:cNvPr id="19" name="Rectangle: Rounded Corners 18">
            <a:extLst>
              <a:ext uri="{FF2B5EF4-FFF2-40B4-BE49-F238E27FC236}">
                <a16:creationId xmlns:a16="http://schemas.microsoft.com/office/drawing/2014/main" id="{6D053C52-6E60-05BF-26CE-9FD9DA88420E}"/>
              </a:ext>
            </a:extLst>
          </p:cNvPr>
          <p:cNvSpPr/>
          <p:nvPr/>
        </p:nvSpPr>
        <p:spPr>
          <a:xfrm>
            <a:off x="4148380" y="4204867"/>
            <a:ext cx="4037263" cy="1838963"/>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just"/>
            <a:r>
              <a:rPr lang="vi-VN" altLang="en-US" sz="2200" b="1" dirty="0">
                <a:latin typeface="Cambria" panose="02040503050406030204" pitchFamily="18" charset="0"/>
                <a:ea typeface="Cambria" panose="02040503050406030204" pitchFamily="18" charset="0"/>
              </a:rPr>
              <a:t>3. Thực hiện tôn trọng sự đa dạng của các dân tộc và các nền văn hóa trên thế giới </a:t>
            </a:r>
          </a:p>
        </p:txBody>
      </p:sp>
      <p:sp>
        <p:nvSpPr>
          <p:cNvPr id="20" name="Rectangle: Rounded Corners 19">
            <a:extLst>
              <a:ext uri="{FF2B5EF4-FFF2-40B4-BE49-F238E27FC236}">
                <a16:creationId xmlns:a16="http://schemas.microsoft.com/office/drawing/2014/main" id="{8DC4CBCA-5CF0-92CE-D241-65332B1156CF}"/>
              </a:ext>
            </a:extLst>
          </p:cNvPr>
          <p:cNvSpPr/>
          <p:nvPr/>
        </p:nvSpPr>
        <p:spPr>
          <a:xfrm>
            <a:off x="7465020" y="1686901"/>
            <a:ext cx="3895238" cy="1838963"/>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just"/>
            <a:r>
              <a:rPr lang="vi-VN" altLang="en-US" sz="2200" b="1" dirty="0">
                <a:latin typeface="Cambria" panose="02040503050406030204" pitchFamily="18" charset="0"/>
                <a:ea typeface="Cambria" panose="02040503050406030204" pitchFamily="18" charset="0"/>
              </a:rPr>
              <a:t>2. Ý nghĩa của việc tôn trọng sự đa dạng của các dân tộc và các nền văn hóa trên thế giới</a:t>
            </a:r>
            <a:r>
              <a:rPr lang="vi-VN" altLang="en-US" sz="2200" dirty="0">
                <a:latin typeface="Cambria" panose="02040503050406030204" pitchFamily="18" charset="0"/>
                <a:ea typeface="Cambria" panose="02040503050406030204" pitchFamily="18" charset="0"/>
              </a:rPr>
              <a:t> </a:t>
            </a:r>
          </a:p>
        </p:txBody>
      </p:sp>
      <p:pic>
        <p:nvPicPr>
          <p:cNvPr id="22" name="Picture 21" descr="A person and person wearing traditional clothes&#10;&#10;Description automatically generated">
            <a:extLst>
              <a:ext uri="{FF2B5EF4-FFF2-40B4-BE49-F238E27FC236}">
                <a16:creationId xmlns:a16="http://schemas.microsoft.com/office/drawing/2014/main" id="{60154A44-A566-75BB-A44E-A585B43761C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78969" y="1614446"/>
            <a:ext cx="2055318" cy="1964826"/>
          </a:xfrm>
          <a:prstGeom prst="rect">
            <a:avLst/>
          </a:prstGeom>
          <a:ln>
            <a:noFill/>
          </a:ln>
          <a:effectLst>
            <a:softEdge rad="112500"/>
          </a:effectLst>
        </p:spPr>
      </p:pic>
      <p:pic>
        <p:nvPicPr>
          <p:cNvPr id="24" name="Picture 23" descr="A cartoon of a child and child&#10;&#10;Description automatically generated">
            <a:extLst>
              <a:ext uri="{FF2B5EF4-FFF2-40B4-BE49-F238E27FC236}">
                <a16:creationId xmlns:a16="http://schemas.microsoft.com/office/drawing/2014/main" id="{45CAC07D-723F-178E-F894-0289799AB72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889356" y="1673472"/>
            <a:ext cx="1839986" cy="1964826"/>
          </a:xfrm>
          <a:prstGeom prst="rect">
            <a:avLst/>
          </a:prstGeom>
          <a:ln>
            <a:noFill/>
          </a:ln>
          <a:effectLst>
            <a:softEdge rad="112500"/>
          </a:effectLst>
        </p:spPr>
      </p:pic>
      <p:pic>
        <p:nvPicPr>
          <p:cNvPr id="26" name="Picture 25" descr="A cartoon of a child and child&#10;&#10;Description automatically generated">
            <a:extLst>
              <a:ext uri="{FF2B5EF4-FFF2-40B4-BE49-F238E27FC236}">
                <a16:creationId xmlns:a16="http://schemas.microsoft.com/office/drawing/2014/main" id="{C7083EED-88E0-7384-C947-4202E5F73A2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308394" y="4188685"/>
            <a:ext cx="1964826" cy="1964826"/>
          </a:xfrm>
          <a:prstGeom prst="rect">
            <a:avLst/>
          </a:prstGeom>
          <a:ln>
            <a:noFill/>
          </a:ln>
          <a:effectLst>
            <a:softEdge rad="112500"/>
          </a:effectLst>
        </p:spPr>
      </p:pic>
      <p:sp>
        <p:nvSpPr>
          <p:cNvPr id="65" name="TextBox 64">
            <a:extLst>
              <a:ext uri="{FF2B5EF4-FFF2-40B4-BE49-F238E27FC236}">
                <a16:creationId xmlns:a16="http://schemas.microsoft.com/office/drawing/2014/main" id="{831023FE-26A4-5AAA-6342-77F8E9D4DC2F}"/>
              </a:ext>
            </a:extLst>
          </p:cNvPr>
          <p:cNvSpPr txBox="1"/>
          <p:nvPr/>
        </p:nvSpPr>
        <p:spPr>
          <a:xfrm>
            <a:off x="4273221" y="3042704"/>
            <a:ext cx="1263082" cy="461665"/>
          </a:xfrm>
          <a:prstGeom prst="rect">
            <a:avLst/>
          </a:prstGeom>
          <a:solidFill>
            <a:srgbClr val="FFFF00"/>
          </a:solidFill>
          <a:ln>
            <a:noFill/>
          </a:ln>
          <a:effectLst>
            <a:glow rad="63500">
              <a:schemeClr val="accent3">
                <a:satMod val="175000"/>
                <a:alpha val="40000"/>
              </a:schemeClr>
            </a:glow>
            <a:outerShdw blurRad="50800" dist="38100" dir="5400000" algn="t" rotWithShape="0">
              <a:prstClr val="black">
                <a:alpha val="40000"/>
              </a:prstClr>
            </a:outerShdw>
          </a:effectLst>
        </p:spPr>
        <p:txBody>
          <a:bodyPr wrap="square" rtlCol="0">
            <a:spAutoFit/>
          </a:bodyPr>
          <a:lstStyle/>
          <a:p>
            <a:r>
              <a:rPr lang="en-US" sz="2400" dirty="0">
                <a:solidFill>
                  <a:srgbClr val="FF0000"/>
                </a:solidFill>
                <a:latin typeface="UTM Cookies" panose="02040603050506020204" pitchFamily="18" charset="0"/>
              </a:rPr>
              <a:t>TIẾT 1</a:t>
            </a:r>
          </a:p>
        </p:txBody>
      </p:sp>
    </p:spTree>
    <p:custDataLst>
      <p:tags r:id="rId1"/>
    </p:custDataLst>
    <p:extLst>
      <p:ext uri="{BB962C8B-B14F-4D97-AF65-F5344CB8AC3E}">
        <p14:creationId xmlns:p14="http://schemas.microsoft.com/office/powerpoint/2010/main" val="3662814665"/>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Effect transition="in" filter="barn(inVertical)">
                                      <p:cBhvr>
                                        <p:cTn id="7" dur="500"/>
                                        <p:tgtEl>
                                          <p:spTgt spid="18">
                                            <p:txEl>
                                              <p:pRg st="0" end="0"/>
                                            </p:txEl>
                                          </p:spTgt>
                                        </p:tgtEl>
                                      </p:cBhvr>
                                    </p:animEffect>
                                  </p:childTnLst>
                                </p:cTn>
                              </p:par>
                              <p:par>
                                <p:cTn id="8" presetID="16" presetClass="entr" presetSubtype="21" fill="hold" nodeType="withEffect">
                                  <p:stCondLst>
                                    <p:cond delay="0"/>
                                  </p:stCondLst>
                                  <p:childTnLst>
                                    <p:set>
                                      <p:cBhvr>
                                        <p:cTn id="9" dur="1" fill="hold">
                                          <p:stCondLst>
                                            <p:cond delay="0"/>
                                          </p:stCondLst>
                                        </p:cTn>
                                        <p:tgtEl>
                                          <p:spTgt spid="20">
                                            <p:txEl>
                                              <p:pRg st="0" end="0"/>
                                            </p:txEl>
                                          </p:spTgt>
                                        </p:tgtEl>
                                        <p:attrNameLst>
                                          <p:attrName>style.visibility</p:attrName>
                                        </p:attrNameLst>
                                      </p:cBhvr>
                                      <p:to>
                                        <p:strVal val="visible"/>
                                      </p:to>
                                    </p:set>
                                    <p:animEffect transition="in" filter="barn(inVertical)">
                                      <p:cBhvr>
                                        <p:cTn id="10" dur="500"/>
                                        <p:tgtEl>
                                          <p:spTgt spid="20">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19">
                                            <p:txEl>
                                              <p:pRg st="0" end="0"/>
                                            </p:txEl>
                                          </p:spTgt>
                                        </p:tgtEl>
                                        <p:attrNameLst>
                                          <p:attrName>style.visibility</p:attrName>
                                        </p:attrNameLst>
                                      </p:cBhvr>
                                      <p:to>
                                        <p:strVal val="visible"/>
                                      </p:to>
                                    </p:set>
                                    <p:animEffect transition="in" filter="barn(inVertical)">
                                      <p:cBhvr>
                                        <p:cTn id="13" dur="500"/>
                                        <p:tgtEl>
                                          <p:spTgt spid="19">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65"/>
                                        </p:tgtEl>
                                        <p:attrNameLst>
                                          <p:attrName>style.visibility</p:attrName>
                                        </p:attrNameLst>
                                      </p:cBhvr>
                                      <p:to>
                                        <p:strVal val="visible"/>
                                      </p:to>
                                    </p:set>
                                    <p:animEffect transition="in" filter="barn(inVertical)">
                                      <p:cBhvr>
                                        <p:cTn id="1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5E094417-1C82-B274-6FB6-EFB2BFF184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1582575" cy="1265687"/>
          </a:xfrm>
          <a:prstGeom prst="rect">
            <a:avLst/>
          </a:prstGeom>
        </p:spPr>
      </p:pic>
      <p:cxnSp>
        <p:nvCxnSpPr>
          <p:cNvPr id="3" name="Straight Connector 2">
            <a:extLst>
              <a:ext uri="{FF2B5EF4-FFF2-40B4-BE49-F238E27FC236}">
                <a16:creationId xmlns:a16="http://schemas.microsoft.com/office/drawing/2014/main" id="{E717D61F-A6DA-4FA6-2ACC-AB8D4061A207}"/>
              </a:ext>
            </a:extLst>
          </p:cNvPr>
          <p:cNvCxnSpPr>
            <a:cxnSpLocks/>
          </p:cNvCxnSpPr>
          <p:nvPr/>
        </p:nvCxnSpPr>
        <p:spPr>
          <a:xfrm>
            <a:off x="1456841" y="814170"/>
            <a:ext cx="9903417" cy="8471"/>
          </a:xfrm>
          <a:prstGeom prst="line">
            <a:avLst/>
          </a:prstGeom>
        </p:spPr>
        <p:style>
          <a:lnRef idx="3">
            <a:schemeClr val="accent1"/>
          </a:lnRef>
          <a:fillRef idx="0">
            <a:schemeClr val="accent1"/>
          </a:fillRef>
          <a:effectRef idx="2">
            <a:schemeClr val="accent1"/>
          </a:effectRef>
          <a:fontRef idx="minor">
            <a:schemeClr val="tx1"/>
          </a:fontRef>
        </p:style>
      </p:cxnSp>
      <p:sp>
        <p:nvSpPr>
          <p:cNvPr id="7" name="TextBox 6">
            <a:extLst>
              <a:ext uri="{FF2B5EF4-FFF2-40B4-BE49-F238E27FC236}">
                <a16:creationId xmlns:a16="http://schemas.microsoft.com/office/drawing/2014/main" id="{7EBA1EBB-F80E-64E1-4B59-D79541CBF4C3}"/>
              </a:ext>
            </a:extLst>
          </p:cNvPr>
          <p:cNvSpPr txBox="1"/>
          <p:nvPr/>
        </p:nvSpPr>
        <p:spPr>
          <a:xfrm>
            <a:off x="1519707" y="239409"/>
            <a:ext cx="9777683" cy="430887"/>
          </a:xfrm>
          <a:prstGeom prst="rect">
            <a:avLst/>
          </a:prstGeom>
          <a:noFill/>
        </p:spPr>
        <p:txBody>
          <a:bodyPr wrap="square" rtlCol="0">
            <a:spAutoFit/>
          </a:bodyPr>
          <a:lstStyle/>
          <a:p>
            <a:pPr algn="just"/>
            <a:r>
              <a:rPr lang="vi-VN" altLang="en-US" sz="2200" b="1" dirty="0">
                <a:solidFill>
                  <a:srgbClr val="002060"/>
                </a:solidFill>
                <a:latin typeface="Cambria" panose="02040503050406030204" pitchFamily="18" charset="0"/>
                <a:ea typeface="Cambria" panose="02040503050406030204" pitchFamily="18" charset="0"/>
              </a:rPr>
              <a:t>1. Biểu hiện sự đa dạng của các dân tộc và các nền văn hóa trên thế giới</a:t>
            </a:r>
            <a:endParaRPr lang="vi-VN" altLang="en-US" sz="2200" dirty="0">
              <a:solidFill>
                <a:srgbClr val="002060"/>
              </a:solidFill>
              <a:latin typeface="Cambria" panose="02040503050406030204" pitchFamily="18" charset="0"/>
              <a:ea typeface="Cambria" panose="02040503050406030204" pitchFamily="18" charset="0"/>
            </a:endParaRPr>
          </a:p>
        </p:txBody>
      </p:sp>
      <p:pic>
        <p:nvPicPr>
          <p:cNvPr id="12" name="Picture 11" descr="A yellow podium with scales of justice and gavel&#10;&#10;Description automatically generated">
            <a:extLst>
              <a:ext uri="{FF2B5EF4-FFF2-40B4-BE49-F238E27FC236}">
                <a16:creationId xmlns:a16="http://schemas.microsoft.com/office/drawing/2014/main" id="{E9ABA40D-0A0A-A97F-76A3-A641B7A9836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142408" y="5995465"/>
            <a:ext cx="1189703" cy="862535"/>
          </a:xfrm>
          <a:prstGeom prst="rect">
            <a:avLst/>
          </a:prstGeom>
        </p:spPr>
      </p:pic>
      <p:sp>
        <p:nvSpPr>
          <p:cNvPr id="23" name="文本框 51">
            <a:extLst>
              <a:ext uri="{FF2B5EF4-FFF2-40B4-BE49-F238E27FC236}">
                <a16:creationId xmlns:a16="http://schemas.microsoft.com/office/drawing/2014/main" id="{D2DFAAE4-2B65-9E72-A53D-B3B0FE83D4AC}"/>
              </a:ext>
            </a:extLst>
          </p:cNvPr>
          <p:cNvSpPr txBox="1"/>
          <p:nvPr/>
        </p:nvSpPr>
        <p:spPr>
          <a:xfrm>
            <a:off x="-1179129" y="1508550"/>
            <a:ext cx="800641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solidFill>
                    <a:schemeClr val="accent1">
                      <a:lumMod val="75000"/>
                    </a:schemeClr>
                  </a:solidFill>
                </a:ln>
                <a:solidFill>
                  <a:schemeClr val="accent5">
                    <a:lumMod val="75000"/>
                  </a:schemeClr>
                </a:solidFill>
                <a:effectLst/>
                <a:uLnTx/>
                <a:uFillTx/>
                <a:latin typeface="UTM Cookies" panose="02040603050506020204" pitchFamily="18" charset="0"/>
                <a:ea typeface="Cambria" panose="02040503050406030204" pitchFamily="18" charset="0"/>
                <a:cs typeface="Calibri Light" panose="020F0302020204030204" pitchFamily="34" charset="0"/>
              </a:rPr>
              <a:t>HOẠT ĐỘNG NHÓM</a:t>
            </a:r>
            <a:endParaRPr kumimoji="0" lang="zh-CN" altLang="en-US" sz="2800" b="0" i="0" u="none" strike="noStrike" kern="1200" cap="none" spc="0" normalizeH="0" baseline="0" noProof="0" dirty="0">
              <a:ln>
                <a:solidFill>
                  <a:schemeClr val="accent1">
                    <a:lumMod val="75000"/>
                  </a:schemeClr>
                </a:solidFill>
              </a:ln>
              <a:solidFill>
                <a:schemeClr val="accent5">
                  <a:lumMod val="75000"/>
                </a:schemeClr>
              </a:solidFill>
              <a:effectLst/>
              <a:uLnTx/>
              <a:uFillTx/>
              <a:latin typeface="UTM Cookies" panose="02040603050506020204" pitchFamily="18" charset="0"/>
              <a:ea typeface="汉仪喵魂体W" panose="00020600040101010101" pitchFamily="18" charset="-122"/>
              <a:cs typeface="Calibri Light" panose="020F0302020204030204" pitchFamily="34" charset="0"/>
            </a:endParaRPr>
          </a:p>
        </p:txBody>
      </p:sp>
      <p:grpSp>
        <p:nvGrpSpPr>
          <p:cNvPr id="28" name="Google Shape;284;p25">
            <a:extLst>
              <a:ext uri="{FF2B5EF4-FFF2-40B4-BE49-F238E27FC236}">
                <a16:creationId xmlns:a16="http://schemas.microsoft.com/office/drawing/2014/main" id="{63657DB2-8992-C679-A166-AB2EC02982F6}"/>
              </a:ext>
            </a:extLst>
          </p:cNvPr>
          <p:cNvGrpSpPr/>
          <p:nvPr/>
        </p:nvGrpSpPr>
        <p:grpSpPr>
          <a:xfrm rot="20433450">
            <a:off x="9956116" y="1017097"/>
            <a:ext cx="1955515" cy="791822"/>
            <a:chOff x="2489257" y="2639067"/>
            <a:chExt cx="2406830" cy="1875488"/>
          </a:xfrm>
          <a:solidFill>
            <a:schemeClr val="tx1"/>
          </a:solidFill>
        </p:grpSpPr>
        <p:sp>
          <p:nvSpPr>
            <p:cNvPr id="29" name="Google Shape;285;p25">
              <a:extLst>
                <a:ext uri="{FF2B5EF4-FFF2-40B4-BE49-F238E27FC236}">
                  <a16:creationId xmlns:a16="http://schemas.microsoft.com/office/drawing/2014/main" id="{FA021907-64B8-4435-A2CA-7F89EAF5C8CE}"/>
                </a:ext>
              </a:extLst>
            </p:cNvPr>
            <p:cNvSpPr/>
            <p:nvPr/>
          </p:nvSpPr>
          <p:spPr>
            <a:xfrm>
              <a:off x="2489257" y="2639067"/>
              <a:ext cx="1160693" cy="1271383"/>
            </a:xfrm>
            <a:custGeom>
              <a:avLst/>
              <a:gdLst/>
              <a:ahLst/>
              <a:cxnLst/>
              <a:rect l="l" t="t" r="r" b="b"/>
              <a:pathLst>
                <a:path w="49976" h="54742" extrusionOk="0">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0" name="Google Shape;286;p25">
              <a:extLst>
                <a:ext uri="{FF2B5EF4-FFF2-40B4-BE49-F238E27FC236}">
                  <a16:creationId xmlns:a16="http://schemas.microsoft.com/office/drawing/2014/main" id="{98D497DA-C9F7-D87B-3FC4-B778CCC415A1}"/>
                </a:ext>
              </a:extLst>
            </p:cNvPr>
            <p:cNvSpPr/>
            <p:nvPr/>
          </p:nvSpPr>
          <p:spPr>
            <a:xfrm>
              <a:off x="3106020" y="3927358"/>
              <a:ext cx="36208" cy="122465"/>
            </a:xfrm>
            <a:custGeom>
              <a:avLst/>
              <a:gdLst/>
              <a:ahLst/>
              <a:cxnLst/>
              <a:rect l="l" t="t" r="r" b="b"/>
              <a:pathLst>
                <a:path w="1559" h="5273" extrusionOk="0">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1" name="Google Shape;287;p25">
              <a:extLst>
                <a:ext uri="{FF2B5EF4-FFF2-40B4-BE49-F238E27FC236}">
                  <a16:creationId xmlns:a16="http://schemas.microsoft.com/office/drawing/2014/main" id="{3E9D0261-2239-67C5-8D4B-24C7B66C2C76}"/>
                </a:ext>
              </a:extLst>
            </p:cNvPr>
            <p:cNvSpPr/>
            <p:nvPr/>
          </p:nvSpPr>
          <p:spPr>
            <a:xfrm>
              <a:off x="3104742" y="4157216"/>
              <a:ext cx="50723" cy="108693"/>
            </a:xfrm>
            <a:custGeom>
              <a:avLst/>
              <a:gdLst/>
              <a:ahLst/>
              <a:cxnLst/>
              <a:rect l="l" t="t" r="r" b="b"/>
              <a:pathLst>
                <a:path w="2184" h="4680" extrusionOk="0">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2" name="Google Shape;288;p25">
              <a:extLst>
                <a:ext uri="{FF2B5EF4-FFF2-40B4-BE49-F238E27FC236}">
                  <a16:creationId xmlns:a16="http://schemas.microsoft.com/office/drawing/2014/main" id="{707035CD-1B85-700F-EB85-7E0EC985E395}"/>
                </a:ext>
              </a:extLst>
            </p:cNvPr>
            <p:cNvSpPr/>
            <p:nvPr/>
          </p:nvSpPr>
          <p:spPr>
            <a:xfrm>
              <a:off x="3189072" y="4347359"/>
              <a:ext cx="116659" cy="115475"/>
            </a:xfrm>
            <a:custGeom>
              <a:avLst/>
              <a:gdLst/>
              <a:ahLst/>
              <a:cxnLst/>
              <a:rect l="l" t="t" r="r" b="b"/>
              <a:pathLst>
                <a:path w="5023" h="4972" extrusionOk="0">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grpFill/>
            <a:ln>
              <a:solidFill>
                <a:schemeClr val="tx1"/>
              </a:solidFill>
            </a:ln>
          </p:spPr>
          <p:txBody>
            <a:bodyPr spcFirstLastPara="1" wrap="square" lIns="91425" tIns="91425" rIns="91425" bIns="91425" anchor="ctr" anchorCtr="0">
              <a:noAutofit/>
            </a:bodyPr>
            <a:lstStyle/>
            <a:p>
              <a:endParaRPr dirty="0">
                <a:solidFill>
                  <a:srgbClr val="002060"/>
                </a:solidFill>
              </a:endParaRPr>
            </a:p>
          </p:txBody>
        </p:sp>
        <p:sp>
          <p:nvSpPr>
            <p:cNvPr id="33" name="Google Shape;289;p25">
              <a:extLst>
                <a:ext uri="{FF2B5EF4-FFF2-40B4-BE49-F238E27FC236}">
                  <a16:creationId xmlns:a16="http://schemas.microsoft.com/office/drawing/2014/main" id="{98196E3B-D606-6B6C-4BA4-8E9DE2C78D78}"/>
                </a:ext>
              </a:extLst>
            </p:cNvPr>
            <p:cNvSpPr/>
            <p:nvPr/>
          </p:nvSpPr>
          <p:spPr>
            <a:xfrm>
              <a:off x="3406969" y="4475515"/>
              <a:ext cx="202661" cy="39041"/>
            </a:xfrm>
            <a:custGeom>
              <a:avLst/>
              <a:gdLst/>
              <a:ahLst/>
              <a:cxnLst/>
              <a:rect l="l" t="t" r="r" b="b"/>
              <a:pathLst>
                <a:path w="8726" h="1681" extrusionOk="0">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4" name="Google Shape;290;p25">
              <a:extLst>
                <a:ext uri="{FF2B5EF4-FFF2-40B4-BE49-F238E27FC236}">
                  <a16:creationId xmlns:a16="http://schemas.microsoft.com/office/drawing/2014/main" id="{32F89072-293A-A305-0AC1-08FFF5E17AC0}"/>
                </a:ext>
              </a:extLst>
            </p:cNvPr>
            <p:cNvSpPr/>
            <p:nvPr/>
          </p:nvSpPr>
          <p:spPr>
            <a:xfrm>
              <a:off x="3695424" y="4299539"/>
              <a:ext cx="154539" cy="151961"/>
            </a:xfrm>
            <a:custGeom>
              <a:avLst/>
              <a:gdLst/>
              <a:ahLst/>
              <a:cxnLst/>
              <a:rect l="l" t="t" r="r" b="b"/>
              <a:pathLst>
                <a:path w="6654" h="6543" extrusionOk="0">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5" name="Google Shape;291;p25">
              <a:extLst>
                <a:ext uri="{FF2B5EF4-FFF2-40B4-BE49-F238E27FC236}">
                  <a16:creationId xmlns:a16="http://schemas.microsoft.com/office/drawing/2014/main" id="{22DBD899-5B06-43DC-13AF-D14EFA723638}"/>
                </a:ext>
              </a:extLst>
            </p:cNvPr>
            <p:cNvSpPr/>
            <p:nvPr/>
          </p:nvSpPr>
          <p:spPr>
            <a:xfrm>
              <a:off x="3673825" y="3700798"/>
              <a:ext cx="239937" cy="148059"/>
            </a:xfrm>
            <a:custGeom>
              <a:avLst/>
              <a:gdLst/>
              <a:ahLst/>
              <a:cxnLst/>
              <a:rect l="l" t="t" r="r" b="b"/>
              <a:pathLst>
                <a:path w="10331" h="6375" extrusionOk="0">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6" name="Google Shape;292;p25">
              <a:extLst>
                <a:ext uri="{FF2B5EF4-FFF2-40B4-BE49-F238E27FC236}">
                  <a16:creationId xmlns:a16="http://schemas.microsoft.com/office/drawing/2014/main" id="{7B2872CD-71E8-1AB4-0407-E00822EC7AD4}"/>
                </a:ext>
              </a:extLst>
            </p:cNvPr>
            <p:cNvSpPr/>
            <p:nvPr/>
          </p:nvSpPr>
          <p:spPr>
            <a:xfrm>
              <a:off x="3670550" y="3879213"/>
              <a:ext cx="65123" cy="96639"/>
            </a:xfrm>
            <a:custGeom>
              <a:avLst/>
              <a:gdLst/>
              <a:ahLst/>
              <a:cxnLst/>
              <a:rect l="l" t="t" r="r" b="b"/>
              <a:pathLst>
                <a:path w="2804" h="4161" extrusionOk="0">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7" name="Google Shape;293;p25">
              <a:extLst>
                <a:ext uri="{FF2B5EF4-FFF2-40B4-BE49-F238E27FC236}">
                  <a16:creationId xmlns:a16="http://schemas.microsoft.com/office/drawing/2014/main" id="{A9B5FB1C-614E-0DE4-3A21-BFF24B596FD2}"/>
                </a:ext>
              </a:extLst>
            </p:cNvPr>
            <p:cNvSpPr/>
            <p:nvPr/>
          </p:nvSpPr>
          <p:spPr>
            <a:xfrm>
              <a:off x="4310561" y="3545771"/>
              <a:ext cx="97382" cy="134008"/>
            </a:xfrm>
            <a:custGeom>
              <a:avLst/>
              <a:gdLst/>
              <a:ahLst/>
              <a:cxnLst/>
              <a:rect l="l" t="t" r="r" b="b"/>
              <a:pathLst>
                <a:path w="4193" h="5770" extrusionOk="0">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8" name="Google Shape;294;p25">
              <a:extLst>
                <a:ext uri="{FF2B5EF4-FFF2-40B4-BE49-F238E27FC236}">
                  <a16:creationId xmlns:a16="http://schemas.microsoft.com/office/drawing/2014/main" id="{8C20C0F4-AFE3-ABC8-22A7-F2B59C88D696}"/>
                </a:ext>
              </a:extLst>
            </p:cNvPr>
            <p:cNvSpPr/>
            <p:nvPr/>
          </p:nvSpPr>
          <p:spPr>
            <a:xfrm>
              <a:off x="4482844" y="3437775"/>
              <a:ext cx="197598" cy="61871"/>
            </a:xfrm>
            <a:custGeom>
              <a:avLst/>
              <a:gdLst/>
              <a:ahLst/>
              <a:cxnLst/>
              <a:rect l="l" t="t" r="r" b="b"/>
              <a:pathLst>
                <a:path w="8508" h="2664" extrusionOk="0">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9" name="Google Shape;295;p25">
              <a:extLst>
                <a:ext uri="{FF2B5EF4-FFF2-40B4-BE49-F238E27FC236}">
                  <a16:creationId xmlns:a16="http://schemas.microsoft.com/office/drawing/2014/main" id="{B97856DB-3AB1-D8D1-62EE-5B2AC3631FCB}"/>
                </a:ext>
              </a:extLst>
            </p:cNvPr>
            <p:cNvSpPr/>
            <p:nvPr/>
          </p:nvSpPr>
          <p:spPr>
            <a:xfrm>
              <a:off x="4869285" y="3645987"/>
              <a:ext cx="26802" cy="77479"/>
            </a:xfrm>
            <a:custGeom>
              <a:avLst/>
              <a:gdLst/>
              <a:ahLst/>
              <a:cxnLst/>
              <a:rect l="l" t="t" r="r" b="b"/>
              <a:pathLst>
                <a:path w="1154" h="3336" extrusionOk="0">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40" name="Google Shape;296;p25">
              <a:extLst>
                <a:ext uri="{FF2B5EF4-FFF2-40B4-BE49-F238E27FC236}">
                  <a16:creationId xmlns:a16="http://schemas.microsoft.com/office/drawing/2014/main" id="{807386CC-74E7-020A-0D6F-97B8D34CA939}"/>
                </a:ext>
              </a:extLst>
            </p:cNvPr>
            <p:cNvSpPr/>
            <p:nvPr/>
          </p:nvSpPr>
          <p:spPr>
            <a:xfrm>
              <a:off x="4713352" y="3788821"/>
              <a:ext cx="117565" cy="44638"/>
            </a:xfrm>
            <a:custGeom>
              <a:avLst/>
              <a:gdLst/>
              <a:ahLst/>
              <a:cxnLst/>
              <a:rect l="l" t="t" r="r" b="b"/>
              <a:pathLst>
                <a:path w="5062" h="1922" extrusionOk="0">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41" name="Google Shape;297;p25">
              <a:extLst>
                <a:ext uri="{FF2B5EF4-FFF2-40B4-BE49-F238E27FC236}">
                  <a16:creationId xmlns:a16="http://schemas.microsoft.com/office/drawing/2014/main" id="{EAFA76DD-27D8-65B6-02F7-AF4471FCB159}"/>
                </a:ext>
              </a:extLst>
            </p:cNvPr>
            <p:cNvSpPr/>
            <p:nvPr/>
          </p:nvSpPr>
          <p:spPr>
            <a:xfrm>
              <a:off x="4780101" y="3478465"/>
              <a:ext cx="75342" cy="75690"/>
            </a:xfrm>
            <a:custGeom>
              <a:avLst/>
              <a:gdLst/>
              <a:ahLst/>
              <a:cxnLst/>
              <a:rect l="l" t="t" r="r" b="b"/>
              <a:pathLst>
                <a:path w="3244" h="3259" extrusionOk="0">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42" name="Google Shape;298;p25">
              <a:extLst>
                <a:ext uri="{FF2B5EF4-FFF2-40B4-BE49-F238E27FC236}">
                  <a16:creationId xmlns:a16="http://schemas.microsoft.com/office/drawing/2014/main" id="{7EB64561-72DB-9108-228D-10A60EEE4D89}"/>
                </a:ext>
              </a:extLst>
            </p:cNvPr>
            <p:cNvSpPr/>
            <p:nvPr/>
          </p:nvSpPr>
          <p:spPr>
            <a:xfrm>
              <a:off x="4134585" y="3761323"/>
              <a:ext cx="141510" cy="206795"/>
            </a:xfrm>
            <a:custGeom>
              <a:avLst/>
              <a:gdLst/>
              <a:ahLst/>
              <a:cxnLst/>
              <a:rect l="l" t="t" r="r" b="b"/>
              <a:pathLst>
                <a:path w="6093" h="8904" extrusionOk="0">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43" name="Google Shape;299;p25">
              <a:extLst>
                <a:ext uri="{FF2B5EF4-FFF2-40B4-BE49-F238E27FC236}">
                  <a16:creationId xmlns:a16="http://schemas.microsoft.com/office/drawing/2014/main" id="{A55D6DF4-D7FC-FB3B-9DCE-9E5933D7FF23}"/>
                </a:ext>
              </a:extLst>
            </p:cNvPr>
            <p:cNvSpPr/>
            <p:nvPr/>
          </p:nvSpPr>
          <p:spPr>
            <a:xfrm>
              <a:off x="3826343" y="3948214"/>
              <a:ext cx="234805" cy="264347"/>
            </a:xfrm>
            <a:custGeom>
              <a:avLst/>
              <a:gdLst/>
              <a:ahLst/>
              <a:cxnLst/>
              <a:rect l="l" t="t" r="r" b="b"/>
              <a:pathLst>
                <a:path w="10110" h="11382" extrusionOk="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grpSp>
      <p:sp>
        <p:nvSpPr>
          <p:cNvPr id="45" name="Rounded Rectangle 5">
            <a:extLst>
              <a:ext uri="{FF2B5EF4-FFF2-40B4-BE49-F238E27FC236}">
                <a16:creationId xmlns:a16="http://schemas.microsoft.com/office/drawing/2014/main" id="{6FBE0A94-E8F1-B0B5-6639-AF7DAF3A3EB4}"/>
              </a:ext>
            </a:extLst>
          </p:cNvPr>
          <p:cNvSpPr/>
          <p:nvPr/>
        </p:nvSpPr>
        <p:spPr>
          <a:xfrm>
            <a:off x="959351" y="2740876"/>
            <a:ext cx="3637133" cy="2301976"/>
          </a:xfrm>
          <a:prstGeom prst="roundRect">
            <a:avLst/>
          </a:prstGeom>
          <a:noFill/>
          <a:ln w="28575">
            <a:solidFill>
              <a:schemeClr val="accent4">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solidFill>
                <a:srgbClr val="002060"/>
              </a:solidFill>
            </a:endParaRPr>
          </a:p>
        </p:txBody>
      </p:sp>
      <p:sp>
        <p:nvSpPr>
          <p:cNvPr id="48" name="TextBox 47">
            <a:extLst>
              <a:ext uri="{FF2B5EF4-FFF2-40B4-BE49-F238E27FC236}">
                <a16:creationId xmlns:a16="http://schemas.microsoft.com/office/drawing/2014/main" id="{28168C6D-4398-0CF4-3F63-A5AB4F6AC1A5}"/>
              </a:ext>
            </a:extLst>
          </p:cNvPr>
          <p:cNvSpPr txBox="1"/>
          <p:nvPr/>
        </p:nvSpPr>
        <p:spPr>
          <a:xfrm>
            <a:off x="1118392" y="2888929"/>
            <a:ext cx="3351018" cy="2005870"/>
          </a:xfrm>
          <a:prstGeom prst="rect">
            <a:avLst/>
          </a:prstGeom>
          <a:noFill/>
        </p:spPr>
        <p:txBody>
          <a:bodyPr wrap="square" rtlCol="0">
            <a:spAutoFit/>
          </a:bodyPr>
          <a:lstStyle/>
          <a:p>
            <a:pPr marL="0" marR="0" indent="360045" algn="just">
              <a:lnSpc>
                <a:spcPct val="115000"/>
              </a:lnSpc>
              <a:spcBef>
                <a:spcPts val="0"/>
              </a:spcBef>
              <a:spcAft>
                <a:spcPts val="0"/>
              </a:spcAft>
            </a:pPr>
            <a:r>
              <a:rPr lang="en-US" sz="2200" b="1"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NHIỆM VỤ:</a:t>
            </a:r>
          </a:p>
          <a:p>
            <a:pPr marL="0" marR="0" indent="360045" algn="just">
              <a:lnSpc>
                <a:spcPct val="115000"/>
              </a:lnSpc>
              <a:spcBef>
                <a:spcPts val="0"/>
              </a:spcBef>
              <a:spcAft>
                <a:spcPts val="0"/>
              </a:spcAft>
            </a:pPr>
            <a:r>
              <a:rPr lang="en-US" sz="2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HS </a:t>
            </a:r>
            <a:r>
              <a:rPr lang="vi-VN" sz="2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làm việc theo nhóm, mỗi nhóm đọc và tìm hiểu thông tin 1,2</a:t>
            </a:r>
            <a:r>
              <a:rPr lang="en-US" sz="2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(SGK Tr11)</a:t>
            </a:r>
            <a:r>
              <a:rPr lang="vi-VN" sz="2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và trả lời câu hỏi</a:t>
            </a:r>
            <a:r>
              <a:rPr lang="en-US" sz="2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a:t>
            </a:r>
          </a:p>
        </p:txBody>
      </p:sp>
      <p:pic>
        <p:nvPicPr>
          <p:cNvPr id="49" name="Picture 48">
            <a:extLst>
              <a:ext uri="{FF2B5EF4-FFF2-40B4-BE49-F238E27FC236}">
                <a16:creationId xmlns:a16="http://schemas.microsoft.com/office/drawing/2014/main" id="{36467B2D-7644-0E46-4AFE-088007A3C83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525240" y="4844477"/>
            <a:ext cx="4843770" cy="2301976"/>
          </a:xfrm>
          <a:prstGeom prst="rect">
            <a:avLst/>
          </a:prstGeom>
        </p:spPr>
      </p:pic>
      <p:sp>
        <p:nvSpPr>
          <p:cNvPr id="50" name="Rounded Rectangle 17">
            <a:extLst>
              <a:ext uri="{FF2B5EF4-FFF2-40B4-BE49-F238E27FC236}">
                <a16:creationId xmlns:a16="http://schemas.microsoft.com/office/drawing/2014/main" id="{5031895B-F97B-50C3-3E1D-3AAFF84D81CA}"/>
              </a:ext>
            </a:extLst>
          </p:cNvPr>
          <p:cNvSpPr/>
          <p:nvPr/>
        </p:nvSpPr>
        <p:spPr>
          <a:xfrm>
            <a:off x="5223884" y="1553539"/>
            <a:ext cx="3206799" cy="2952498"/>
          </a:xfrm>
          <a:prstGeom prst="roundRect">
            <a:avLst/>
          </a:prstGeom>
          <a:noFill/>
          <a:ln w="38100">
            <a:solidFill>
              <a:srgbClr val="FF4B5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sp>
        <p:nvSpPr>
          <p:cNvPr id="51" name="TextBox 50">
            <a:extLst>
              <a:ext uri="{FF2B5EF4-FFF2-40B4-BE49-F238E27FC236}">
                <a16:creationId xmlns:a16="http://schemas.microsoft.com/office/drawing/2014/main" id="{47B3CCD4-AFDF-A069-DFF8-57687813E144}"/>
              </a:ext>
            </a:extLst>
          </p:cNvPr>
          <p:cNvSpPr txBox="1"/>
          <p:nvPr/>
        </p:nvSpPr>
        <p:spPr>
          <a:xfrm>
            <a:off x="5579056" y="1763359"/>
            <a:ext cx="2496453" cy="2462213"/>
          </a:xfrm>
          <a:prstGeom prst="rect">
            <a:avLst/>
          </a:prstGeom>
          <a:noFill/>
        </p:spPr>
        <p:txBody>
          <a:bodyPr wrap="square" rtlCol="0">
            <a:spAutoFit/>
          </a:bodyPr>
          <a:lstStyle/>
          <a:p>
            <a:pPr algn="just"/>
            <a:r>
              <a:rPr lang="vi-VN" sz="22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a) Theo em, sự đa dạng của các dân tộc và các nền văn hóa trên thế giới được biểu hiện như thế nào trong các thông tin trên?</a:t>
            </a:r>
            <a:endParaRPr lang="en-US" sz="2200" dirty="0">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52" name="Rounded Rectangle 17">
            <a:extLst>
              <a:ext uri="{FF2B5EF4-FFF2-40B4-BE49-F238E27FC236}">
                <a16:creationId xmlns:a16="http://schemas.microsoft.com/office/drawing/2014/main" id="{B55E8CF2-7714-DF1B-B02B-5BBAF0C69B4E}"/>
              </a:ext>
            </a:extLst>
          </p:cNvPr>
          <p:cNvSpPr/>
          <p:nvPr/>
        </p:nvSpPr>
        <p:spPr>
          <a:xfrm>
            <a:off x="8530461" y="3412122"/>
            <a:ext cx="3206798" cy="3000138"/>
          </a:xfrm>
          <a:prstGeom prst="roundRect">
            <a:avLst/>
          </a:prstGeom>
          <a:noFill/>
          <a:ln w="38100">
            <a:solidFill>
              <a:srgbClr val="FF4B5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sp>
        <p:nvSpPr>
          <p:cNvPr id="53" name="TextBox 52">
            <a:extLst>
              <a:ext uri="{FF2B5EF4-FFF2-40B4-BE49-F238E27FC236}">
                <a16:creationId xmlns:a16="http://schemas.microsoft.com/office/drawing/2014/main" id="{C8497C1F-252F-A54C-BEB0-A9788954B683}"/>
              </a:ext>
            </a:extLst>
          </p:cNvPr>
          <p:cNvSpPr txBox="1"/>
          <p:nvPr/>
        </p:nvSpPr>
        <p:spPr>
          <a:xfrm>
            <a:off x="8891895" y="3681084"/>
            <a:ext cx="2496453" cy="2462213"/>
          </a:xfrm>
          <a:prstGeom prst="rect">
            <a:avLst/>
          </a:prstGeom>
          <a:noFill/>
        </p:spPr>
        <p:txBody>
          <a:bodyPr wrap="square" rtlCol="0">
            <a:spAutoFit/>
          </a:bodyPr>
          <a:lstStyle/>
          <a:p>
            <a:pPr algn="just"/>
            <a:r>
              <a:rPr lang="vi-VN" sz="22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b) Hãy kể thêm những biểu hiện khác về sự đa dạng của các dân tộc và các nền văn hóa trên thế giới mà em biết.</a:t>
            </a:r>
            <a:endParaRPr lang="en-US" sz="2200" dirty="0">
              <a:effectLst/>
              <a:latin typeface="Cambria" panose="02040503050406030204" pitchFamily="18" charset="0"/>
              <a:ea typeface="Cambria" panose="020405030504060302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20632724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ppt_x"/>
                                          </p:val>
                                        </p:tav>
                                        <p:tav tm="100000">
                                          <p:val>
                                            <p:strVal val="#ppt_x"/>
                                          </p:val>
                                        </p:tav>
                                      </p:tavLst>
                                    </p:anim>
                                    <p:anim calcmode="lin" valueType="num">
                                      <p:cBhvr additive="base">
                                        <p:cTn id="12"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ppt_x"/>
                                          </p:val>
                                        </p:tav>
                                        <p:tav tm="100000">
                                          <p:val>
                                            <p:strVal val="#ppt_x"/>
                                          </p:val>
                                        </p:tav>
                                      </p:tavLst>
                                    </p:anim>
                                    <p:anim calcmode="lin" valueType="num">
                                      <p:cBhvr additive="base">
                                        <p:cTn id="18" dur="500" fill="hold"/>
                                        <p:tgtEl>
                                          <p:spTgt spid="5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anim calcmode="lin" valueType="num">
                                      <p:cBhvr additive="base">
                                        <p:cTn id="21" dur="500" fill="hold"/>
                                        <p:tgtEl>
                                          <p:spTgt spid="51"/>
                                        </p:tgtEl>
                                        <p:attrNameLst>
                                          <p:attrName>ppt_x</p:attrName>
                                        </p:attrNameLst>
                                      </p:cBhvr>
                                      <p:tavLst>
                                        <p:tav tm="0">
                                          <p:val>
                                            <p:strVal val="#ppt_x"/>
                                          </p:val>
                                        </p:tav>
                                        <p:tav tm="100000">
                                          <p:val>
                                            <p:strVal val="#ppt_x"/>
                                          </p:val>
                                        </p:tav>
                                      </p:tavLst>
                                    </p:anim>
                                    <p:anim calcmode="lin" valueType="num">
                                      <p:cBhvr additive="base">
                                        <p:cTn id="22"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52"/>
                                        </p:tgtEl>
                                        <p:attrNameLst>
                                          <p:attrName>style.visibility</p:attrName>
                                        </p:attrNameLst>
                                      </p:cBhvr>
                                      <p:to>
                                        <p:strVal val="visible"/>
                                      </p:to>
                                    </p:set>
                                    <p:anim calcmode="lin" valueType="num">
                                      <p:cBhvr additive="base">
                                        <p:cTn id="27" dur="500" fill="hold"/>
                                        <p:tgtEl>
                                          <p:spTgt spid="52"/>
                                        </p:tgtEl>
                                        <p:attrNameLst>
                                          <p:attrName>ppt_x</p:attrName>
                                        </p:attrNameLst>
                                      </p:cBhvr>
                                      <p:tavLst>
                                        <p:tav tm="0">
                                          <p:val>
                                            <p:strVal val="#ppt_x"/>
                                          </p:val>
                                        </p:tav>
                                        <p:tav tm="100000">
                                          <p:val>
                                            <p:strVal val="#ppt_x"/>
                                          </p:val>
                                        </p:tav>
                                      </p:tavLst>
                                    </p:anim>
                                    <p:anim calcmode="lin" valueType="num">
                                      <p:cBhvr additive="base">
                                        <p:cTn id="28" dur="500" fill="hold"/>
                                        <p:tgtEl>
                                          <p:spTgt spid="5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53"/>
                                        </p:tgtEl>
                                        <p:attrNameLst>
                                          <p:attrName>style.visibility</p:attrName>
                                        </p:attrNameLst>
                                      </p:cBhvr>
                                      <p:to>
                                        <p:strVal val="visible"/>
                                      </p:to>
                                    </p:set>
                                    <p:anim calcmode="lin" valueType="num">
                                      <p:cBhvr additive="base">
                                        <p:cTn id="31" dur="500" fill="hold"/>
                                        <p:tgtEl>
                                          <p:spTgt spid="53"/>
                                        </p:tgtEl>
                                        <p:attrNameLst>
                                          <p:attrName>ppt_x</p:attrName>
                                        </p:attrNameLst>
                                      </p:cBhvr>
                                      <p:tavLst>
                                        <p:tav tm="0">
                                          <p:val>
                                            <p:strVal val="#ppt_x"/>
                                          </p:val>
                                        </p:tav>
                                        <p:tav tm="100000">
                                          <p:val>
                                            <p:strVal val="#ppt_x"/>
                                          </p:val>
                                        </p:tav>
                                      </p:tavLst>
                                    </p:anim>
                                    <p:anim calcmode="lin" valueType="num">
                                      <p:cBhvr additive="base">
                                        <p:cTn id="32"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50" grpId="0" animBg="1"/>
      <p:bldP spid="51" grpId="0"/>
      <p:bldP spid="52" grpId="0" animBg="1"/>
      <p:bldP spid="5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5E094417-1C82-B274-6FB6-EFB2BFF184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1582575" cy="1265687"/>
          </a:xfrm>
          <a:prstGeom prst="rect">
            <a:avLst/>
          </a:prstGeom>
        </p:spPr>
      </p:pic>
      <p:cxnSp>
        <p:nvCxnSpPr>
          <p:cNvPr id="3" name="Straight Connector 2">
            <a:extLst>
              <a:ext uri="{FF2B5EF4-FFF2-40B4-BE49-F238E27FC236}">
                <a16:creationId xmlns:a16="http://schemas.microsoft.com/office/drawing/2014/main" id="{E717D61F-A6DA-4FA6-2ACC-AB8D4061A207}"/>
              </a:ext>
            </a:extLst>
          </p:cNvPr>
          <p:cNvCxnSpPr>
            <a:cxnSpLocks/>
          </p:cNvCxnSpPr>
          <p:nvPr/>
        </p:nvCxnSpPr>
        <p:spPr>
          <a:xfrm>
            <a:off x="1456841" y="814170"/>
            <a:ext cx="9903417" cy="8471"/>
          </a:xfrm>
          <a:prstGeom prst="line">
            <a:avLst/>
          </a:prstGeom>
        </p:spPr>
        <p:style>
          <a:lnRef idx="3">
            <a:schemeClr val="accent1"/>
          </a:lnRef>
          <a:fillRef idx="0">
            <a:schemeClr val="accent1"/>
          </a:fillRef>
          <a:effectRef idx="2">
            <a:schemeClr val="accent1"/>
          </a:effectRef>
          <a:fontRef idx="minor">
            <a:schemeClr val="tx1"/>
          </a:fontRef>
        </p:style>
      </p:cxnSp>
      <p:sp>
        <p:nvSpPr>
          <p:cNvPr id="7" name="TextBox 6">
            <a:extLst>
              <a:ext uri="{FF2B5EF4-FFF2-40B4-BE49-F238E27FC236}">
                <a16:creationId xmlns:a16="http://schemas.microsoft.com/office/drawing/2014/main" id="{7EBA1EBB-F80E-64E1-4B59-D79541CBF4C3}"/>
              </a:ext>
            </a:extLst>
          </p:cNvPr>
          <p:cNvSpPr txBox="1"/>
          <p:nvPr/>
        </p:nvSpPr>
        <p:spPr>
          <a:xfrm>
            <a:off x="1519707" y="239409"/>
            <a:ext cx="9777683" cy="430887"/>
          </a:xfrm>
          <a:prstGeom prst="rect">
            <a:avLst/>
          </a:prstGeom>
          <a:noFill/>
        </p:spPr>
        <p:txBody>
          <a:bodyPr wrap="square" rtlCol="0">
            <a:spAutoFit/>
          </a:bodyPr>
          <a:lstStyle/>
          <a:p>
            <a:pPr algn="just"/>
            <a:r>
              <a:rPr lang="vi-VN" altLang="en-US" sz="2200" b="1" dirty="0">
                <a:solidFill>
                  <a:srgbClr val="002060"/>
                </a:solidFill>
                <a:latin typeface="Cambria" panose="02040503050406030204" pitchFamily="18" charset="0"/>
                <a:ea typeface="Cambria" panose="02040503050406030204" pitchFamily="18" charset="0"/>
              </a:rPr>
              <a:t>1. Biểu hiện sự đa dạng của các dân tộc và các nền văn hóa trên thế giới</a:t>
            </a:r>
            <a:endParaRPr lang="vi-VN" altLang="en-US" sz="2200" dirty="0">
              <a:solidFill>
                <a:srgbClr val="002060"/>
              </a:solidFill>
              <a:latin typeface="Cambria" panose="02040503050406030204" pitchFamily="18" charset="0"/>
              <a:ea typeface="Cambria" panose="02040503050406030204" pitchFamily="18" charset="0"/>
            </a:endParaRPr>
          </a:p>
        </p:txBody>
      </p:sp>
      <p:sp>
        <p:nvSpPr>
          <p:cNvPr id="2" name="Rectangle: Rounded Corners 1">
            <a:extLst>
              <a:ext uri="{FF2B5EF4-FFF2-40B4-BE49-F238E27FC236}">
                <a16:creationId xmlns:a16="http://schemas.microsoft.com/office/drawing/2014/main" id="{F390CB6E-BEA6-2313-6155-E4B5436294B3}"/>
              </a:ext>
            </a:extLst>
          </p:cNvPr>
          <p:cNvSpPr/>
          <p:nvPr/>
        </p:nvSpPr>
        <p:spPr>
          <a:xfrm>
            <a:off x="272135" y="1107300"/>
            <a:ext cx="11720106" cy="5598642"/>
          </a:xfrm>
          <a:prstGeom prst="roundRect">
            <a:avLst/>
          </a:prstGeom>
          <a:solidFill>
            <a:schemeClr val="accent3">
              <a:lumMod val="60000"/>
              <a:lumOff val="40000"/>
            </a:schemeClr>
          </a:solidFill>
          <a:ln>
            <a:solidFill>
              <a:schemeClr val="accent3">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A group of hands holding a planet&#10;&#10;Description automatically generated">
            <a:extLst>
              <a:ext uri="{FF2B5EF4-FFF2-40B4-BE49-F238E27FC236}">
                <a16:creationId xmlns:a16="http://schemas.microsoft.com/office/drawing/2014/main" id="{432726BE-B111-E67C-2C3D-DA3BA81397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26942" y="1408160"/>
            <a:ext cx="4171822" cy="4504777"/>
          </a:xfrm>
          <a:prstGeom prst="rect">
            <a:avLst/>
          </a:prstGeom>
          <a:ln>
            <a:noFill/>
          </a:ln>
          <a:effectLst>
            <a:softEdge rad="112500"/>
          </a:effectLst>
        </p:spPr>
      </p:pic>
      <p:sp>
        <p:nvSpPr>
          <p:cNvPr id="8" name="TextBox 7">
            <a:extLst>
              <a:ext uri="{FF2B5EF4-FFF2-40B4-BE49-F238E27FC236}">
                <a16:creationId xmlns:a16="http://schemas.microsoft.com/office/drawing/2014/main" id="{BBA43CF2-D6F2-D375-FB36-D9E9D35948D2}"/>
              </a:ext>
            </a:extLst>
          </p:cNvPr>
          <p:cNvSpPr txBox="1"/>
          <p:nvPr/>
        </p:nvSpPr>
        <p:spPr>
          <a:xfrm>
            <a:off x="791287" y="5912675"/>
            <a:ext cx="3907477" cy="467699"/>
          </a:xfrm>
          <a:prstGeom prst="rect">
            <a:avLst/>
          </a:prstGeom>
          <a:noFill/>
        </p:spPr>
        <p:txBody>
          <a:bodyPr wrap="square">
            <a:spAutoFit/>
          </a:bodyPr>
          <a:lstStyle/>
          <a:p>
            <a:r>
              <a:rPr lang="en-US" sz="2400" b="1" dirty="0" err="1">
                <a:solidFill>
                  <a:schemeClr val="tx2"/>
                </a:solidFill>
                <a:latin typeface="Cambria" panose="02040503050406030204" pitchFamily="18" charset="0"/>
                <a:ea typeface="Cambria" panose="02040503050406030204" pitchFamily="18" charset="0"/>
              </a:rPr>
              <a:t>Ngày</a:t>
            </a:r>
            <a:r>
              <a:rPr lang="en-US" sz="2400" b="1" dirty="0">
                <a:solidFill>
                  <a:schemeClr val="tx2"/>
                </a:solidFill>
                <a:latin typeface="Cambria" panose="02040503050406030204" pitchFamily="18" charset="0"/>
                <a:ea typeface="Cambria" panose="02040503050406030204" pitchFamily="18" charset="0"/>
              </a:rPr>
              <a:t> </a:t>
            </a:r>
            <a:r>
              <a:rPr lang="en-US" sz="2400" b="1" dirty="0" err="1">
                <a:solidFill>
                  <a:schemeClr val="tx2"/>
                </a:solidFill>
                <a:latin typeface="Cambria" panose="02040503050406030204" pitchFamily="18" charset="0"/>
                <a:ea typeface="Cambria" panose="02040503050406030204" pitchFamily="18" charset="0"/>
              </a:rPr>
              <a:t>Quốc</a:t>
            </a:r>
            <a:r>
              <a:rPr lang="en-US" sz="2400" b="1" dirty="0">
                <a:solidFill>
                  <a:schemeClr val="tx2"/>
                </a:solidFill>
                <a:latin typeface="Cambria" panose="02040503050406030204" pitchFamily="18" charset="0"/>
                <a:ea typeface="Cambria" panose="02040503050406030204" pitchFamily="18" charset="0"/>
              </a:rPr>
              <a:t> </a:t>
            </a:r>
            <a:r>
              <a:rPr lang="en-US" sz="2400" b="1" dirty="0" err="1">
                <a:solidFill>
                  <a:schemeClr val="tx2"/>
                </a:solidFill>
                <a:latin typeface="Cambria" panose="02040503050406030204" pitchFamily="18" charset="0"/>
                <a:ea typeface="Cambria" panose="02040503050406030204" pitchFamily="18" charset="0"/>
              </a:rPr>
              <a:t>tế</a:t>
            </a:r>
            <a:r>
              <a:rPr lang="en-US" sz="2400" b="1" dirty="0">
                <a:solidFill>
                  <a:schemeClr val="tx2"/>
                </a:solidFill>
                <a:latin typeface="Cambria" panose="02040503050406030204" pitchFamily="18" charset="0"/>
                <a:ea typeface="Cambria" panose="02040503050406030204" pitchFamily="18" charset="0"/>
              </a:rPr>
              <a:t> </a:t>
            </a:r>
            <a:r>
              <a:rPr lang="en-US" sz="2400" b="1" dirty="0" err="1">
                <a:solidFill>
                  <a:schemeClr val="tx2"/>
                </a:solidFill>
                <a:latin typeface="Cambria" panose="02040503050406030204" pitchFamily="18" charset="0"/>
                <a:ea typeface="Cambria" panose="02040503050406030204" pitchFamily="18" charset="0"/>
              </a:rPr>
              <a:t>Khoan</a:t>
            </a:r>
            <a:r>
              <a:rPr lang="en-US" sz="2400" b="1" dirty="0">
                <a:solidFill>
                  <a:schemeClr val="tx2"/>
                </a:solidFill>
                <a:latin typeface="Cambria" panose="02040503050406030204" pitchFamily="18" charset="0"/>
                <a:ea typeface="Cambria" panose="02040503050406030204" pitchFamily="18" charset="0"/>
              </a:rPr>
              <a:t> dung</a:t>
            </a:r>
          </a:p>
        </p:txBody>
      </p:sp>
      <p:pic>
        <p:nvPicPr>
          <p:cNvPr id="44" name="Picture 43" descr="A yellow podium with scales of justice and gavel&#10;&#10;Description automatically generated">
            <a:extLst>
              <a:ext uri="{FF2B5EF4-FFF2-40B4-BE49-F238E27FC236}">
                <a16:creationId xmlns:a16="http://schemas.microsoft.com/office/drawing/2014/main" id="{8399CB8F-78D8-54D1-EA26-82B723BC317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142408" y="5995465"/>
            <a:ext cx="1189703" cy="862535"/>
          </a:xfrm>
          <a:prstGeom prst="rect">
            <a:avLst/>
          </a:prstGeom>
        </p:spPr>
      </p:pic>
      <p:sp>
        <p:nvSpPr>
          <p:cNvPr id="46" name="TextBox 45">
            <a:extLst>
              <a:ext uri="{FF2B5EF4-FFF2-40B4-BE49-F238E27FC236}">
                <a16:creationId xmlns:a16="http://schemas.microsoft.com/office/drawing/2014/main" id="{578FBD79-A9C2-B277-E94E-7C2CF75013E1}"/>
              </a:ext>
            </a:extLst>
          </p:cNvPr>
          <p:cNvSpPr txBox="1"/>
          <p:nvPr/>
        </p:nvSpPr>
        <p:spPr>
          <a:xfrm>
            <a:off x="3409980" y="2137294"/>
            <a:ext cx="1680634" cy="461665"/>
          </a:xfrm>
          <a:prstGeom prst="rect">
            <a:avLst/>
          </a:prstGeom>
          <a:noFill/>
        </p:spPr>
        <p:txBody>
          <a:bodyPr wrap="square">
            <a:spAutoFit/>
          </a:bodyPr>
          <a:lstStyle/>
          <a:p>
            <a:r>
              <a:rPr lang="en-US" sz="2400" b="1" dirty="0">
                <a:solidFill>
                  <a:schemeClr val="accent3">
                    <a:lumMod val="50000"/>
                  </a:schemeClr>
                </a:solidFill>
                <a:latin typeface="UTM Cookies" panose="02040603050506020204" pitchFamily="18" charset="0"/>
                <a:ea typeface="Cambria" panose="02040503050406030204" pitchFamily="18" charset="0"/>
              </a:rPr>
              <a:t>16 - 11</a:t>
            </a:r>
          </a:p>
        </p:txBody>
      </p:sp>
      <p:sp>
        <p:nvSpPr>
          <p:cNvPr id="47" name="Rounded Rectangle 17">
            <a:extLst>
              <a:ext uri="{FF2B5EF4-FFF2-40B4-BE49-F238E27FC236}">
                <a16:creationId xmlns:a16="http://schemas.microsoft.com/office/drawing/2014/main" id="{80BFBEF9-E379-13B6-D709-E8DAEEB271AA}"/>
              </a:ext>
            </a:extLst>
          </p:cNvPr>
          <p:cNvSpPr/>
          <p:nvPr/>
        </p:nvSpPr>
        <p:spPr>
          <a:xfrm>
            <a:off x="5547026" y="1361174"/>
            <a:ext cx="5572936" cy="4010507"/>
          </a:xfrm>
          <a:prstGeom prst="roundRect">
            <a:avLst/>
          </a:prstGeom>
          <a:noFill/>
          <a:ln w="38100">
            <a:solidFill>
              <a:schemeClr val="accent3">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2060"/>
              </a:solidFill>
            </a:endParaRPr>
          </a:p>
        </p:txBody>
      </p:sp>
      <p:sp>
        <p:nvSpPr>
          <p:cNvPr id="54" name="TextBox 53">
            <a:extLst>
              <a:ext uri="{FF2B5EF4-FFF2-40B4-BE49-F238E27FC236}">
                <a16:creationId xmlns:a16="http://schemas.microsoft.com/office/drawing/2014/main" id="{85936069-4BA3-4A52-20D2-192B261AD7AB}"/>
              </a:ext>
            </a:extLst>
          </p:cNvPr>
          <p:cNvSpPr txBox="1"/>
          <p:nvPr/>
        </p:nvSpPr>
        <p:spPr>
          <a:xfrm>
            <a:off x="5675578" y="1484466"/>
            <a:ext cx="5274467" cy="3816429"/>
          </a:xfrm>
          <a:prstGeom prst="rect">
            <a:avLst/>
          </a:prstGeom>
          <a:noFill/>
        </p:spPr>
        <p:txBody>
          <a:bodyPr wrap="square" rtlCol="0">
            <a:spAutoFit/>
          </a:bodyPr>
          <a:lstStyle/>
          <a:p>
            <a:pPr algn="just"/>
            <a:r>
              <a:rPr lang="en-US" sz="2200" b="1" u="sng" dirty="0" err="1">
                <a:solidFill>
                  <a:srgbClr val="002060"/>
                </a:solidFill>
                <a:latin typeface="Cambria" panose="02040503050406030204" pitchFamily="18" charset="0"/>
                <a:ea typeface="Cambria" panose="02040503050406030204" pitchFamily="18" charset="0"/>
              </a:rPr>
              <a:t>Mục</a:t>
            </a:r>
            <a:r>
              <a:rPr lang="en-US" sz="2200" b="1" u="sng" dirty="0">
                <a:solidFill>
                  <a:srgbClr val="002060"/>
                </a:solidFill>
                <a:latin typeface="Cambria" panose="02040503050406030204" pitchFamily="18" charset="0"/>
                <a:ea typeface="Cambria" panose="02040503050406030204" pitchFamily="18" charset="0"/>
              </a:rPr>
              <a:t> </a:t>
            </a:r>
            <a:r>
              <a:rPr lang="en-US" sz="2200" b="1" u="sng" dirty="0" err="1">
                <a:solidFill>
                  <a:srgbClr val="002060"/>
                </a:solidFill>
                <a:latin typeface="Cambria" panose="02040503050406030204" pitchFamily="18" charset="0"/>
                <a:ea typeface="Cambria" panose="02040503050406030204" pitchFamily="18" charset="0"/>
              </a:rPr>
              <a:t>đích</a:t>
            </a:r>
            <a:r>
              <a:rPr lang="en-US" sz="2200" b="1" u="sng" dirty="0">
                <a:solidFill>
                  <a:srgbClr val="002060"/>
                </a:solidFill>
                <a:latin typeface="Cambria" panose="02040503050406030204" pitchFamily="18" charset="0"/>
                <a:ea typeface="Cambria" panose="02040503050406030204" pitchFamily="18" charset="0"/>
              </a:rPr>
              <a:t>:</a:t>
            </a:r>
          </a:p>
          <a:p>
            <a:pPr marL="342900" indent="-342900" algn="just">
              <a:buFont typeface="Arial" panose="020B0604020202020204" pitchFamily="34" charset="0"/>
              <a:buChar char="•"/>
            </a:pPr>
            <a:r>
              <a:rPr lang="vi-VN" altLang="en-US" sz="2200" dirty="0">
                <a:solidFill>
                  <a:srgbClr val="002060"/>
                </a:solidFill>
                <a:latin typeface="Cambria" panose="02040503050406030204" pitchFamily="18" charset="0"/>
                <a:ea typeface="Cambria" panose="02040503050406030204" pitchFamily="18" charset="0"/>
              </a:rPr>
              <a:t>Tôn tr</a:t>
            </a:r>
            <a:r>
              <a:rPr lang="en-US" altLang="en-US" sz="2200" dirty="0">
                <a:solidFill>
                  <a:srgbClr val="002060"/>
                </a:solidFill>
                <a:latin typeface="Cambria" panose="02040503050406030204" pitchFamily="18" charset="0"/>
                <a:ea typeface="Cambria" panose="02040503050406030204" pitchFamily="18" charset="0"/>
              </a:rPr>
              <a:t>ọ</a:t>
            </a:r>
            <a:r>
              <a:rPr lang="vi-VN" altLang="en-US" sz="2200" dirty="0">
                <a:solidFill>
                  <a:srgbClr val="002060"/>
                </a:solidFill>
                <a:latin typeface="Cambria" panose="02040503050406030204" pitchFamily="18" charset="0"/>
                <a:ea typeface="Cambria" panose="02040503050406030204" pitchFamily="18" charset="0"/>
              </a:rPr>
              <a:t>ng</a:t>
            </a:r>
            <a:r>
              <a:rPr lang="en-US" altLang="en-US" sz="2200" dirty="0">
                <a:solidFill>
                  <a:srgbClr val="002060"/>
                </a:solidFill>
                <a:latin typeface="Cambria" panose="02040503050406030204" pitchFamily="18" charset="0"/>
                <a:ea typeface="Cambria" panose="02040503050406030204" pitchFamily="18" charset="0"/>
              </a:rPr>
              <a:t>, </a:t>
            </a:r>
            <a:r>
              <a:rPr lang="vi-VN" altLang="en-US" sz="2200" dirty="0">
                <a:solidFill>
                  <a:srgbClr val="002060"/>
                </a:solidFill>
                <a:latin typeface="Cambria" panose="02040503050406030204" pitchFamily="18" charset="0"/>
                <a:ea typeface="Cambria" panose="02040503050406030204" pitchFamily="18" charset="0"/>
              </a:rPr>
              <a:t>chấp nhận và hiểu đúng sự đa dạng, phong ph</a:t>
            </a:r>
            <a:r>
              <a:rPr lang="en-US" altLang="en-US" sz="2200" dirty="0">
                <a:solidFill>
                  <a:srgbClr val="002060"/>
                </a:solidFill>
                <a:latin typeface="Cambria" panose="02040503050406030204" pitchFamily="18" charset="0"/>
                <a:ea typeface="Cambria" panose="02040503050406030204" pitchFamily="18" charset="0"/>
              </a:rPr>
              <a:t>ú</a:t>
            </a:r>
            <a:r>
              <a:rPr lang="vi-VN" altLang="en-US" sz="2200" dirty="0">
                <a:solidFill>
                  <a:srgbClr val="002060"/>
                </a:solidFill>
                <a:latin typeface="Cambria" panose="02040503050406030204" pitchFamily="18" charset="0"/>
                <a:ea typeface="Cambria" panose="02040503050406030204" pitchFamily="18" charset="0"/>
              </a:rPr>
              <a:t> các nền văn hóa của thế giới, những hình thức tự biểu hiện và những khả năng thể hiện cá tính của con người</a:t>
            </a:r>
            <a:r>
              <a:rPr lang="en-US" altLang="en-US" sz="2200" dirty="0">
                <a:solidFill>
                  <a:srgbClr val="002060"/>
                </a:solidFill>
                <a:latin typeface="Cambria" panose="02040503050406030204" pitchFamily="18" charset="0"/>
                <a:ea typeface="Cambria" panose="02040503050406030204" pitchFamily="18" charset="0"/>
              </a:rPr>
              <a:t>.</a:t>
            </a:r>
          </a:p>
          <a:p>
            <a:pPr marL="342900" indent="-342900" algn="just">
              <a:buFont typeface="Arial" panose="020B0604020202020204" pitchFamily="34" charset="0"/>
              <a:buChar char="•"/>
            </a:pPr>
            <a:r>
              <a:rPr lang="en-US" altLang="en-US" sz="2200" dirty="0">
                <a:solidFill>
                  <a:srgbClr val="002060"/>
                </a:solidFill>
                <a:latin typeface="Cambria" panose="02040503050406030204" pitchFamily="18" charset="0"/>
                <a:ea typeface="Cambria" panose="02040503050406030204" pitchFamily="18" charset="0"/>
              </a:rPr>
              <a:t>C</a:t>
            </a:r>
            <a:r>
              <a:rPr lang="vi-VN" altLang="en-US" sz="2200" dirty="0">
                <a:solidFill>
                  <a:srgbClr val="002060"/>
                </a:solidFill>
                <a:latin typeface="Cambria" panose="02040503050406030204" pitchFamily="18" charset="0"/>
                <a:ea typeface="Cambria" panose="02040503050406030204" pitchFamily="18" charset="0"/>
              </a:rPr>
              <a:t>on người khác nhau về hình dáng bên ngoài, địa vị, lời nói, cách ứng xử và các giá trị, song đều có quyền được sống trong hoà bình và duy trì cá tính của riêng mình</a:t>
            </a:r>
            <a:r>
              <a:rPr lang="en-US" altLang="en-US" sz="2200" dirty="0">
                <a:solidFill>
                  <a:srgbClr val="002060"/>
                </a:solidFill>
                <a:latin typeface="Cambria" panose="02040503050406030204" pitchFamily="18" charset="0"/>
                <a:ea typeface="Cambria" panose="02040503050406030204" pitchFamily="18" charset="0"/>
              </a:rPr>
              <a:t>.</a:t>
            </a:r>
            <a:endParaRPr lang="en-US" sz="2200" dirty="0">
              <a:solidFill>
                <a:srgbClr val="002060"/>
              </a:solidFill>
              <a:latin typeface="Cambria" panose="02040503050406030204" pitchFamily="18" charset="0"/>
              <a:ea typeface="Cambria" panose="02040503050406030204" pitchFamily="18" charset="0"/>
            </a:endParaRPr>
          </a:p>
        </p:txBody>
      </p:sp>
      <p:sp>
        <p:nvSpPr>
          <p:cNvPr id="55" name="Rectangle 36">
            <a:extLst>
              <a:ext uri="{FF2B5EF4-FFF2-40B4-BE49-F238E27FC236}">
                <a16:creationId xmlns:a16="http://schemas.microsoft.com/office/drawing/2014/main" id="{7B1CAC55-04E3-64F4-5105-BE5C48C15281}"/>
              </a:ext>
            </a:extLst>
          </p:cNvPr>
          <p:cNvSpPr>
            <a:spLocks noChangeArrowheads="1"/>
          </p:cNvSpPr>
          <p:nvPr/>
        </p:nvSpPr>
        <p:spPr bwMode="auto">
          <a:xfrm>
            <a:off x="4758065" y="5599493"/>
            <a:ext cx="6421198" cy="1015663"/>
          </a:xfrm>
          <a:prstGeom prst="rect">
            <a:avLst/>
          </a:prstGeom>
          <a:noFill/>
          <a:ln w="9525">
            <a:solidFill>
              <a:srgbClr val="0000FF"/>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r>
              <a:rPr lang="en-US" altLang="en-US" sz="2000" b="1" dirty="0">
                <a:solidFill>
                  <a:srgbClr val="002060"/>
                </a:solidFill>
                <a:latin typeface="Cambria" panose="02040503050406030204" pitchFamily="18" charset="0"/>
                <a:ea typeface="Cambria" panose="02040503050406030204" pitchFamily="18" charset="0"/>
              </a:rPr>
              <a:t>=&gt; </a:t>
            </a:r>
            <a:r>
              <a:rPr lang="vi-VN" altLang="en-US" sz="2000" b="1" dirty="0">
                <a:solidFill>
                  <a:srgbClr val="002060"/>
                </a:solidFill>
                <a:latin typeface="Cambria" panose="02040503050406030204" pitchFamily="18" charset="0"/>
                <a:ea typeface="Cambria" panose="02040503050406030204" pitchFamily="18" charset="0"/>
              </a:rPr>
              <a:t>Sự đa dạng của các dân tộc và các nền văn hóa trên thế giới được biểu hiện ở </a:t>
            </a:r>
            <a:r>
              <a:rPr lang="vi-VN" altLang="en-US" sz="2000" b="1" dirty="0">
                <a:solidFill>
                  <a:srgbClr val="FF0000"/>
                </a:solidFill>
                <a:latin typeface="Cambria" panose="02040503050406030204" pitchFamily="18" charset="0"/>
                <a:ea typeface="Cambria" panose="02040503050406030204" pitchFamily="18" charset="0"/>
              </a:rPr>
              <a:t>hình dáng bên ngoài, địa vị, lời nói, cách ứng xử và các giá trị. </a:t>
            </a:r>
          </a:p>
        </p:txBody>
      </p:sp>
      <p:grpSp>
        <p:nvGrpSpPr>
          <p:cNvPr id="56" name="Google Shape;284;p25">
            <a:extLst>
              <a:ext uri="{FF2B5EF4-FFF2-40B4-BE49-F238E27FC236}">
                <a16:creationId xmlns:a16="http://schemas.microsoft.com/office/drawing/2014/main" id="{008656FB-0D4A-371F-272A-D170E4A617A0}"/>
              </a:ext>
            </a:extLst>
          </p:cNvPr>
          <p:cNvGrpSpPr/>
          <p:nvPr/>
        </p:nvGrpSpPr>
        <p:grpSpPr>
          <a:xfrm rot="20433450">
            <a:off x="10175957" y="757732"/>
            <a:ext cx="1955515" cy="791822"/>
            <a:chOff x="2489257" y="2639067"/>
            <a:chExt cx="2406830" cy="1875488"/>
          </a:xfrm>
          <a:solidFill>
            <a:schemeClr val="tx1"/>
          </a:solidFill>
        </p:grpSpPr>
        <p:sp>
          <p:nvSpPr>
            <p:cNvPr id="57" name="Google Shape;285;p25">
              <a:extLst>
                <a:ext uri="{FF2B5EF4-FFF2-40B4-BE49-F238E27FC236}">
                  <a16:creationId xmlns:a16="http://schemas.microsoft.com/office/drawing/2014/main" id="{B977F7BE-9E6F-6186-739D-C084CAE04AC2}"/>
                </a:ext>
              </a:extLst>
            </p:cNvPr>
            <p:cNvSpPr/>
            <p:nvPr/>
          </p:nvSpPr>
          <p:spPr>
            <a:xfrm>
              <a:off x="2489257" y="2639067"/>
              <a:ext cx="1160693" cy="1271383"/>
            </a:xfrm>
            <a:custGeom>
              <a:avLst/>
              <a:gdLst/>
              <a:ahLst/>
              <a:cxnLst/>
              <a:rect l="l" t="t" r="r" b="b"/>
              <a:pathLst>
                <a:path w="49976" h="54742" extrusionOk="0">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58" name="Google Shape;286;p25">
              <a:extLst>
                <a:ext uri="{FF2B5EF4-FFF2-40B4-BE49-F238E27FC236}">
                  <a16:creationId xmlns:a16="http://schemas.microsoft.com/office/drawing/2014/main" id="{BCB5EA05-6BF2-F789-A4FA-5296C7D8D36E}"/>
                </a:ext>
              </a:extLst>
            </p:cNvPr>
            <p:cNvSpPr/>
            <p:nvPr/>
          </p:nvSpPr>
          <p:spPr>
            <a:xfrm>
              <a:off x="3106020" y="3927358"/>
              <a:ext cx="36208" cy="122465"/>
            </a:xfrm>
            <a:custGeom>
              <a:avLst/>
              <a:gdLst/>
              <a:ahLst/>
              <a:cxnLst/>
              <a:rect l="l" t="t" r="r" b="b"/>
              <a:pathLst>
                <a:path w="1559" h="5273" extrusionOk="0">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59" name="Google Shape;287;p25">
              <a:extLst>
                <a:ext uri="{FF2B5EF4-FFF2-40B4-BE49-F238E27FC236}">
                  <a16:creationId xmlns:a16="http://schemas.microsoft.com/office/drawing/2014/main" id="{69355ECE-61D7-D09B-B604-1EAAE76316A5}"/>
                </a:ext>
              </a:extLst>
            </p:cNvPr>
            <p:cNvSpPr/>
            <p:nvPr/>
          </p:nvSpPr>
          <p:spPr>
            <a:xfrm>
              <a:off x="3104742" y="4157216"/>
              <a:ext cx="50723" cy="108693"/>
            </a:xfrm>
            <a:custGeom>
              <a:avLst/>
              <a:gdLst/>
              <a:ahLst/>
              <a:cxnLst/>
              <a:rect l="l" t="t" r="r" b="b"/>
              <a:pathLst>
                <a:path w="2184" h="4680" extrusionOk="0">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0" name="Google Shape;288;p25">
              <a:extLst>
                <a:ext uri="{FF2B5EF4-FFF2-40B4-BE49-F238E27FC236}">
                  <a16:creationId xmlns:a16="http://schemas.microsoft.com/office/drawing/2014/main" id="{A8A6997F-A34B-98AC-C70F-21BB88D42F5F}"/>
                </a:ext>
              </a:extLst>
            </p:cNvPr>
            <p:cNvSpPr/>
            <p:nvPr/>
          </p:nvSpPr>
          <p:spPr>
            <a:xfrm>
              <a:off x="3189072" y="4347359"/>
              <a:ext cx="116659" cy="115475"/>
            </a:xfrm>
            <a:custGeom>
              <a:avLst/>
              <a:gdLst/>
              <a:ahLst/>
              <a:cxnLst/>
              <a:rect l="l" t="t" r="r" b="b"/>
              <a:pathLst>
                <a:path w="5023" h="4972" extrusionOk="0">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grpFill/>
            <a:ln>
              <a:solidFill>
                <a:schemeClr val="tx1"/>
              </a:solidFill>
            </a:ln>
          </p:spPr>
          <p:txBody>
            <a:bodyPr spcFirstLastPara="1" wrap="square" lIns="91425" tIns="91425" rIns="91425" bIns="91425" anchor="ctr" anchorCtr="0">
              <a:noAutofit/>
            </a:bodyPr>
            <a:lstStyle/>
            <a:p>
              <a:endParaRPr dirty="0">
                <a:solidFill>
                  <a:srgbClr val="002060"/>
                </a:solidFill>
              </a:endParaRPr>
            </a:p>
          </p:txBody>
        </p:sp>
        <p:sp>
          <p:nvSpPr>
            <p:cNvPr id="61" name="Google Shape;289;p25">
              <a:extLst>
                <a:ext uri="{FF2B5EF4-FFF2-40B4-BE49-F238E27FC236}">
                  <a16:creationId xmlns:a16="http://schemas.microsoft.com/office/drawing/2014/main" id="{3847A137-CF92-9930-FB3B-153C0C8D85FD}"/>
                </a:ext>
              </a:extLst>
            </p:cNvPr>
            <p:cNvSpPr/>
            <p:nvPr/>
          </p:nvSpPr>
          <p:spPr>
            <a:xfrm>
              <a:off x="3406969" y="4475515"/>
              <a:ext cx="202661" cy="39041"/>
            </a:xfrm>
            <a:custGeom>
              <a:avLst/>
              <a:gdLst/>
              <a:ahLst/>
              <a:cxnLst/>
              <a:rect l="l" t="t" r="r" b="b"/>
              <a:pathLst>
                <a:path w="8726" h="1681" extrusionOk="0">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2" name="Google Shape;290;p25">
              <a:extLst>
                <a:ext uri="{FF2B5EF4-FFF2-40B4-BE49-F238E27FC236}">
                  <a16:creationId xmlns:a16="http://schemas.microsoft.com/office/drawing/2014/main" id="{5359F368-0BEC-BEBD-BE75-62A7A23915CD}"/>
                </a:ext>
              </a:extLst>
            </p:cNvPr>
            <p:cNvSpPr/>
            <p:nvPr/>
          </p:nvSpPr>
          <p:spPr>
            <a:xfrm>
              <a:off x="3695424" y="4299539"/>
              <a:ext cx="154539" cy="151961"/>
            </a:xfrm>
            <a:custGeom>
              <a:avLst/>
              <a:gdLst/>
              <a:ahLst/>
              <a:cxnLst/>
              <a:rect l="l" t="t" r="r" b="b"/>
              <a:pathLst>
                <a:path w="6654" h="6543" extrusionOk="0">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3" name="Google Shape;291;p25">
              <a:extLst>
                <a:ext uri="{FF2B5EF4-FFF2-40B4-BE49-F238E27FC236}">
                  <a16:creationId xmlns:a16="http://schemas.microsoft.com/office/drawing/2014/main" id="{47585F3E-26F3-E47B-0538-372484AFF936}"/>
                </a:ext>
              </a:extLst>
            </p:cNvPr>
            <p:cNvSpPr/>
            <p:nvPr/>
          </p:nvSpPr>
          <p:spPr>
            <a:xfrm>
              <a:off x="3673825" y="3700798"/>
              <a:ext cx="239937" cy="148059"/>
            </a:xfrm>
            <a:custGeom>
              <a:avLst/>
              <a:gdLst/>
              <a:ahLst/>
              <a:cxnLst/>
              <a:rect l="l" t="t" r="r" b="b"/>
              <a:pathLst>
                <a:path w="10331" h="6375" extrusionOk="0">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4" name="Google Shape;292;p25">
              <a:extLst>
                <a:ext uri="{FF2B5EF4-FFF2-40B4-BE49-F238E27FC236}">
                  <a16:creationId xmlns:a16="http://schemas.microsoft.com/office/drawing/2014/main" id="{23B4E775-5341-E533-FE04-43BB15E1B210}"/>
                </a:ext>
              </a:extLst>
            </p:cNvPr>
            <p:cNvSpPr/>
            <p:nvPr/>
          </p:nvSpPr>
          <p:spPr>
            <a:xfrm>
              <a:off x="3670550" y="3879213"/>
              <a:ext cx="65123" cy="96639"/>
            </a:xfrm>
            <a:custGeom>
              <a:avLst/>
              <a:gdLst/>
              <a:ahLst/>
              <a:cxnLst/>
              <a:rect l="l" t="t" r="r" b="b"/>
              <a:pathLst>
                <a:path w="2804" h="4161" extrusionOk="0">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5" name="Google Shape;293;p25">
              <a:extLst>
                <a:ext uri="{FF2B5EF4-FFF2-40B4-BE49-F238E27FC236}">
                  <a16:creationId xmlns:a16="http://schemas.microsoft.com/office/drawing/2014/main" id="{50235F78-E436-B2BE-3651-FB2DA5A9B98E}"/>
                </a:ext>
              </a:extLst>
            </p:cNvPr>
            <p:cNvSpPr/>
            <p:nvPr/>
          </p:nvSpPr>
          <p:spPr>
            <a:xfrm>
              <a:off x="4310561" y="3545771"/>
              <a:ext cx="97382" cy="134008"/>
            </a:xfrm>
            <a:custGeom>
              <a:avLst/>
              <a:gdLst/>
              <a:ahLst/>
              <a:cxnLst/>
              <a:rect l="l" t="t" r="r" b="b"/>
              <a:pathLst>
                <a:path w="4193" h="5770" extrusionOk="0">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6" name="Google Shape;294;p25">
              <a:extLst>
                <a:ext uri="{FF2B5EF4-FFF2-40B4-BE49-F238E27FC236}">
                  <a16:creationId xmlns:a16="http://schemas.microsoft.com/office/drawing/2014/main" id="{DD682A16-E079-B5D4-A88E-C50897D4795B}"/>
                </a:ext>
              </a:extLst>
            </p:cNvPr>
            <p:cNvSpPr/>
            <p:nvPr/>
          </p:nvSpPr>
          <p:spPr>
            <a:xfrm>
              <a:off x="4482844" y="3437775"/>
              <a:ext cx="197598" cy="61871"/>
            </a:xfrm>
            <a:custGeom>
              <a:avLst/>
              <a:gdLst/>
              <a:ahLst/>
              <a:cxnLst/>
              <a:rect l="l" t="t" r="r" b="b"/>
              <a:pathLst>
                <a:path w="8508" h="2664" extrusionOk="0">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7" name="Google Shape;295;p25">
              <a:extLst>
                <a:ext uri="{FF2B5EF4-FFF2-40B4-BE49-F238E27FC236}">
                  <a16:creationId xmlns:a16="http://schemas.microsoft.com/office/drawing/2014/main" id="{197A0D15-5D35-295B-C2FA-37896C99FDB3}"/>
                </a:ext>
              </a:extLst>
            </p:cNvPr>
            <p:cNvSpPr/>
            <p:nvPr/>
          </p:nvSpPr>
          <p:spPr>
            <a:xfrm>
              <a:off x="4869285" y="3645987"/>
              <a:ext cx="26802" cy="77479"/>
            </a:xfrm>
            <a:custGeom>
              <a:avLst/>
              <a:gdLst/>
              <a:ahLst/>
              <a:cxnLst/>
              <a:rect l="l" t="t" r="r" b="b"/>
              <a:pathLst>
                <a:path w="1154" h="3336" extrusionOk="0">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8" name="Google Shape;296;p25">
              <a:extLst>
                <a:ext uri="{FF2B5EF4-FFF2-40B4-BE49-F238E27FC236}">
                  <a16:creationId xmlns:a16="http://schemas.microsoft.com/office/drawing/2014/main" id="{526D12E3-37D9-1349-0B71-A699E9259DD9}"/>
                </a:ext>
              </a:extLst>
            </p:cNvPr>
            <p:cNvSpPr/>
            <p:nvPr/>
          </p:nvSpPr>
          <p:spPr>
            <a:xfrm>
              <a:off x="4713352" y="3788821"/>
              <a:ext cx="117565" cy="44638"/>
            </a:xfrm>
            <a:custGeom>
              <a:avLst/>
              <a:gdLst/>
              <a:ahLst/>
              <a:cxnLst/>
              <a:rect l="l" t="t" r="r" b="b"/>
              <a:pathLst>
                <a:path w="5062" h="1922" extrusionOk="0">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9" name="Google Shape;297;p25">
              <a:extLst>
                <a:ext uri="{FF2B5EF4-FFF2-40B4-BE49-F238E27FC236}">
                  <a16:creationId xmlns:a16="http://schemas.microsoft.com/office/drawing/2014/main" id="{E92A470F-58D5-CFEC-04D1-91EBACE3E36B}"/>
                </a:ext>
              </a:extLst>
            </p:cNvPr>
            <p:cNvSpPr/>
            <p:nvPr/>
          </p:nvSpPr>
          <p:spPr>
            <a:xfrm>
              <a:off x="4780101" y="3478465"/>
              <a:ext cx="75342" cy="75690"/>
            </a:xfrm>
            <a:custGeom>
              <a:avLst/>
              <a:gdLst/>
              <a:ahLst/>
              <a:cxnLst/>
              <a:rect l="l" t="t" r="r" b="b"/>
              <a:pathLst>
                <a:path w="3244" h="3259" extrusionOk="0">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70" name="Google Shape;298;p25">
              <a:extLst>
                <a:ext uri="{FF2B5EF4-FFF2-40B4-BE49-F238E27FC236}">
                  <a16:creationId xmlns:a16="http://schemas.microsoft.com/office/drawing/2014/main" id="{225EEE0D-352F-8F68-83A5-BCAF1034E3F6}"/>
                </a:ext>
              </a:extLst>
            </p:cNvPr>
            <p:cNvSpPr/>
            <p:nvPr/>
          </p:nvSpPr>
          <p:spPr>
            <a:xfrm>
              <a:off x="4134585" y="3761323"/>
              <a:ext cx="141510" cy="206795"/>
            </a:xfrm>
            <a:custGeom>
              <a:avLst/>
              <a:gdLst/>
              <a:ahLst/>
              <a:cxnLst/>
              <a:rect l="l" t="t" r="r" b="b"/>
              <a:pathLst>
                <a:path w="6093" h="8904" extrusionOk="0">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71" name="Google Shape;299;p25">
              <a:extLst>
                <a:ext uri="{FF2B5EF4-FFF2-40B4-BE49-F238E27FC236}">
                  <a16:creationId xmlns:a16="http://schemas.microsoft.com/office/drawing/2014/main" id="{F4ED2EC0-041B-CDB6-4D44-21B545BC3BEF}"/>
                </a:ext>
              </a:extLst>
            </p:cNvPr>
            <p:cNvSpPr/>
            <p:nvPr/>
          </p:nvSpPr>
          <p:spPr>
            <a:xfrm>
              <a:off x="3826343" y="3948214"/>
              <a:ext cx="234805" cy="264347"/>
            </a:xfrm>
            <a:custGeom>
              <a:avLst/>
              <a:gdLst/>
              <a:ahLst/>
              <a:cxnLst/>
              <a:rect l="l" t="t" r="r" b="b"/>
              <a:pathLst>
                <a:path w="10110" h="11382" extrusionOk="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grpSp>
    </p:spTree>
    <p:custDataLst>
      <p:tags r:id="rId1"/>
    </p:custDataLst>
    <p:extLst>
      <p:ext uri="{BB962C8B-B14F-4D97-AF65-F5344CB8AC3E}">
        <p14:creationId xmlns:p14="http://schemas.microsoft.com/office/powerpoint/2010/main" val="3089069419"/>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circle(in)">
                                      <p:cBhvr>
                                        <p:cTn id="7" dur="500"/>
                                        <p:tgtEl>
                                          <p:spTgt spid="4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4">
                                            <p:txEl>
                                              <p:pRg st="0" end="0"/>
                                            </p:txEl>
                                          </p:spTgt>
                                        </p:tgtEl>
                                        <p:attrNameLst>
                                          <p:attrName>style.visibility</p:attrName>
                                        </p:attrNameLst>
                                      </p:cBhvr>
                                      <p:to>
                                        <p:strVal val="visible"/>
                                      </p:to>
                                    </p:set>
                                    <p:anim calcmode="lin" valueType="num">
                                      <p:cBhvr additive="base">
                                        <p:cTn id="12"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4">
                                            <p:txEl>
                                              <p:pRg st="0" end="0"/>
                                            </p:txEl>
                                          </p:spTgt>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54">
                                            <p:txEl>
                                              <p:pRg st="1" end="1"/>
                                            </p:txEl>
                                          </p:spTgt>
                                        </p:tgtEl>
                                        <p:attrNameLst>
                                          <p:attrName>style.visibility</p:attrName>
                                        </p:attrNameLst>
                                      </p:cBhvr>
                                      <p:to>
                                        <p:strVal val="visible"/>
                                      </p:to>
                                    </p:set>
                                    <p:anim calcmode="lin" valueType="num">
                                      <p:cBhvr additive="base">
                                        <p:cTn id="16" dur="500" fill="hold"/>
                                        <p:tgtEl>
                                          <p:spTgt spid="54">
                                            <p:txEl>
                                              <p:pRg st="1" end="1"/>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54">
                                            <p:txEl>
                                              <p:pRg st="1" end="1"/>
                                            </p:txEl>
                                          </p:spTgt>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54">
                                            <p:txEl>
                                              <p:pRg st="2" end="2"/>
                                            </p:txEl>
                                          </p:spTgt>
                                        </p:tgtEl>
                                        <p:attrNameLst>
                                          <p:attrName>style.visibility</p:attrName>
                                        </p:attrNameLst>
                                      </p:cBhvr>
                                      <p:to>
                                        <p:strVal val="visible"/>
                                      </p:to>
                                    </p:set>
                                    <p:anim calcmode="lin" valueType="num">
                                      <p:cBhvr additive="base">
                                        <p:cTn id="20" dur="500" fill="hold"/>
                                        <p:tgtEl>
                                          <p:spTgt spid="54">
                                            <p:txEl>
                                              <p:pRg st="2" end="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blinds(horizontal)">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5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5E094417-1C82-B274-6FB6-EFB2BFF184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1582575" cy="1265687"/>
          </a:xfrm>
          <a:prstGeom prst="rect">
            <a:avLst/>
          </a:prstGeom>
        </p:spPr>
      </p:pic>
      <p:cxnSp>
        <p:nvCxnSpPr>
          <p:cNvPr id="3" name="Straight Connector 2">
            <a:extLst>
              <a:ext uri="{FF2B5EF4-FFF2-40B4-BE49-F238E27FC236}">
                <a16:creationId xmlns:a16="http://schemas.microsoft.com/office/drawing/2014/main" id="{E717D61F-A6DA-4FA6-2ACC-AB8D4061A207}"/>
              </a:ext>
            </a:extLst>
          </p:cNvPr>
          <p:cNvCxnSpPr>
            <a:cxnSpLocks/>
          </p:cNvCxnSpPr>
          <p:nvPr/>
        </p:nvCxnSpPr>
        <p:spPr>
          <a:xfrm>
            <a:off x="1456841" y="814170"/>
            <a:ext cx="9903417" cy="8471"/>
          </a:xfrm>
          <a:prstGeom prst="line">
            <a:avLst/>
          </a:prstGeom>
        </p:spPr>
        <p:style>
          <a:lnRef idx="3">
            <a:schemeClr val="accent1"/>
          </a:lnRef>
          <a:fillRef idx="0">
            <a:schemeClr val="accent1"/>
          </a:fillRef>
          <a:effectRef idx="2">
            <a:schemeClr val="accent1"/>
          </a:effectRef>
          <a:fontRef idx="minor">
            <a:schemeClr val="tx1"/>
          </a:fontRef>
        </p:style>
      </p:cxnSp>
      <p:sp>
        <p:nvSpPr>
          <p:cNvPr id="7" name="TextBox 6">
            <a:extLst>
              <a:ext uri="{FF2B5EF4-FFF2-40B4-BE49-F238E27FC236}">
                <a16:creationId xmlns:a16="http://schemas.microsoft.com/office/drawing/2014/main" id="{7EBA1EBB-F80E-64E1-4B59-D79541CBF4C3}"/>
              </a:ext>
            </a:extLst>
          </p:cNvPr>
          <p:cNvSpPr txBox="1"/>
          <p:nvPr/>
        </p:nvSpPr>
        <p:spPr>
          <a:xfrm>
            <a:off x="1519707" y="239409"/>
            <a:ext cx="9777683" cy="430887"/>
          </a:xfrm>
          <a:prstGeom prst="rect">
            <a:avLst/>
          </a:prstGeom>
          <a:noFill/>
        </p:spPr>
        <p:txBody>
          <a:bodyPr wrap="square" rtlCol="0">
            <a:spAutoFit/>
          </a:bodyPr>
          <a:lstStyle/>
          <a:p>
            <a:pPr algn="just"/>
            <a:r>
              <a:rPr lang="vi-VN" altLang="en-US" sz="2200" b="1" dirty="0">
                <a:solidFill>
                  <a:srgbClr val="002060"/>
                </a:solidFill>
                <a:latin typeface="Cambria" panose="02040503050406030204" pitchFamily="18" charset="0"/>
                <a:ea typeface="Cambria" panose="02040503050406030204" pitchFamily="18" charset="0"/>
              </a:rPr>
              <a:t>1. Biểu hiện sự đa dạng của các dân tộc và các nền văn hóa trên thế giới</a:t>
            </a:r>
            <a:endParaRPr lang="vi-VN" altLang="en-US" sz="2200" dirty="0">
              <a:solidFill>
                <a:srgbClr val="002060"/>
              </a:solidFill>
              <a:latin typeface="Cambria" panose="02040503050406030204" pitchFamily="18" charset="0"/>
              <a:ea typeface="Cambria" panose="02040503050406030204" pitchFamily="18" charset="0"/>
            </a:endParaRPr>
          </a:p>
        </p:txBody>
      </p:sp>
      <p:pic>
        <p:nvPicPr>
          <p:cNvPr id="12" name="Picture 11" descr="A yellow podium with scales of justice and gavel&#10;&#10;Description automatically generated">
            <a:extLst>
              <a:ext uri="{FF2B5EF4-FFF2-40B4-BE49-F238E27FC236}">
                <a16:creationId xmlns:a16="http://schemas.microsoft.com/office/drawing/2014/main" id="{E9ABA40D-0A0A-A97F-76A3-A641B7A9836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142408" y="5995465"/>
            <a:ext cx="1189703" cy="862535"/>
          </a:xfrm>
          <a:prstGeom prst="rect">
            <a:avLst/>
          </a:prstGeom>
        </p:spPr>
      </p:pic>
      <p:sp>
        <p:nvSpPr>
          <p:cNvPr id="50" name="Rounded Rectangle 17">
            <a:extLst>
              <a:ext uri="{FF2B5EF4-FFF2-40B4-BE49-F238E27FC236}">
                <a16:creationId xmlns:a16="http://schemas.microsoft.com/office/drawing/2014/main" id="{5031895B-F97B-50C3-3E1D-3AAFF84D81CA}"/>
              </a:ext>
            </a:extLst>
          </p:cNvPr>
          <p:cNvSpPr/>
          <p:nvPr/>
        </p:nvSpPr>
        <p:spPr>
          <a:xfrm>
            <a:off x="2597020" y="851262"/>
            <a:ext cx="3206799" cy="3130850"/>
          </a:xfrm>
          <a:prstGeom prst="roundRect">
            <a:avLst/>
          </a:prstGeom>
          <a:noFill/>
          <a:ln w="38100">
            <a:solidFill>
              <a:srgbClr val="FF4B5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sp>
        <p:nvSpPr>
          <p:cNvPr id="52" name="Rounded Rectangle 17">
            <a:extLst>
              <a:ext uri="{FF2B5EF4-FFF2-40B4-BE49-F238E27FC236}">
                <a16:creationId xmlns:a16="http://schemas.microsoft.com/office/drawing/2014/main" id="{B55E8CF2-7714-DF1B-B02B-5BBAF0C69B4E}"/>
              </a:ext>
            </a:extLst>
          </p:cNvPr>
          <p:cNvSpPr/>
          <p:nvPr/>
        </p:nvSpPr>
        <p:spPr>
          <a:xfrm>
            <a:off x="3774427" y="3790588"/>
            <a:ext cx="4760662" cy="2877614"/>
          </a:xfrm>
          <a:prstGeom prst="roundRect">
            <a:avLst/>
          </a:prstGeom>
          <a:noFill/>
          <a:ln w="38100">
            <a:solidFill>
              <a:srgbClr val="FF4B5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sp>
        <p:nvSpPr>
          <p:cNvPr id="2" name="Rectangle 36">
            <a:extLst>
              <a:ext uri="{FF2B5EF4-FFF2-40B4-BE49-F238E27FC236}">
                <a16:creationId xmlns:a16="http://schemas.microsoft.com/office/drawing/2014/main" id="{9750692C-1DF7-A693-FD1E-1115C57D13FA}"/>
              </a:ext>
            </a:extLst>
          </p:cNvPr>
          <p:cNvSpPr>
            <a:spLocks noChangeArrowheads="1"/>
          </p:cNvSpPr>
          <p:nvPr/>
        </p:nvSpPr>
        <p:spPr bwMode="auto">
          <a:xfrm>
            <a:off x="221240" y="1734669"/>
            <a:ext cx="1964827" cy="3139321"/>
          </a:xfrm>
          <a:prstGeom prst="rect">
            <a:avLst/>
          </a:prstGeom>
          <a:noFill/>
          <a:ln w="9525">
            <a:solidFill>
              <a:srgbClr val="0000FF"/>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algn="just"/>
            <a:r>
              <a:rPr lang="en-US" altLang="en-US" sz="2200" b="1" dirty="0">
                <a:solidFill>
                  <a:srgbClr val="002060"/>
                </a:solidFill>
                <a:latin typeface="Cambria" panose="02040503050406030204" pitchFamily="18" charset="0"/>
                <a:ea typeface="Cambria" panose="02040503050406030204" pitchFamily="18" charset="0"/>
              </a:rPr>
              <a:t>=&gt; </a:t>
            </a:r>
            <a:r>
              <a:rPr lang="vi-VN" altLang="en-US" sz="2200" b="1" dirty="0">
                <a:solidFill>
                  <a:srgbClr val="002060"/>
                </a:solidFill>
                <a:latin typeface="Cambria" panose="02040503050406030204" pitchFamily="18" charset="0"/>
                <a:ea typeface="Cambria" panose="02040503050406030204" pitchFamily="18" charset="0"/>
              </a:rPr>
              <a:t>Sự đa dạng của các dân tộc và các nền văn hóa trên thế giới được biểu hiện ở </a:t>
            </a:r>
            <a:r>
              <a:rPr lang="en-US" altLang="en-US" sz="2200" b="1" dirty="0" err="1">
                <a:solidFill>
                  <a:srgbClr val="FF0000"/>
                </a:solidFill>
                <a:latin typeface="Cambria" panose="02040503050406030204" pitchFamily="18" charset="0"/>
                <a:ea typeface="Cambria" panose="02040503050406030204" pitchFamily="18" charset="0"/>
              </a:rPr>
              <a:t>trang</a:t>
            </a:r>
            <a:r>
              <a:rPr lang="en-US" altLang="en-US" sz="2200" b="1" dirty="0">
                <a:solidFill>
                  <a:srgbClr val="FF0000"/>
                </a:solidFill>
                <a:latin typeface="Cambria" panose="02040503050406030204" pitchFamily="18" charset="0"/>
                <a:ea typeface="Cambria" panose="02040503050406030204" pitchFamily="18" charset="0"/>
              </a:rPr>
              <a:t> </a:t>
            </a:r>
            <a:r>
              <a:rPr lang="en-US" altLang="en-US" sz="2200" b="1" dirty="0" err="1">
                <a:solidFill>
                  <a:srgbClr val="FF0000"/>
                </a:solidFill>
                <a:latin typeface="Cambria" panose="02040503050406030204" pitchFamily="18" charset="0"/>
                <a:ea typeface="Cambria" panose="02040503050406030204" pitchFamily="18" charset="0"/>
              </a:rPr>
              <a:t>phục</a:t>
            </a:r>
            <a:r>
              <a:rPr lang="en-US" altLang="en-US" sz="2200" b="1" dirty="0">
                <a:solidFill>
                  <a:srgbClr val="FF0000"/>
                </a:solidFill>
                <a:latin typeface="Cambria" panose="02040503050406030204" pitchFamily="18" charset="0"/>
                <a:ea typeface="Cambria" panose="02040503050406030204" pitchFamily="18" charset="0"/>
              </a:rPr>
              <a:t> </a:t>
            </a:r>
            <a:r>
              <a:rPr lang="en-US" altLang="en-US" sz="2200" b="1" dirty="0" err="1">
                <a:solidFill>
                  <a:srgbClr val="FF0000"/>
                </a:solidFill>
                <a:latin typeface="Cambria" panose="02040503050406030204" pitchFamily="18" charset="0"/>
                <a:ea typeface="Cambria" panose="02040503050406030204" pitchFamily="18" charset="0"/>
              </a:rPr>
              <a:t>truyền</a:t>
            </a:r>
            <a:r>
              <a:rPr lang="en-US" altLang="en-US" sz="2200" b="1" dirty="0">
                <a:solidFill>
                  <a:srgbClr val="FF0000"/>
                </a:solidFill>
                <a:latin typeface="Cambria" panose="02040503050406030204" pitchFamily="18" charset="0"/>
                <a:ea typeface="Cambria" panose="02040503050406030204" pitchFamily="18" charset="0"/>
              </a:rPr>
              <a:t> </a:t>
            </a:r>
            <a:r>
              <a:rPr lang="en-US" altLang="en-US" sz="2200" b="1" dirty="0" err="1">
                <a:solidFill>
                  <a:srgbClr val="FF0000"/>
                </a:solidFill>
                <a:latin typeface="Cambria" panose="02040503050406030204" pitchFamily="18" charset="0"/>
                <a:ea typeface="Cambria" panose="02040503050406030204" pitchFamily="18" charset="0"/>
              </a:rPr>
              <a:t>thống</a:t>
            </a:r>
            <a:endParaRPr lang="vi-VN" altLang="en-US" sz="2200" b="1" dirty="0">
              <a:solidFill>
                <a:srgbClr val="FF0000"/>
              </a:solidFill>
              <a:latin typeface="Cambria" panose="02040503050406030204" pitchFamily="18" charset="0"/>
              <a:ea typeface="Cambria" panose="02040503050406030204" pitchFamily="18" charset="0"/>
            </a:endParaRPr>
          </a:p>
        </p:txBody>
      </p:sp>
      <p:pic>
        <p:nvPicPr>
          <p:cNvPr id="27" name="Picture 26" descr="Cartoon of a child and a child holding bowls&#10;&#10;Description automatically generated">
            <a:extLst>
              <a:ext uri="{FF2B5EF4-FFF2-40B4-BE49-F238E27FC236}">
                <a16:creationId xmlns:a16="http://schemas.microsoft.com/office/drawing/2014/main" id="{09A48EE9-AE2A-36D3-79F4-2A2E1B28FCC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247" y="4899926"/>
            <a:ext cx="1898473" cy="1898473"/>
          </a:xfrm>
          <a:prstGeom prst="rect">
            <a:avLst/>
          </a:prstGeom>
          <a:ln>
            <a:noFill/>
          </a:ln>
          <a:effectLst>
            <a:softEdge rad="112500"/>
          </a:effectLst>
        </p:spPr>
      </p:pic>
      <p:pic>
        <p:nvPicPr>
          <p:cNvPr id="46" name="Picture 45" descr="A group of children in different clothing&#10;&#10;Description automatically generated">
            <a:extLst>
              <a:ext uri="{FF2B5EF4-FFF2-40B4-BE49-F238E27FC236}">
                <a16:creationId xmlns:a16="http://schemas.microsoft.com/office/drawing/2014/main" id="{46E97462-D066-9A3C-7DD2-B9D4B162121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778181" y="5270662"/>
            <a:ext cx="2413819" cy="1697092"/>
          </a:xfrm>
          <a:prstGeom prst="rect">
            <a:avLst/>
          </a:prstGeom>
        </p:spPr>
      </p:pic>
      <p:pic>
        <p:nvPicPr>
          <p:cNvPr id="54" name="Picture 53" descr="A cartoon of a child and child&#10;&#10;Description automatically generated">
            <a:extLst>
              <a:ext uri="{FF2B5EF4-FFF2-40B4-BE49-F238E27FC236}">
                <a16:creationId xmlns:a16="http://schemas.microsoft.com/office/drawing/2014/main" id="{A347B177-1340-6853-1D28-B57594D20B2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614607" y="4899926"/>
            <a:ext cx="1964826" cy="1904734"/>
          </a:xfrm>
          <a:prstGeom prst="rect">
            <a:avLst/>
          </a:prstGeom>
          <a:ln>
            <a:noFill/>
          </a:ln>
          <a:effectLst>
            <a:softEdge rad="112500"/>
          </a:effectLst>
        </p:spPr>
      </p:pic>
      <p:pic>
        <p:nvPicPr>
          <p:cNvPr id="56" name="Picture 55" descr="A cartoon of a child and child&#10;&#10;Description automatically generated">
            <a:extLst>
              <a:ext uri="{FF2B5EF4-FFF2-40B4-BE49-F238E27FC236}">
                <a16:creationId xmlns:a16="http://schemas.microsoft.com/office/drawing/2014/main" id="{695BFE19-2382-364C-5C88-0928B021894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511712" y="454852"/>
            <a:ext cx="1697092" cy="1697092"/>
          </a:xfrm>
          <a:prstGeom prst="rect">
            <a:avLst/>
          </a:prstGeom>
          <a:ln>
            <a:noFill/>
          </a:ln>
          <a:effectLst>
            <a:softEdge rad="112500"/>
          </a:effectLst>
        </p:spPr>
      </p:pic>
      <p:sp>
        <p:nvSpPr>
          <p:cNvPr id="73" name="Rounded Rectangle 17">
            <a:extLst>
              <a:ext uri="{FF2B5EF4-FFF2-40B4-BE49-F238E27FC236}">
                <a16:creationId xmlns:a16="http://schemas.microsoft.com/office/drawing/2014/main" id="{74216FD8-28C3-0DC2-11F7-367466BF0E0C}"/>
              </a:ext>
            </a:extLst>
          </p:cNvPr>
          <p:cNvSpPr/>
          <p:nvPr/>
        </p:nvSpPr>
        <p:spPr>
          <a:xfrm>
            <a:off x="7943584" y="1394237"/>
            <a:ext cx="3063281" cy="3000138"/>
          </a:xfrm>
          <a:prstGeom prst="roundRect">
            <a:avLst/>
          </a:prstGeom>
          <a:noFill/>
          <a:ln w="38100">
            <a:solidFill>
              <a:srgbClr val="FF4B5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pic>
        <p:nvPicPr>
          <p:cNvPr id="75" name="Picture 74" descr="A person in traditional garment dancing&#10;&#10;Description automatically generated">
            <a:extLst>
              <a:ext uri="{FF2B5EF4-FFF2-40B4-BE49-F238E27FC236}">
                <a16:creationId xmlns:a16="http://schemas.microsoft.com/office/drawing/2014/main" id="{D087D967-0281-A352-4F3B-8923CF53404B}"/>
              </a:ext>
            </a:extLst>
          </p:cNvPr>
          <p:cNvPicPr>
            <a:picLocks noChangeAspect="1"/>
          </p:cNvPicPr>
          <p:nvPr/>
        </p:nvPicPr>
        <p:blipFill rotWithShape="1">
          <a:blip r:embed="rId10">
            <a:extLst>
              <a:ext uri="{28A0092B-C50C-407E-A947-70E740481C1C}">
                <a14:useLocalDpi xmlns:a14="http://schemas.microsoft.com/office/drawing/2010/main" val="0"/>
              </a:ext>
            </a:extLst>
          </a:blip>
          <a:srcRect l="1" r="14964" b="-1339"/>
          <a:stretch/>
        </p:blipFill>
        <p:spPr>
          <a:xfrm>
            <a:off x="2846438" y="1012191"/>
            <a:ext cx="2743199" cy="2322977"/>
          </a:xfrm>
          <a:prstGeom prst="rect">
            <a:avLst/>
          </a:prstGeom>
        </p:spPr>
      </p:pic>
      <p:sp>
        <p:nvSpPr>
          <p:cNvPr id="76" name="TextBox 75">
            <a:extLst>
              <a:ext uri="{FF2B5EF4-FFF2-40B4-BE49-F238E27FC236}">
                <a16:creationId xmlns:a16="http://schemas.microsoft.com/office/drawing/2014/main" id="{14637449-8CDF-827D-6D39-1C701BB058C7}"/>
              </a:ext>
            </a:extLst>
          </p:cNvPr>
          <p:cNvSpPr txBox="1"/>
          <p:nvPr/>
        </p:nvSpPr>
        <p:spPr>
          <a:xfrm>
            <a:off x="2669401" y="3335168"/>
            <a:ext cx="3097271" cy="369332"/>
          </a:xfrm>
          <a:prstGeom prst="rect">
            <a:avLst/>
          </a:prstGeom>
          <a:noFill/>
        </p:spPr>
        <p:txBody>
          <a:bodyPr wrap="square" rtlCol="0">
            <a:spAutoFit/>
          </a:bodyPr>
          <a:lstStyle/>
          <a:p>
            <a:pPr algn="ctr"/>
            <a:r>
              <a:rPr lang="en-US" b="1" dirty="0">
                <a:solidFill>
                  <a:srgbClr val="002060"/>
                </a:solidFill>
                <a:latin typeface="Cambria" panose="02040503050406030204" pitchFamily="18" charset="0"/>
                <a:ea typeface="Cambria" panose="02040503050406030204" pitchFamily="18" charset="0"/>
              </a:rPr>
              <a:t>Sam – pot </a:t>
            </a:r>
            <a:r>
              <a:rPr lang="en-US" b="1" dirty="0" err="1">
                <a:solidFill>
                  <a:srgbClr val="002060"/>
                </a:solidFill>
                <a:latin typeface="Cambria" panose="02040503050406030204" pitchFamily="18" charset="0"/>
                <a:ea typeface="Cambria" panose="02040503050406030204" pitchFamily="18" charset="0"/>
              </a:rPr>
              <a:t>của</a:t>
            </a:r>
            <a:r>
              <a:rPr lang="en-US" b="1" dirty="0">
                <a:solidFill>
                  <a:srgbClr val="002060"/>
                </a:solidFill>
                <a:latin typeface="Cambria" panose="02040503050406030204" pitchFamily="18" charset="0"/>
                <a:ea typeface="Cambria" panose="02040503050406030204" pitchFamily="18" charset="0"/>
              </a:rPr>
              <a:t> </a:t>
            </a:r>
            <a:r>
              <a:rPr lang="en-US" b="1" dirty="0" err="1">
                <a:solidFill>
                  <a:srgbClr val="002060"/>
                </a:solidFill>
                <a:latin typeface="Cambria" panose="02040503050406030204" pitchFamily="18" charset="0"/>
                <a:ea typeface="Cambria" panose="02040503050406030204" pitchFamily="18" charset="0"/>
              </a:rPr>
              <a:t>Campuchia</a:t>
            </a:r>
            <a:endParaRPr lang="en-US" b="1" dirty="0">
              <a:solidFill>
                <a:srgbClr val="002060"/>
              </a:solidFill>
              <a:latin typeface="Cambria" panose="02040503050406030204" pitchFamily="18" charset="0"/>
              <a:ea typeface="Cambria" panose="02040503050406030204" pitchFamily="18" charset="0"/>
            </a:endParaRPr>
          </a:p>
        </p:txBody>
      </p:sp>
      <p:pic>
        <p:nvPicPr>
          <p:cNvPr id="78" name="Picture 77" descr="A group of women wearing colorful dresses&#10;&#10;Description automatically generated">
            <a:extLst>
              <a:ext uri="{FF2B5EF4-FFF2-40B4-BE49-F238E27FC236}">
                <a16:creationId xmlns:a16="http://schemas.microsoft.com/office/drawing/2014/main" id="{02B8F6B9-64A5-B52D-7199-20908961B07C}"/>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056702" y="1596454"/>
            <a:ext cx="2857500" cy="2192559"/>
          </a:xfrm>
          <a:prstGeom prst="rect">
            <a:avLst/>
          </a:prstGeom>
          <a:ln>
            <a:noFill/>
          </a:ln>
          <a:effectLst>
            <a:softEdge rad="112500"/>
          </a:effectLst>
        </p:spPr>
      </p:pic>
      <p:sp>
        <p:nvSpPr>
          <p:cNvPr id="79" name="TextBox 78">
            <a:extLst>
              <a:ext uri="{FF2B5EF4-FFF2-40B4-BE49-F238E27FC236}">
                <a16:creationId xmlns:a16="http://schemas.microsoft.com/office/drawing/2014/main" id="{E7BC59EE-F086-7F8F-2CAE-F54CE2FBB712}"/>
              </a:ext>
            </a:extLst>
          </p:cNvPr>
          <p:cNvSpPr txBox="1"/>
          <p:nvPr/>
        </p:nvSpPr>
        <p:spPr>
          <a:xfrm>
            <a:off x="7804728" y="3668064"/>
            <a:ext cx="3555530" cy="646331"/>
          </a:xfrm>
          <a:prstGeom prst="rect">
            <a:avLst/>
          </a:prstGeom>
          <a:noFill/>
        </p:spPr>
        <p:txBody>
          <a:bodyPr wrap="square" rtlCol="0">
            <a:spAutoFit/>
          </a:bodyPr>
          <a:lstStyle/>
          <a:p>
            <a:pPr algn="ctr"/>
            <a:r>
              <a:rPr lang="en-US" b="1" dirty="0">
                <a:solidFill>
                  <a:srgbClr val="002060"/>
                </a:solidFill>
                <a:latin typeface="Cambria" panose="02040503050406030204" pitchFamily="18" charset="0"/>
                <a:ea typeface="Cambria" panose="02040503050406030204" pitchFamily="18" charset="0"/>
              </a:rPr>
              <a:t>Ba – </a:t>
            </a:r>
            <a:r>
              <a:rPr lang="en-US" b="1" dirty="0" err="1">
                <a:solidFill>
                  <a:srgbClr val="002060"/>
                </a:solidFill>
                <a:latin typeface="Cambria" panose="02040503050406030204" pitchFamily="18" charset="0"/>
                <a:ea typeface="Cambria" panose="02040503050406030204" pitchFamily="18" charset="0"/>
              </a:rPr>
              <a:t>ju</a:t>
            </a:r>
            <a:r>
              <a:rPr lang="en-US" b="1" dirty="0">
                <a:solidFill>
                  <a:srgbClr val="002060"/>
                </a:solidFill>
                <a:latin typeface="Cambria" panose="02040503050406030204" pitchFamily="18" charset="0"/>
                <a:ea typeface="Cambria" panose="02040503050406030204" pitchFamily="18" charset="0"/>
              </a:rPr>
              <a:t> Ke – </a:t>
            </a:r>
            <a:r>
              <a:rPr lang="en-US" b="1" dirty="0" err="1">
                <a:solidFill>
                  <a:srgbClr val="002060"/>
                </a:solidFill>
                <a:latin typeface="Cambria" panose="02040503050406030204" pitchFamily="18" charset="0"/>
                <a:ea typeface="Cambria" panose="02040503050406030204" pitchFamily="18" charset="0"/>
              </a:rPr>
              <a:t>ba</a:t>
            </a:r>
            <a:r>
              <a:rPr lang="en-US" b="1" dirty="0">
                <a:solidFill>
                  <a:srgbClr val="002060"/>
                </a:solidFill>
                <a:latin typeface="Cambria" panose="02040503050406030204" pitchFamily="18" charset="0"/>
                <a:ea typeface="Cambria" panose="02040503050406030204" pitchFamily="18" charset="0"/>
              </a:rPr>
              <a:t> – </a:t>
            </a:r>
            <a:r>
              <a:rPr lang="en-US" b="1" dirty="0" err="1">
                <a:solidFill>
                  <a:srgbClr val="002060"/>
                </a:solidFill>
                <a:latin typeface="Cambria" panose="02040503050406030204" pitchFamily="18" charset="0"/>
                <a:ea typeface="Cambria" panose="02040503050406030204" pitchFamily="18" charset="0"/>
              </a:rPr>
              <a:t>ya</a:t>
            </a:r>
            <a:r>
              <a:rPr lang="en-US" b="1" dirty="0">
                <a:solidFill>
                  <a:srgbClr val="002060"/>
                </a:solidFill>
                <a:latin typeface="Cambria" panose="02040503050406030204" pitchFamily="18" charset="0"/>
                <a:ea typeface="Cambria" panose="02040503050406030204" pitchFamily="18" charset="0"/>
              </a:rPr>
              <a:t> </a:t>
            </a:r>
          </a:p>
          <a:p>
            <a:pPr algn="ctr"/>
            <a:r>
              <a:rPr lang="en-US" b="1" dirty="0" err="1">
                <a:solidFill>
                  <a:srgbClr val="002060"/>
                </a:solidFill>
                <a:latin typeface="Cambria" panose="02040503050406030204" pitchFamily="18" charset="0"/>
                <a:ea typeface="Cambria" panose="02040503050406030204" pitchFamily="18" charset="0"/>
              </a:rPr>
              <a:t>của</a:t>
            </a:r>
            <a:r>
              <a:rPr lang="en-US" b="1" dirty="0">
                <a:solidFill>
                  <a:srgbClr val="002060"/>
                </a:solidFill>
                <a:latin typeface="Cambria" panose="02040503050406030204" pitchFamily="18" charset="0"/>
                <a:ea typeface="Cambria" panose="02040503050406030204" pitchFamily="18" charset="0"/>
              </a:rPr>
              <a:t> Singapore</a:t>
            </a:r>
          </a:p>
        </p:txBody>
      </p:sp>
      <p:pic>
        <p:nvPicPr>
          <p:cNvPr id="81" name="Picture 80" descr="Two mannequins wearing traditional clothing&#10;&#10;Description automatically generated">
            <a:extLst>
              <a:ext uri="{FF2B5EF4-FFF2-40B4-BE49-F238E27FC236}">
                <a16:creationId xmlns:a16="http://schemas.microsoft.com/office/drawing/2014/main" id="{10F57D31-A133-5FF6-938F-45C8AE462011}"/>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2314" y="3875101"/>
            <a:ext cx="3042207" cy="2719560"/>
          </a:xfrm>
          <a:prstGeom prst="rect">
            <a:avLst/>
          </a:prstGeom>
          <a:ln>
            <a:noFill/>
          </a:ln>
          <a:effectLst>
            <a:softEdge rad="112500"/>
          </a:effectLst>
        </p:spPr>
      </p:pic>
      <p:sp>
        <p:nvSpPr>
          <p:cNvPr id="82" name="TextBox 81">
            <a:extLst>
              <a:ext uri="{FF2B5EF4-FFF2-40B4-BE49-F238E27FC236}">
                <a16:creationId xmlns:a16="http://schemas.microsoft.com/office/drawing/2014/main" id="{53D6DB5F-94A5-58B4-2217-D2A436ED787C}"/>
              </a:ext>
            </a:extLst>
          </p:cNvPr>
          <p:cNvSpPr txBox="1"/>
          <p:nvPr/>
        </p:nvSpPr>
        <p:spPr>
          <a:xfrm>
            <a:off x="3930042" y="4843501"/>
            <a:ext cx="1714246" cy="1200329"/>
          </a:xfrm>
          <a:prstGeom prst="rect">
            <a:avLst/>
          </a:prstGeom>
          <a:noFill/>
        </p:spPr>
        <p:txBody>
          <a:bodyPr wrap="square" rtlCol="0">
            <a:spAutoFit/>
          </a:bodyPr>
          <a:lstStyle/>
          <a:p>
            <a:r>
              <a:rPr lang="en-US" b="1" dirty="0">
                <a:solidFill>
                  <a:srgbClr val="002060"/>
                </a:solidFill>
                <a:latin typeface="Cambria" panose="02040503050406030204" pitchFamily="18" charset="0"/>
                <a:ea typeface="Cambria" panose="02040503050406030204" pitchFamily="18" charset="0"/>
              </a:rPr>
              <a:t>Sinh (</a:t>
            </a:r>
            <a:r>
              <a:rPr lang="en-US" b="1" dirty="0" err="1">
                <a:solidFill>
                  <a:srgbClr val="002060"/>
                </a:solidFill>
                <a:latin typeface="Cambria" panose="02040503050406030204" pitchFamily="18" charset="0"/>
                <a:ea typeface="Cambria" panose="02040503050406030204" pitchFamily="18" charset="0"/>
              </a:rPr>
              <a:t>nữ</a:t>
            </a:r>
            <a:r>
              <a:rPr lang="en-US" b="1" dirty="0">
                <a:solidFill>
                  <a:srgbClr val="002060"/>
                </a:solidFill>
                <a:latin typeface="Cambria" panose="02040503050406030204" pitchFamily="18" charset="0"/>
                <a:ea typeface="Cambria" panose="02040503050406030204" pitchFamily="18" charset="0"/>
              </a:rPr>
              <a:t> </a:t>
            </a:r>
            <a:r>
              <a:rPr lang="en-US" b="1" dirty="0" err="1">
                <a:solidFill>
                  <a:srgbClr val="002060"/>
                </a:solidFill>
                <a:latin typeface="Cambria" panose="02040503050406030204" pitchFamily="18" charset="0"/>
                <a:ea typeface="Cambria" panose="02040503050406030204" pitchFamily="18" charset="0"/>
              </a:rPr>
              <a:t>giới</a:t>
            </a:r>
            <a:r>
              <a:rPr lang="en-US" b="1" dirty="0">
                <a:solidFill>
                  <a:srgbClr val="002060"/>
                </a:solidFill>
                <a:latin typeface="Cambria" panose="02040503050406030204" pitchFamily="18" charset="0"/>
                <a:ea typeface="Cambria" panose="02040503050406030204" pitchFamily="18" charset="0"/>
              </a:rPr>
              <a:t>)</a:t>
            </a:r>
          </a:p>
          <a:p>
            <a:r>
              <a:rPr lang="en-US" b="1" dirty="0" err="1">
                <a:solidFill>
                  <a:srgbClr val="002060"/>
                </a:solidFill>
                <a:latin typeface="Cambria" panose="02040503050406030204" pitchFamily="18" charset="0"/>
                <a:ea typeface="Cambria" panose="02040503050406030204" pitchFamily="18" charset="0"/>
              </a:rPr>
              <a:t>Và</a:t>
            </a:r>
            <a:r>
              <a:rPr lang="en-US" b="1" dirty="0">
                <a:solidFill>
                  <a:srgbClr val="002060"/>
                </a:solidFill>
                <a:latin typeface="Cambria" panose="02040503050406030204" pitchFamily="18" charset="0"/>
                <a:ea typeface="Cambria" panose="02040503050406030204" pitchFamily="18" charset="0"/>
              </a:rPr>
              <a:t> </a:t>
            </a:r>
            <a:r>
              <a:rPr lang="en-US" b="1" dirty="0" err="1">
                <a:solidFill>
                  <a:srgbClr val="002060"/>
                </a:solidFill>
                <a:latin typeface="Cambria" panose="02040503050406030204" pitchFamily="18" charset="0"/>
                <a:ea typeface="Cambria" panose="02040503050406030204" pitchFamily="18" charset="0"/>
              </a:rPr>
              <a:t>Salong</a:t>
            </a:r>
            <a:r>
              <a:rPr lang="en-US" b="1" dirty="0">
                <a:solidFill>
                  <a:srgbClr val="002060"/>
                </a:solidFill>
                <a:latin typeface="Cambria" panose="02040503050406030204" pitchFamily="18" charset="0"/>
                <a:ea typeface="Cambria" panose="02040503050406030204" pitchFamily="18" charset="0"/>
              </a:rPr>
              <a:t> </a:t>
            </a:r>
          </a:p>
          <a:p>
            <a:r>
              <a:rPr lang="en-US" b="1" dirty="0">
                <a:solidFill>
                  <a:srgbClr val="002060"/>
                </a:solidFill>
                <a:latin typeface="Cambria" panose="02040503050406030204" pitchFamily="18" charset="0"/>
                <a:ea typeface="Cambria" panose="02040503050406030204" pitchFamily="18" charset="0"/>
              </a:rPr>
              <a:t>(</a:t>
            </a:r>
            <a:r>
              <a:rPr lang="en-US" b="1" dirty="0" err="1">
                <a:solidFill>
                  <a:srgbClr val="002060"/>
                </a:solidFill>
                <a:latin typeface="Cambria" panose="02040503050406030204" pitchFamily="18" charset="0"/>
                <a:ea typeface="Cambria" panose="02040503050406030204" pitchFamily="18" charset="0"/>
              </a:rPr>
              <a:t>nam</a:t>
            </a:r>
            <a:r>
              <a:rPr lang="en-US" b="1" dirty="0">
                <a:solidFill>
                  <a:srgbClr val="002060"/>
                </a:solidFill>
                <a:latin typeface="Cambria" panose="02040503050406030204" pitchFamily="18" charset="0"/>
                <a:ea typeface="Cambria" panose="02040503050406030204" pitchFamily="18" charset="0"/>
              </a:rPr>
              <a:t> </a:t>
            </a:r>
            <a:r>
              <a:rPr lang="en-US" b="1" dirty="0" err="1">
                <a:solidFill>
                  <a:srgbClr val="002060"/>
                </a:solidFill>
                <a:latin typeface="Cambria" panose="02040503050406030204" pitchFamily="18" charset="0"/>
                <a:ea typeface="Cambria" panose="02040503050406030204" pitchFamily="18" charset="0"/>
              </a:rPr>
              <a:t>giới</a:t>
            </a:r>
            <a:r>
              <a:rPr lang="en-US" b="1" dirty="0">
                <a:solidFill>
                  <a:srgbClr val="002060"/>
                </a:solidFill>
                <a:latin typeface="Cambria" panose="02040503050406030204" pitchFamily="18" charset="0"/>
                <a:ea typeface="Cambria" panose="02040503050406030204" pitchFamily="18" charset="0"/>
              </a:rPr>
              <a:t>) </a:t>
            </a:r>
          </a:p>
          <a:p>
            <a:r>
              <a:rPr lang="en-US" b="1" dirty="0" err="1">
                <a:solidFill>
                  <a:srgbClr val="002060"/>
                </a:solidFill>
                <a:latin typeface="Cambria" panose="02040503050406030204" pitchFamily="18" charset="0"/>
                <a:ea typeface="Cambria" panose="02040503050406030204" pitchFamily="18" charset="0"/>
              </a:rPr>
              <a:t>của</a:t>
            </a:r>
            <a:r>
              <a:rPr lang="en-US" b="1" dirty="0">
                <a:solidFill>
                  <a:srgbClr val="002060"/>
                </a:solidFill>
                <a:latin typeface="Cambria" panose="02040503050406030204" pitchFamily="18" charset="0"/>
                <a:ea typeface="Cambria" panose="02040503050406030204" pitchFamily="18" charset="0"/>
              </a:rPr>
              <a:t> </a:t>
            </a:r>
            <a:r>
              <a:rPr lang="en-US" b="1" dirty="0" err="1">
                <a:solidFill>
                  <a:srgbClr val="002060"/>
                </a:solidFill>
                <a:latin typeface="Cambria" panose="02040503050406030204" pitchFamily="18" charset="0"/>
                <a:ea typeface="Cambria" panose="02040503050406030204" pitchFamily="18" charset="0"/>
              </a:rPr>
              <a:t>Lào</a:t>
            </a:r>
            <a:endParaRPr lang="en-US" b="1" dirty="0">
              <a:solidFill>
                <a:srgbClr val="002060"/>
              </a:solidFill>
              <a:latin typeface="Cambria" panose="02040503050406030204" pitchFamily="18" charset="0"/>
              <a:ea typeface="Cambria" panose="02040503050406030204" pitchFamily="18" charset="0"/>
            </a:endParaRPr>
          </a:p>
        </p:txBody>
      </p:sp>
    </p:spTree>
    <p:custDataLst>
      <p:tags r:id="rId1"/>
    </p:custDataLst>
    <p:extLst>
      <p:ext uri="{BB962C8B-B14F-4D97-AF65-F5344CB8AC3E}">
        <p14:creationId xmlns:p14="http://schemas.microsoft.com/office/powerpoint/2010/main" val="947934208"/>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grpId="0" nodeType="clickEffect">
                                  <p:stCondLst>
                                    <p:cond delay="0"/>
                                  </p:stCondLst>
                                  <p:childTnLst>
                                    <p:set>
                                      <p:cBhvr>
                                        <p:cTn id="12" dur="1" fill="hold">
                                          <p:stCondLst>
                                            <p:cond delay="0"/>
                                          </p:stCondLst>
                                        </p:cTn>
                                        <p:tgtEl>
                                          <p:spTgt spid="50"/>
                                        </p:tgtEl>
                                        <p:attrNameLst>
                                          <p:attrName>style.visibility</p:attrName>
                                        </p:attrNameLst>
                                      </p:cBhvr>
                                      <p:to>
                                        <p:strVal val="visible"/>
                                      </p:to>
                                    </p:set>
                                    <p:animEffect transition="in" filter="circle(in)">
                                      <p:cBhvr>
                                        <p:cTn id="13" dur="500"/>
                                        <p:tgtEl>
                                          <p:spTgt spid="50"/>
                                        </p:tgtEl>
                                      </p:cBhvr>
                                    </p:animEffect>
                                  </p:childTnLst>
                                </p:cTn>
                              </p:par>
                              <p:par>
                                <p:cTn id="14" presetID="2" presetClass="entr" presetSubtype="4" fill="hold"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additive="base">
                                        <p:cTn id="16" dur="500" fill="hold"/>
                                        <p:tgtEl>
                                          <p:spTgt spid="75"/>
                                        </p:tgtEl>
                                        <p:attrNameLst>
                                          <p:attrName>ppt_x</p:attrName>
                                        </p:attrNameLst>
                                      </p:cBhvr>
                                      <p:tavLst>
                                        <p:tav tm="0">
                                          <p:val>
                                            <p:strVal val="#ppt_x"/>
                                          </p:val>
                                        </p:tav>
                                        <p:tav tm="100000">
                                          <p:val>
                                            <p:strVal val="#ppt_x"/>
                                          </p:val>
                                        </p:tav>
                                      </p:tavLst>
                                    </p:anim>
                                    <p:anim calcmode="lin" valueType="num">
                                      <p:cBhvr additive="base">
                                        <p:cTn id="17" dur="500" fill="hold"/>
                                        <p:tgtEl>
                                          <p:spTgt spid="75"/>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76"/>
                                        </p:tgtEl>
                                        <p:attrNameLst>
                                          <p:attrName>style.visibility</p:attrName>
                                        </p:attrNameLst>
                                      </p:cBhvr>
                                      <p:to>
                                        <p:strVal val="visible"/>
                                      </p:to>
                                    </p:set>
                                    <p:anim calcmode="lin" valueType="num">
                                      <p:cBhvr additive="base">
                                        <p:cTn id="20" dur="500" fill="hold"/>
                                        <p:tgtEl>
                                          <p:spTgt spid="76"/>
                                        </p:tgtEl>
                                        <p:attrNameLst>
                                          <p:attrName>ppt_x</p:attrName>
                                        </p:attrNameLst>
                                      </p:cBhvr>
                                      <p:tavLst>
                                        <p:tav tm="0">
                                          <p:val>
                                            <p:strVal val="#ppt_x"/>
                                          </p:val>
                                        </p:tav>
                                        <p:tav tm="100000">
                                          <p:val>
                                            <p:strVal val="#ppt_x"/>
                                          </p:val>
                                        </p:tav>
                                      </p:tavLst>
                                    </p:anim>
                                    <p:anim calcmode="lin" valueType="num">
                                      <p:cBhvr additive="base">
                                        <p:cTn id="21"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73"/>
                                        </p:tgtEl>
                                        <p:attrNameLst>
                                          <p:attrName>style.visibility</p:attrName>
                                        </p:attrNameLst>
                                      </p:cBhvr>
                                      <p:to>
                                        <p:strVal val="visible"/>
                                      </p:to>
                                    </p:set>
                                    <p:animEffect transition="in" filter="circle(in)">
                                      <p:cBhvr>
                                        <p:cTn id="26" dur="500"/>
                                        <p:tgtEl>
                                          <p:spTgt spid="73"/>
                                        </p:tgtEl>
                                      </p:cBhvr>
                                    </p:animEffect>
                                  </p:childTnLst>
                                </p:cTn>
                              </p:par>
                              <p:par>
                                <p:cTn id="27" presetID="2" presetClass="entr" presetSubtype="4" fill="hold" nodeType="withEffect">
                                  <p:stCondLst>
                                    <p:cond delay="0"/>
                                  </p:stCondLst>
                                  <p:childTnLst>
                                    <p:set>
                                      <p:cBhvr>
                                        <p:cTn id="28" dur="1" fill="hold">
                                          <p:stCondLst>
                                            <p:cond delay="0"/>
                                          </p:stCondLst>
                                        </p:cTn>
                                        <p:tgtEl>
                                          <p:spTgt spid="78"/>
                                        </p:tgtEl>
                                        <p:attrNameLst>
                                          <p:attrName>style.visibility</p:attrName>
                                        </p:attrNameLst>
                                      </p:cBhvr>
                                      <p:to>
                                        <p:strVal val="visible"/>
                                      </p:to>
                                    </p:set>
                                    <p:anim calcmode="lin" valueType="num">
                                      <p:cBhvr additive="base">
                                        <p:cTn id="29" dur="500" fill="hold"/>
                                        <p:tgtEl>
                                          <p:spTgt spid="78"/>
                                        </p:tgtEl>
                                        <p:attrNameLst>
                                          <p:attrName>ppt_x</p:attrName>
                                        </p:attrNameLst>
                                      </p:cBhvr>
                                      <p:tavLst>
                                        <p:tav tm="0">
                                          <p:val>
                                            <p:strVal val="#ppt_x"/>
                                          </p:val>
                                        </p:tav>
                                        <p:tav tm="100000">
                                          <p:val>
                                            <p:strVal val="#ppt_x"/>
                                          </p:val>
                                        </p:tav>
                                      </p:tavLst>
                                    </p:anim>
                                    <p:anim calcmode="lin" valueType="num">
                                      <p:cBhvr additive="base">
                                        <p:cTn id="30" dur="500" fill="hold"/>
                                        <p:tgtEl>
                                          <p:spTgt spid="7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79"/>
                                        </p:tgtEl>
                                        <p:attrNameLst>
                                          <p:attrName>style.visibility</p:attrName>
                                        </p:attrNameLst>
                                      </p:cBhvr>
                                      <p:to>
                                        <p:strVal val="visible"/>
                                      </p:to>
                                    </p:set>
                                    <p:anim calcmode="lin" valueType="num">
                                      <p:cBhvr additive="base">
                                        <p:cTn id="33" dur="500" fill="hold"/>
                                        <p:tgtEl>
                                          <p:spTgt spid="79"/>
                                        </p:tgtEl>
                                        <p:attrNameLst>
                                          <p:attrName>ppt_x</p:attrName>
                                        </p:attrNameLst>
                                      </p:cBhvr>
                                      <p:tavLst>
                                        <p:tav tm="0">
                                          <p:val>
                                            <p:strVal val="#ppt_x"/>
                                          </p:val>
                                        </p:tav>
                                        <p:tav tm="100000">
                                          <p:val>
                                            <p:strVal val="#ppt_x"/>
                                          </p:val>
                                        </p:tav>
                                      </p:tavLst>
                                    </p:anim>
                                    <p:anim calcmode="lin" valueType="num">
                                      <p:cBhvr additive="base">
                                        <p:cTn id="34"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6" presetClass="entr" presetSubtype="16" fill="hold" grpId="0" nodeType="click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circle(in)">
                                      <p:cBhvr>
                                        <p:cTn id="39" dur="500"/>
                                        <p:tgtEl>
                                          <p:spTgt spid="52"/>
                                        </p:tgtEl>
                                      </p:cBhvr>
                                    </p:animEffect>
                                  </p:childTnLst>
                                </p:cTn>
                              </p:par>
                              <p:par>
                                <p:cTn id="40" presetID="2" presetClass="entr" presetSubtype="4" fill="hold" nodeType="withEffect">
                                  <p:stCondLst>
                                    <p:cond delay="0"/>
                                  </p:stCondLst>
                                  <p:childTnLst>
                                    <p:set>
                                      <p:cBhvr>
                                        <p:cTn id="41" dur="1" fill="hold">
                                          <p:stCondLst>
                                            <p:cond delay="0"/>
                                          </p:stCondLst>
                                        </p:cTn>
                                        <p:tgtEl>
                                          <p:spTgt spid="81"/>
                                        </p:tgtEl>
                                        <p:attrNameLst>
                                          <p:attrName>style.visibility</p:attrName>
                                        </p:attrNameLst>
                                      </p:cBhvr>
                                      <p:to>
                                        <p:strVal val="visible"/>
                                      </p:to>
                                    </p:set>
                                    <p:anim calcmode="lin" valueType="num">
                                      <p:cBhvr additive="base">
                                        <p:cTn id="42" dur="500" fill="hold"/>
                                        <p:tgtEl>
                                          <p:spTgt spid="81"/>
                                        </p:tgtEl>
                                        <p:attrNameLst>
                                          <p:attrName>ppt_x</p:attrName>
                                        </p:attrNameLst>
                                      </p:cBhvr>
                                      <p:tavLst>
                                        <p:tav tm="0">
                                          <p:val>
                                            <p:strVal val="#ppt_x"/>
                                          </p:val>
                                        </p:tav>
                                        <p:tav tm="100000">
                                          <p:val>
                                            <p:strVal val="#ppt_x"/>
                                          </p:val>
                                        </p:tav>
                                      </p:tavLst>
                                    </p:anim>
                                    <p:anim calcmode="lin" valueType="num">
                                      <p:cBhvr additive="base">
                                        <p:cTn id="43" dur="500" fill="hold"/>
                                        <p:tgtEl>
                                          <p:spTgt spid="81"/>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82"/>
                                        </p:tgtEl>
                                        <p:attrNameLst>
                                          <p:attrName>style.visibility</p:attrName>
                                        </p:attrNameLst>
                                      </p:cBhvr>
                                      <p:to>
                                        <p:strVal val="visible"/>
                                      </p:to>
                                    </p:set>
                                    <p:anim calcmode="lin" valueType="num">
                                      <p:cBhvr additive="base">
                                        <p:cTn id="46" dur="500" fill="hold"/>
                                        <p:tgtEl>
                                          <p:spTgt spid="82"/>
                                        </p:tgtEl>
                                        <p:attrNameLst>
                                          <p:attrName>ppt_x</p:attrName>
                                        </p:attrNameLst>
                                      </p:cBhvr>
                                      <p:tavLst>
                                        <p:tav tm="0">
                                          <p:val>
                                            <p:strVal val="#ppt_x"/>
                                          </p:val>
                                        </p:tav>
                                        <p:tav tm="100000">
                                          <p:val>
                                            <p:strVal val="#ppt_x"/>
                                          </p:val>
                                        </p:tav>
                                      </p:tavLst>
                                    </p:anim>
                                    <p:anim calcmode="lin" valueType="num">
                                      <p:cBhvr additive="base">
                                        <p:cTn id="47"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2" grpId="0" animBg="1"/>
      <p:bldP spid="2" grpId="1" animBg="1"/>
      <p:bldP spid="73" grpId="0" animBg="1"/>
      <p:bldP spid="76" grpId="0"/>
      <p:bldP spid="79" grpId="0"/>
      <p:bldP spid="8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5E094417-1C82-B274-6FB6-EFB2BFF184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1582575" cy="1265687"/>
          </a:xfrm>
          <a:prstGeom prst="rect">
            <a:avLst/>
          </a:prstGeom>
        </p:spPr>
      </p:pic>
      <p:cxnSp>
        <p:nvCxnSpPr>
          <p:cNvPr id="3" name="Straight Connector 2">
            <a:extLst>
              <a:ext uri="{FF2B5EF4-FFF2-40B4-BE49-F238E27FC236}">
                <a16:creationId xmlns:a16="http://schemas.microsoft.com/office/drawing/2014/main" id="{E717D61F-A6DA-4FA6-2ACC-AB8D4061A207}"/>
              </a:ext>
            </a:extLst>
          </p:cNvPr>
          <p:cNvCxnSpPr>
            <a:cxnSpLocks/>
          </p:cNvCxnSpPr>
          <p:nvPr/>
        </p:nvCxnSpPr>
        <p:spPr>
          <a:xfrm>
            <a:off x="1456841" y="814170"/>
            <a:ext cx="9903417" cy="8471"/>
          </a:xfrm>
          <a:prstGeom prst="line">
            <a:avLst/>
          </a:prstGeom>
        </p:spPr>
        <p:style>
          <a:lnRef idx="3">
            <a:schemeClr val="accent1"/>
          </a:lnRef>
          <a:fillRef idx="0">
            <a:schemeClr val="accent1"/>
          </a:fillRef>
          <a:effectRef idx="2">
            <a:schemeClr val="accent1"/>
          </a:effectRef>
          <a:fontRef idx="minor">
            <a:schemeClr val="tx1"/>
          </a:fontRef>
        </p:style>
      </p:cxnSp>
      <p:sp>
        <p:nvSpPr>
          <p:cNvPr id="7" name="TextBox 6">
            <a:extLst>
              <a:ext uri="{FF2B5EF4-FFF2-40B4-BE49-F238E27FC236}">
                <a16:creationId xmlns:a16="http://schemas.microsoft.com/office/drawing/2014/main" id="{7EBA1EBB-F80E-64E1-4B59-D79541CBF4C3}"/>
              </a:ext>
            </a:extLst>
          </p:cNvPr>
          <p:cNvSpPr txBox="1"/>
          <p:nvPr/>
        </p:nvSpPr>
        <p:spPr>
          <a:xfrm>
            <a:off x="1519707" y="239409"/>
            <a:ext cx="9777683" cy="430887"/>
          </a:xfrm>
          <a:prstGeom prst="rect">
            <a:avLst/>
          </a:prstGeom>
          <a:noFill/>
        </p:spPr>
        <p:txBody>
          <a:bodyPr wrap="square" rtlCol="0">
            <a:spAutoFit/>
          </a:bodyPr>
          <a:lstStyle/>
          <a:p>
            <a:pPr algn="just"/>
            <a:r>
              <a:rPr lang="vi-VN" altLang="en-US" sz="2200" b="1" dirty="0">
                <a:solidFill>
                  <a:srgbClr val="002060"/>
                </a:solidFill>
                <a:latin typeface="Cambria" panose="02040503050406030204" pitchFamily="18" charset="0"/>
                <a:ea typeface="Cambria" panose="02040503050406030204" pitchFamily="18" charset="0"/>
              </a:rPr>
              <a:t>1. Biểu hiện sự đa dạng của các dân tộc và các nền văn hóa trên thế giới</a:t>
            </a:r>
            <a:endParaRPr lang="vi-VN" altLang="en-US" sz="2200" dirty="0">
              <a:solidFill>
                <a:srgbClr val="002060"/>
              </a:solidFill>
              <a:latin typeface="Cambria" panose="02040503050406030204" pitchFamily="18" charset="0"/>
              <a:ea typeface="Cambria" panose="02040503050406030204" pitchFamily="18" charset="0"/>
            </a:endParaRPr>
          </a:p>
        </p:txBody>
      </p:sp>
      <p:pic>
        <p:nvPicPr>
          <p:cNvPr id="12" name="Picture 11" descr="A yellow podium with scales of justice and gavel&#10;&#10;Description automatically generated">
            <a:extLst>
              <a:ext uri="{FF2B5EF4-FFF2-40B4-BE49-F238E27FC236}">
                <a16:creationId xmlns:a16="http://schemas.microsoft.com/office/drawing/2014/main" id="{E9ABA40D-0A0A-A97F-76A3-A641B7A9836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142408" y="5995465"/>
            <a:ext cx="1189703" cy="862535"/>
          </a:xfrm>
          <a:prstGeom prst="rect">
            <a:avLst/>
          </a:prstGeom>
        </p:spPr>
      </p:pic>
      <p:pic>
        <p:nvPicPr>
          <p:cNvPr id="27" name="Picture 26" descr="Cartoon of a child and a child holding bowls&#10;&#10;Description automatically generated">
            <a:extLst>
              <a:ext uri="{FF2B5EF4-FFF2-40B4-BE49-F238E27FC236}">
                <a16:creationId xmlns:a16="http://schemas.microsoft.com/office/drawing/2014/main" id="{09A48EE9-AE2A-36D3-79F4-2A2E1B28FCC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247" y="4899926"/>
            <a:ext cx="1898473" cy="1898473"/>
          </a:xfrm>
          <a:prstGeom prst="rect">
            <a:avLst/>
          </a:prstGeom>
          <a:ln>
            <a:noFill/>
          </a:ln>
          <a:effectLst>
            <a:softEdge rad="112500"/>
          </a:effectLst>
        </p:spPr>
      </p:pic>
      <p:pic>
        <p:nvPicPr>
          <p:cNvPr id="46" name="Picture 45" descr="A group of children in different clothing&#10;&#10;Description automatically generated">
            <a:extLst>
              <a:ext uri="{FF2B5EF4-FFF2-40B4-BE49-F238E27FC236}">
                <a16:creationId xmlns:a16="http://schemas.microsoft.com/office/drawing/2014/main" id="{46E97462-D066-9A3C-7DD2-B9D4B162121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778181" y="5270662"/>
            <a:ext cx="2413819" cy="1697092"/>
          </a:xfrm>
          <a:prstGeom prst="rect">
            <a:avLst/>
          </a:prstGeom>
        </p:spPr>
      </p:pic>
      <p:pic>
        <p:nvPicPr>
          <p:cNvPr id="56" name="Picture 55" descr="A cartoon of a child and child&#10;&#10;Description automatically generated">
            <a:extLst>
              <a:ext uri="{FF2B5EF4-FFF2-40B4-BE49-F238E27FC236}">
                <a16:creationId xmlns:a16="http://schemas.microsoft.com/office/drawing/2014/main" id="{695BFE19-2382-364C-5C88-0928B0218948}"/>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511712" y="454852"/>
            <a:ext cx="1697092" cy="1697092"/>
          </a:xfrm>
          <a:prstGeom prst="rect">
            <a:avLst/>
          </a:prstGeom>
          <a:ln>
            <a:noFill/>
          </a:ln>
          <a:effectLst>
            <a:softEdge rad="112500"/>
          </a:effectLst>
        </p:spPr>
      </p:pic>
      <p:pic>
        <p:nvPicPr>
          <p:cNvPr id="4098" name="Picture 2" descr="Trang phục truyền thống của các nước trên thế giới 1">
            <a:extLst>
              <a:ext uri="{FF2B5EF4-FFF2-40B4-BE49-F238E27FC236}">
                <a16:creationId xmlns:a16="http://schemas.microsoft.com/office/drawing/2014/main" id="{FA4C4D0D-CD6F-204B-0124-26ABA3C40040}"/>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r="6720"/>
          <a:stretch/>
        </p:blipFill>
        <p:spPr bwMode="auto">
          <a:xfrm>
            <a:off x="303573" y="1265687"/>
            <a:ext cx="2985317" cy="2643443"/>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Trang phục truyền thống của các nước trên thế giới 2">
            <a:extLst>
              <a:ext uri="{FF2B5EF4-FFF2-40B4-BE49-F238E27FC236}">
                <a16:creationId xmlns:a16="http://schemas.microsoft.com/office/drawing/2014/main" id="{3C12A3C5-ECBF-DE31-0F32-5B9D1A787FBB}"/>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7069" r="20119"/>
          <a:stretch/>
        </p:blipFill>
        <p:spPr bwMode="auto">
          <a:xfrm>
            <a:off x="3423230" y="1265687"/>
            <a:ext cx="2985318" cy="2643443"/>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Trang phục truyền thống của các nước trên thế giới 3">
            <a:extLst>
              <a:ext uri="{FF2B5EF4-FFF2-40B4-BE49-F238E27FC236}">
                <a16:creationId xmlns:a16="http://schemas.microsoft.com/office/drawing/2014/main" id="{7E2923E0-AAB4-C32F-6898-ECA2333C2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442578" y="1254379"/>
            <a:ext cx="2730075" cy="2643443"/>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Trang phục truyền thống của các nước trên thế giới 6">
            <a:extLst>
              <a:ext uri="{FF2B5EF4-FFF2-40B4-BE49-F238E27FC236}">
                <a16:creationId xmlns:a16="http://schemas.microsoft.com/office/drawing/2014/main" id="{F37974BD-3575-7D26-5889-C08F0CACA4A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206682" y="1181960"/>
            <a:ext cx="2985318" cy="2759400"/>
          </a:xfrm>
          <a:prstGeom prst="rect">
            <a:avLst/>
          </a:prstGeom>
          <a:noFill/>
          <a:extLst>
            <a:ext uri="{909E8E84-426E-40DD-AFC4-6F175D3DCCD1}">
              <a14:hiddenFill xmlns:a14="http://schemas.microsoft.com/office/drawing/2010/main">
                <a:solidFill>
                  <a:srgbClr val="FFFFFF"/>
                </a:solidFill>
              </a14:hiddenFill>
            </a:ext>
          </a:extLst>
        </p:spPr>
      </p:pic>
      <p:pic>
        <p:nvPicPr>
          <p:cNvPr id="4108" name="Picture 12" descr="Trang phục truyền thống của các nước trên thế giới 8">
            <a:extLst>
              <a:ext uri="{FF2B5EF4-FFF2-40B4-BE49-F238E27FC236}">
                <a16:creationId xmlns:a16="http://schemas.microsoft.com/office/drawing/2014/main" id="{104A5292-C19F-C7AC-65DB-DEDA142DA99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03572" y="3958302"/>
            <a:ext cx="2985317" cy="3026875"/>
          </a:xfrm>
          <a:prstGeom prst="rect">
            <a:avLst/>
          </a:prstGeom>
          <a:noFill/>
          <a:extLst>
            <a:ext uri="{909E8E84-426E-40DD-AFC4-6F175D3DCCD1}">
              <a14:hiddenFill xmlns:a14="http://schemas.microsoft.com/office/drawing/2010/main">
                <a:solidFill>
                  <a:srgbClr val="FFFFFF"/>
                </a:solidFill>
              </a14:hiddenFill>
            </a:ext>
          </a:extLst>
        </p:spPr>
      </p:pic>
      <p:pic>
        <p:nvPicPr>
          <p:cNvPr id="4112" name="Picture 16" descr="Trang phục truyền thống của các nước trên thế giới 7">
            <a:extLst>
              <a:ext uri="{FF2B5EF4-FFF2-40B4-BE49-F238E27FC236}">
                <a16:creationId xmlns:a16="http://schemas.microsoft.com/office/drawing/2014/main" id="{1BAD7407-4233-B945-7E62-343FE35C3A7B}"/>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206681" y="3897822"/>
            <a:ext cx="2959072" cy="3087355"/>
          </a:xfrm>
          <a:prstGeom prst="rect">
            <a:avLst/>
          </a:prstGeom>
          <a:noFill/>
          <a:extLst>
            <a:ext uri="{909E8E84-426E-40DD-AFC4-6F175D3DCCD1}">
              <a14:hiddenFill xmlns:a14="http://schemas.microsoft.com/office/drawing/2010/main">
                <a:solidFill>
                  <a:srgbClr val="FFFFFF"/>
                </a:solidFill>
              </a14:hiddenFill>
            </a:ext>
          </a:extLst>
        </p:spPr>
      </p:pic>
      <p:pic>
        <p:nvPicPr>
          <p:cNvPr id="4116" name="Picture 20" descr="Trang phục truyền thống của các nước trên thế giới 4">
            <a:extLst>
              <a:ext uri="{FF2B5EF4-FFF2-40B4-BE49-F238E27FC236}">
                <a16:creationId xmlns:a16="http://schemas.microsoft.com/office/drawing/2014/main" id="{B204AB2E-8DCB-9D33-D17E-17DBDEE2C1C8}"/>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288890" y="3958302"/>
            <a:ext cx="3153688" cy="3009452"/>
          </a:xfrm>
          <a:prstGeom prst="rect">
            <a:avLst/>
          </a:prstGeom>
          <a:noFill/>
          <a:extLst>
            <a:ext uri="{909E8E84-426E-40DD-AFC4-6F175D3DCCD1}">
              <a14:hiddenFill xmlns:a14="http://schemas.microsoft.com/office/drawing/2010/main">
                <a:solidFill>
                  <a:srgbClr val="FFFFFF"/>
                </a:solidFill>
              </a14:hiddenFill>
            </a:ext>
          </a:extLst>
        </p:spPr>
      </p:pic>
      <p:pic>
        <p:nvPicPr>
          <p:cNvPr id="4120" name="Picture 24" descr="Quốc phục Việt Nam thay đổi qua các thời kỳ">
            <a:extLst>
              <a:ext uri="{FF2B5EF4-FFF2-40B4-BE49-F238E27FC236}">
                <a16:creationId xmlns:a16="http://schemas.microsoft.com/office/drawing/2014/main" id="{59E2C238-681D-3E89-B874-5A7C92FDA4AF}"/>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476607" y="3897823"/>
            <a:ext cx="2764105" cy="3069932"/>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382640941"/>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500" fill="hold"/>
                                        <p:tgtEl>
                                          <p:spTgt spid="27"/>
                                        </p:tgtEl>
                                        <p:attrNameLst>
                                          <p:attrName>ppt_x</p:attrName>
                                        </p:attrNameLst>
                                      </p:cBhvr>
                                      <p:tavLst>
                                        <p:tav tm="0">
                                          <p:val>
                                            <p:strVal val="#ppt_x"/>
                                          </p:val>
                                        </p:tav>
                                        <p:tav tm="100000">
                                          <p:val>
                                            <p:strVal val="#ppt_x"/>
                                          </p:val>
                                        </p:tav>
                                      </p:tavLst>
                                    </p:anim>
                                    <p:anim calcmode="lin" valueType="num">
                                      <p:cBhvr additive="base">
                                        <p:cTn id="16" dur="500" fill="hold"/>
                                        <p:tgtEl>
                                          <p:spTgt spid="2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 calcmode="lin" valueType="num">
                                      <p:cBhvr additive="base">
                                        <p:cTn id="19" dur="500" fill="hold"/>
                                        <p:tgtEl>
                                          <p:spTgt spid="46"/>
                                        </p:tgtEl>
                                        <p:attrNameLst>
                                          <p:attrName>ppt_x</p:attrName>
                                        </p:attrNameLst>
                                      </p:cBhvr>
                                      <p:tavLst>
                                        <p:tav tm="0">
                                          <p:val>
                                            <p:strVal val="#ppt_x"/>
                                          </p:val>
                                        </p:tav>
                                        <p:tav tm="100000">
                                          <p:val>
                                            <p:strVal val="#ppt_x"/>
                                          </p:val>
                                        </p:tav>
                                      </p:tavLst>
                                    </p:anim>
                                    <p:anim calcmode="lin" valueType="num">
                                      <p:cBhvr additive="base">
                                        <p:cTn id="20" dur="500" fill="hold"/>
                                        <p:tgtEl>
                                          <p:spTgt spid="4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additive="base">
                                        <p:cTn id="23" dur="500" fill="hold"/>
                                        <p:tgtEl>
                                          <p:spTgt spid="56"/>
                                        </p:tgtEl>
                                        <p:attrNameLst>
                                          <p:attrName>ppt_x</p:attrName>
                                        </p:attrNameLst>
                                      </p:cBhvr>
                                      <p:tavLst>
                                        <p:tav tm="0">
                                          <p:val>
                                            <p:strVal val="#ppt_x"/>
                                          </p:val>
                                        </p:tav>
                                        <p:tav tm="100000">
                                          <p:val>
                                            <p:strVal val="#ppt_x"/>
                                          </p:val>
                                        </p:tav>
                                      </p:tavLst>
                                    </p:anim>
                                    <p:anim calcmode="lin" valueType="num">
                                      <p:cBhvr additive="base">
                                        <p:cTn id="24" dur="500" fill="hold"/>
                                        <p:tgtEl>
                                          <p:spTgt spid="56"/>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098"/>
                                        </p:tgtEl>
                                        <p:attrNameLst>
                                          <p:attrName>style.visibility</p:attrName>
                                        </p:attrNameLst>
                                      </p:cBhvr>
                                      <p:to>
                                        <p:strVal val="visible"/>
                                      </p:to>
                                    </p:set>
                                    <p:anim calcmode="lin" valueType="num">
                                      <p:cBhvr additive="base">
                                        <p:cTn id="27" dur="500" fill="hold"/>
                                        <p:tgtEl>
                                          <p:spTgt spid="4098"/>
                                        </p:tgtEl>
                                        <p:attrNameLst>
                                          <p:attrName>ppt_x</p:attrName>
                                        </p:attrNameLst>
                                      </p:cBhvr>
                                      <p:tavLst>
                                        <p:tav tm="0">
                                          <p:val>
                                            <p:strVal val="#ppt_x"/>
                                          </p:val>
                                        </p:tav>
                                        <p:tav tm="100000">
                                          <p:val>
                                            <p:strVal val="#ppt_x"/>
                                          </p:val>
                                        </p:tav>
                                      </p:tavLst>
                                    </p:anim>
                                    <p:anim calcmode="lin" valueType="num">
                                      <p:cBhvr additive="base">
                                        <p:cTn id="28" dur="500" fill="hold"/>
                                        <p:tgtEl>
                                          <p:spTgt spid="409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102"/>
                                        </p:tgtEl>
                                        <p:attrNameLst>
                                          <p:attrName>style.visibility</p:attrName>
                                        </p:attrNameLst>
                                      </p:cBhvr>
                                      <p:to>
                                        <p:strVal val="visible"/>
                                      </p:to>
                                    </p:set>
                                    <p:anim calcmode="lin" valueType="num">
                                      <p:cBhvr additive="base">
                                        <p:cTn id="31" dur="500" fill="hold"/>
                                        <p:tgtEl>
                                          <p:spTgt spid="4102"/>
                                        </p:tgtEl>
                                        <p:attrNameLst>
                                          <p:attrName>ppt_x</p:attrName>
                                        </p:attrNameLst>
                                      </p:cBhvr>
                                      <p:tavLst>
                                        <p:tav tm="0">
                                          <p:val>
                                            <p:strVal val="#ppt_x"/>
                                          </p:val>
                                        </p:tav>
                                        <p:tav tm="100000">
                                          <p:val>
                                            <p:strVal val="#ppt_x"/>
                                          </p:val>
                                        </p:tav>
                                      </p:tavLst>
                                    </p:anim>
                                    <p:anim calcmode="lin" valueType="num">
                                      <p:cBhvr additive="base">
                                        <p:cTn id="32" dur="500" fill="hold"/>
                                        <p:tgtEl>
                                          <p:spTgt spid="410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104"/>
                                        </p:tgtEl>
                                        <p:attrNameLst>
                                          <p:attrName>style.visibility</p:attrName>
                                        </p:attrNameLst>
                                      </p:cBhvr>
                                      <p:to>
                                        <p:strVal val="visible"/>
                                      </p:to>
                                    </p:set>
                                    <p:anim calcmode="lin" valueType="num">
                                      <p:cBhvr additive="base">
                                        <p:cTn id="35" dur="500" fill="hold"/>
                                        <p:tgtEl>
                                          <p:spTgt spid="4104"/>
                                        </p:tgtEl>
                                        <p:attrNameLst>
                                          <p:attrName>ppt_x</p:attrName>
                                        </p:attrNameLst>
                                      </p:cBhvr>
                                      <p:tavLst>
                                        <p:tav tm="0">
                                          <p:val>
                                            <p:strVal val="#ppt_x"/>
                                          </p:val>
                                        </p:tav>
                                        <p:tav tm="100000">
                                          <p:val>
                                            <p:strVal val="#ppt_x"/>
                                          </p:val>
                                        </p:tav>
                                      </p:tavLst>
                                    </p:anim>
                                    <p:anim calcmode="lin" valueType="num">
                                      <p:cBhvr additive="base">
                                        <p:cTn id="36" dur="500" fill="hold"/>
                                        <p:tgtEl>
                                          <p:spTgt spid="4104"/>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106"/>
                                        </p:tgtEl>
                                        <p:attrNameLst>
                                          <p:attrName>style.visibility</p:attrName>
                                        </p:attrNameLst>
                                      </p:cBhvr>
                                      <p:to>
                                        <p:strVal val="visible"/>
                                      </p:to>
                                    </p:set>
                                    <p:anim calcmode="lin" valueType="num">
                                      <p:cBhvr additive="base">
                                        <p:cTn id="39" dur="500" fill="hold"/>
                                        <p:tgtEl>
                                          <p:spTgt spid="4106"/>
                                        </p:tgtEl>
                                        <p:attrNameLst>
                                          <p:attrName>ppt_x</p:attrName>
                                        </p:attrNameLst>
                                      </p:cBhvr>
                                      <p:tavLst>
                                        <p:tav tm="0">
                                          <p:val>
                                            <p:strVal val="#ppt_x"/>
                                          </p:val>
                                        </p:tav>
                                        <p:tav tm="100000">
                                          <p:val>
                                            <p:strVal val="#ppt_x"/>
                                          </p:val>
                                        </p:tav>
                                      </p:tavLst>
                                    </p:anim>
                                    <p:anim calcmode="lin" valueType="num">
                                      <p:cBhvr additive="base">
                                        <p:cTn id="40" dur="500" fill="hold"/>
                                        <p:tgtEl>
                                          <p:spTgt spid="4106"/>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108"/>
                                        </p:tgtEl>
                                        <p:attrNameLst>
                                          <p:attrName>style.visibility</p:attrName>
                                        </p:attrNameLst>
                                      </p:cBhvr>
                                      <p:to>
                                        <p:strVal val="visible"/>
                                      </p:to>
                                    </p:set>
                                    <p:anim calcmode="lin" valueType="num">
                                      <p:cBhvr additive="base">
                                        <p:cTn id="43" dur="500" fill="hold"/>
                                        <p:tgtEl>
                                          <p:spTgt spid="4108"/>
                                        </p:tgtEl>
                                        <p:attrNameLst>
                                          <p:attrName>ppt_x</p:attrName>
                                        </p:attrNameLst>
                                      </p:cBhvr>
                                      <p:tavLst>
                                        <p:tav tm="0">
                                          <p:val>
                                            <p:strVal val="#ppt_x"/>
                                          </p:val>
                                        </p:tav>
                                        <p:tav tm="100000">
                                          <p:val>
                                            <p:strVal val="#ppt_x"/>
                                          </p:val>
                                        </p:tav>
                                      </p:tavLst>
                                    </p:anim>
                                    <p:anim calcmode="lin" valueType="num">
                                      <p:cBhvr additive="base">
                                        <p:cTn id="44" dur="500" fill="hold"/>
                                        <p:tgtEl>
                                          <p:spTgt spid="4108"/>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112"/>
                                        </p:tgtEl>
                                        <p:attrNameLst>
                                          <p:attrName>style.visibility</p:attrName>
                                        </p:attrNameLst>
                                      </p:cBhvr>
                                      <p:to>
                                        <p:strVal val="visible"/>
                                      </p:to>
                                    </p:set>
                                    <p:anim calcmode="lin" valueType="num">
                                      <p:cBhvr additive="base">
                                        <p:cTn id="47" dur="500" fill="hold"/>
                                        <p:tgtEl>
                                          <p:spTgt spid="4112"/>
                                        </p:tgtEl>
                                        <p:attrNameLst>
                                          <p:attrName>ppt_x</p:attrName>
                                        </p:attrNameLst>
                                      </p:cBhvr>
                                      <p:tavLst>
                                        <p:tav tm="0">
                                          <p:val>
                                            <p:strVal val="#ppt_x"/>
                                          </p:val>
                                        </p:tav>
                                        <p:tav tm="100000">
                                          <p:val>
                                            <p:strVal val="#ppt_x"/>
                                          </p:val>
                                        </p:tav>
                                      </p:tavLst>
                                    </p:anim>
                                    <p:anim calcmode="lin" valueType="num">
                                      <p:cBhvr additive="base">
                                        <p:cTn id="48" dur="500" fill="hold"/>
                                        <p:tgtEl>
                                          <p:spTgt spid="4112"/>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116"/>
                                        </p:tgtEl>
                                        <p:attrNameLst>
                                          <p:attrName>style.visibility</p:attrName>
                                        </p:attrNameLst>
                                      </p:cBhvr>
                                      <p:to>
                                        <p:strVal val="visible"/>
                                      </p:to>
                                    </p:set>
                                    <p:anim calcmode="lin" valueType="num">
                                      <p:cBhvr additive="base">
                                        <p:cTn id="51" dur="500" fill="hold"/>
                                        <p:tgtEl>
                                          <p:spTgt spid="4116"/>
                                        </p:tgtEl>
                                        <p:attrNameLst>
                                          <p:attrName>ppt_x</p:attrName>
                                        </p:attrNameLst>
                                      </p:cBhvr>
                                      <p:tavLst>
                                        <p:tav tm="0">
                                          <p:val>
                                            <p:strVal val="#ppt_x"/>
                                          </p:val>
                                        </p:tav>
                                        <p:tav tm="100000">
                                          <p:val>
                                            <p:strVal val="#ppt_x"/>
                                          </p:val>
                                        </p:tav>
                                      </p:tavLst>
                                    </p:anim>
                                    <p:anim calcmode="lin" valueType="num">
                                      <p:cBhvr additive="base">
                                        <p:cTn id="52" dur="500" fill="hold"/>
                                        <p:tgtEl>
                                          <p:spTgt spid="4116"/>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120"/>
                                        </p:tgtEl>
                                        <p:attrNameLst>
                                          <p:attrName>style.visibility</p:attrName>
                                        </p:attrNameLst>
                                      </p:cBhvr>
                                      <p:to>
                                        <p:strVal val="visible"/>
                                      </p:to>
                                    </p:set>
                                    <p:anim calcmode="lin" valueType="num">
                                      <p:cBhvr additive="base">
                                        <p:cTn id="55" dur="500" fill="hold"/>
                                        <p:tgtEl>
                                          <p:spTgt spid="4120"/>
                                        </p:tgtEl>
                                        <p:attrNameLst>
                                          <p:attrName>ppt_x</p:attrName>
                                        </p:attrNameLst>
                                      </p:cBhvr>
                                      <p:tavLst>
                                        <p:tav tm="0">
                                          <p:val>
                                            <p:strVal val="#ppt_x"/>
                                          </p:val>
                                        </p:tav>
                                        <p:tav tm="100000">
                                          <p:val>
                                            <p:strVal val="#ppt_x"/>
                                          </p:val>
                                        </p:tav>
                                      </p:tavLst>
                                    </p:anim>
                                    <p:anim calcmode="lin" valueType="num">
                                      <p:cBhvr additive="base">
                                        <p:cTn id="56" dur="500" fill="hold"/>
                                        <p:tgtEl>
                                          <p:spTgt spid="4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1"/>
        <p:cNvGrpSpPr/>
        <p:nvPr/>
      </p:nvGrpSpPr>
      <p:grpSpPr>
        <a:xfrm>
          <a:off x="0" y="0"/>
          <a:ext cx="0" cy="0"/>
          <a:chOff x="0" y="0"/>
          <a:chExt cx="0" cy="0"/>
        </a:xfrm>
      </p:grpSpPr>
      <p:sp>
        <p:nvSpPr>
          <p:cNvPr id="73" name="Google Shape;73;p18"/>
          <p:cNvSpPr txBox="1">
            <a:spLocks noGrp="1"/>
          </p:cNvSpPr>
          <p:nvPr>
            <p:ph type="body" idx="1"/>
          </p:nvPr>
        </p:nvSpPr>
        <p:spPr>
          <a:xfrm>
            <a:off x="1543587" y="2214897"/>
            <a:ext cx="4827725" cy="2867313"/>
          </a:xfrm>
          <a:prstGeom prst="rect">
            <a:avLst/>
          </a:prstGeom>
        </p:spPr>
        <p:txBody>
          <a:bodyPr spcFirstLastPara="1" wrap="square" lIns="121900" tIns="121900" rIns="121900" bIns="121900" anchor="t" anchorCtr="0">
            <a:noAutofit/>
          </a:bodyPr>
          <a:lstStyle/>
          <a:p>
            <a:pPr marL="0" indent="0" algn="just">
              <a:buNone/>
            </a:pPr>
            <a:r>
              <a:rPr lang="en-US" sz="3200" dirty="0">
                <a:solidFill>
                  <a:srgbClr val="002060"/>
                </a:solidFill>
                <a:latin typeface="Cambria" panose="02040503050406030204" pitchFamily="18" charset="0"/>
                <a:ea typeface="Cambria" panose="02040503050406030204" pitchFamily="18" charset="0"/>
              </a:rPr>
              <a:t>Em </a:t>
            </a:r>
            <a:r>
              <a:rPr lang="en-US" sz="3200" dirty="0" err="1">
                <a:solidFill>
                  <a:srgbClr val="002060"/>
                </a:solidFill>
                <a:latin typeface="Cambria" panose="02040503050406030204" pitchFamily="18" charset="0"/>
                <a:ea typeface="Cambria" panose="02040503050406030204" pitchFamily="18" charset="0"/>
              </a:rPr>
              <a:t>hãy</a:t>
            </a:r>
            <a:r>
              <a:rPr lang="en-US" sz="3200" dirty="0">
                <a:solidFill>
                  <a:srgbClr val="002060"/>
                </a:solidFill>
                <a:latin typeface="Cambria" panose="02040503050406030204" pitchFamily="18" charset="0"/>
                <a:ea typeface="Cambria" panose="02040503050406030204" pitchFamily="18" charset="0"/>
              </a:rPr>
              <a:t>  chia </a:t>
            </a:r>
            <a:r>
              <a:rPr lang="en-US" sz="3200" dirty="0" err="1">
                <a:solidFill>
                  <a:srgbClr val="002060"/>
                </a:solidFill>
                <a:latin typeface="Cambria" panose="02040503050406030204" pitchFamily="18" charset="0"/>
                <a:ea typeface="Cambria" panose="02040503050406030204" pitchFamily="18" charset="0"/>
              </a:rPr>
              <a:t>sẻ</a:t>
            </a:r>
            <a:r>
              <a:rPr lang="en-US" sz="3200" dirty="0">
                <a:solidFill>
                  <a:srgbClr val="002060"/>
                </a:solidFill>
                <a:latin typeface="Cambria" panose="02040503050406030204" pitchFamily="18" charset="0"/>
                <a:ea typeface="Cambria" panose="02040503050406030204" pitchFamily="18" charset="0"/>
              </a:rPr>
              <a:t> </a:t>
            </a:r>
            <a:r>
              <a:rPr lang="vi-VN" sz="3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những biểu hiện khác về sự đa dạng của các dân tộc và các nền văn hóa trên thế giới mà em biết.</a:t>
            </a:r>
            <a:endParaRPr sz="3200" dirty="0">
              <a:solidFill>
                <a:srgbClr val="002060"/>
              </a:solidFill>
              <a:latin typeface="Cambria" panose="02040503050406030204" pitchFamily="18" charset="0"/>
              <a:ea typeface="Cambria" panose="02040503050406030204" pitchFamily="18" charset="0"/>
            </a:endParaRPr>
          </a:p>
        </p:txBody>
      </p:sp>
      <p:sp>
        <p:nvSpPr>
          <p:cNvPr id="74" name="Google Shape;74;p18"/>
          <p:cNvSpPr txBox="1">
            <a:spLocks noGrp="1"/>
          </p:cNvSpPr>
          <p:nvPr>
            <p:ph type="sldNum" idx="12"/>
          </p:nvPr>
        </p:nvSpPr>
        <p:spPr>
          <a:xfrm>
            <a:off x="11621367" y="6235167"/>
            <a:ext cx="570800" cy="622800"/>
          </a:xfrm>
          <a:prstGeom prst="rect">
            <a:avLst/>
          </a:prstGeom>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733" b="0" i="0" u="none" strike="noStrike" kern="0" cap="none" spc="0" normalizeH="0" baseline="0" noProof="0">
                <a:ln>
                  <a:noFill/>
                </a:ln>
                <a:solidFill>
                  <a:srgbClr val="7F6000"/>
                </a:solidFill>
                <a:effectLst/>
                <a:uLnTx/>
                <a:uFillTx/>
                <a:latin typeface="Inconsolata"/>
                <a:ea typeface="Inconsolata"/>
                <a:sym typeface="Inconsolata"/>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18</a:t>
            </a:fld>
            <a:endParaRPr kumimoji="0" sz="1733" b="0" i="0" u="none" strike="noStrike" kern="0" cap="none" spc="0" normalizeH="0" baseline="0" noProof="0">
              <a:ln>
                <a:noFill/>
              </a:ln>
              <a:solidFill>
                <a:srgbClr val="7F6000"/>
              </a:solidFill>
              <a:effectLst/>
              <a:uLnTx/>
              <a:uFillTx/>
              <a:latin typeface="Inconsolata"/>
              <a:ea typeface="Inconsolata"/>
              <a:sym typeface="Inconsolata"/>
            </a:endParaRPr>
          </a:p>
        </p:txBody>
      </p:sp>
      <p:sp>
        <p:nvSpPr>
          <p:cNvPr id="10" name="Google Shape;800;p48">
            <a:extLst>
              <a:ext uri="{FF2B5EF4-FFF2-40B4-BE49-F238E27FC236}">
                <a16:creationId xmlns:a16="http://schemas.microsoft.com/office/drawing/2014/main" id="{4FDDA0F1-FA25-4924-9E37-30156B803209}"/>
              </a:ext>
            </a:extLst>
          </p:cNvPr>
          <p:cNvSpPr/>
          <p:nvPr/>
        </p:nvSpPr>
        <p:spPr>
          <a:xfrm>
            <a:off x="1033088" y="793865"/>
            <a:ext cx="1020999" cy="981926"/>
          </a:xfrm>
          <a:custGeom>
            <a:avLst/>
            <a:gdLst/>
            <a:ahLst/>
            <a:cxnLst/>
            <a:rect l="l" t="t" r="r" b="b"/>
            <a:pathLst>
              <a:path w="17107" h="21949" extrusionOk="0">
                <a:moveTo>
                  <a:pt x="9198" y="1679"/>
                </a:moveTo>
                <a:lnTo>
                  <a:pt x="9198" y="1947"/>
                </a:lnTo>
                <a:lnTo>
                  <a:pt x="9247" y="2190"/>
                </a:lnTo>
                <a:lnTo>
                  <a:pt x="9296" y="2385"/>
                </a:lnTo>
                <a:lnTo>
                  <a:pt x="9344" y="2482"/>
                </a:lnTo>
                <a:lnTo>
                  <a:pt x="9417" y="2531"/>
                </a:lnTo>
                <a:lnTo>
                  <a:pt x="9515" y="2604"/>
                </a:lnTo>
                <a:lnTo>
                  <a:pt x="9612" y="2604"/>
                </a:lnTo>
                <a:lnTo>
                  <a:pt x="9709" y="2580"/>
                </a:lnTo>
                <a:lnTo>
                  <a:pt x="9758" y="2531"/>
                </a:lnTo>
                <a:lnTo>
                  <a:pt x="9782" y="2482"/>
                </a:lnTo>
                <a:lnTo>
                  <a:pt x="9831" y="2385"/>
                </a:lnTo>
                <a:lnTo>
                  <a:pt x="9855" y="2263"/>
                </a:lnTo>
                <a:lnTo>
                  <a:pt x="9831" y="2409"/>
                </a:lnTo>
                <a:lnTo>
                  <a:pt x="9806" y="2555"/>
                </a:lnTo>
                <a:lnTo>
                  <a:pt x="9758" y="2677"/>
                </a:lnTo>
                <a:lnTo>
                  <a:pt x="9661" y="2799"/>
                </a:lnTo>
                <a:lnTo>
                  <a:pt x="9563" y="2847"/>
                </a:lnTo>
                <a:lnTo>
                  <a:pt x="9466" y="2872"/>
                </a:lnTo>
                <a:lnTo>
                  <a:pt x="9320" y="2847"/>
                </a:lnTo>
                <a:lnTo>
                  <a:pt x="9198" y="2774"/>
                </a:lnTo>
                <a:lnTo>
                  <a:pt x="9077" y="2701"/>
                </a:lnTo>
                <a:lnTo>
                  <a:pt x="8979" y="2628"/>
                </a:lnTo>
                <a:lnTo>
                  <a:pt x="8906" y="2531"/>
                </a:lnTo>
                <a:lnTo>
                  <a:pt x="8858" y="2434"/>
                </a:lnTo>
                <a:lnTo>
                  <a:pt x="8809" y="2312"/>
                </a:lnTo>
                <a:lnTo>
                  <a:pt x="8809" y="2190"/>
                </a:lnTo>
                <a:lnTo>
                  <a:pt x="8833" y="2093"/>
                </a:lnTo>
                <a:lnTo>
                  <a:pt x="8858" y="1971"/>
                </a:lnTo>
                <a:lnTo>
                  <a:pt x="8931" y="1898"/>
                </a:lnTo>
                <a:lnTo>
                  <a:pt x="9004" y="1801"/>
                </a:lnTo>
                <a:lnTo>
                  <a:pt x="9101" y="1728"/>
                </a:lnTo>
                <a:lnTo>
                  <a:pt x="9198" y="1679"/>
                </a:lnTo>
                <a:close/>
                <a:moveTo>
                  <a:pt x="12483" y="1850"/>
                </a:moveTo>
                <a:lnTo>
                  <a:pt x="12507" y="2142"/>
                </a:lnTo>
                <a:lnTo>
                  <a:pt x="12556" y="2288"/>
                </a:lnTo>
                <a:lnTo>
                  <a:pt x="12605" y="2409"/>
                </a:lnTo>
                <a:lnTo>
                  <a:pt x="12629" y="2434"/>
                </a:lnTo>
                <a:lnTo>
                  <a:pt x="12653" y="2482"/>
                </a:lnTo>
                <a:lnTo>
                  <a:pt x="12751" y="2482"/>
                </a:lnTo>
                <a:lnTo>
                  <a:pt x="12848" y="2458"/>
                </a:lnTo>
                <a:lnTo>
                  <a:pt x="12921" y="2409"/>
                </a:lnTo>
                <a:lnTo>
                  <a:pt x="12970" y="2288"/>
                </a:lnTo>
                <a:lnTo>
                  <a:pt x="13018" y="2190"/>
                </a:lnTo>
                <a:lnTo>
                  <a:pt x="13043" y="2069"/>
                </a:lnTo>
                <a:lnTo>
                  <a:pt x="13043" y="1947"/>
                </a:lnTo>
                <a:lnTo>
                  <a:pt x="13140" y="1971"/>
                </a:lnTo>
                <a:lnTo>
                  <a:pt x="13213" y="2020"/>
                </a:lnTo>
                <a:lnTo>
                  <a:pt x="13286" y="2093"/>
                </a:lnTo>
                <a:lnTo>
                  <a:pt x="13359" y="2190"/>
                </a:lnTo>
                <a:lnTo>
                  <a:pt x="13432" y="2312"/>
                </a:lnTo>
                <a:lnTo>
                  <a:pt x="13456" y="2434"/>
                </a:lnTo>
                <a:lnTo>
                  <a:pt x="13432" y="2580"/>
                </a:lnTo>
                <a:lnTo>
                  <a:pt x="13408" y="2628"/>
                </a:lnTo>
                <a:lnTo>
                  <a:pt x="13383" y="2701"/>
                </a:lnTo>
                <a:lnTo>
                  <a:pt x="13286" y="2774"/>
                </a:lnTo>
                <a:lnTo>
                  <a:pt x="13164" y="2847"/>
                </a:lnTo>
                <a:lnTo>
                  <a:pt x="13043" y="2872"/>
                </a:lnTo>
                <a:lnTo>
                  <a:pt x="12921" y="2896"/>
                </a:lnTo>
                <a:lnTo>
                  <a:pt x="12629" y="2896"/>
                </a:lnTo>
                <a:lnTo>
                  <a:pt x="12386" y="2872"/>
                </a:lnTo>
                <a:lnTo>
                  <a:pt x="12264" y="2799"/>
                </a:lnTo>
                <a:lnTo>
                  <a:pt x="12167" y="2726"/>
                </a:lnTo>
                <a:lnTo>
                  <a:pt x="12094" y="2628"/>
                </a:lnTo>
                <a:lnTo>
                  <a:pt x="12069" y="2507"/>
                </a:lnTo>
                <a:lnTo>
                  <a:pt x="12094" y="2385"/>
                </a:lnTo>
                <a:lnTo>
                  <a:pt x="12118" y="2263"/>
                </a:lnTo>
                <a:lnTo>
                  <a:pt x="12167" y="2166"/>
                </a:lnTo>
                <a:lnTo>
                  <a:pt x="12240" y="2044"/>
                </a:lnTo>
                <a:lnTo>
                  <a:pt x="12361" y="1923"/>
                </a:lnTo>
                <a:lnTo>
                  <a:pt x="12483" y="1850"/>
                </a:lnTo>
                <a:close/>
                <a:moveTo>
                  <a:pt x="5865" y="1825"/>
                </a:moveTo>
                <a:lnTo>
                  <a:pt x="5840" y="1874"/>
                </a:lnTo>
                <a:lnTo>
                  <a:pt x="5840" y="2069"/>
                </a:lnTo>
                <a:lnTo>
                  <a:pt x="5840" y="2288"/>
                </a:lnTo>
                <a:lnTo>
                  <a:pt x="5865" y="2385"/>
                </a:lnTo>
                <a:lnTo>
                  <a:pt x="5889" y="2482"/>
                </a:lnTo>
                <a:lnTo>
                  <a:pt x="5938" y="2580"/>
                </a:lnTo>
                <a:lnTo>
                  <a:pt x="6011" y="2628"/>
                </a:lnTo>
                <a:lnTo>
                  <a:pt x="6132" y="2677"/>
                </a:lnTo>
                <a:lnTo>
                  <a:pt x="6230" y="2653"/>
                </a:lnTo>
                <a:lnTo>
                  <a:pt x="6327" y="2604"/>
                </a:lnTo>
                <a:lnTo>
                  <a:pt x="6376" y="2531"/>
                </a:lnTo>
                <a:lnTo>
                  <a:pt x="6400" y="2531"/>
                </a:lnTo>
                <a:lnTo>
                  <a:pt x="6424" y="2409"/>
                </a:lnTo>
                <a:lnTo>
                  <a:pt x="6449" y="2288"/>
                </a:lnTo>
                <a:lnTo>
                  <a:pt x="6449" y="1996"/>
                </a:lnTo>
                <a:lnTo>
                  <a:pt x="6522" y="2020"/>
                </a:lnTo>
                <a:lnTo>
                  <a:pt x="6595" y="2117"/>
                </a:lnTo>
                <a:lnTo>
                  <a:pt x="6643" y="2215"/>
                </a:lnTo>
                <a:lnTo>
                  <a:pt x="6643" y="2312"/>
                </a:lnTo>
                <a:lnTo>
                  <a:pt x="6643" y="2531"/>
                </a:lnTo>
                <a:lnTo>
                  <a:pt x="6595" y="2677"/>
                </a:lnTo>
                <a:lnTo>
                  <a:pt x="6522" y="2774"/>
                </a:lnTo>
                <a:lnTo>
                  <a:pt x="6424" y="2872"/>
                </a:lnTo>
                <a:lnTo>
                  <a:pt x="6303" y="2920"/>
                </a:lnTo>
                <a:lnTo>
                  <a:pt x="6181" y="2969"/>
                </a:lnTo>
                <a:lnTo>
                  <a:pt x="6059" y="2993"/>
                </a:lnTo>
                <a:lnTo>
                  <a:pt x="5913" y="2993"/>
                </a:lnTo>
                <a:lnTo>
                  <a:pt x="5792" y="2969"/>
                </a:lnTo>
                <a:lnTo>
                  <a:pt x="5646" y="2896"/>
                </a:lnTo>
                <a:lnTo>
                  <a:pt x="5548" y="2799"/>
                </a:lnTo>
                <a:lnTo>
                  <a:pt x="5475" y="2701"/>
                </a:lnTo>
                <a:lnTo>
                  <a:pt x="5427" y="2580"/>
                </a:lnTo>
                <a:lnTo>
                  <a:pt x="5427" y="2458"/>
                </a:lnTo>
                <a:lnTo>
                  <a:pt x="5451" y="2312"/>
                </a:lnTo>
                <a:lnTo>
                  <a:pt x="5475" y="2190"/>
                </a:lnTo>
                <a:lnTo>
                  <a:pt x="5548" y="2069"/>
                </a:lnTo>
                <a:lnTo>
                  <a:pt x="5694" y="1923"/>
                </a:lnTo>
                <a:lnTo>
                  <a:pt x="5865" y="1825"/>
                </a:lnTo>
                <a:close/>
                <a:moveTo>
                  <a:pt x="2531" y="1825"/>
                </a:moveTo>
                <a:lnTo>
                  <a:pt x="2580" y="2288"/>
                </a:lnTo>
                <a:lnTo>
                  <a:pt x="2604" y="2385"/>
                </a:lnTo>
                <a:lnTo>
                  <a:pt x="2653" y="2458"/>
                </a:lnTo>
                <a:lnTo>
                  <a:pt x="2750" y="2507"/>
                </a:lnTo>
                <a:lnTo>
                  <a:pt x="2847" y="2531"/>
                </a:lnTo>
                <a:lnTo>
                  <a:pt x="2945" y="2507"/>
                </a:lnTo>
                <a:lnTo>
                  <a:pt x="3018" y="2458"/>
                </a:lnTo>
                <a:lnTo>
                  <a:pt x="3066" y="2385"/>
                </a:lnTo>
                <a:lnTo>
                  <a:pt x="3091" y="2288"/>
                </a:lnTo>
                <a:lnTo>
                  <a:pt x="3066" y="1947"/>
                </a:lnTo>
                <a:lnTo>
                  <a:pt x="3115" y="1996"/>
                </a:lnTo>
                <a:lnTo>
                  <a:pt x="3188" y="2044"/>
                </a:lnTo>
                <a:lnTo>
                  <a:pt x="3212" y="2117"/>
                </a:lnTo>
                <a:lnTo>
                  <a:pt x="3237" y="2166"/>
                </a:lnTo>
                <a:lnTo>
                  <a:pt x="3237" y="2336"/>
                </a:lnTo>
                <a:lnTo>
                  <a:pt x="3212" y="2507"/>
                </a:lnTo>
                <a:lnTo>
                  <a:pt x="3139" y="2677"/>
                </a:lnTo>
                <a:lnTo>
                  <a:pt x="3042" y="2823"/>
                </a:lnTo>
                <a:lnTo>
                  <a:pt x="2920" y="2945"/>
                </a:lnTo>
                <a:lnTo>
                  <a:pt x="2774" y="3018"/>
                </a:lnTo>
                <a:lnTo>
                  <a:pt x="2653" y="3066"/>
                </a:lnTo>
                <a:lnTo>
                  <a:pt x="2531" y="3042"/>
                </a:lnTo>
                <a:lnTo>
                  <a:pt x="2409" y="3018"/>
                </a:lnTo>
                <a:lnTo>
                  <a:pt x="2312" y="2945"/>
                </a:lnTo>
                <a:lnTo>
                  <a:pt x="2215" y="2847"/>
                </a:lnTo>
                <a:lnTo>
                  <a:pt x="2142" y="2750"/>
                </a:lnTo>
                <a:lnTo>
                  <a:pt x="2093" y="2653"/>
                </a:lnTo>
                <a:lnTo>
                  <a:pt x="2044" y="2531"/>
                </a:lnTo>
                <a:lnTo>
                  <a:pt x="2044" y="2434"/>
                </a:lnTo>
                <a:lnTo>
                  <a:pt x="2044" y="2361"/>
                </a:lnTo>
                <a:lnTo>
                  <a:pt x="2117" y="2215"/>
                </a:lnTo>
                <a:lnTo>
                  <a:pt x="2190" y="2069"/>
                </a:lnTo>
                <a:lnTo>
                  <a:pt x="2312" y="1947"/>
                </a:lnTo>
                <a:lnTo>
                  <a:pt x="2409" y="1874"/>
                </a:lnTo>
                <a:lnTo>
                  <a:pt x="2531" y="1825"/>
                </a:lnTo>
                <a:close/>
                <a:moveTo>
                  <a:pt x="15598" y="3285"/>
                </a:moveTo>
                <a:lnTo>
                  <a:pt x="15768" y="3310"/>
                </a:lnTo>
                <a:lnTo>
                  <a:pt x="15598" y="3553"/>
                </a:lnTo>
                <a:lnTo>
                  <a:pt x="15598" y="3285"/>
                </a:lnTo>
                <a:close/>
                <a:moveTo>
                  <a:pt x="16328" y="3310"/>
                </a:moveTo>
                <a:lnTo>
                  <a:pt x="16328" y="3577"/>
                </a:lnTo>
                <a:lnTo>
                  <a:pt x="16352" y="3869"/>
                </a:lnTo>
                <a:lnTo>
                  <a:pt x="16011" y="4234"/>
                </a:lnTo>
                <a:lnTo>
                  <a:pt x="15695" y="4623"/>
                </a:lnTo>
                <a:lnTo>
                  <a:pt x="15549" y="4794"/>
                </a:lnTo>
                <a:lnTo>
                  <a:pt x="15573" y="4526"/>
                </a:lnTo>
                <a:lnTo>
                  <a:pt x="15598" y="4404"/>
                </a:lnTo>
                <a:lnTo>
                  <a:pt x="15695" y="4161"/>
                </a:lnTo>
                <a:lnTo>
                  <a:pt x="15817" y="3918"/>
                </a:lnTo>
                <a:lnTo>
                  <a:pt x="15963" y="3626"/>
                </a:lnTo>
                <a:lnTo>
                  <a:pt x="16133" y="3310"/>
                </a:lnTo>
                <a:close/>
                <a:moveTo>
                  <a:pt x="16425" y="4331"/>
                </a:moveTo>
                <a:lnTo>
                  <a:pt x="16547" y="4940"/>
                </a:lnTo>
                <a:lnTo>
                  <a:pt x="16425" y="4988"/>
                </a:lnTo>
                <a:lnTo>
                  <a:pt x="16328" y="5086"/>
                </a:lnTo>
                <a:lnTo>
                  <a:pt x="16133" y="5280"/>
                </a:lnTo>
                <a:lnTo>
                  <a:pt x="15938" y="5499"/>
                </a:lnTo>
                <a:lnTo>
                  <a:pt x="15817" y="5670"/>
                </a:lnTo>
                <a:lnTo>
                  <a:pt x="15549" y="5986"/>
                </a:lnTo>
                <a:lnTo>
                  <a:pt x="15549" y="5864"/>
                </a:lnTo>
                <a:lnTo>
                  <a:pt x="15598" y="5840"/>
                </a:lnTo>
                <a:lnTo>
                  <a:pt x="15646" y="5791"/>
                </a:lnTo>
                <a:lnTo>
                  <a:pt x="15671" y="5718"/>
                </a:lnTo>
                <a:lnTo>
                  <a:pt x="15671" y="5645"/>
                </a:lnTo>
                <a:lnTo>
                  <a:pt x="15671" y="5475"/>
                </a:lnTo>
                <a:lnTo>
                  <a:pt x="15719" y="5305"/>
                </a:lnTo>
                <a:lnTo>
                  <a:pt x="15792" y="5159"/>
                </a:lnTo>
                <a:lnTo>
                  <a:pt x="15890" y="4988"/>
                </a:lnTo>
                <a:lnTo>
                  <a:pt x="16133" y="4696"/>
                </a:lnTo>
                <a:lnTo>
                  <a:pt x="16352" y="4453"/>
                </a:lnTo>
                <a:lnTo>
                  <a:pt x="16425" y="4331"/>
                </a:lnTo>
                <a:close/>
                <a:moveTo>
                  <a:pt x="16571" y="5280"/>
                </a:moveTo>
                <a:lnTo>
                  <a:pt x="16595" y="5621"/>
                </a:lnTo>
                <a:lnTo>
                  <a:pt x="16595" y="6010"/>
                </a:lnTo>
                <a:lnTo>
                  <a:pt x="16401" y="6108"/>
                </a:lnTo>
                <a:lnTo>
                  <a:pt x="16230" y="6254"/>
                </a:lnTo>
                <a:lnTo>
                  <a:pt x="15914" y="6546"/>
                </a:lnTo>
                <a:lnTo>
                  <a:pt x="15719" y="6740"/>
                </a:lnTo>
                <a:lnTo>
                  <a:pt x="15549" y="6959"/>
                </a:lnTo>
                <a:lnTo>
                  <a:pt x="15549" y="6765"/>
                </a:lnTo>
                <a:lnTo>
                  <a:pt x="15622" y="6619"/>
                </a:lnTo>
                <a:lnTo>
                  <a:pt x="15695" y="6497"/>
                </a:lnTo>
                <a:lnTo>
                  <a:pt x="15841" y="6229"/>
                </a:lnTo>
                <a:lnTo>
                  <a:pt x="16036" y="5962"/>
                </a:lnTo>
                <a:lnTo>
                  <a:pt x="16230" y="5670"/>
                </a:lnTo>
                <a:lnTo>
                  <a:pt x="16449" y="5402"/>
                </a:lnTo>
                <a:lnTo>
                  <a:pt x="16571" y="5280"/>
                </a:lnTo>
                <a:close/>
                <a:moveTo>
                  <a:pt x="5743" y="6716"/>
                </a:moveTo>
                <a:lnTo>
                  <a:pt x="5694" y="6740"/>
                </a:lnTo>
                <a:lnTo>
                  <a:pt x="5621" y="6789"/>
                </a:lnTo>
                <a:lnTo>
                  <a:pt x="5475" y="6935"/>
                </a:lnTo>
                <a:lnTo>
                  <a:pt x="5305" y="7105"/>
                </a:lnTo>
                <a:lnTo>
                  <a:pt x="5086" y="7251"/>
                </a:lnTo>
                <a:lnTo>
                  <a:pt x="4867" y="7373"/>
                </a:lnTo>
                <a:lnTo>
                  <a:pt x="4745" y="7422"/>
                </a:lnTo>
                <a:lnTo>
                  <a:pt x="4648" y="7446"/>
                </a:lnTo>
                <a:lnTo>
                  <a:pt x="4429" y="7446"/>
                </a:lnTo>
                <a:lnTo>
                  <a:pt x="4332" y="7397"/>
                </a:lnTo>
                <a:lnTo>
                  <a:pt x="4259" y="7349"/>
                </a:lnTo>
                <a:lnTo>
                  <a:pt x="4186" y="7251"/>
                </a:lnTo>
                <a:lnTo>
                  <a:pt x="4113" y="7130"/>
                </a:lnTo>
                <a:lnTo>
                  <a:pt x="4064" y="7057"/>
                </a:lnTo>
                <a:lnTo>
                  <a:pt x="3991" y="7032"/>
                </a:lnTo>
                <a:lnTo>
                  <a:pt x="3894" y="7032"/>
                </a:lnTo>
                <a:lnTo>
                  <a:pt x="3821" y="7057"/>
                </a:lnTo>
                <a:lnTo>
                  <a:pt x="3553" y="7227"/>
                </a:lnTo>
                <a:lnTo>
                  <a:pt x="3358" y="7324"/>
                </a:lnTo>
                <a:lnTo>
                  <a:pt x="3188" y="7422"/>
                </a:lnTo>
                <a:lnTo>
                  <a:pt x="3042" y="7470"/>
                </a:lnTo>
                <a:lnTo>
                  <a:pt x="2969" y="7470"/>
                </a:lnTo>
                <a:lnTo>
                  <a:pt x="2896" y="7446"/>
                </a:lnTo>
                <a:lnTo>
                  <a:pt x="2847" y="7422"/>
                </a:lnTo>
                <a:lnTo>
                  <a:pt x="2823" y="7349"/>
                </a:lnTo>
                <a:lnTo>
                  <a:pt x="2799" y="7276"/>
                </a:lnTo>
                <a:lnTo>
                  <a:pt x="2799" y="7178"/>
                </a:lnTo>
                <a:lnTo>
                  <a:pt x="2799" y="7130"/>
                </a:lnTo>
                <a:lnTo>
                  <a:pt x="2774" y="7105"/>
                </a:lnTo>
                <a:lnTo>
                  <a:pt x="2726" y="7081"/>
                </a:lnTo>
                <a:lnTo>
                  <a:pt x="2653" y="7081"/>
                </a:lnTo>
                <a:lnTo>
                  <a:pt x="2604" y="7154"/>
                </a:lnTo>
                <a:lnTo>
                  <a:pt x="2555" y="7373"/>
                </a:lnTo>
                <a:lnTo>
                  <a:pt x="2531" y="7470"/>
                </a:lnTo>
                <a:lnTo>
                  <a:pt x="2531" y="7568"/>
                </a:lnTo>
                <a:lnTo>
                  <a:pt x="2555" y="7665"/>
                </a:lnTo>
                <a:lnTo>
                  <a:pt x="2628" y="7762"/>
                </a:lnTo>
                <a:lnTo>
                  <a:pt x="2701" y="7811"/>
                </a:lnTo>
                <a:lnTo>
                  <a:pt x="2823" y="7860"/>
                </a:lnTo>
                <a:lnTo>
                  <a:pt x="2945" y="7884"/>
                </a:lnTo>
                <a:lnTo>
                  <a:pt x="3091" y="7860"/>
                </a:lnTo>
                <a:lnTo>
                  <a:pt x="3212" y="7835"/>
                </a:lnTo>
                <a:lnTo>
                  <a:pt x="3358" y="7787"/>
                </a:lnTo>
                <a:lnTo>
                  <a:pt x="3602" y="7665"/>
                </a:lnTo>
                <a:lnTo>
                  <a:pt x="3845" y="7519"/>
                </a:lnTo>
                <a:lnTo>
                  <a:pt x="3942" y="7641"/>
                </a:lnTo>
                <a:lnTo>
                  <a:pt x="4040" y="7714"/>
                </a:lnTo>
                <a:lnTo>
                  <a:pt x="4137" y="7787"/>
                </a:lnTo>
                <a:lnTo>
                  <a:pt x="4259" y="7835"/>
                </a:lnTo>
                <a:lnTo>
                  <a:pt x="4356" y="7860"/>
                </a:lnTo>
                <a:lnTo>
                  <a:pt x="4478" y="7860"/>
                </a:lnTo>
                <a:lnTo>
                  <a:pt x="4745" y="7835"/>
                </a:lnTo>
                <a:lnTo>
                  <a:pt x="4989" y="7762"/>
                </a:lnTo>
                <a:lnTo>
                  <a:pt x="5232" y="7641"/>
                </a:lnTo>
                <a:lnTo>
                  <a:pt x="5475" y="7495"/>
                </a:lnTo>
                <a:lnTo>
                  <a:pt x="5694" y="7324"/>
                </a:lnTo>
                <a:lnTo>
                  <a:pt x="5816" y="7470"/>
                </a:lnTo>
                <a:lnTo>
                  <a:pt x="5962" y="7592"/>
                </a:lnTo>
                <a:lnTo>
                  <a:pt x="6132" y="7665"/>
                </a:lnTo>
                <a:lnTo>
                  <a:pt x="6327" y="7738"/>
                </a:lnTo>
                <a:lnTo>
                  <a:pt x="6741" y="7738"/>
                </a:lnTo>
                <a:lnTo>
                  <a:pt x="6862" y="7689"/>
                </a:lnTo>
                <a:lnTo>
                  <a:pt x="6984" y="7641"/>
                </a:lnTo>
                <a:lnTo>
                  <a:pt x="7106" y="7592"/>
                </a:lnTo>
                <a:lnTo>
                  <a:pt x="7300" y="7422"/>
                </a:lnTo>
                <a:lnTo>
                  <a:pt x="7422" y="7568"/>
                </a:lnTo>
                <a:lnTo>
                  <a:pt x="7592" y="7665"/>
                </a:lnTo>
                <a:lnTo>
                  <a:pt x="7787" y="7714"/>
                </a:lnTo>
                <a:lnTo>
                  <a:pt x="7982" y="7738"/>
                </a:lnTo>
                <a:lnTo>
                  <a:pt x="8201" y="7714"/>
                </a:lnTo>
                <a:lnTo>
                  <a:pt x="8395" y="7665"/>
                </a:lnTo>
                <a:lnTo>
                  <a:pt x="8590" y="7568"/>
                </a:lnTo>
                <a:lnTo>
                  <a:pt x="8785" y="7446"/>
                </a:lnTo>
                <a:lnTo>
                  <a:pt x="8931" y="7568"/>
                </a:lnTo>
                <a:lnTo>
                  <a:pt x="9101" y="7665"/>
                </a:lnTo>
                <a:lnTo>
                  <a:pt x="9271" y="7738"/>
                </a:lnTo>
                <a:lnTo>
                  <a:pt x="9466" y="7787"/>
                </a:lnTo>
                <a:lnTo>
                  <a:pt x="9636" y="7787"/>
                </a:lnTo>
                <a:lnTo>
                  <a:pt x="9806" y="7762"/>
                </a:lnTo>
                <a:lnTo>
                  <a:pt x="9977" y="7714"/>
                </a:lnTo>
                <a:lnTo>
                  <a:pt x="10098" y="7616"/>
                </a:lnTo>
                <a:lnTo>
                  <a:pt x="10196" y="7714"/>
                </a:lnTo>
                <a:lnTo>
                  <a:pt x="10293" y="7787"/>
                </a:lnTo>
                <a:lnTo>
                  <a:pt x="10415" y="7860"/>
                </a:lnTo>
                <a:lnTo>
                  <a:pt x="10536" y="7908"/>
                </a:lnTo>
                <a:lnTo>
                  <a:pt x="10658" y="7957"/>
                </a:lnTo>
                <a:lnTo>
                  <a:pt x="10780" y="7957"/>
                </a:lnTo>
                <a:lnTo>
                  <a:pt x="10901" y="7908"/>
                </a:lnTo>
                <a:lnTo>
                  <a:pt x="10999" y="7860"/>
                </a:lnTo>
                <a:lnTo>
                  <a:pt x="11120" y="7811"/>
                </a:lnTo>
                <a:lnTo>
                  <a:pt x="11193" y="7714"/>
                </a:lnTo>
                <a:lnTo>
                  <a:pt x="11364" y="7543"/>
                </a:lnTo>
                <a:lnTo>
                  <a:pt x="11607" y="7689"/>
                </a:lnTo>
                <a:lnTo>
                  <a:pt x="11729" y="7762"/>
                </a:lnTo>
                <a:lnTo>
                  <a:pt x="11850" y="7811"/>
                </a:lnTo>
                <a:lnTo>
                  <a:pt x="11972" y="7835"/>
                </a:lnTo>
                <a:lnTo>
                  <a:pt x="12094" y="7835"/>
                </a:lnTo>
                <a:lnTo>
                  <a:pt x="12191" y="7811"/>
                </a:lnTo>
                <a:lnTo>
                  <a:pt x="12288" y="7738"/>
                </a:lnTo>
                <a:lnTo>
                  <a:pt x="12410" y="7835"/>
                </a:lnTo>
                <a:lnTo>
                  <a:pt x="12556" y="7884"/>
                </a:lnTo>
                <a:lnTo>
                  <a:pt x="12726" y="7908"/>
                </a:lnTo>
                <a:lnTo>
                  <a:pt x="12872" y="7884"/>
                </a:lnTo>
                <a:lnTo>
                  <a:pt x="13018" y="7860"/>
                </a:lnTo>
                <a:lnTo>
                  <a:pt x="13164" y="7762"/>
                </a:lnTo>
                <a:lnTo>
                  <a:pt x="13262" y="7665"/>
                </a:lnTo>
                <a:lnTo>
                  <a:pt x="13335" y="7519"/>
                </a:lnTo>
                <a:lnTo>
                  <a:pt x="13335" y="7470"/>
                </a:lnTo>
                <a:lnTo>
                  <a:pt x="13335" y="7446"/>
                </a:lnTo>
                <a:lnTo>
                  <a:pt x="13286" y="7422"/>
                </a:lnTo>
                <a:lnTo>
                  <a:pt x="13262" y="7422"/>
                </a:lnTo>
                <a:lnTo>
                  <a:pt x="13043" y="7470"/>
                </a:lnTo>
                <a:lnTo>
                  <a:pt x="12775" y="7543"/>
                </a:lnTo>
                <a:lnTo>
                  <a:pt x="12653" y="7543"/>
                </a:lnTo>
                <a:lnTo>
                  <a:pt x="12532" y="7519"/>
                </a:lnTo>
                <a:lnTo>
                  <a:pt x="12459" y="7470"/>
                </a:lnTo>
                <a:lnTo>
                  <a:pt x="12434" y="7422"/>
                </a:lnTo>
                <a:lnTo>
                  <a:pt x="12410" y="7373"/>
                </a:lnTo>
                <a:lnTo>
                  <a:pt x="12386" y="7300"/>
                </a:lnTo>
                <a:lnTo>
                  <a:pt x="12337" y="7251"/>
                </a:lnTo>
                <a:lnTo>
                  <a:pt x="12288" y="7203"/>
                </a:lnTo>
                <a:lnTo>
                  <a:pt x="12167" y="7203"/>
                </a:lnTo>
                <a:lnTo>
                  <a:pt x="12118" y="7251"/>
                </a:lnTo>
                <a:lnTo>
                  <a:pt x="12094" y="7300"/>
                </a:lnTo>
                <a:lnTo>
                  <a:pt x="12069" y="7373"/>
                </a:lnTo>
                <a:lnTo>
                  <a:pt x="12069" y="7422"/>
                </a:lnTo>
                <a:lnTo>
                  <a:pt x="12045" y="7470"/>
                </a:lnTo>
                <a:lnTo>
                  <a:pt x="12021" y="7495"/>
                </a:lnTo>
                <a:lnTo>
                  <a:pt x="11899" y="7495"/>
                </a:lnTo>
                <a:lnTo>
                  <a:pt x="11777" y="7446"/>
                </a:lnTo>
                <a:lnTo>
                  <a:pt x="11583" y="7300"/>
                </a:lnTo>
                <a:lnTo>
                  <a:pt x="11461" y="7178"/>
                </a:lnTo>
                <a:lnTo>
                  <a:pt x="11388" y="7154"/>
                </a:lnTo>
                <a:lnTo>
                  <a:pt x="11339" y="7130"/>
                </a:lnTo>
                <a:lnTo>
                  <a:pt x="11266" y="7154"/>
                </a:lnTo>
                <a:lnTo>
                  <a:pt x="11218" y="7178"/>
                </a:lnTo>
                <a:lnTo>
                  <a:pt x="11047" y="7397"/>
                </a:lnTo>
                <a:lnTo>
                  <a:pt x="10926" y="7495"/>
                </a:lnTo>
                <a:lnTo>
                  <a:pt x="10804" y="7543"/>
                </a:lnTo>
                <a:lnTo>
                  <a:pt x="10707" y="7568"/>
                </a:lnTo>
                <a:lnTo>
                  <a:pt x="10609" y="7568"/>
                </a:lnTo>
                <a:lnTo>
                  <a:pt x="10536" y="7519"/>
                </a:lnTo>
                <a:lnTo>
                  <a:pt x="10463" y="7422"/>
                </a:lnTo>
                <a:lnTo>
                  <a:pt x="10390" y="7324"/>
                </a:lnTo>
                <a:lnTo>
                  <a:pt x="10342" y="7178"/>
                </a:lnTo>
                <a:lnTo>
                  <a:pt x="10342" y="7105"/>
                </a:lnTo>
                <a:lnTo>
                  <a:pt x="10293" y="7032"/>
                </a:lnTo>
                <a:lnTo>
                  <a:pt x="10244" y="7008"/>
                </a:lnTo>
                <a:lnTo>
                  <a:pt x="10196" y="6984"/>
                </a:lnTo>
                <a:lnTo>
                  <a:pt x="10123" y="6984"/>
                </a:lnTo>
                <a:lnTo>
                  <a:pt x="10074" y="7008"/>
                </a:lnTo>
                <a:lnTo>
                  <a:pt x="10025" y="7057"/>
                </a:lnTo>
                <a:lnTo>
                  <a:pt x="9977" y="7130"/>
                </a:lnTo>
                <a:lnTo>
                  <a:pt x="9952" y="7227"/>
                </a:lnTo>
                <a:lnTo>
                  <a:pt x="9904" y="7300"/>
                </a:lnTo>
                <a:lnTo>
                  <a:pt x="9831" y="7349"/>
                </a:lnTo>
                <a:lnTo>
                  <a:pt x="9782" y="7397"/>
                </a:lnTo>
                <a:lnTo>
                  <a:pt x="9709" y="7422"/>
                </a:lnTo>
                <a:lnTo>
                  <a:pt x="9636" y="7422"/>
                </a:lnTo>
                <a:lnTo>
                  <a:pt x="9466" y="7397"/>
                </a:lnTo>
                <a:lnTo>
                  <a:pt x="9320" y="7349"/>
                </a:lnTo>
                <a:lnTo>
                  <a:pt x="9174" y="7251"/>
                </a:lnTo>
                <a:lnTo>
                  <a:pt x="9028" y="7154"/>
                </a:lnTo>
                <a:lnTo>
                  <a:pt x="8906" y="7032"/>
                </a:lnTo>
                <a:lnTo>
                  <a:pt x="8858" y="6984"/>
                </a:lnTo>
                <a:lnTo>
                  <a:pt x="8687" y="6984"/>
                </a:lnTo>
                <a:lnTo>
                  <a:pt x="8639" y="7032"/>
                </a:lnTo>
                <a:lnTo>
                  <a:pt x="8517" y="7130"/>
                </a:lnTo>
                <a:lnTo>
                  <a:pt x="8371" y="7227"/>
                </a:lnTo>
                <a:lnTo>
                  <a:pt x="8201" y="7300"/>
                </a:lnTo>
                <a:lnTo>
                  <a:pt x="8030" y="7349"/>
                </a:lnTo>
                <a:lnTo>
                  <a:pt x="7860" y="7349"/>
                </a:lnTo>
                <a:lnTo>
                  <a:pt x="7787" y="7324"/>
                </a:lnTo>
                <a:lnTo>
                  <a:pt x="7738" y="7300"/>
                </a:lnTo>
                <a:lnTo>
                  <a:pt x="7665" y="7251"/>
                </a:lnTo>
                <a:lnTo>
                  <a:pt x="7641" y="7178"/>
                </a:lnTo>
                <a:lnTo>
                  <a:pt x="7592" y="7105"/>
                </a:lnTo>
                <a:lnTo>
                  <a:pt x="7592" y="7008"/>
                </a:lnTo>
                <a:lnTo>
                  <a:pt x="7568" y="6935"/>
                </a:lnTo>
                <a:lnTo>
                  <a:pt x="7544" y="6886"/>
                </a:lnTo>
                <a:lnTo>
                  <a:pt x="7495" y="6838"/>
                </a:lnTo>
                <a:lnTo>
                  <a:pt x="7446" y="6813"/>
                </a:lnTo>
                <a:lnTo>
                  <a:pt x="7398" y="6789"/>
                </a:lnTo>
                <a:lnTo>
                  <a:pt x="7325" y="6789"/>
                </a:lnTo>
                <a:lnTo>
                  <a:pt x="7276" y="6813"/>
                </a:lnTo>
                <a:lnTo>
                  <a:pt x="7227" y="6862"/>
                </a:lnTo>
                <a:lnTo>
                  <a:pt x="7057" y="7057"/>
                </a:lnTo>
                <a:lnTo>
                  <a:pt x="6960" y="7154"/>
                </a:lnTo>
                <a:lnTo>
                  <a:pt x="6862" y="7251"/>
                </a:lnTo>
                <a:lnTo>
                  <a:pt x="6741" y="7300"/>
                </a:lnTo>
                <a:lnTo>
                  <a:pt x="6619" y="7324"/>
                </a:lnTo>
                <a:lnTo>
                  <a:pt x="6473" y="7324"/>
                </a:lnTo>
                <a:lnTo>
                  <a:pt x="6351" y="7300"/>
                </a:lnTo>
                <a:lnTo>
                  <a:pt x="6230" y="7251"/>
                </a:lnTo>
                <a:lnTo>
                  <a:pt x="6108" y="7178"/>
                </a:lnTo>
                <a:lnTo>
                  <a:pt x="6035" y="7057"/>
                </a:lnTo>
                <a:lnTo>
                  <a:pt x="5986" y="6935"/>
                </a:lnTo>
                <a:lnTo>
                  <a:pt x="5986" y="6886"/>
                </a:lnTo>
                <a:lnTo>
                  <a:pt x="5962" y="6838"/>
                </a:lnTo>
                <a:lnTo>
                  <a:pt x="5913" y="6789"/>
                </a:lnTo>
                <a:lnTo>
                  <a:pt x="5865" y="6740"/>
                </a:lnTo>
                <a:lnTo>
                  <a:pt x="5792" y="6716"/>
                </a:lnTo>
                <a:close/>
                <a:moveTo>
                  <a:pt x="16595" y="6302"/>
                </a:moveTo>
                <a:lnTo>
                  <a:pt x="16547" y="7081"/>
                </a:lnTo>
                <a:lnTo>
                  <a:pt x="16401" y="7203"/>
                </a:lnTo>
                <a:lnTo>
                  <a:pt x="16279" y="7349"/>
                </a:lnTo>
                <a:lnTo>
                  <a:pt x="16011" y="7665"/>
                </a:lnTo>
                <a:lnTo>
                  <a:pt x="15792" y="7908"/>
                </a:lnTo>
                <a:lnTo>
                  <a:pt x="15573" y="8200"/>
                </a:lnTo>
                <a:lnTo>
                  <a:pt x="15573" y="7689"/>
                </a:lnTo>
                <a:lnTo>
                  <a:pt x="15573" y="7665"/>
                </a:lnTo>
                <a:lnTo>
                  <a:pt x="15671" y="7470"/>
                </a:lnTo>
                <a:lnTo>
                  <a:pt x="15768" y="7276"/>
                </a:lnTo>
                <a:lnTo>
                  <a:pt x="16011" y="6935"/>
                </a:lnTo>
                <a:lnTo>
                  <a:pt x="16303" y="6619"/>
                </a:lnTo>
                <a:lnTo>
                  <a:pt x="16595" y="6302"/>
                </a:lnTo>
                <a:close/>
                <a:moveTo>
                  <a:pt x="16547" y="7592"/>
                </a:moveTo>
                <a:lnTo>
                  <a:pt x="16522" y="8663"/>
                </a:lnTo>
                <a:lnTo>
                  <a:pt x="16425" y="8711"/>
                </a:lnTo>
                <a:lnTo>
                  <a:pt x="16328" y="8760"/>
                </a:lnTo>
                <a:lnTo>
                  <a:pt x="16157" y="8930"/>
                </a:lnTo>
                <a:lnTo>
                  <a:pt x="15841" y="9271"/>
                </a:lnTo>
                <a:lnTo>
                  <a:pt x="15719" y="9417"/>
                </a:lnTo>
                <a:lnTo>
                  <a:pt x="15573" y="9612"/>
                </a:lnTo>
                <a:lnTo>
                  <a:pt x="15573" y="8882"/>
                </a:lnTo>
                <a:lnTo>
                  <a:pt x="15671" y="8857"/>
                </a:lnTo>
                <a:lnTo>
                  <a:pt x="15744" y="8784"/>
                </a:lnTo>
                <a:lnTo>
                  <a:pt x="15890" y="8517"/>
                </a:lnTo>
                <a:lnTo>
                  <a:pt x="16060" y="8273"/>
                </a:lnTo>
                <a:lnTo>
                  <a:pt x="16401" y="7811"/>
                </a:lnTo>
                <a:lnTo>
                  <a:pt x="16547" y="7592"/>
                </a:lnTo>
                <a:close/>
                <a:moveTo>
                  <a:pt x="9734" y="9149"/>
                </a:moveTo>
                <a:lnTo>
                  <a:pt x="9661" y="9174"/>
                </a:lnTo>
                <a:lnTo>
                  <a:pt x="9588" y="9198"/>
                </a:lnTo>
                <a:lnTo>
                  <a:pt x="9539" y="9247"/>
                </a:lnTo>
                <a:lnTo>
                  <a:pt x="9466" y="9368"/>
                </a:lnTo>
                <a:lnTo>
                  <a:pt x="9442" y="9490"/>
                </a:lnTo>
                <a:lnTo>
                  <a:pt x="9320" y="9587"/>
                </a:lnTo>
                <a:lnTo>
                  <a:pt x="9174" y="9660"/>
                </a:lnTo>
                <a:lnTo>
                  <a:pt x="9052" y="9685"/>
                </a:lnTo>
                <a:lnTo>
                  <a:pt x="8882" y="9685"/>
                </a:lnTo>
                <a:lnTo>
                  <a:pt x="8785" y="9660"/>
                </a:lnTo>
                <a:lnTo>
                  <a:pt x="8736" y="9636"/>
                </a:lnTo>
                <a:lnTo>
                  <a:pt x="8687" y="9587"/>
                </a:lnTo>
                <a:lnTo>
                  <a:pt x="8663" y="9539"/>
                </a:lnTo>
                <a:lnTo>
                  <a:pt x="8663" y="9441"/>
                </a:lnTo>
                <a:lnTo>
                  <a:pt x="8639" y="9368"/>
                </a:lnTo>
                <a:lnTo>
                  <a:pt x="8590" y="9320"/>
                </a:lnTo>
                <a:lnTo>
                  <a:pt x="8517" y="9295"/>
                </a:lnTo>
                <a:lnTo>
                  <a:pt x="8444" y="9271"/>
                </a:lnTo>
                <a:lnTo>
                  <a:pt x="8395" y="9295"/>
                </a:lnTo>
                <a:lnTo>
                  <a:pt x="8322" y="9344"/>
                </a:lnTo>
                <a:lnTo>
                  <a:pt x="8274" y="9417"/>
                </a:lnTo>
                <a:lnTo>
                  <a:pt x="8249" y="9466"/>
                </a:lnTo>
                <a:lnTo>
                  <a:pt x="8201" y="9514"/>
                </a:lnTo>
                <a:lnTo>
                  <a:pt x="8079" y="9587"/>
                </a:lnTo>
                <a:lnTo>
                  <a:pt x="7933" y="9612"/>
                </a:lnTo>
                <a:lnTo>
                  <a:pt x="7738" y="9636"/>
                </a:lnTo>
                <a:lnTo>
                  <a:pt x="7568" y="9636"/>
                </a:lnTo>
                <a:lnTo>
                  <a:pt x="7422" y="9587"/>
                </a:lnTo>
                <a:lnTo>
                  <a:pt x="7325" y="9514"/>
                </a:lnTo>
                <a:lnTo>
                  <a:pt x="7276" y="9466"/>
                </a:lnTo>
                <a:lnTo>
                  <a:pt x="7252" y="9417"/>
                </a:lnTo>
                <a:lnTo>
                  <a:pt x="7252" y="9344"/>
                </a:lnTo>
                <a:lnTo>
                  <a:pt x="7227" y="9295"/>
                </a:lnTo>
                <a:lnTo>
                  <a:pt x="7179" y="9247"/>
                </a:lnTo>
                <a:lnTo>
                  <a:pt x="7130" y="9222"/>
                </a:lnTo>
                <a:lnTo>
                  <a:pt x="7081" y="9198"/>
                </a:lnTo>
                <a:lnTo>
                  <a:pt x="7008" y="9198"/>
                </a:lnTo>
                <a:lnTo>
                  <a:pt x="6960" y="9222"/>
                </a:lnTo>
                <a:lnTo>
                  <a:pt x="6887" y="9247"/>
                </a:lnTo>
                <a:lnTo>
                  <a:pt x="6765" y="9417"/>
                </a:lnTo>
                <a:lnTo>
                  <a:pt x="6643" y="9563"/>
                </a:lnTo>
                <a:lnTo>
                  <a:pt x="6570" y="9636"/>
                </a:lnTo>
                <a:lnTo>
                  <a:pt x="6449" y="9685"/>
                </a:lnTo>
                <a:lnTo>
                  <a:pt x="6327" y="9733"/>
                </a:lnTo>
                <a:lnTo>
                  <a:pt x="6205" y="9758"/>
                </a:lnTo>
                <a:lnTo>
                  <a:pt x="6084" y="9758"/>
                </a:lnTo>
                <a:lnTo>
                  <a:pt x="6035" y="9733"/>
                </a:lnTo>
                <a:lnTo>
                  <a:pt x="5986" y="9709"/>
                </a:lnTo>
                <a:lnTo>
                  <a:pt x="5962" y="9660"/>
                </a:lnTo>
                <a:lnTo>
                  <a:pt x="5938" y="9612"/>
                </a:lnTo>
                <a:lnTo>
                  <a:pt x="5938" y="9514"/>
                </a:lnTo>
                <a:lnTo>
                  <a:pt x="5962" y="9441"/>
                </a:lnTo>
                <a:lnTo>
                  <a:pt x="5962" y="9344"/>
                </a:lnTo>
                <a:lnTo>
                  <a:pt x="5938" y="9271"/>
                </a:lnTo>
                <a:lnTo>
                  <a:pt x="5865" y="9198"/>
                </a:lnTo>
                <a:lnTo>
                  <a:pt x="5792" y="9174"/>
                </a:lnTo>
                <a:lnTo>
                  <a:pt x="5646" y="9174"/>
                </a:lnTo>
                <a:lnTo>
                  <a:pt x="5573" y="9247"/>
                </a:lnTo>
                <a:lnTo>
                  <a:pt x="5548" y="9320"/>
                </a:lnTo>
                <a:lnTo>
                  <a:pt x="5500" y="9417"/>
                </a:lnTo>
                <a:lnTo>
                  <a:pt x="5451" y="9490"/>
                </a:lnTo>
                <a:lnTo>
                  <a:pt x="5378" y="9587"/>
                </a:lnTo>
                <a:lnTo>
                  <a:pt x="5305" y="9636"/>
                </a:lnTo>
                <a:lnTo>
                  <a:pt x="5183" y="9685"/>
                </a:lnTo>
                <a:lnTo>
                  <a:pt x="5086" y="9733"/>
                </a:lnTo>
                <a:lnTo>
                  <a:pt x="4843" y="9782"/>
                </a:lnTo>
                <a:lnTo>
                  <a:pt x="4624" y="9782"/>
                </a:lnTo>
                <a:lnTo>
                  <a:pt x="4502" y="9733"/>
                </a:lnTo>
                <a:lnTo>
                  <a:pt x="4405" y="9709"/>
                </a:lnTo>
                <a:lnTo>
                  <a:pt x="4332" y="9636"/>
                </a:lnTo>
                <a:lnTo>
                  <a:pt x="4259" y="9587"/>
                </a:lnTo>
                <a:lnTo>
                  <a:pt x="4210" y="9490"/>
                </a:lnTo>
                <a:lnTo>
                  <a:pt x="4161" y="9393"/>
                </a:lnTo>
                <a:lnTo>
                  <a:pt x="4161" y="9344"/>
                </a:lnTo>
                <a:lnTo>
                  <a:pt x="4137" y="9295"/>
                </a:lnTo>
                <a:lnTo>
                  <a:pt x="4040" y="9247"/>
                </a:lnTo>
                <a:lnTo>
                  <a:pt x="3942" y="9222"/>
                </a:lnTo>
                <a:lnTo>
                  <a:pt x="3869" y="9247"/>
                </a:lnTo>
                <a:lnTo>
                  <a:pt x="3602" y="9417"/>
                </a:lnTo>
                <a:lnTo>
                  <a:pt x="3407" y="9539"/>
                </a:lnTo>
                <a:lnTo>
                  <a:pt x="3212" y="9660"/>
                </a:lnTo>
                <a:lnTo>
                  <a:pt x="3018" y="9733"/>
                </a:lnTo>
                <a:lnTo>
                  <a:pt x="2872" y="9733"/>
                </a:lnTo>
                <a:lnTo>
                  <a:pt x="2823" y="9709"/>
                </a:lnTo>
                <a:lnTo>
                  <a:pt x="2774" y="9660"/>
                </a:lnTo>
                <a:lnTo>
                  <a:pt x="2774" y="9587"/>
                </a:lnTo>
                <a:lnTo>
                  <a:pt x="2774" y="9490"/>
                </a:lnTo>
                <a:lnTo>
                  <a:pt x="2774" y="9417"/>
                </a:lnTo>
                <a:lnTo>
                  <a:pt x="2750" y="9368"/>
                </a:lnTo>
                <a:lnTo>
                  <a:pt x="2726" y="9344"/>
                </a:lnTo>
                <a:lnTo>
                  <a:pt x="2677" y="9320"/>
                </a:lnTo>
                <a:lnTo>
                  <a:pt x="2653" y="9295"/>
                </a:lnTo>
                <a:lnTo>
                  <a:pt x="2604" y="9320"/>
                </a:lnTo>
                <a:lnTo>
                  <a:pt x="2555" y="9320"/>
                </a:lnTo>
                <a:lnTo>
                  <a:pt x="2507" y="9368"/>
                </a:lnTo>
                <a:lnTo>
                  <a:pt x="2458" y="9490"/>
                </a:lnTo>
                <a:lnTo>
                  <a:pt x="2434" y="9612"/>
                </a:lnTo>
                <a:lnTo>
                  <a:pt x="2434" y="9733"/>
                </a:lnTo>
                <a:lnTo>
                  <a:pt x="2458" y="9831"/>
                </a:lnTo>
                <a:lnTo>
                  <a:pt x="2531" y="9928"/>
                </a:lnTo>
                <a:lnTo>
                  <a:pt x="2604" y="10025"/>
                </a:lnTo>
                <a:lnTo>
                  <a:pt x="2726" y="10098"/>
                </a:lnTo>
                <a:lnTo>
                  <a:pt x="2847" y="10147"/>
                </a:lnTo>
                <a:lnTo>
                  <a:pt x="2969" y="10171"/>
                </a:lnTo>
                <a:lnTo>
                  <a:pt x="3115" y="10147"/>
                </a:lnTo>
                <a:lnTo>
                  <a:pt x="3237" y="10123"/>
                </a:lnTo>
                <a:lnTo>
                  <a:pt x="3358" y="10074"/>
                </a:lnTo>
                <a:lnTo>
                  <a:pt x="3626" y="9928"/>
                </a:lnTo>
                <a:lnTo>
                  <a:pt x="3845" y="9758"/>
                </a:lnTo>
                <a:lnTo>
                  <a:pt x="3918" y="9855"/>
                </a:lnTo>
                <a:lnTo>
                  <a:pt x="3991" y="9952"/>
                </a:lnTo>
                <a:lnTo>
                  <a:pt x="4088" y="10025"/>
                </a:lnTo>
                <a:lnTo>
                  <a:pt x="4186" y="10074"/>
                </a:lnTo>
                <a:lnTo>
                  <a:pt x="4429" y="10171"/>
                </a:lnTo>
                <a:lnTo>
                  <a:pt x="4672" y="10196"/>
                </a:lnTo>
                <a:lnTo>
                  <a:pt x="4940" y="10196"/>
                </a:lnTo>
                <a:lnTo>
                  <a:pt x="5208" y="10147"/>
                </a:lnTo>
                <a:lnTo>
                  <a:pt x="5427" y="10050"/>
                </a:lnTo>
                <a:lnTo>
                  <a:pt x="5646" y="9928"/>
                </a:lnTo>
                <a:lnTo>
                  <a:pt x="5743" y="10001"/>
                </a:lnTo>
                <a:lnTo>
                  <a:pt x="5840" y="10098"/>
                </a:lnTo>
                <a:lnTo>
                  <a:pt x="5986" y="10147"/>
                </a:lnTo>
                <a:lnTo>
                  <a:pt x="6132" y="10196"/>
                </a:lnTo>
                <a:lnTo>
                  <a:pt x="6278" y="10220"/>
                </a:lnTo>
                <a:lnTo>
                  <a:pt x="6424" y="10196"/>
                </a:lnTo>
                <a:lnTo>
                  <a:pt x="6546" y="10171"/>
                </a:lnTo>
                <a:lnTo>
                  <a:pt x="6643" y="10123"/>
                </a:lnTo>
                <a:lnTo>
                  <a:pt x="6741" y="10050"/>
                </a:lnTo>
                <a:lnTo>
                  <a:pt x="6838" y="9977"/>
                </a:lnTo>
                <a:lnTo>
                  <a:pt x="7008" y="9782"/>
                </a:lnTo>
                <a:lnTo>
                  <a:pt x="7130" y="9879"/>
                </a:lnTo>
                <a:lnTo>
                  <a:pt x="7300" y="9977"/>
                </a:lnTo>
                <a:lnTo>
                  <a:pt x="7471" y="10025"/>
                </a:lnTo>
                <a:lnTo>
                  <a:pt x="7665" y="10050"/>
                </a:lnTo>
                <a:lnTo>
                  <a:pt x="7860" y="10050"/>
                </a:lnTo>
                <a:lnTo>
                  <a:pt x="8030" y="10025"/>
                </a:lnTo>
                <a:lnTo>
                  <a:pt x="8225" y="9952"/>
                </a:lnTo>
                <a:lnTo>
                  <a:pt x="8371" y="9879"/>
                </a:lnTo>
                <a:lnTo>
                  <a:pt x="8493" y="9977"/>
                </a:lnTo>
                <a:lnTo>
                  <a:pt x="8639" y="10025"/>
                </a:lnTo>
                <a:lnTo>
                  <a:pt x="8785" y="10074"/>
                </a:lnTo>
                <a:lnTo>
                  <a:pt x="8955" y="10074"/>
                </a:lnTo>
                <a:lnTo>
                  <a:pt x="9125" y="10050"/>
                </a:lnTo>
                <a:lnTo>
                  <a:pt x="9320" y="10001"/>
                </a:lnTo>
                <a:lnTo>
                  <a:pt x="9466" y="9928"/>
                </a:lnTo>
                <a:lnTo>
                  <a:pt x="9636" y="9831"/>
                </a:lnTo>
                <a:lnTo>
                  <a:pt x="9734" y="9904"/>
                </a:lnTo>
                <a:lnTo>
                  <a:pt x="9855" y="9952"/>
                </a:lnTo>
                <a:lnTo>
                  <a:pt x="10001" y="9977"/>
                </a:lnTo>
                <a:lnTo>
                  <a:pt x="10147" y="10001"/>
                </a:lnTo>
                <a:lnTo>
                  <a:pt x="10293" y="10001"/>
                </a:lnTo>
                <a:lnTo>
                  <a:pt x="10439" y="9977"/>
                </a:lnTo>
                <a:lnTo>
                  <a:pt x="10561" y="9928"/>
                </a:lnTo>
                <a:lnTo>
                  <a:pt x="10682" y="9855"/>
                </a:lnTo>
                <a:lnTo>
                  <a:pt x="10780" y="9952"/>
                </a:lnTo>
                <a:lnTo>
                  <a:pt x="10901" y="10001"/>
                </a:lnTo>
                <a:lnTo>
                  <a:pt x="11193" y="10001"/>
                </a:lnTo>
                <a:lnTo>
                  <a:pt x="11339" y="9952"/>
                </a:lnTo>
                <a:lnTo>
                  <a:pt x="11510" y="9904"/>
                </a:lnTo>
                <a:lnTo>
                  <a:pt x="11656" y="9831"/>
                </a:lnTo>
                <a:lnTo>
                  <a:pt x="11802" y="9733"/>
                </a:lnTo>
                <a:lnTo>
                  <a:pt x="11850" y="9806"/>
                </a:lnTo>
                <a:lnTo>
                  <a:pt x="11923" y="9855"/>
                </a:lnTo>
                <a:lnTo>
                  <a:pt x="12069" y="9928"/>
                </a:lnTo>
                <a:lnTo>
                  <a:pt x="12240" y="9952"/>
                </a:lnTo>
                <a:lnTo>
                  <a:pt x="12434" y="9952"/>
                </a:lnTo>
                <a:lnTo>
                  <a:pt x="12629" y="9904"/>
                </a:lnTo>
                <a:lnTo>
                  <a:pt x="12824" y="9831"/>
                </a:lnTo>
                <a:lnTo>
                  <a:pt x="13018" y="9758"/>
                </a:lnTo>
                <a:lnTo>
                  <a:pt x="13164" y="9660"/>
                </a:lnTo>
                <a:lnTo>
                  <a:pt x="13237" y="9612"/>
                </a:lnTo>
                <a:lnTo>
                  <a:pt x="13262" y="9539"/>
                </a:lnTo>
                <a:lnTo>
                  <a:pt x="13262" y="9466"/>
                </a:lnTo>
                <a:lnTo>
                  <a:pt x="13237" y="9393"/>
                </a:lnTo>
                <a:lnTo>
                  <a:pt x="13189" y="9344"/>
                </a:lnTo>
                <a:lnTo>
                  <a:pt x="13116" y="9320"/>
                </a:lnTo>
                <a:lnTo>
                  <a:pt x="13067" y="9320"/>
                </a:lnTo>
                <a:lnTo>
                  <a:pt x="12994" y="9344"/>
                </a:lnTo>
                <a:lnTo>
                  <a:pt x="12775" y="9466"/>
                </a:lnTo>
                <a:lnTo>
                  <a:pt x="12605" y="9539"/>
                </a:lnTo>
                <a:lnTo>
                  <a:pt x="12459" y="9587"/>
                </a:lnTo>
                <a:lnTo>
                  <a:pt x="12288" y="9612"/>
                </a:lnTo>
                <a:lnTo>
                  <a:pt x="12167" y="9612"/>
                </a:lnTo>
                <a:lnTo>
                  <a:pt x="12118" y="9587"/>
                </a:lnTo>
                <a:lnTo>
                  <a:pt x="12094" y="9539"/>
                </a:lnTo>
                <a:lnTo>
                  <a:pt x="12069" y="9490"/>
                </a:lnTo>
                <a:lnTo>
                  <a:pt x="12069" y="9417"/>
                </a:lnTo>
                <a:lnTo>
                  <a:pt x="12069" y="9368"/>
                </a:lnTo>
                <a:lnTo>
                  <a:pt x="12045" y="9295"/>
                </a:lnTo>
                <a:lnTo>
                  <a:pt x="12021" y="9247"/>
                </a:lnTo>
                <a:lnTo>
                  <a:pt x="11972" y="9222"/>
                </a:lnTo>
                <a:lnTo>
                  <a:pt x="11875" y="9222"/>
                </a:lnTo>
                <a:lnTo>
                  <a:pt x="11826" y="9247"/>
                </a:lnTo>
                <a:lnTo>
                  <a:pt x="11777" y="9295"/>
                </a:lnTo>
                <a:lnTo>
                  <a:pt x="11704" y="9393"/>
                </a:lnTo>
                <a:lnTo>
                  <a:pt x="11583" y="9490"/>
                </a:lnTo>
                <a:lnTo>
                  <a:pt x="11437" y="9587"/>
                </a:lnTo>
                <a:lnTo>
                  <a:pt x="11266" y="9660"/>
                </a:lnTo>
                <a:lnTo>
                  <a:pt x="11120" y="9709"/>
                </a:lnTo>
                <a:lnTo>
                  <a:pt x="11072" y="9709"/>
                </a:lnTo>
                <a:lnTo>
                  <a:pt x="11023" y="9685"/>
                </a:lnTo>
                <a:lnTo>
                  <a:pt x="10974" y="9660"/>
                </a:lnTo>
                <a:lnTo>
                  <a:pt x="10950" y="9612"/>
                </a:lnTo>
                <a:lnTo>
                  <a:pt x="10950" y="9539"/>
                </a:lnTo>
                <a:lnTo>
                  <a:pt x="10974" y="9441"/>
                </a:lnTo>
                <a:lnTo>
                  <a:pt x="10974" y="9393"/>
                </a:lnTo>
                <a:lnTo>
                  <a:pt x="10950" y="9320"/>
                </a:lnTo>
                <a:lnTo>
                  <a:pt x="10926" y="9271"/>
                </a:lnTo>
                <a:lnTo>
                  <a:pt x="10853" y="9271"/>
                </a:lnTo>
                <a:lnTo>
                  <a:pt x="10804" y="9247"/>
                </a:lnTo>
                <a:lnTo>
                  <a:pt x="10755" y="9271"/>
                </a:lnTo>
                <a:lnTo>
                  <a:pt x="10682" y="9295"/>
                </a:lnTo>
                <a:lnTo>
                  <a:pt x="10658" y="9368"/>
                </a:lnTo>
                <a:lnTo>
                  <a:pt x="10585" y="9490"/>
                </a:lnTo>
                <a:lnTo>
                  <a:pt x="10463" y="9587"/>
                </a:lnTo>
                <a:lnTo>
                  <a:pt x="10342" y="9636"/>
                </a:lnTo>
                <a:lnTo>
                  <a:pt x="10025" y="9636"/>
                </a:lnTo>
                <a:lnTo>
                  <a:pt x="9928" y="9587"/>
                </a:lnTo>
                <a:lnTo>
                  <a:pt x="9855" y="9563"/>
                </a:lnTo>
                <a:lnTo>
                  <a:pt x="9904" y="9393"/>
                </a:lnTo>
                <a:lnTo>
                  <a:pt x="9904" y="9320"/>
                </a:lnTo>
                <a:lnTo>
                  <a:pt x="9879" y="9247"/>
                </a:lnTo>
                <a:lnTo>
                  <a:pt x="9831" y="9198"/>
                </a:lnTo>
                <a:lnTo>
                  <a:pt x="9782" y="9174"/>
                </a:lnTo>
                <a:lnTo>
                  <a:pt x="9734" y="9149"/>
                </a:lnTo>
                <a:close/>
                <a:moveTo>
                  <a:pt x="16522" y="9003"/>
                </a:moveTo>
                <a:lnTo>
                  <a:pt x="16522" y="9879"/>
                </a:lnTo>
                <a:lnTo>
                  <a:pt x="16401" y="9879"/>
                </a:lnTo>
                <a:lnTo>
                  <a:pt x="16279" y="9928"/>
                </a:lnTo>
                <a:lnTo>
                  <a:pt x="16182" y="9977"/>
                </a:lnTo>
                <a:lnTo>
                  <a:pt x="16084" y="10050"/>
                </a:lnTo>
                <a:lnTo>
                  <a:pt x="15914" y="10196"/>
                </a:lnTo>
                <a:lnTo>
                  <a:pt x="15744" y="10390"/>
                </a:lnTo>
                <a:lnTo>
                  <a:pt x="15598" y="10561"/>
                </a:lnTo>
                <a:lnTo>
                  <a:pt x="15598" y="10342"/>
                </a:lnTo>
                <a:lnTo>
                  <a:pt x="15646" y="10317"/>
                </a:lnTo>
                <a:lnTo>
                  <a:pt x="15671" y="10269"/>
                </a:lnTo>
                <a:lnTo>
                  <a:pt x="15890" y="9879"/>
                </a:lnTo>
                <a:lnTo>
                  <a:pt x="16011" y="9685"/>
                </a:lnTo>
                <a:lnTo>
                  <a:pt x="16133" y="9490"/>
                </a:lnTo>
                <a:lnTo>
                  <a:pt x="16328" y="9271"/>
                </a:lnTo>
                <a:lnTo>
                  <a:pt x="16522" y="9003"/>
                </a:lnTo>
                <a:close/>
                <a:moveTo>
                  <a:pt x="16522" y="10001"/>
                </a:moveTo>
                <a:lnTo>
                  <a:pt x="16522" y="10755"/>
                </a:lnTo>
                <a:lnTo>
                  <a:pt x="16352" y="10853"/>
                </a:lnTo>
                <a:lnTo>
                  <a:pt x="16230" y="10974"/>
                </a:lnTo>
                <a:lnTo>
                  <a:pt x="15987" y="11242"/>
                </a:lnTo>
                <a:lnTo>
                  <a:pt x="15792" y="11461"/>
                </a:lnTo>
                <a:lnTo>
                  <a:pt x="15598" y="11704"/>
                </a:lnTo>
                <a:lnTo>
                  <a:pt x="15598" y="11291"/>
                </a:lnTo>
                <a:lnTo>
                  <a:pt x="15768" y="10974"/>
                </a:lnTo>
                <a:lnTo>
                  <a:pt x="15963" y="10682"/>
                </a:lnTo>
                <a:lnTo>
                  <a:pt x="16255" y="10342"/>
                </a:lnTo>
                <a:lnTo>
                  <a:pt x="16522" y="10001"/>
                </a:lnTo>
                <a:close/>
                <a:moveTo>
                  <a:pt x="10244" y="11145"/>
                </a:moveTo>
                <a:lnTo>
                  <a:pt x="10171" y="11193"/>
                </a:lnTo>
                <a:lnTo>
                  <a:pt x="10123" y="11242"/>
                </a:lnTo>
                <a:lnTo>
                  <a:pt x="9928" y="11534"/>
                </a:lnTo>
                <a:lnTo>
                  <a:pt x="9831" y="11656"/>
                </a:lnTo>
                <a:lnTo>
                  <a:pt x="9709" y="11753"/>
                </a:lnTo>
                <a:lnTo>
                  <a:pt x="9636" y="11802"/>
                </a:lnTo>
                <a:lnTo>
                  <a:pt x="9539" y="11826"/>
                </a:lnTo>
                <a:lnTo>
                  <a:pt x="9320" y="11826"/>
                </a:lnTo>
                <a:lnTo>
                  <a:pt x="9223" y="11802"/>
                </a:lnTo>
                <a:lnTo>
                  <a:pt x="9150" y="11753"/>
                </a:lnTo>
                <a:lnTo>
                  <a:pt x="9077" y="11680"/>
                </a:lnTo>
                <a:lnTo>
                  <a:pt x="9052" y="11607"/>
                </a:lnTo>
                <a:lnTo>
                  <a:pt x="9125" y="11412"/>
                </a:lnTo>
                <a:lnTo>
                  <a:pt x="9125" y="11339"/>
                </a:lnTo>
                <a:lnTo>
                  <a:pt x="9101" y="11266"/>
                </a:lnTo>
                <a:lnTo>
                  <a:pt x="9052" y="11218"/>
                </a:lnTo>
                <a:lnTo>
                  <a:pt x="9004" y="11169"/>
                </a:lnTo>
                <a:lnTo>
                  <a:pt x="8882" y="11169"/>
                </a:lnTo>
                <a:lnTo>
                  <a:pt x="8809" y="11193"/>
                </a:lnTo>
                <a:lnTo>
                  <a:pt x="8760" y="11266"/>
                </a:lnTo>
                <a:lnTo>
                  <a:pt x="8687" y="11388"/>
                </a:lnTo>
                <a:lnTo>
                  <a:pt x="8663" y="11510"/>
                </a:lnTo>
                <a:lnTo>
                  <a:pt x="8566" y="11656"/>
                </a:lnTo>
                <a:lnTo>
                  <a:pt x="8395" y="11729"/>
                </a:lnTo>
                <a:lnTo>
                  <a:pt x="8298" y="11753"/>
                </a:lnTo>
                <a:lnTo>
                  <a:pt x="8176" y="11777"/>
                </a:lnTo>
                <a:lnTo>
                  <a:pt x="8103" y="11753"/>
                </a:lnTo>
                <a:lnTo>
                  <a:pt x="8055" y="11729"/>
                </a:lnTo>
                <a:lnTo>
                  <a:pt x="8055" y="11680"/>
                </a:lnTo>
                <a:lnTo>
                  <a:pt x="8055" y="11607"/>
                </a:lnTo>
                <a:lnTo>
                  <a:pt x="8079" y="11534"/>
                </a:lnTo>
                <a:lnTo>
                  <a:pt x="8079" y="11461"/>
                </a:lnTo>
                <a:lnTo>
                  <a:pt x="8055" y="11412"/>
                </a:lnTo>
                <a:lnTo>
                  <a:pt x="8006" y="11364"/>
                </a:lnTo>
                <a:lnTo>
                  <a:pt x="7957" y="11339"/>
                </a:lnTo>
                <a:lnTo>
                  <a:pt x="7884" y="11315"/>
                </a:lnTo>
                <a:lnTo>
                  <a:pt x="7811" y="11339"/>
                </a:lnTo>
                <a:lnTo>
                  <a:pt x="7763" y="11388"/>
                </a:lnTo>
                <a:lnTo>
                  <a:pt x="7544" y="11558"/>
                </a:lnTo>
                <a:lnTo>
                  <a:pt x="7325" y="11753"/>
                </a:lnTo>
                <a:lnTo>
                  <a:pt x="7179" y="11802"/>
                </a:lnTo>
                <a:lnTo>
                  <a:pt x="6984" y="11826"/>
                </a:lnTo>
                <a:lnTo>
                  <a:pt x="6887" y="11802"/>
                </a:lnTo>
                <a:lnTo>
                  <a:pt x="6765" y="11802"/>
                </a:lnTo>
                <a:lnTo>
                  <a:pt x="6692" y="11753"/>
                </a:lnTo>
                <a:lnTo>
                  <a:pt x="6643" y="11704"/>
                </a:lnTo>
                <a:lnTo>
                  <a:pt x="6668" y="11583"/>
                </a:lnTo>
                <a:lnTo>
                  <a:pt x="6668" y="11412"/>
                </a:lnTo>
                <a:lnTo>
                  <a:pt x="6643" y="11339"/>
                </a:lnTo>
                <a:lnTo>
                  <a:pt x="6595" y="11266"/>
                </a:lnTo>
                <a:lnTo>
                  <a:pt x="6546" y="11218"/>
                </a:lnTo>
                <a:lnTo>
                  <a:pt x="6473" y="11193"/>
                </a:lnTo>
                <a:lnTo>
                  <a:pt x="6400" y="11193"/>
                </a:lnTo>
                <a:lnTo>
                  <a:pt x="6327" y="11218"/>
                </a:lnTo>
                <a:lnTo>
                  <a:pt x="6254" y="11291"/>
                </a:lnTo>
                <a:lnTo>
                  <a:pt x="6205" y="11364"/>
                </a:lnTo>
                <a:lnTo>
                  <a:pt x="6181" y="11485"/>
                </a:lnTo>
                <a:lnTo>
                  <a:pt x="6157" y="11583"/>
                </a:lnTo>
                <a:lnTo>
                  <a:pt x="6084" y="11656"/>
                </a:lnTo>
                <a:lnTo>
                  <a:pt x="5986" y="11704"/>
                </a:lnTo>
                <a:lnTo>
                  <a:pt x="5767" y="11704"/>
                </a:lnTo>
                <a:lnTo>
                  <a:pt x="5670" y="11680"/>
                </a:lnTo>
                <a:lnTo>
                  <a:pt x="5573" y="11607"/>
                </a:lnTo>
                <a:lnTo>
                  <a:pt x="5475" y="11534"/>
                </a:lnTo>
                <a:lnTo>
                  <a:pt x="5427" y="11461"/>
                </a:lnTo>
                <a:lnTo>
                  <a:pt x="5378" y="11388"/>
                </a:lnTo>
                <a:lnTo>
                  <a:pt x="5305" y="11315"/>
                </a:lnTo>
                <a:lnTo>
                  <a:pt x="5232" y="11291"/>
                </a:lnTo>
                <a:lnTo>
                  <a:pt x="5159" y="11291"/>
                </a:lnTo>
                <a:lnTo>
                  <a:pt x="5062" y="11315"/>
                </a:lnTo>
                <a:lnTo>
                  <a:pt x="5013" y="11364"/>
                </a:lnTo>
                <a:lnTo>
                  <a:pt x="4964" y="11412"/>
                </a:lnTo>
                <a:lnTo>
                  <a:pt x="4964" y="11510"/>
                </a:lnTo>
                <a:lnTo>
                  <a:pt x="4964" y="11607"/>
                </a:lnTo>
                <a:lnTo>
                  <a:pt x="4964" y="11680"/>
                </a:lnTo>
                <a:lnTo>
                  <a:pt x="4940" y="11729"/>
                </a:lnTo>
                <a:lnTo>
                  <a:pt x="4891" y="11777"/>
                </a:lnTo>
                <a:lnTo>
                  <a:pt x="4818" y="11826"/>
                </a:lnTo>
                <a:lnTo>
                  <a:pt x="4697" y="11850"/>
                </a:lnTo>
                <a:lnTo>
                  <a:pt x="4599" y="11826"/>
                </a:lnTo>
                <a:lnTo>
                  <a:pt x="4502" y="11753"/>
                </a:lnTo>
                <a:lnTo>
                  <a:pt x="4453" y="11656"/>
                </a:lnTo>
                <a:lnTo>
                  <a:pt x="4453" y="11607"/>
                </a:lnTo>
                <a:lnTo>
                  <a:pt x="4453" y="11558"/>
                </a:lnTo>
                <a:lnTo>
                  <a:pt x="4478" y="11437"/>
                </a:lnTo>
                <a:lnTo>
                  <a:pt x="4429" y="11364"/>
                </a:lnTo>
                <a:lnTo>
                  <a:pt x="4380" y="11291"/>
                </a:lnTo>
                <a:lnTo>
                  <a:pt x="4307" y="11266"/>
                </a:lnTo>
                <a:lnTo>
                  <a:pt x="4210" y="11242"/>
                </a:lnTo>
                <a:lnTo>
                  <a:pt x="4113" y="11266"/>
                </a:lnTo>
                <a:lnTo>
                  <a:pt x="4040" y="11339"/>
                </a:lnTo>
                <a:lnTo>
                  <a:pt x="3991" y="11412"/>
                </a:lnTo>
                <a:lnTo>
                  <a:pt x="3942" y="11510"/>
                </a:lnTo>
                <a:lnTo>
                  <a:pt x="3894" y="11607"/>
                </a:lnTo>
                <a:lnTo>
                  <a:pt x="3796" y="11680"/>
                </a:lnTo>
                <a:lnTo>
                  <a:pt x="3723" y="11753"/>
                </a:lnTo>
                <a:lnTo>
                  <a:pt x="3529" y="11850"/>
                </a:lnTo>
                <a:lnTo>
                  <a:pt x="3431" y="11875"/>
                </a:lnTo>
                <a:lnTo>
                  <a:pt x="3310" y="11899"/>
                </a:lnTo>
                <a:lnTo>
                  <a:pt x="3261" y="11899"/>
                </a:lnTo>
                <a:lnTo>
                  <a:pt x="3212" y="11875"/>
                </a:lnTo>
                <a:lnTo>
                  <a:pt x="3139" y="11826"/>
                </a:lnTo>
                <a:lnTo>
                  <a:pt x="3115" y="11729"/>
                </a:lnTo>
                <a:lnTo>
                  <a:pt x="3066" y="11631"/>
                </a:lnTo>
                <a:lnTo>
                  <a:pt x="3018" y="11461"/>
                </a:lnTo>
                <a:lnTo>
                  <a:pt x="2993" y="11388"/>
                </a:lnTo>
                <a:lnTo>
                  <a:pt x="2969" y="11388"/>
                </a:lnTo>
                <a:lnTo>
                  <a:pt x="2969" y="11364"/>
                </a:lnTo>
                <a:lnTo>
                  <a:pt x="2945" y="11339"/>
                </a:lnTo>
                <a:lnTo>
                  <a:pt x="2896" y="11315"/>
                </a:lnTo>
                <a:lnTo>
                  <a:pt x="2847" y="11315"/>
                </a:lnTo>
                <a:lnTo>
                  <a:pt x="2799" y="11339"/>
                </a:lnTo>
                <a:lnTo>
                  <a:pt x="2750" y="11364"/>
                </a:lnTo>
                <a:lnTo>
                  <a:pt x="2701" y="11461"/>
                </a:lnTo>
                <a:lnTo>
                  <a:pt x="2677" y="11583"/>
                </a:lnTo>
                <a:lnTo>
                  <a:pt x="2677" y="11802"/>
                </a:lnTo>
                <a:lnTo>
                  <a:pt x="2701" y="11923"/>
                </a:lnTo>
                <a:lnTo>
                  <a:pt x="2726" y="12021"/>
                </a:lnTo>
                <a:lnTo>
                  <a:pt x="2799" y="12093"/>
                </a:lnTo>
                <a:lnTo>
                  <a:pt x="2847" y="12191"/>
                </a:lnTo>
                <a:lnTo>
                  <a:pt x="2945" y="12264"/>
                </a:lnTo>
                <a:lnTo>
                  <a:pt x="3042" y="12312"/>
                </a:lnTo>
                <a:lnTo>
                  <a:pt x="3188" y="12361"/>
                </a:lnTo>
                <a:lnTo>
                  <a:pt x="3480" y="12361"/>
                </a:lnTo>
                <a:lnTo>
                  <a:pt x="3626" y="12337"/>
                </a:lnTo>
                <a:lnTo>
                  <a:pt x="3748" y="12288"/>
                </a:lnTo>
                <a:lnTo>
                  <a:pt x="3869" y="12215"/>
                </a:lnTo>
                <a:lnTo>
                  <a:pt x="4015" y="12142"/>
                </a:lnTo>
                <a:lnTo>
                  <a:pt x="4113" y="12045"/>
                </a:lnTo>
                <a:lnTo>
                  <a:pt x="4259" y="12166"/>
                </a:lnTo>
                <a:lnTo>
                  <a:pt x="4405" y="12239"/>
                </a:lnTo>
                <a:lnTo>
                  <a:pt x="4575" y="12288"/>
                </a:lnTo>
                <a:lnTo>
                  <a:pt x="4745" y="12312"/>
                </a:lnTo>
                <a:lnTo>
                  <a:pt x="4916" y="12288"/>
                </a:lnTo>
                <a:lnTo>
                  <a:pt x="5086" y="12239"/>
                </a:lnTo>
                <a:lnTo>
                  <a:pt x="5232" y="12142"/>
                </a:lnTo>
                <a:lnTo>
                  <a:pt x="5354" y="12021"/>
                </a:lnTo>
                <a:lnTo>
                  <a:pt x="5475" y="12069"/>
                </a:lnTo>
                <a:lnTo>
                  <a:pt x="5597" y="12118"/>
                </a:lnTo>
                <a:lnTo>
                  <a:pt x="5743" y="12142"/>
                </a:lnTo>
                <a:lnTo>
                  <a:pt x="5889" y="12166"/>
                </a:lnTo>
                <a:lnTo>
                  <a:pt x="6011" y="12166"/>
                </a:lnTo>
                <a:lnTo>
                  <a:pt x="6157" y="12142"/>
                </a:lnTo>
                <a:lnTo>
                  <a:pt x="6278" y="12093"/>
                </a:lnTo>
                <a:lnTo>
                  <a:pt x="6376" y="12045"/>
                </a:lnTo>
                <a:lnTo>
                  <a:pt x="6546" y="12142"/>
                </a:lnTo>
                <a:lnTo>
                  <a:pt x="6716" y="12239"/>
                </a:lnTo>
                <a:lnTo>
                  <a:pt x="6862" y="12288"/>
                </a:lnTo>
                <a:lnTo>
                  <a:pt x="7008" y="12312"/>
                </a:lnTo>
                <a:lnTo>
                  <a:pt x="7154" y="12288"/>
                </a:lnTo>
                <a:lnTo>
                  <a:pt x="7276" y="12264"/>
                </a:lnTo>
                <a:lnTo>
                  <a:pt x="7398" y="12191"/>
                </a:lnTo>
                <a:lnTo>
                  <a:pt x="7519" y="12118"/>
                </a:lnTo>
                <a:lnTo>
                  <a:pt x="7763" y="11948"/>
                </a:lnTo>
                <a:lnTo>
                  <a:pt x="7836" y="12021"/>
                </a:lnTo>
                <a:lnTo>
                  <a:pt x="7909" y="12093"/>
                </a:lnTo>
                <a:lnTo>
                  <a:pt x="8030" y="12142"/>
                </a:lnTo>
                <a:lnTo>
                  <a:pt x="8347" y="12142"/>
                </a:lnTo>
                <a:lnTo>
                  <a:pt x="8493" y="12118"/>
                </a:lnTo>
                <a:lnTo>
                  <a:pt x="8663" y="12045"/>
                </a:lnTo>
                <a:lnTo>
                  <a:pt x="8785" y="11948"/>
                </a:lnTo>
                <a:lnTo>
                  <a:pt x="8882" y="12021"/>
                </a:lnTo>
                <a:lnTo>
                  <a:pt x="8955" y="12093"/>
                </a:lnTo>
                <a:lnTo>
                  <a:pt x="9174" y="12191"/>
                </a:lnTo>
                <a:lnTo>
                  <a:pt x="9320" y="12239"/>
                </a:lnTo>
                <a:lnTo>
                  <a:pt x="9466" y="12264"/>
                </a:lnTo>
                <a:lnTo>
                  <a:pt x="9588" y="12239"/>
                </a:lnTo>
                <a:lnTo>
                  <a:pt x="9709" y="12215"/>
                </a:lnTo>
                <a:lnTo>
                  <a:pt x="9831" y="12166"/>
                </a:lnTo>
                <a:lnTo>
                  <a:pt x="9952" y="12093"/>
                </a:lnTo>
                <a:lnTo>
                  <a:pt x="10147" y="11899"/>
                </a:lnTo>
                <a:lnTo>
                  <a:pt x="10269" y="12021"/>
                </a:lnTo>
                <a:lnTo>
                  <a:pt x="10415" y="12093"/>
                </a:lnTo>
                <a:lnTo>
                  <a:pt x="10561" y="12142"/>
                </a:lnTo>
                <a:lnTo>
                  <a:pt x="10755" y="12166"/>
                </a:lnTo>
                <a:lnTo>
                  <a:pt x="10926" y="12191"/>
                </a:lnTo>
                <a:lnTo>
                  <a:pt x="11096" y="12166"/>
                </a:lnTo>
                <a:lnTo>
                  <a:pt x="11266" y="12093"/>
                </a:lnTo>
                <a:lnTo>
                  <a:pt x="11412" y="12021"/>
                </a:lnTo>
                <a:lnTo>
                  <a:pt x="11558" y="12093"/>
                </a:lnTo>
                <a:lnTo>
                  <a:pt x="11704" y="12142"/>
                </a:lnTo>
                <a:lnTo>
                  <a:pt x="12045" y="12142"/>
                </a:lnTo>
                <a:lnTo>
                  <a:pt x="12215" y="12118"/>
                </a:lnTo>
                <a:lnTo>
                  <a:pt x="12410" y="12069"/>
                </a:lnTo>
                <a:lnTo>
                  <a:pt x="12580" y="11996"/>
                </a:lnTo>
                <a:lnTo>
                  <a:pt x="12726" y="11899"/>
                </a:lnTo>
                <a:lnTo>
                  <a:pt x="12799" y="11948"/>
                </a:lnTo>
                <a:lnTo>
                  <a:pt x="12921" y="11972"/>
                </a:lnTo>
                <a:lnTo>
                  <a:pt x="13043" y="11972"/>
                </a:lnTo>
                <a:lnTo>
                  <a:pt x="13164" y="11948"/>
                </a:lnTo>
                <a:lnTo>
                  <a:pt x="13237" y="11899"/>
                </a:lnTo>
                <a:lnTo>
                  <a:pt x="13286" y="11850"/>
                </a:lnTo>
                <a:lnTo>
                  <a:pt x="13310" y="11777"/>
                </a:lnTo>
                <a:lnTo>
                  <a:pt x="13310" y="11704"/>
                </a:lnTo>
                <a:lnTo>
                  <a:pt x="13286" y="11631"/>
                </a:lnTo>
                <a:lnTo>
                  <a:pt x="13262" y="11583"/>
                </a:lnTo>
                <a:lnTo>
                  <a:pt x="13189" y="11558"/>
                </a:lnTo>
                <a:lnTo>
                  <a:pt x="13116" y="11534"/>
                </a:lnTo>
                <a:lnTo>
                  <a:pt x="13043" y="11558"/>
                </a:lnTo>
                <a:lnTo>
                  <a:pt x="12970" y="11534"/>
                </a:lnTo>
                <a:lnTo>
                  <a:pt x="12897" y="11437"/>
                </a:lnTo>
                <a:lnTo>
                  <a:pt x="12799" y="11388"/>
                </a:lnTo>
                <a:lnTo>
                  <a:pt x="12751" y="11364"/>
                </a:lnTo>
                <a:lnTo>
                  <a:pt x="12702" y="11364"/>
                </a:lnTo>
                <a:lnTo>
                  <a:pt x="12653" y="11388"/>
                </a:lnTo>
                <a:lnTo>
                  <a:pt x="12605" y="11437"/>
                </a:lnTo>
                <a:lnTo>
                  <a:pt x="12532" y="11485"/>
                </a:lnTo>
                <a:lnTo>
                  <a:pt x="12410" y="11558"/>
                </a:lnTo>
                <a:lnTo>
                  <a:pt x="12264" y="11631"/>
                </a:lnTo>
                <a:lnTo>
                  <a:pt x="12094" y="11704"/>
                </a:lnTo>
                <a:lnTo>
                  <a:pt x="11948" y="11729"/>
                </a:lnTo>
                <a:lnTo>
                  <a:pt x="11753" y="11729"/>
                </a:lnTo>
                <a:lnTo>
                  <a:pt x="11729" y="11704"/>
                </a:lnTo>
                <a:lnTo>
                  <a:pt x="11704" y="11656"/>
                </a:lnTo>
                <a:lnTo>
                  <a:pt x="11680" y="11607"/>
                </a:lnTo>
                <a:lnTo>
                  <a:pt x="11704" y="11485"/>
                </a:lnTo>
                <a:lnTo>
                  <a:pt x="11704" y="11412"/>
                </a:lnTo>
                <a:lnTo>
                  <a:pt x="11656" y="11339"/>
                </a:lnTo>
                <a:lnTo>
                  <a:pt x="11607" y="11291"/>
                </a:lnTo>
                <a:lnTo>
                  <a:pt x="11534" y="11266"/>
                </a:lnTo>
                <a:lnTo>
                  <a:pt x="11461" y="11291"/>
                </a:lnTo>
                <a:lnTo>
                  <a:pt x="11388" y="11315"/>
                </a:lnTo>
                <a:lnTo>
                  <a:pt x="11315" y="11364"/>
                </a:lnTo>
                <a:lnTo>
                  <a:pt x="11291" y="11437"/>
                </a:lnTo>
                <a:lnTo>
                  <a:pt x="11266" y="11558"/>
                </a:lnTo>
                <a:lnTo>
                  <a:pt x="11218" y="11607"/>
                </a:lnTo>
                <a:lnTo>
                  <a:pt x="11169" y="11656"/>
                </a:lnTo>
                <a:lnTo>
                  <a:pt x="11047" y="11729"/>
                </a:lnTo>
                <a:lnTo>
                  <a:pt x="10901" y="11753"/>
                </a:lnTo>
                <a:lnTo>
                  <a:pt x="10755" y="11753"/>
                </a:lnTo>
                <a:lnTo>
                  <a:pt x="10609" y="11729"/>
                </a:lnTo>
                <a:lnTo>
                  <a:pt x="10488" y="11656"/>
                </a:lnTo>
                <a:lnTo>
                  <a:pt x="10463" y="11631"/>
                </a:lnTo>
                <a:lnTo>
                  <a:pt x="10439" y="11583"/>
                </a:lnTo>
                <a:lnTo>
                  <a:pt x="10439" y="11510"/>
                </a:lnTo>
                <a:lnTo>
                  <a:pt x="10463" y="11461"/>
                </a:lnTo>
                <a:lnTo>
                  <a:pt x="10512" y="11364"/>
                </a:lnTo>
                <a:lnTo>
                  <a:pt x="10488" y="11291"/>
                </a:lnTo>
                <a:lnTo>
                  <a:pt x="10463" y="11218"/>
                </a:lnTo>
                <a:lnTo>
                  <a:pt x="10390" y="11169"/>
                </a:lnTo>
                <a:lnTo>
                  <a:pt x="10317" y="11145"/>
                </a:lnTo>
                <a:close/>
                <a:moveTo>
                  <a:pt x="16498" y="11193"/>
                </a:moveTo>
                <a:lnTo>
                  <a:pt x="16498" y="11948"/>
                </a:lnTo>
                <a:lnTo>
                  <a:pt x="16255" y="12093"/>
                </a:lnTo>
                <a:lnTo>
                  <a:pt x="16011" y="12312"/>
                </a:lnTo>
                <a:lnTo>
                  <a:pt x="15792" y="12556"/>
                </a:lnTo>
                <a:lnTo>
                  <a:pt x="15598" y="12823"/>
                </a:lnTo>
                <a:lnTo>
                  <a:pt x="15598" y="12775"/>
                </a:lnTo>
                <a:lnTo>
                  <a:pt x="15598" y="12434"/>
                </a:lnTo>
                <a:lnTo>
                  <a:pt x="15622" y="12385"/>
                </a:lnTo>
                <a:lnTo>
                  <a:pt x="15914" y="11923"/>
                </a:lnTo>
                <a:lnTo>
                  <a:pt x="16060" y="11680"/>
                </a:lnTo>
                <a:lnTo>
                  <a:pt x="16206" y="11461"/>
                </a:lnTo>
                <a:lnTo>
                  <a:pt x="16352" y="11339"/>
                </a:lnTo>
                <a:lnTo>
                  <a:pt x="16498" y="11193"/>
                </a:lnTo>
                <a:close/>
                <a:moveTo>
                  <a:pt x="16498" y="12288"/>
                </a:moveTo>
                <a:lnTo>
                  <a:pt x="16498" y="13140"/>
                </a:lnTo>
                <a:lnTo>
                  <a:pt x="16303" y="13213"/>
                </a:lnTo>
                <a:lnTo>
                  <a:pt x="16157" y="13334"/>
                </a:lnTo>
                <a:lnTo>
                  <a:pt x="16011" y="13456"/>
                </a:lnTo>
                <a:lnTo>
                  <a:pt x="15890" y="13602"/>
                </a:lnTo>
                <a:lnTo>
                  <a:pt x="15719" y="13797"/>
                </a:lnTo>
                <a:lnTo>
                  <a:pt x="15573" y="14016"/>
                </a:lnTo>
                <a:lnTo>
                  <a:pt x="15573" y="13602"/>
                </a:lnTo>
                <a:lnTo>
                  <a:pt x="15792" y="13213"/>
                </a:lnTo>
                <a:lnTo>
                  <a:pt x="16036" y="12848"/>
                </a:lnTo>
                <a:lnTo>
                  <a:pt x="16255" y="12556"/>
                </a:lnTo>
                <a:lnTo>
                  <a:pt x="16498" y="12288"/>
                </a:lnTo>
                <a:close/>
                <a:moveTo>
                  <a:pt x="2847" y="13286"/>
                </a:moveTo>
                <a:lnTo>
                  <a:pt x="2799" y="13310"/>
                </a:lnTo>
                <a:lnTo>
                  <a:pt x="2774" y="13334"/>
                </a:lnTo>
                <a:lnTo>
                  <a:pt x="2580" y="13675"/>
                </a:lnTo>
                <a:lnTo>
                  <a:pt x="2507" y="13870"/>
                </a:lnTo>
                <a:lnTo>
                  <a:pt x="2458" y="14064"/>
                </a:lnTo>
                <a:lnTo>
                  <a:pt x="2434" y="14259"/>
                </a:lnTo>
                <a:lnTo>
                  <a:pt x="2458" y="14332"/>
                </a:lnTo>
                <a:lnTo>
                  <a:pt x="2507" y="14405"/>
                </a:lnTo>
                <a:lnTo>
                  <a:pt x="2555" y="14478"/>
                </a:lnTo>
                <a:lnTo>
                  <a:pt x="2628" y="14527"/>
                </a:lnTo>
                <a:lnTo>
                  <a:pt x="2750" y="14551"/>
                </a:lnTo>
                <a:lnTo>
                  <a:pt x="3018" y="14551"/>
                </a:lnTo>
                <a:lnTo>
                  <a:pt x="3164" y="14527"/>
                </a:lnTo>
                <a:lnTo>
                  <a:pt x="3285" y="14478"/>
                </a:lnTo>
                <a:lnTo>
                  <a:pt x="3431" y="14429"/>
                </a:lnTo>
                <a:lnTo>
                  <a:pt x="3699" y="14283"/>
                </a:lnTo>
                <a:lnTo>
                  <a:pt x="3942" y="14089"/>
                </a:lnTo>
                <a:lnTo>
                  <a:pt x="4015" y="14186"/>
                </a:lnTo>
                <a:lnTo>
                  <a:pt x="4137" y="14259"/>
                </a:lnTo>
                <a:lnTo>
                  <a:pt x="4234" y="14332"/>
                </a:lnTo>
                <a:lnTo>
                  <a:pt x="4380" y="14381"/>
                </a:lnTo>
                <a:lnTo>
                  <a:pt x="4551" y="14429"/>
                </a:lnTo>
                <a:lnTo>
                  <a:pt x="4867" y="14429"/>
                </a:lnTo>
                <a:lnTo>
                  <a:pt x="5037" y="14405"/>
                </a:lnTo>
                <a:lnTo>
                  <a:pt x="5183" y="14356"/>
                </a:lnTo>
                <a:lnTo>
                  <a:pt x="5329" y="14283"/>
                </a:lnTo>
                <a:lnTo>
                  <a:pt x="5475" y="14186"/>
                </a:lnTo>
                <a:lnTo>
                  <a:pt x="5597" y="14089"/>
                </a:lnTo>
                <a:lnTo>
                  <a:pt x="5719" y="14186"/>
                </a:lnTo>
                <a:lnTo>
                  <a:pt x="5889" y="14235"/>
                </a:lnTo>
                <a:lnTo>
                  <a:pt x="6084" y="14259"/>
                </a:lnTo>
                <a:lnTo>
                  <a:pt x="6278" y="14259"/>
                </a:lnTo>
                <a:lnTo>
                  <a:pt x="6814" y="14235"/>
                </a:lnTo>
                <a:lnTo>
                  <a:pt x="7325" y="14259"/>
                </a:lnTo>
                <a:lnTo>
                  <a:pt x="7665" y="14283"/>
                </a:lnTo>
                <a:lnTo>
                  <a:pt x="8030" y="14259"/>
                </a:lnTo>
                <a:lnTo>
                  <a:pt x="8225" y="14235"/>
                </a:lnTo>
                <a:lnTo>
                  <a:pt x="8395" y="14186"/>
                </a:lnTo>
                <a:lnTo>
                  <a:pt x="8541" y="14113"/>
                </a:lnTo>
                <a:lnTo>
                  <a:pt x="8687" y="13991"/>
                </a:lnTo>
                <a:lnTo>
                  <a:pt x="8712" y="13943"/>
                </a:lnTo>
                <a:lnTo>
                  <a:pt x="8712" y="13894"/>
                </a:lnTo>
                <a:lnTo>
                  <a:pt x="8687" y="13845"/>
                </a:lnTo>
                <a:lnTo>
                  <a:pt x="8639" y="13821"/>
                </a:lnTo>
                <a:lnTo>
                  <a:pt x="8420" y="13772"/>
                </a:lnTo>
                <a:lnTo>
                  <a:pt x="8225" y="13797"/>
                </a:lnTo>
                <a:lnTo>
                  <a:pt x="7787" y="13845"/>
                </a:lnTo>
                <a:lnTo>
                  <a:pt x="7373" y="13845"/>
                </a:lnTo>
                <a:lnTo>
                  <a:pt x="6935" y="13797"/>
                </a:lnTo>
                <a:lnTo>
                  <a:pt x="6716" y="13797"/>
                </a:lnTo>
                <a:lnTo>
                  <a:pt x="6376" y="13821"/>
                </a:lnTo>
                <a:lnTo>
                  <a:pt x="6059" y="13821"/>
                </a:lnTo>
                <a:lnTo>
                  <a:pt x="5962" y="13797"/>
                </a:lnTo>
                <a:lnTo>
                  <a:pt x="5938" y="13797"/>
                </a:lnTo>
                <a:lnTo>
                  <a:pt x="5938" y="13772"/>
                </a:lnTo>
                <a:lnTo>
                  <a:pt x="5962" y="13699"/>
                </a:lnTo>
                <a:lnTo>
                  <a:pt x="5938" y="13602"/>
                </a:lnTo>
                <a:lnTo>
                  <a:pt x="5913" y="13553"/>
                </a:lnTo>
                <a:lnTo>
                  <a:pt x="5865" y="13480"/>
                </a:lnTo>
                <a:lnTo>
                  <a:pt x="5816" y="13456"/>
                </a:lnTo>
                <a:lnTo>
                  <a:pt x="5743" y="13432"/>
                </a:lnTo>
                <a:lnTo>
                  <a:pt x="5670" y="13456"/>
                </a:lnTo>
                <a:lnTo>
                  <a:pt x="5597" y="13505"/>
                </a:lnTo>
                <a:lnTo>
                  <a:pt x="5354" y="13748"/>
                </a:lnTo>
                <a:lnTo>
                  <a:pt x="5062" y="13943"/>
                </a:lnTo>
                <a:lnTo>
                  <a:pt x="4964" y="13991"/>
                </a:lnTo>
                <a:lnTo>
                  <a:pt x="4818" y="14016"/>
                </a:lnTo>
                <a:lnTo>
                  <a:pt x="4672" y="14016"/>
                </a:lnTo>
                <a:lnTo>
                  <a:pt x="4526" y="13991"/>
                </a:lnTo>
                <a:lnTo>
                  <a:pt x="4405" y="13943"/>
                </a:lnTo>
                <a:lnTo>
                  <a:pt x="4307" y="13870"/>
                </a:lnTo>
                <a:lnTo>
                  <a:pt x="4283" y="13821"/>
                </a:lnTo>
                <a:lnTo>
                  <a:pt x="4283" y="13748"/>
                </a:lnTo>
                <a:lnTo>
                  <a:pt x="4283" y="13675"/>
                </a:lnTo>
                <a:lnTo>
                  <a:pt x="4307" y="13578"/>
                </a:lnTo>
                <a:lnTo>
                  <a:pt x="4307" y="13505"/>
                </a:lnTo>
                <a:lnTo>
                  <a:pt x="4307" y="13432"/>
                </a:lnTo>
                <a:lnTo>
                  <a:pt x="4259" y="13383"/>
                </a:lnTo>
                <a:lnTo>
                  <a:pt x="4186" y="13334"/>
                </a:lnTo>
                <a:lnTo>
                  <a:pt x="4113" y="13310"/>
                </a:lnTo>
                <a:lnTo>
                  <a:pt x="4040" y="13334"/>
                </a:lnTo>
                <a:lnTo>
                  <a:pt x="3967" y="13359"/>
                </a:lnTo>
                <a:lnTo>
                  <a:pt x="3918" y="13432"/>
                </a:lnTo>
                <a:lnTo>
                  <a:pt x="3845" y="13529"/>
                </a:lnTo>
                <a:lnTo>
                  <a:pt x="3772" y="13602"/>
                </a:lnTo>
                <a:lnTo>
                  <a:pt x="3602" y="13772"/>
                </a:lnTo>
                <a:lnTo>
                  <a:pt x="3407" y="13918"/>
                </a:lnTo>
                <a:lnTo>
                  <a:pt x="3212" y="14016"/>
                </a:lnTo>
                <a:lnTo>
                  <a:pt x="3091" y="14089"/>
                </a:lnTo>
                <a:lnTo>
                  <a:pt x="2945" y="14113"/>
                </a:lnTo>
                <a:lnTo>
                  <a:pt x="2896" y="14113"/>
                </a:lnTo>
                <a:lnTo>
                  <a:pt x="2847" y="14089"/>
                </a:lnTo>
                <a:lnTo>
                  <a:pt x="2847" y="14016"/>
                </a:lnTo>
                <a:lnTo>
                  <a:pt x="2847" y="13918"/>
                </a:lnTo>
                <a:lnTo>
                  <a:pt x="2969" y="13456"/>
                </a:lnTo>
                <a:lnTo>
                  <a:pt x="2969" y="13407"/>
                </a:lnTo>
                <a:lnTo>
                  <a:pt x="2969" y="13359"/>
                </a:lnTo>
                <a:lnTo>
                  <a:pt x="2920" y="13310"/>
                </a:lnTo>
                <a:lnTo>
                  <a:pt x="2872" y="13286"/>
                </a:lnTo>
                <a:close/>
                <a:moveTo>
                  <a:pt x="16498" y="13286"/>
                </a:moveTo>
                <a:lnTo>
                  <a:pt x="16474" y="14137"/>
                </a:lnTo>
                <a:lnTo>
                  <a:pt x="16425" y="14137"/>
                </a:lnTo>
                <a:lnTo>
                  <a:pt x="16328" y="14210"/>
                </a:lnTo>
                <a:lnTo>
                  <a:pt x="16206" y="14283"/>
                </a:lnTo>
                <a:lnTo>
                  <a:pt x="15987" y="14478"/>
                </a:lnTo>
                <a:lnTo>
                  <a:pt x="15792" y="14697"/>
                </a:lnTo>
                <a:lnTo>
                  <a:pt x="15622" y="14916"/>
                </a:lnTo>
                <a:lnTo>
                  <a:pt x="15525" y="15038"/>
                </a:lnTo>
                <a:lnTo>
                  <a:pt x="15549" y="14673"/>
                </a:lnTo>
                <a:lnTo>
                  <a:pt x="15573" y="14673"/>
                </a:lnTo>
                <a:lnTo>
                  <a:pt x="15695" y="14502"/>
                </a:lnTo>
                <a:lnTo>
                  <a:pt x="15817" y="14332"/>
                </a:lnTo>
                <a:lnTo>
                  <a:pt x="16011" y="13967"/>
                </a:lnTo>
                <a:lnTo>
                  <a:pt x="16230" y="13602"/>
                </a:lnTo>
                <a:lnTo>
                  <a:pt x="16352" y="13432"/>
                </a:lnTo>
                <a:lnTo>
                  <a:pt x="16498" y="13286"/>
                </a:lnTo>
                <a:close/>
                <a:moveTo>
                  <a:pt x="16474" y="14332"/>
                </a:moveTo>
                <a:lnTo>
                  <a:pt x="16449" y="15208"/>
                </a:lnTo>
                <a:lnTo>
                  <a:pt x="16352" y="15232"/>
                </a:lnTo>
                <a:lnTo>
                  <a:pt x="16230" y="15305"/>
                </a:lnTo>
                <a:lnTo>
                  <a:pt x="15987" y="15500"/>
                </a:lnTo>
                <a:lnTo>
                  <a:pt x="15768" y="15719"/>
                </a:lnTo>
                <a:lnTo>
                  <a:pt x="15622" y="15889"/>
                </a:lnTo>
                <a:lnTo>
                  <a:pt x="15476" y="16035"/>
                </a:lnTo>
                <a:lnTo>
                  <a:pt x="15476" y="15743"/>
                </a:lnTo>
                <a:lnTo>
                  <a:pt x="15549" y="15695"/>
                </a:lnTo>
                <a:lnTo>
                  <a:pt x="15598" y="15646"/>
                </a:lnTo>
                <a:lnTo>
                  <a:pt x="15671" y="15500"/>
                </a:lnTo>
                <a:lnTo>
                  <a:pt x="15817" y="15257"/>
                </a:lnTo>
                <a:lnTo>
                  <a:pt x="16011" y="15013"/>
                </a:lnTo>
                <a:lnTo>
                  <a:pt x="16279" y="14697"/>
                </a:lnTo>
                <a:lnTo>
                  <a:pt x="16376" y="14502"/>
                </a:lnTo>
                <a:lnTo>
                  <a:pt x="16474" y="14332"/>
                </a:lnTo>
                <a:close/>
                <a:moveTo>
                  <a:pt x="16449" y="15622"/>
                </a:moveTo>
                <a:lnTo>
                  <a:pt x="16425" y="16376"/>
                </a:lnTo>
                <a:lnTo>
                  <a:pt x="16328" y="16425"/>
                </a:lnTo>
                <a:lnTo>
                  <a:pt x="16230" y="16522"/>
                </a:lnTo>
                <a:lnTo>
                  <a:pt x="16036" y="16692"/>
                </a:lnTo>
                <a:lnTo>
                  <a:pt x="15719" y="17082"/>
                </a:lnTo>
                <a:lnTo>
                  <a:pt x="15427" y="17422"/>
                </a:lnTo>
                <a:lnTo>
                  <a:pt x="15427" y="17106"/>
                </a:lnTo>
                <a:lnTo>
                  <a:pt x="15452" y="16960"/>
                </a:lnTo>
                <a:lnTo>
                  <a:pt x="15452" y="16887"/>
                </a:lnTo>
                <a:lnTo>
                  <a:pt x="15476" y="16765"/>
                </a:lnTo>
                <a:lnTo>
                  <a:pt x="15525" y="16644"/>
                </a:lnTo>
                <a:lnTo>
                  <a:pt x="15598" y="16522"/>
                </a:lnTo>
                <a:lnTo>
                  <a:pt x="15695" y="16400"/>
                </a:lnTo>
                <a:lnTo>
                  <a:pt x="15890" y="16181"/>
                </a:lnTo>
                <a:lnTo>
                  <a:pt x="16060" y="15987"/>
                </a:lnTo>
                <a:lnTo>
                  <a:pt x="16255" y="15816"/>
                </a:lnTo>
                <a:lnTo>
                  <a:pt x="16449" y="15622"/>
                </a:lnTo>
                <a:close/>
                <a:moveTo>
                  <a:pt x="16401" y="16984"/>
                </a:moveTo>
                <a:lnTo>
                  <a:pt x="16401" y="17641"/>
                </a:lnTo>
                <a:lnTo>
                  <a:pt x="16157" y="17763"/>
                </a:lnTo>
                <a:lnTo>
                  <a:pt x="15938" y="17933"/>
                </a:lnTo>
                <a:lnTo>
                  <a:pt x="15719" y="18104"/>
                </a:lnTo>
                <a:lnTo>
                  <a:pt x="15549" y="18323"/>
                </a:lnTo>
                <a:lnTo>
                  <a:pt x="15403" y="18493"/>
                </a:lnTo>
                <a:lnTo>
                  <a:pt x="15403" y="18347"/>
                </a:lnTo>
                <a:lnTo>
                  <a:pt x="15452" y="18298"/>
                </a:lnTo>
                <a:lnTo>
                  <a:pt x="15476" y="18250"/>
                </a:lnTo>
                <a:lnTo>
                  <a:pt x="15525" y="18104"/>
                </a:lnTo>
                <a:lnTo>
                  <a:pt x="15598" y="17982"/>
                </a:lnTo>
                <a:lnTo>
                  <a:pt x="15768" y="17714"/>
                </a:lnTo>
                <a:lnTo>
                  <a:pt x="15963" y="17471"/>
                </a:lnTo>
                <a:lnTo>
                  <a:pt x="16157" y="17252"/>
                </a:lnTo>
                <a:lnTo>
                  <a:pt x="16401" y="16984"/>
                </a:lnTo>
                <a:close/>
                <a:moveTo>
                  <a:pt x="14405" y="1533"/>
                </a:moveTo>
                <a:lnTo>
                  <a:pt x="14722" y="1558"/>
                </a:lnTo>
                <a:lnTo>
                  <a:pt x="14819" y="1582"/>
                </a:lnTo>
                <a:lnTo>
                  <a:pt x="14892" y="1606"/>
                </a:lnTo>
                <a:lnTo>
                  <a:pt x="14965" y="1655"/>
                </a:lnTo>
                <a:lnTo>
                  <a:pt x="14965" y="1874"/>
                </a:lnTo>
                <a:lnTo>
                  <a:pt x="14989" y="2093"/>
                </a:lnTo>
                <a:lnTo>
                  <a:pt x="15062" y="2531"/>
                </a:lnTo>
                <a:lnTo>
                  <a:pt x="15062" y="3188"/>
                </a:lnTo>
                <a:lnTo>
                  <a:pt x="15038" y="3821"/>
                </a:lnTo>
                <a:lnTo>
                  <a:pt x="15014" y="5183"/>
                </a:lnTo>
                <a:lnTo>
                  <a:pt x="15014" y="6546"/>
                </a:lnTo>
                <a:lnTo>
                  <a:pt x="15038" y="9563"/>
                </a:lnTo>
                <a:lnTo>
                  <a:pt x="15038" y="12580"/>
                </a:lnTo>
                <a:lnTo>
                  <a:pt x="15038" y="13651"/>
                </a:lnTo>
                <a:lnTo>
                  <a:pt x="14989" y="14697"/>
                </a:lnTo>
                <a:lnTo>
                  <a:pt x="14941" y="15768"/>
                </a:lnTo>
                <a:lnTo>
                  <a:pt x="14892" y="16814"/>
                </a:lnTo>
                <a:lnTo>
                  <a:pt x="14868" y="18420"/>
                </a:lnTo>
                <a:lnTo>
                  <a:pt x="14843" y="19077"/>
                </a:lnTo>
                <a:lnTo>
                  <a:pt x="14843" y="19296"/>
                </a:lnTo>
                <a:lnTo>
                  <a:pt x="14819" y="19393"/>
                </a:lnTo>
                <a:lnTo>
                  <a:pt x="14868" y="19296"/>
                </a:lnTo>
                <a:lnTo>
                  <a:pt x="14843" y="19369"/>
                </a:lnTo>
                <a:lnTo>
                  <a:pt x="14843" y="19442"/>
                </a:lnTo>
                <a:lnTo>
                  <a:pt x="14503" y="19491"/>
                </a:lnTo>
                <a:lnTo>
                  <a:pt x="13505" y="19491"/>
                </a:lnTo>
                <a:lnTo>
                  <a:pt x="12580" y="19515"/>
                </a:lnTo>
                <a:lnTo>
                  <a:pt x="11680" y="19539"/>
                </a:lnTo>
                <a:lnTo>
                  <a:pt x="9636" y="19466"/>
                </a:lnTo>
                <a:lnTo>
                  <a:pt x="7592" y="19418"/>
                </a:lnTo>
                <a:lnTo>
                  <a:pt x="6570" y="19393"/>
                </a:lnTo>
                <a:lnTo>
                  <a:pt x="2653" y="19393"/>
                </a:lnTo>
                <a:lnTo>
                  <a:pt x="1777" y="19466"/>
                </a:lnTo>
                <a:lnTo>
                  <a:pt x="1266" y="19491"/>
                </a:lnTo>
                <a:lnTo>
                  <a:pt x="731" y="19515"/>
                </a:lnTo>
                <a:lnTo>
                  <a:pt x="731" y="19491"/>
                </a:lnTo>
                <a:lnTo>
                  <a:pt x="682" y="18955"/>
                </a:lnTo>
                <a:lnTo>
                  <a:pt x="658" y="18420"/>
                </a:lnTo>
                <a:lnTo>
                  <a:pt x="633" y="17349"/>
                </a:lnTo>
                <a:lnTo>
                  <a:pt x="658" y="16279"/>
                </a:lnTo>
                <a:lnTo>
                  <a:pt x="633" y="15743"/>
                </a:lnTo>
                <a:lnTo>
                  <a:pt x="609" y="15208"/>
                </a:lnTo>
                <a:lnTo>
                  <a:pt x="560" y="14648"/>
                </a:lnTo>
                <a:lnTo>
                  <a:pt x="560" y="14113"/>
                </a:lnTo>
                <a:lnTo>
                  <a:pt x="560" y="13553"/>
                </a:lnTo>
                <a:lnTo>
                  <a:pt x="560" y="13018"/>
                </a:lnTo>
                <a:lnTo>
                  <a:pt x="633" y="11923"/>
                </a:lnTo>
                <a:lnTo>
                  <a:pt x="682" y="10828"/>
                </a:lnTo>
                <a:lnTo>
                  <a:pt x="731" y="9685"/>
                </a:lnTo>
                <a:lnTo>
                  <a:pt x="731" y="8541"/>
                </a:lnTo>
                <a:lnTo>
                  <a:pt x="682" y="7422"/>
                </a:lnTo>
                <a:lnTo>
                  <a:pt x="658" y="6278"/>
                </a:lnTo>
                <a:lnTo>
                  <a:pt x="585" y="4015"/>
                </a:lnTo>
                <a:lnTo>
                  <a:pt x="560" y="2847"/>
                </a:lnTo>
                <a:lnTo>
                  <a:pt x="560" y="2239"/>
                </a:lnTo>
                <a:lnTo>
                  <a:pt x="512" y="1655"/>
                </a:lnTo>
                <a:lnTo>
                  <a:pt x="852" y="1679"/>
                </a:lnTo>
                <a:lnTo>
                  <a:pt x="1193" y="1704"/>
                </a:lnTo>
                <a:lnTo>
                  <a:pt x="1874" y="1679"/>
                </a:lnTo>
                <a:lnTo>
                  <a:pt x="1874" y="1679"/>
                </a:lnTo>
                <a:lnTo>
                  <a:pt x="1753" y="1850"/>
                </a:lnTo>
                <a:lnTo>
                  <a:pt x="1631" y="2020"/>
                </a:lnTo>
                <a:lnTo>
                  <a:pt x="1558" y="2190"/>
                </a:lnTo>
                <a:lnTo>
                  <a:pt x="1534" y="2409"/>
                </a:lnTo>
                <a:lnTo>
                  <a:pt x="1534" y="2507"/>
                </a:lnTo>
                <a:lnTo>
                  <a:pt x="1558" y="2628"/>
                </a:lnTo>
                <a:lnTo>
                  <a:pt x="1607" y="2872"/>
                </a:lnTo>
                <a:lnTo>
                  <a:pt x="1728" y="3066"/>
                </a:lnTo>
                <a:lnTo>
                  <a:pt x="1874" y="3261"/>
                </a:lnTo>
                <a:lnTo>
                  <a:pt x="2069" y="3407"/>
                </a:lnTo>
                <a:lnTo>
                  <a:pt x="2288" y="3529"/>
                </a:lnTo>
                <a:lnTo>
                  <a:pt x="2385" y="3553"/>
                </a:lnTo>
                <a:lnTo>
                  <a:pt x="2507" y="3577"/>
                </a:lnTo>
                <a:lnTo>
                  <a:pt x="2750" y="3577"/>
                </a:lnTo>
                <a:lnTo>
                  <a:pt x="2896" y="3529"/>
                </a:lnTo>
                <a:lnTo>
                  <a:pt x="3042" y="3480"/>
                </a:lnTo>
                <a:lnTo>
                  <a:pt x="3164" y="3407"/>
                </a:lnTo>
                <a:lnTo>
                  <a:pt x="3285" y="3310"/>
                </a:lnTo>
                <a:lnTo>
                  <a:pt x="3407" y="3188"/>
                </a:lnTo>
                <a:lnTo>
                  <a:pt x="3504" y="3066"/>
                </a:lnTo>
                <a:lnTo>
                  <a:pt x="3577" y="2945"/>
                </a:lnTo>
                <a:lnTo>
                  <a:pt x="3650" y="2799"/>
                </a:lnTo>
                <a:lnTo>
                  <a:pt x="3699" y="2653"/>
                </a:lnTo>
                <a:lnTo>
                  <a:pt x="3748" y="2482"/>
                </a:lnTo>
                <a:lnTo>
                  <a:pt x="3772" y="2336"/>
                </a:lnTo>
                <a:lnTo>
                  <a:pt x="3772" y="2190"/>
                </a:lnTo>
                <a:lnTo>
                  <a:pt x="3748" y="2044"/>
                </a:lnTo>
                <a:lnTo>
                  <a:pt x="3723" y="1923"/>
                </a:lnTo>
                <a:lnTo>
                  <a:pt x="3675" y="1801"/>
                </a:lnTo>
                <a:lnTo>
                  <a:pt x="3577" y="1679"/>
                </a:lnTo>
                <a:lnTo>
                  <a:pt x="5378" y="1679"/>
                </a:lnTo>
                <a:lnTo>
                  <a:pt x="5281" y="1777"/>
                </a:lnTo>
                <a:lnTo>
                  <a:pt x="5208" y="1874"/>
                </a:lnTo>
                <a:lnTo>
                  <a:pt x="5086" y="2069"/>
                </a:lnTo>
                <a:lnTo>
                  <a:pt x="5013" y="2288"/>
                </a:lnTo>
                <a:lnTo>
                  <a:pt x="4989" y="2507"/>
                </a:lnTo>
                <a:lnTo>
                  <a:pt x="5013" y="2726"/>
                </a:lnTo>
                <a:lnTo>
                  <a:pt x="5110" y="2920"/>
                </a:lnTo>
                <a:lnTo>
                  <a:pt x="5232" y="3091"/>
                </a:lnTo>
                <a:lnTo>
                  <a:pt x="5402" y="3261"/>
                </a:lnTo>
                <a:lnTo>
                  <a:pt x="5597" y="3358"/>
                </a:lnTo>
                <a:lnTo>
                  <a:pt x="5840" y="3431"/>
                </a:lnTo>
                <a:lnTo>
                  <a:pt x="6059" y="3456"/>
                </a:lnTo>
                <a:lnTo>
                  <a:pt x="6303" y="3431"/>
                </a:lnTo>
                <a:lnTo>
                  <a:pt x="6497" y="3358"/>
                </a:lnTo>
                <a:lnTo>
                  <a:pt x="6716" y="3237"/>
                </a:lnTo>
                <a:lnTo>
                  <a:pt x="6862" y="3091"/>
                </a:lnTo>
                <a:lnTo>
                  <a:pt x="7008" y="2896"/>
                </a:lnTo>
                <a:lnTo>
                  <a:pt x="7081" y="2653"/>
                </a:lnTo>
                <a:lnTo>
                  <a:pt x="7106" y="2531"/>
                </a:lnTo>
                <a:lnTo>
                  <a:pt x="7106" y="2409"/>
                </a:lnTo>
                <a:lnTo>
                  <a:pt x="7081" y="2142"/>
                </a:lnTo>
                <a:lnTo>
                  <a:pt x="7057" y="1996"/>
                </a:lnTo>
                <a:lnTo>
                  <a:pt x="7008" y="1874"/>
                </a:lnTo>
                <a:lnTo>
                  <a:pt x="6935" y="1777"/>
                </a:lnTo>
                <a:lnTo>
                  <a:pt x="6862" y="1679"/>
                </a:lnTo>
                <a:lnTo>
                  <a:pt x="8614" y="1631"/>
                </a:lnTo>
                <a:lnTo>
                  <a:pt x="8639" y="1631"/>
                </a:lnTo>
                <a:lnTo>
                  <a:pt x="8541" y="1801"/>
                </a:lnTo>
                <a:lnTo>
                  <a:pt x="8444" y="1971"/>
                </a:lnTo>
                <a:lnTo>
                  <a:pt x="8420" y="2142"/>
                </a:lnTo>
                <a:lnTo>
                  <a:pt x="8395" y="2336"/>
                </a:lnTo>
                <a:lnTo>
                  <a:pt x="8420" y="2458"/>
                </a:lnTo>
                <a:lnTo>
                  <a:pt x="8444" y="2580"/>
                </a:lnTo>
                <a:lnTo>
                  <a:pt x="8493" y="2677"/>
                </a:lnTo>
                <a:lnTo>
                  <a:pt x="8541" y="2774"/>
                </a:lnTo>
                <a:lnTo>
                  <a:pt x="8712" y="2969"/>
                </a:lnTo>
                <a:lnTo>
                  <a:pt x="8906" y="3115"/>
                </a:lnTo>
                <a:lnTo>
                  <a:pt x="9125" y="3237"/>
                </a:lnTo>
                <a:lnTo>
                  <a:pt x="9369" y="3310"/>
                </a:lnTo>
                <a:lnTo>
                  <a:pt x="9588" y="3310"/>
                </a:lnTo>
                <a:lnTo>
                  <a:pt x="9709" y="3285"/>
                </a:lnTo>
                <a:lnTo>
                  <a:pt x="9831" y="3237"/>
                </a:lnTo>
                <a:lnTo>
                  <a:pt x="9977" y="3139"/>
                </a:lnTo>
                <a:lnTo>
                  <a:pt x="10098" y="3018"/>
                </a:lnTo>
                <a:lnTo>
                  <a:pt x="10171" y="2872"/>
                </a:lnTo>
                <a:lnTo>
                  <a:pt x="10244" y="2701"/>
                </a:lnTo>
                <a:lnTo>
                  <a:pt x="10293" y="2507"/>
                </a:lnTo>
                <a:lnTo>
                  <a:pt x="10293" y="2336"/>
                </a:lnTo>
                <a:lnTo>
                  <a:pt x="10293" y="2142"/>
                </a:lnTo>
                <a:lnTo>
                  <a:pt x="10293" y="1971"/>
                </a:lnTo>
                <a:lnTo>
                  <a:pt x="10220" y="1777"/>
                </a:lnTo>
                <a:lnTo>
                  <a:pt x="10123" y="1582"/>
                </a:lnTo>
                <a:lnTo>
                  <a:pt x="11169" y="1558"/>
                </a:lnTo>
                <a:lnTo>
                  <a:pt x="12215" y="1533"/>
                </a:lnTo>
                <a:lnTo>
                  <a:pt x="12069" y="1631"/>
                </a:lnTo>
                <a:lnTo>
                  <a:pt x="11948" y="1728"/>
                </a:lnTo>
                <a:lnTo>
                  <a:pt x="11850" y="1850"/>
                </a:lnTo>
                <a:lnTo>
                  <a:pt x="11753" y="1996"/>
                </a:lnTo>
                <a:lnTo>
                  <a:pt x="11656" y="2190"/>
                </a:lnTo>
                <a:lnTo>
                  <a:pt x="11631" y="2409"/>
                </a:lnTo>
                <a:lnTo>
                  <a:pt x="11631" y="2604"/>
                </a:lnTo>
                <a:lnTo>
                  <a:pt x="11704" y="2799"/>
                </a:lnTo>
                <a:lnTo>
                  <a:pt x="11802" y="2969"/>
                </a:lnTo>
                <a:lnTo>
                  <a:pt x="11948" y="3115"/>
                </a:lnTo>
                <a:lnTo>
                  <a:pt x="12118" y="3237"/>
                </a:lnTo>
                <a:lnTo>
                  <a:pt x="12313" y="3310"/>
                </a:lnTo>
                <a:lnTo>
                  <a:pt x="12532" y="3358"/>
                </a:lnTo>
                <a:lnTo>
                  <a:pt x="12751" y="3383"/>
                </a:lnTo>
                <a:lnTo>
                  <a:pt x="12970" y="3358"/>
                </a:lnTo>
                <a:lnTo>
                  <a:pt x="13213" y="3310"/>
                </a:lnTo>
                <a:lnTo>
                  <a:pt x="13432" y="3237"/>
                </a:lnTo>
                <a:lnTo>
                  <a:pt x="13602" y="3115"/>
                </a:lnTo>
                <a:lnTo>
                  <a:pt x="13773" y="2969"/>
                </a:lnTo>
                <a:lnTo>
                  <a:pt x="13821" y="2872"/>
                </a:lnTo>
                <a:lnTo>
                  <a:pt x="13870" y="2774"/>
                </a:lnTo>
                <a:lnTo>
                  <a:pt x="13919" y="2628"/>
                </a:lnTo>
                <a:lnTo>
                  <a:pt x="13919" y="2458"/>
                </a:lnTo>
                <a:lnTo>
                  <a:pt x="13894" y="2288"/>
                </a:lnTo>
                <a:lnTo>
                  <a:pt x="13846" y="2117"/>
                </a:lnTo>
                <a:lnTo>
                  <a:pt x="13773" y="1947"/>
                </a:lnTo>
                <a:lnTo>
                  <a:pt x="13675" y="1801"/>
                </a:lnTo>
                <a:lnTo>
                  <a:pt x="13554" y="1655"/>
                </a:lnTo>
                <a:lnTo>
                  <a:pt x="13432" y="1558"/>
                </a:lnTo>
                <a:lnTo>
                  <a:pt x="13870" y="1533"/>
                </a:lnTo>
                <a:close/>
                <a:moveTo>
                  <a:pt x="2628" y="19904"/>
                </a:moveTo>
                <a:lnTo>
                  <a:pt x="2507" y="20002"/>
                </a:lnTo>
                <a:lnTo>
                  <a:pt x="2385" y="20099"/>
                </a:lnTo>
                <a:lnTo>
                  <a:pt x="2190" y="20318"/>
                </a:lnTo>
                <a:lnTo>
                  <a:pt x="1996" y="20464"/>
                </a:lnTo>
                <a:lnTo>
                  <a:pt x="1996" y="20196"/>
                </a:lnTo>
                <a:lnTo>
                  <a:pt x="1996" y="19953"/>
                </a:lnTo>
                <a:lnTo>
                  <a:pt x="2628" y="19904"/>
                </a:lnTo>
                <a:close/>
                <a:moveTo>
                  <a:pt x="16449" y="20220"/>
                </a:moveTo>
                <a:lnTo>
                  <a:pt x="16425" y="20658"/>
                </a:lnTo>
                <a:lnTo>
                  <a:pt x="16376" y="21121"/>
                </a:lnTo>
                <a:lnTo>
                  <a:pt x="16230" y="21145"/>
                </a:lnTo>
                <a:lnTo>
                  <a:pt x="16328" y="20683"/>
                </a:lnTo>
                <a:lnTo>
                  <a:pt x="16449" y="20220"/>
                </a:lnTo>
                <a:close/>
                <a:moveTo>
                  <a:pt x="16425" y="18955"/>
                </a:moveTo>
                <a:lnTo>
                  <a:pt x="16449" y="19880"/>
                </a:lnTo>
                <a:lnTo>
                  <a:pt x="16303" y="19977"/>
                </a:lnTo>
                <a:lnTo>
                  <a:pt x="16206" y="20099"/>
                </a:lnTo>
                <a:lnTo>
                  <a:pt x="16109" y="20245"/>
                </a:lnTo>
                <a:lnTo>
                  <a:pt x="16011" y="20415"/>
                </a:lnTo>
                <a:lnTo>
                  <a:pt x="15890" y="20780"/>
                </a:lnTo>
                <a:lnTo>
                  <a:pt x="15792" y="21194"/>
                </a:lnTo>
                <a:lnTo>
                  <a:pt x="15744" y="21194"/>
                </a:lnTo>
                <a:lnTo>
                  <a:pt x="15817" y="20926"/>
                </a:lnTo>
                <a:lnTo>
                  <a:pt x="15865" y="20658"/>
                </a:lnTo>
                <a:lnTo>
                  <a:pt x="15987" y="20172"/>
                </a:lnTo>
                <a:lnTo>
                  <a:pt x="16206" y="19564"/>
                </a:lnTo>
                <a:lnTo>
                  <a:pt x="16425" y="18955"/>
                </a:lnTo>
                <a:close/>
                <a:moveTo>
                  <a:pt x="16401" y="17787"/>
                </a:moveTo>
                <a:lnTo>
                  <a:pt x="16425" y="18517"/>
                </a:lnTo>
                <a:lnTo>
                  <a:pt x="16303" y="18663"/>
                </a:lnTo>
                <a:lnTo>
                  <a:pt x="16206" y="18834"/>
                </a:lnTo>
                <a:lnTo>
                  <a:pt x="16011" y="19174"/>
                </a:lnTo>
                <a:lnTo>
                  <a:pt x="15865" y="19564"/>
                </a:lnTo>
                <a:lnTo>
                  <a:pt x="15744" y="19929"/>
                </a:lnTo>
                <a:lnTo>
                  <a:pt x="15500" y="20537"/>
                </a:lnTo>
                <a:lnTo>
                  <a:pt x="15379" y="20877"/>
                </a:lnTo>
                <a:lnTo>
                  <a:pt x="15306" y="21218"/>
                </a:lnTo>
                <a:lnTo>
                  <a:pt x="14892" y="21242"/>
                </a:lnTo>
                <a:lnTo>
                  <a:pt x="15038" y="20926"/>
                </a:lnTo>
                <a:lnTo>
                  <a:pt x="15135" y="20585"/>
                </a:lnTo>
                <a:lnTo>
                  <a:pt x="15184" y="20220"/>
                </a:lnTo>
                <a:lnTo>
                  <a:pt x="15184" y="19856"/>
                </a:lnTo>
                <a:lnTo>
                  <a:pt x="15257" y="19831"/>
                </a:lnTo>
                <a:lnTo>
                  <a:pt x="15330" y="19807"/>
                </a:lnTo>
                <a:lnTo>
                  <a:pt x="15379" y="19758"/>
                </a:lnTo>
                <a:lnTo>
                  <a:pt x="15403" y="19710"/>
                </a:lnTo>
                <a:lnTo>
                  <a:pt x="15427" y="19661"/>
                </a:lnTo>
                <a:lnTo>
                  <a:pt x="15427" y="19539"/>
                </a:lnTo>
                <a:lnTo>
                  <a:pt x="15379" y="19418"/>
                </a:lnTo>
                <a:lnTo>
                  <a:pt x="15403" y="19296"/>
                </a:lnTo>
                <a:lnTo>
                  <a:pt x="15403" y="19150"/>
                </a:lnTo>
                <a:lnTo>
                  <a:pt x="15500" y="19053"/>
                </a:lnTo>
                <a:lnTo>
                  <a:pt x="15598" y="18931"/>
                </a:lnTo>
                <a:lnTo>
                  <a:pt x="15768" y="18663"/>
                </a:lnTo>
                <a:lnTo>
                  <a:pt x="16084" y="18225"/>
                </a:lnTo>
                <a:lnTo>
                  <a:pt x="16230" y="18006"/>
                </a:lnTo>
                <a:lnTo>
                  <a:pt x="16401" y="17787"/>
                </a:lnTo>
                <a:close/>
                <a:moveTo>
                  <a:pt x="3431" y="19904"/>
                </a:moveTo>
                <a:lnTo>
                  <a:pt x="3285" y="20002"/>
                </a:lnTo>
                <a:lnTo>
                  <a:pt x="3164" y="20123"/>
                </a:lnTo>
                <a:lnTo>
                  <a:pt x="2920" y="20342"/>
                </a:lnTo>
                <a:lnTo>
                  <a:pt x="2628" y="20683"/>
                </a:lnTo>
                <a:lnTo>
                  <a:pt x="2336" y="21023"/>
                </a:lnTo>
                <a:lnTo>
                  <a:pt x="2093" y="21291"/>
                </a:lnTo>
                <a:lnTo>
                  <a:pt x="2044" y="20902"/>
                </a:lnTo>
                <a:lnTo>
                  <a:pt x="2190" y="20853"/>
                </a:lnTo>
                <a:lnTo>
                  <a:pt x="2312" y="20756"/>
                </a:lnTo>
                <a:lnTo>
                  <a:pt x="2531" y="20585"/>
                </a:lnTo>
                <a:lnTo>
                  <a:pt x="2677" y="20464"/>
                </a:lnTo>
                <a:lnTo>
                  <a:pt x="2823" y="20318"/>
                </a:lnTo>
                <a:lnTo>
                  <a:pt x="2945" y="20172"/>
                </a:lnTo>
                <a:lnTo>
                  <a:pt x="2969" y="20075"/>
                </a:lnTo>
                <a:lnTo>
                  <a:pt x="2993" y="20002"/>
                </a:lnTo>
                <a:lnTo>
                  <a:pt x="2969" y="19953"/>
                </a:lnTo>
                <a:lnTo>
                  <a:pt x="2945" y="19904"/>
                </a:lnTo>
                <a:close/>
                <a:moveTo>
                  <a:pt x="10050" y="19977"/>
                </a:moveTo>
                <a:lnTo>
                  <a:pt x="9879" y="20148"/>
                </a:lnTo>
                <a:lnTo>
                  <a:pt x="9734" y="20293"/>
                </a:lnTo>
                <a:lnTo>
                  <a:pt x="9588" y="20537"/>
                </a:lnTo>
                <a:lnTo>
                  <a:pt x="9442" y="20756"/>
                </a:lnTo>
                <a:lnTo>
                  <a:pt x="9296" y="20975"/>
                </a:lnTo>
                <a:lnTo>
                  <a:pt x="9223" y="21072"/>
                </a:lnTo>
                <a:lnTo>
                  <a:pt x="9198" y="21194"/>
                </a:lnTo>
                <a:lnTo>
                  <a:pt x="9198" y="21242"/>
                </a:lnTo>
                <a:lnTo>
                  <a:pt x="9198" y="21291"/>
                </a:lnTo>
                <a:lnTo>
                  <a:pt x="8493" y="21291"/>
                </a:lnTo>
                <a:lnTo>
                  <a:pt x="8663" y="21072"/>
                </a:lnTo>
                <a:lnTo>
                  <a:pt x="8833" y="20853"/>
                </a:lnTo>
                <a:lnTo>
                  <a:pt x="9028" y="20537"/>
                </a:lnTo>
                <a:lnTo>
                  <a:pt x="9247" y="20245"/>
                </a:lnTo>
                <a:lnTo>
                  <a:pt x="9393" y="20099"/>
                </a:lnTo>
                <a:lnTo>
                  <a:pt x="9563" y="19977"/>
                </a:lnTo>
                <a:close/>
                <a:moveTo>
                  <a:pt x="10780" y="20002"/>
                </a:moveTo>
                <a:lnTo>
                  <a:pt x="10585" y="20342"/>
                </a:lnTo>
                <a:lnTo>
                  <a:pt x="10366" y="20731"/>
                </a:lnTo>
                <a:lnTo>
                  <a:pt x="10147" y="21145"/>
                </a:lnTo>
                <a:lnTo>
                  <a:pt x="10123" y="21218"/>
                </a:lnTo>
                <a:lnTo>
                  <a:pt x="10147" y="21291"/>
                </a:lnTo>
                <a:lnTo>
                  <a:pt x="9417" y="21291"/>
                </a:lnTo>
                <a:lnTo>
                  <a:pt x="9515" y="21242"/>
                </a:lnTo>
                <a:lnTo>
                  <a:pt x="9588" y="21169"/>
                </a:lnTo>
                <a:lnTo>
                  <a:pt x="9734" y="20975"/>
                </a:lnTo>
                <a:lnTo>
                  <a:pt x="9977" y="20610"/>
                </a:lnTo>
                <a:lnTo>
                  <a:pt x="10050" y="20512"/>
                </a:lnTo>
                <a:lnTo>
                  <a:pt x="10147" y="20415"/>
                </a:lnTo>
                <a:lnTo>
                  <a:pt x="10366" y="20220"/>
                </a:lnTo>
                <a:lnTo>
                  <a:pt x="10463" y="20123"/>
                </a:lnTo>
                <a:lnTo>
                  <a:pt x="10512" y="20002"/>
                </a:lnTo>
                <a:close/>
                <a:moveTo>
                  <a:pt x="11534" y="20026"/>
                </a:moveTo>
                <a:lnTo>
                  <a:pt x="11364" y="20269"/>
                </a:lnTo>
                <a:lnTo>
                  <a:pt x="11218" y="20512"/>
                </a:lnTo>
                <a:lnTo>
                  <a:pt x="11120" y="20683"/>
                </a:lnTo>
                <a:lnTo>
                  <a:pt x="11023" y="20877"/>
                </a:lnTo>
                <a:lnTo>
                  <a:pt x="10950" y="21096"/>
                </a:lnTo>
                <a:lnTo>
                  <a:pt x="10901" y="21291"/>
                </a:lnTo>
                <a:lnTo>
                  <a:pt x="10488" y="21291"/>
                </a:lnTo>
                <a:lnTo>
                  <a:pt x="10609" y="21145"/>
                </a:lnTo>
                <a:lnTo>
                  <a:pt x="10707" y="20975"/>
                </a:lnTo>
                <a:lnTo>
                  <a:pt x="10901" y="20658"/>
                </a:lnTo>
                <a:lnTo>
                  <a:pt x="11120" y="20342"/>
                </a:lnTo>
                <a:lnTo>
                  <a:pt x="11218" y="20196"/>
                </a:lnTo>
                <a:lnTo>
                  <a:pt x="11315" y="20026"/>
                </a:lnTo>
                <a:close/>
                <a:moveTo>
                  <a:pt x="14843" y="19953"/>
                </a:moveTo>
                <a:lnTo>
                  <a:pt x="14746" y="20220"/>
                </a:lnTo>
                <a:lnTo>
                  <a:pt x="14697" y="20512"/>
                </a:lnTo>
                <a:lnTo>
                  <a:pt x="14624" y="20780"/>
                </a:lnTo>
                <a:lnTo>
                  <a:pt x="14576" y="20926"/>
                </a:lnTo>
                <a:lnTo>
                  <a:pt x="14527" y="21048"/>
                </a:lnTo>
                <a:lnTo>
                  <a:pt x="14503" y="21121"/>
                </a:lnTo>
                <a:lnTo>
                  <a:pt x="14503" y="21169"/>
                </a:lnTo>
                <a:lnTo>
                  <a:pt x="14527" y="21267"/>
                </a:lnTo>
                <a:lnTo>
                  <a:pt x="14211" y="21291"/>
                </a:lnTo>
                <a:lnTo>
                  <a:pt x="14284" y="20999"/>
                </a:lnTo>
                <a:lnTo>
                  <a:pt x="14381" y="20658"/>
                </a:lnTo>
                <a:lnTo>
                  <a:pt x="14454" y="20293"/>
                </a:lnTo>
                <a:lnTo>
                  <a:pt x="14454" y="20123"/>
                </a:lnTo>
                <a:lnTo>
                  <a:pt x="14478" y="19977"/>
                </a:lnTo>
                <a:lnTo>
                  <a:pt x="14843" y="19953"/>
                </a:lnTo>
                <a:close/>
                <a:moveTo>
                  <a:pt x="12337" y="20026"/>
                </a:moveTo>
                <a:lnTo>
                  <a:pt x="12215" y="20220"/>
                </a:lnTo>
                <a:lnTo>
                  <a:pt x="12142" y="20391"/>
                </a:lnTo>
                <a:lnTo>
                  <a:pt x="11948" y="20829"/>
                </a:lnTo>
                <a:lnTo>
                  <a:pt x="11875" y="21072"/>
                </a:lnTo>
                <a:lnTo>
                  <a:pt x="11826" y="21315"/>
                </a:lnTo>
                <a:lnTo>
                  <a:pt x="11364" y="21291"/>
                </a:lnTo>
                <a:lnTo>
                  <a:pt x="11412" y="21121"/>
                </a:lnTo>
                <a:lnTo>
                  <a:pt x="11485" y="20950"/>
                </a:lnTo>
                <a:lnTo>
                  <a:pt x="11656" y="20634"/>
                </a:lnTo>
                <a:lnTo>
                  <a:pt x="11826" y="20342"/>
                </a:lnTo>
                <a:lnTo>
                  <a:pt x="11899" y="20196"/>
                </a:lnTo>
                <a:lnTo>
                  <a:pt x="11948" y="20026"/>
                </a:lnTo>
                <a:close/>
                <a:moveTo>
                  <a:pt x="13335" y="20002"/>
                </a:moveTo>
                <a:lnTo>
                  <a:pt x="13213" y="20148"/>
                </a:lnTo>
                <a:lnTo>
                  <a:pt x="13140" y="20293"/>
                </a:lnTo>
                <a:lnTo>
                  <a:pt x="12970" y="20585"/>
                </a:lnTo>
                <a:lnTo>
                  <a:pt x="12799" y="20950"/>
                </a:lnTo>
                <a:lnTo>
                  <a:pt x="12751" y="21121"/>
                </a:lnTo>
                <a:lnTo>
                  <a:pt x="12702" y="21315"/>
                </a:lnTo>
                <a:lnTo>
                  <a:pt x="12264" y="21315"/>
                </a:lnTo>
                <a:lnTo>
                  <a:pt x="12337" y="21023"/>
                </a:lnTo>
                <a:lnTo>
                  <a:pt x="12410" y="20756"/>
                </a:lnTo>
                <a:lnTo>
                  <a:pt x="12507" y="20366"/>
                </a:lnTo>
                <a:lnTo>
                  <a:pt x="12580" y="20172"/>
                </a:lnTo>
                <a:lnTo>
                  <a:pt x="12629" y="20075"/>
                </a:lnTo>
                <a:lnTo>
                  <a:pt x="12702" y="20026"/>
                </a:lnTo>
                <a:lnTo>
                  <a:pt x="13335" y="20002"/>
                </a:lnTo>
                <a:close/>
                <a:moveTo>
                  <a:pt x="14113" y="20002"/>
                </a:moveTo>
                <a:lnTo>
                  <a:pt x="14065" y="20196"/>
                </a:lnTo>
                <a:lnTo>
                  <a:pt x="14016" y="20366"/>
                </a:lnTo>
                <a:lnTo>
                  <a:pt x="13870" y="20804"/>
                </a:lnTo>
                <a:lnTo>
                  <a:pt x="13748" y="21242"/>
                </a:lnTo>
                <a:lnTo>
                  <a:pt x="13748" y="21291"/>
                </a:lnTo>
                <a:lnTo>
                  <a:pt x="13164" y="21315"/>
                </a:lnTo>
                <a:lnTo>
                  <a:pt x="13262" y="21023"/>
                </a:lnTo>
                <a:lnTo>
                  <a:pt x="13383" y="20731"/>
                </a:lnTo>
                <a:lnTo>
                  <a:pt x="13578" y="20391"/>
                </a:lnTo>
                <a:lnTo>
                  <a:pt x="13651" y="20196"/>
                </a:lnTo>
                <a:lnTo>
                  <a:pt x="13700" y="20002"/>
                </a:lnTo>
                <a:close/>
                <a:moveTo>
                  <a:pt x="8979" y="19953"/>
                </a:moveTo>
                <a:lnTo>
                  <a:pt x="8833" y="20148"/>
                </a:lnTo>
                <a:lnTo>
                  <a:pt x="8736" y="20318"/>
                </a:lnTo>
                <a:lnTo>
                  <a:pt x="8395" y="20804"/>
                </a:lnTo>
                <a:lnTo>
                  <a:pt x="8225" y="21048"/>
                </a:lnTo>
                <a:lnTo>
                  <a:pt x="8079" y="21315"/>
                </a:lnTo>
                <a:lnTo>
                  <a:pt x="7446" y="21340"/>
                </a:lnTo>
                <a:lnTo>
                  <a:pt x="7446" y="21340"/>
                </a:lnTo>
                <a:lnTo>
                  <a:pt x="7592" y="21194"/>
                </a:lnTo>
                <a:lnTo>
                  <a:pt x="7714" y="21023"/>
                </a:lnTo>
                <a:lnTo>
                  <a:pt x="7957" y="20683"/>
                </a:lnTo>
                <a:lnTo>
                  <a:pt x="8055" y="20561"/>
                </a:lnTo>
                <a:lnTo>
                  <a:pt x="8152" y="20464"/>
                </a:lnTo>
                <a:lnTo>
                  <a:pt x="8371" y="20293"/>
                </a:lnTo>
                <a:lnTo>
                  <a:pt x="8614" y="20123"/>
                </a:lnTo>
                <a:lnTo>
                  <a:pt x="8833" y="19953"/>
                </a:lnTo>
                <a:close/>
                <a:moveTo>
                  <a:pt x="5646" y="19929"/>
                </a:moveTo>
                <a:lnTo>
                  <a:pt x="5548" y="19977"/>
                </a:lnTo>
                <a:lnTo>
                  <a:pt x="4818" y="20658"/>
                </a:lnTo>
                <a:lnTo>
                  <a:pt x="4478" y="20975"/>
                </a:lnTo>
                <a:lnTo>
                  <a:pt x="4332" y="21145"/>
                </a:lnTo>
                <a:lnTo>
                  <a:pt x="4259" y="21242"/>
                </a:lnTo>
                <a:lnTo>
                  <a:pt x="4210" y="21340"/>
                </a:lnTo>
                <a:lnTo>
                  <a:pt x="4210" y="21364"/>
                </a:lnTo>
                <a:lnTo>
                  <a:pt x="4234" y="21364"/>
                </a:lnTo>
                <a:lnTo>
                  <a:pt x="4332" y="21340"/>
                </a:lnTo>
                <a:lnTo>
                  <a:pt x="4453" y="21291"/>
                </a:lnTo>
                <a:lnTo>
                  <a:pt x="4648" y="21194"/>
                </a:lnTo>
                <a:lnTo>
                  <a:pt x="5013" y="20926"/>
                </a:lnTo>
                <a:lnTo>
                  <a:pt x="5427" y="20610"/>
                </a:lnTo>
                <a:lnTo>
                  <a:pt x="5816" y="20245"/>
                </a:lnTo>
                <a:lnTo>
                  <a:pt x="5865" y="20172"/>
                </a:lnTo>
                <a:lnTo>
                  <a:pt x="5865" y="20075"/>
                </a:lnTo>
                <a:lnTo>
                  <a:pt x="5816" y="19977"/>
                </a:lnTo>
                <a:lnTo>
                  <a:pt x="5743" y="19929"/>
                </a:lnTo>
                <a:close/>
                <a:moveTo>
                  <a:pt x="8225" y="19929"/>
                </a:moveTo>
                <a:lnTo>
                  <a:pt x="7982" y="20123"/>
                </a:lnTo>
                <a:lnTo>
                  <a:pt x="7763" y="20342"/>
                </a:lnTo>
                <a:lnTo>
                  <a:pt x="7568" y="20585"/>
                </a:lnTo>
                <a:lnTo>
                  <a:pt x="7373" y="20829"/>
                </a:lnTo>
                <a:lnTo>
                  <a:pt x="7033" y="21364"/>
                </a:lnTo>
                <a:lnTo>
                  <a:pt x="6668" y="21388"/>
                </a:lnTo>
                <a:lnTo>
                  <a:pt x="6668" y="21388"/>
                </a:lnTo>
                <a:lnTo>
                  <a:pt x="6838" y="21169"/>
                </a:lnTo>
                <a:lnTo>
                  <a:pt x="6984" y="20950"/>
                </a:lnTo>
                <a:lnTo>
                  <a:pt x="7227" y="20585"/>
                </a:lnTo>
                <a:lnTo>
                  <a:pt x="7495" y="20220"/>
                </a:lnTo>
                <a:lnTo>
                  <a:pt x="7690" y="20050"/>
                </a:lnTo>
                <a:lnTo>
                  <a:pt x="7860" y="19929"/>
                </a:lnTo>
                <a:close/>
                <a:moveTo>
                  <a:pt x="4526" y="19904"/>
                </a:moveTo>
                <a:lnTo>
                  <a:pt x="4356" y="20050"/>
                </a:lnTo>
                <a:lnTo>
                  <a:pt x="4186" y="20196"/>
                </a:lnTo>
                <a:lnTo>
                  <a:pt x="3869" y="20512"/>
                </a:lnTo>
                <a:lnTo>
                  <a:pt x="3285" y="21023"/>
                </a:lnTo>
                <a:lnTo>
                  <a:pt x="3115" y="21194"/>
                </a:lnTo>
                <a:lnTo>
                  <a:pt x="3042" y="21267"/>
                </a:lnTo>
                <a:lnTo>
                  <a:pt x="2969" y="21315"/>
                </a:lnTo>
                <a:lnTo>
                  <a:pt x="2920" y="21364"/>
                </a:lnTo>
                <a:lnTo>
                  <a:pt x="2920" y="21388"/>
                </a:lnTo>
                <a:lnTo>
                  <a:pt x="2945" y="21437"/>
                </a:lnTo>
                <a:lnTo>
                  <a:pt x="2969" y="21461"/>
                </a:lnTo>
                <a:lnTo>
                  <a:pt x="2872" y="21461"/>
                </a:lnTo>
                <a:lnTo>
                  <a:pt x="2458" y="21413"/>
                </a:lnTo>
                <a:lnTo>
                  <a:pt x="2580" y="21315"/>
                </a:lnTo>
                <a:lnTo>
                  <a:pt x="2701" y="21169"/>
                </a:lnTo>
                <a:lnTo>
                  <a:pt x="2896" y="20950"/>
                </a:lnTo>
                <a:lnTo>
                  <a:pt x="3188" y="20683"/>
                </a:lnTo>
                <a:lnTo>
                  <a:pt x="3480" y="20415"/>
                </a:lnTo>
                <a:lnTo>
                  <a:pt x="3602" y="20318"/>
                </a:lnTo>
                <a:lnTo>
                  <a:pt x="3723" y="20245"/>
                </a:lnTo>
                <a:lnTo>
                  <a:pt x="3991" y="20148"/>
                </a:lnTo>
                <a:lnTo>
                  <a:pt x="4040" y="20099"/>
                </a:lnTo>
                <a:lnTo>
                  <a:pt x="4064" y="20026"/>
                </a:lnTo>
                <a:lnTo>
                  <a:pt x="4064" y="19977"/>
                </a:lnTo>
                <a:lnTo>
                  <a:pt x="4064" y="19904"/>
                </a:lnTo>
                <a:close/>
                <a:moveTo>
                  <a:pt x="7349" y="19904"/>
                </a:moveTo>
                <a:lnTo>
                  <a:pt x="7154" y="20148"/>
                </a:lnTo>
                <a:lnTo>
                  <a:pt x="7008" y="20366"/>
                </a:lnTo>
                <a:lnTo>
                  <a:pt x="6546" y="21072"/>
                </a:lnTo>
                <a:lnTo>
                  <a:pt x="6400" y="21242"/>
                </a:lnTo>
                <a:lnTo>
                  <a:pt x="6254" y="21413"/>
                </a:lnTo>
                <a:lnTo>
                  <a:pt x="5451" y="21461"/>
                </a:lnTo>
                <a:lnTo>
                  <a:pt x="5621" y="21315"/>
                </a:lnTo>
                <a:lnTo>
                  <a:pt x="5792" y="21145"/>
                </a:lnTo>
                <a:lnTo>
                  <a:pt x="6084" y="20829"/>
                </a:lnTo>
                <a:lnTo>
                  <a:pt x="6303" y="20634"/>
                </a:lnTo>
                <a:lnTo>
                  <a:pt x="6522" y="20415"/>
                </a:lnTo>
                <a:lnTo>
                  <a:pt x="6619" y="20293"/>
                </a:lnTo>
                <a:lnTo>
                  <a:pt x="6716" y="20172"/>
                </a:lnTo>
                <a:lnTo>
                  <a:pt x="6741" y="20026"/>
                </a:lnTo>
                <a:lnTo>
                  <a:pt x="6765" y="19904"/>
                </a:lnTo>
                <a:close/>
                <a:moveTo>
                  <a:pt x="6424" y="19904"/>
                </a:moveTo>
                <a:lnTo>
                  <a:pt x="6278" y="20026"/>
                </a:lnTo>
                <a:lnTo>
                  <a:pt x="5986" y="20318"/>
                </a:lnTo>
                <a:lnTo>
                  <a:pt x="5694" y="20610"/>
                </a:lnTo>
                <a:lnTo>
                  <a:pt x="5500" y="20804"/>
                </a:lnTo>
                <a:lnTo>
                  <a:pt x="5281" y="20999"/>
                </a:lnTo>
                <a:lnTo>
                  <a:pt x="5110" y="21242"/>
                </a:lnTo>
                <a:lnTo>
                  <a:pt x="5037" y="21364"/>
                </a:lnTo>
                <a:lnTo>
                  <a:pt x="4989" y="21486"/>
                </a:lnTo>
                <a:lnTo>
                  <a:pt x="4575" y="21510"/>
                </a:lnTo>
                <a:lnTo>
                  <a:pt x="3845" y="21510"/>
                </a:lnTo>
                <a:lnTo>
                  <a:pt x="3139" y="21486"/>
                </a:lnTo>
                <a:lnTo>
                  <a:pt x="3237" y="21437"/>
                </a:lnTo>
                <a:lnTo>
                  <a:pt x="3334" y="21388"/>
                </a:lnTo>
                <a:lnTo>
                  <a:pt x="3529" y="21242"/>
                </a:lnTo>
                <a:lnTo>
                  <a:pt x="3796" y="20999"/>
                </a:lnTo>
                <a:lnTo>
                  <a:pt x="4161" y="20683"/>
                </a:lnTo>
                <a:lnTo>
                  <a:pt x="4526" y="20342"/>
                </a:lnTo>
                <a:lnTo>
                  <a:pt x="4745" y="20123"/>
                </a:lnTo>
                <a:lnTo>
                  <a:pt x="4843" y="20026"/>
                </a:lnTo>
                <a:lnTo>
                  <a:pt x="4916" y="19904"/>
                </a:lnTo>
                <a:close/>
                <a:moveTo>
                  <a:pt x="6132" y="0"/>
                </a:moveTo>
                <a:lnTo>
                  <a:pt x="6059" y="49"/>
                </a:lnTo>
                <a:lnTo>
                  <a:pt x="6011" y="98"/>
                </a:lnTo>
                <a:lnTo>
                  <a:pt x="5986" y="146"/>
                </a:lnTo>
                <a:lnTo>
                  <a:pt x="5938" y="317"/>
                </a:lnTo>
                <a:lnTo>
                  <a:pt x="5913" y="487"/>
                </a:lnTo>
                <a:lnTo>
                  <a:pt x="5938" y="828"/>
                </a:lnTo>
                <a:lnTo>
                  <a:pt x="5913" y="1047"/>
                </a:lnTo>
                <a:lnTo>
                  <a:pt x="5913" y="1241"/>
                </a:lnTo>
                <a:lnTo>
                  <a:pt x="4745" y="1266"/>
                </a:lnTo>
                <a:lnTo>
                  <a:pt x="2969" y="1266"/>
                </a:lnTo>
                <a:lnTo>
                  <a:pt x="2945" y="1144"/>
                </a:lnTo>
                <a:lnTo>
                  <a:pt x="2945" y="901"/>
                </a:lnTo>
                <a:lnTo>
                  <a:pt x="2945" y="633"/>
                </a:lnTo>
                <a:lnTo>
                  <a:pt x="2945" y="365"/>
                </a:lnTo>
                <a:lnTo>
                  <a:pt x="2920" y="122"/>
                </a:lnTo>
                <a:lnTo>
                  <a:pt x="2896" y="73"/>
                </a:lnTo>
                <a:lnTo>
                  <a:pt x="2847" y="25"/>
                </a:lnTo>
                <a:lnTo>
                  <a:pt x="2799" y="25"/>
                </a:lnTo>
                <a:lnTo>
                  <a:pt x="2726" y="49"/>
                </a:lnTo>
                <a:lnTo>
                  <a:pt x="2653" y="122"/>
                </a:lnTo>
                <a:lnTo>
                  <a:pt x="2580" y="219"/>
                </a:lnTo>
                <a:lnTo>
                  <a:pt x="2531" y="317"/>
                </a:lnTo>
                <a:lnTo>
                  <a:pt x="2507" y="438"/>
                </a:lnTo>
                <a:lnTo>
                  <a:pt x="2482" y="682"/>
                </a:lnTo>
                <a:lnTo>
                  <a:pt x="2482" y="925"/>
                </a:lnTo>
                <a:lnTo>
                  <a:pt x="2482" y="1266"/>
                </a:lnTo>
                <a:lnTo>
                  <a:pt x="877" y="1266"/>
                </a:lnTo>
                <a:lnTo>
                  <a:pt x="366" y="1339"/>
                </a:lnTo>
                <a:lnTo>
                  <a:pt x="317" y="1363"/>
                </a:lnTo>
                <a:lnTo>
                  <a:pt x="268" y="1387"/>
                </a:lnTo>
                <a:lnTo>
                  <a:pt x="244" y="1460"/>
                </a:lnTo>
                <a:lnTo>
                  <a:pt x="195" y="1485"/>
                </a:lnTo>
                <a:lnTo>
                  <a:pt x="171" y="1558"/>
                </a:lnTo>
                <a:lnTo>
                  <a:pt x="98" y="2069"/>
                </a:lnTo>
                <a:lnTo>
                  <a:pt x="49" y="2628"/>
                </a:lnTo>
                <a:lnTo>
                  <a:pt x="25" y="3164"/>
                </a:lnTo>
                <a:lnTo>
                  <a:pt x="25" y="3723"/>
                </a:lnTo>
                <a:lnTo>
                  <a:pt x="49" y="4818"/>
                </a:lnTo>
                <a:lnTo>
                  <a:pt x="98" y="5913"/>
                </a:lnTo>
                <a:lnTo>
                  <a:pt x="171" y="8273"/>
                </a:lnTo>
                <a:lnTo>
                  <a:pt x="171" y="9441"/>
                </a:lnTo>
                <a:lnTo>
                  <a:pt x="147" y="10634"/>
                </a:lnTo>
                <a:lnTo>
                  <a:pt x="98" y="11777"/>
                </a:lnTo>
                <a:lnTo>
                  <a:pt x="25" y="12921"/>
                </a:lnTo>
                <a:lnTo>
                  <a:pt x="1" y="14064"/>
                </a:lnTo>
                <a:lnTo>
                  <a:pt x="1" y="14624"/>
                </a:lnTo>
                <a:lnTo>
                  <a:pt x="49" y="15208"/>
                </a:lnTo>
                <a:lnTo>
                  <a:pt x="49" y="15743"/>
                </a:lnTo>
                <a:lnTo>
                  <a:pt x="49" y="16279"/>
                </a:lnTo>
                <a:lnTo>
                  <a:pt x="25" y="17398"/>
                </a:lnTo>
                <a:lnTo>
                  <a:pt x="25" y="17933"/>
                </a:lnTo>
                <a:lnTo>
                  <a:pt x="49" y="18493"/>
                </a:lnTo>
                <a:lnTo>
                  <a:pt x="98" y="19028"/>
                </a:lnTo>
                <a:lnTo>
                  <a:pt x="195" y="19564"/>
                </a:lnTo>
                <a:lnTo>
                  <a:pt x="244" y="19661"/>
                </a:lnTo>
                <a:lnTo>
                  <a:pt x="293" y="19710"/>
                </a:lnTo>
                <a:lnTo>
                  <a:pt x="390" y="19734"/>
                </a:lnTo>
                <a:lnTo>
                  <a:pt x="487" y="19758"/>
                </a:lnTo>
                <a:lnTo>
                  <a:pt x="585" y="19856"/>
                </a:lnTo>
                <a:lnTo>
                  <a:pt x="682" y="19904"/>
                </a:lnTo>
                <a:lnTo>
                  <a:pt x="804" y="19953"/>
                </a:lnTo>
                <a:lnTo>
                  <a:pt x="950" y="19977"/>
                </a:lnTo>
                <a:lnTo>
                  <a:pt x="1485" y="19977"/>
                </a:lnTo>
                <a:lnTo>
                  <a:pt x="1485" y="20342"/>
                </a:lnTo>
                <a:lnTo>
                  <a:pt x="1485" y="20634"/>
                </a:lnTo>
                <a:lnTo>
                  <a:pt x="1509" y="20950"/>
                </a:lnTo>
                <a:lnTo>
                  <a:pt x="1558" y="21534"/>
                </a:lnTo>
                <a:lnTo>
                  <a:pt x="1558" y="21607"/>
                </a:lnTo>
                <a:lnTo>
                  <a:pt x="1582" y="21705"/>
                </a:lnTo>
                <a:lnTo>
                  <a:pt x="1655" y="21753"/>
                </a:lnTo>
                <a:lnTo>
                  <a:pt x="1728" y="21802"/>
                </a:lnTo>
                <a:lnTo>
                  <a:pt x="1898" y="21802"/>
                </a:lnTo>
                <a:lnTo>
                  <a:pt x="1971" y="21778"/>
                </a:lnTo>
                <a:lnTo>
                  <a:pt x="2385" y="21851"/>
                </a:lnTo>
                <a:lnTo>
                  <a:pt x="2799" y="21899"/>
                </a:lnTo>
                <a:lnTo>
                  <a:pt x="3626" y="21948"/>
                </a:lnTo>
                <a:lnTo>
                  <a:pt x="4478" y="21948"/>
                </a:lnTo>
                <a:lnTo>
                  <a:pt x="5305" y="21924"/>
                </a:lnTo>
                <a:lnTo>
                  <a:pt x="7008" y="21826"/>
                </a:lnTo>
                <a:lnTo>
                  <a:pt x="7836" y="21778"/>
                </a:lnTo>
                <a:lnTo>
                  <a:pt x="8687" y="21753"/>
                </a:lnTo>
                <a:lnTo>
                  <a:pt x="9515" y="21729"/>
                </a:lnTo>
                <a:lnTo>
                  <a:pt x="10342" y="21753"/>
                </a:lnTo>
                <a:lnTo>
                  <a:pt x="12021" y="21778"/>
                </a:lnTo>
                <a:lnTo>
                  <a:pt x="13700" y="21778"/>
                </a:lnTo>
                <a:lnTo>
                  <a:pt x="14527" y="21753"/>
                </a:lnTo>
                <a:lnTo>
                  <a:pt x="15354" y="21680"/>
                </a:lnTo>
                <a:lnTo>
                  <a:pt x="15427" y="21705"/>
                </a:lnTo>
                <a:lnTo>
                  <a:pt x="15500" y="21680"/>
                </a:lnTo>
                <a:lnTo>
                  <a:pt x="16425" y="21583"/>
                </a:lnTo>
                <a:lnTo>
                  <a:pt x="16498" y="21559"/>
                </a:lnTo>
                <a:lnTo>
                  <a:pt x="16620" y="21607"/>
                </a:lnTo>
                <a:lnTo>
                  <a:pt x="16717" y="21607"/>
                </a:lnTo>
                <a:lnTo>
                  <a:pt x="16766" y="21583"/>
                </a:lnTo>
                <a:lnTo>
                  <a:pt x="16814" y="21534"/>
                </a:lnTo>
                <a:lnTo>
                  <a:pt x="16863" y="21486"/>
                </a:lnTo>
                <a:lnTo>
                  <a:pt x="16863" y="21413"/>
                </a:lnTo>
                <a:lnTo>
                  <a:pt x="16936" y="20902"/>
                </a:lnTo>
                <a:lnTo>
                  <a:pt x="16985" y="20391"/>
                </a:lnTo>
                <a:lnTo>
                  <a:pt x="16985" y="19880"/>
                </a:lnTo>
                <a:lnTo>
                  <a:pt x="16985" y="19369"/>
                </a:lnTo>
                <a:lnTo>
                  <a:pt x="16936" y="18323"/>
                </a:lnTo>
                <a:lnTo>
                  <a:pt x="16936" y="17812"/>
                </a:lnTo>
                <a:lnTo>
                  <a:pt x="16936" y="17301"/>
                </a:lnTo>
                <a:lnTo>
                  <a:pt x="17009" y="14867"/>
                </a:lnTo>
                <a:lnTo>
                  <a:pt x="17033" y="13651"/>
                </a:lnTo>
                <a:lnTo>
                  <a:pt x="17033" y="12458"/>
                </a:lnTo>
                <a:lnTo>
                  <a:pt x="17058" y="10025"/>
                </a:lnTo>
                <a:lnTo>
                  <a:pt x="17082" y="8809"/>
                </a:lnTo>
                <a:lnTo>
                  <a:pt x="17082" y="7592"/>
                </a:lnTo>
                <a:lnTo>
                  <a:pt x="17082" y="6984"/>
                </a:lnTo>
                <a:lnTo>
                  <a:pt x="17082" y="6375"/>
                </a:lnTo>
                <a:lnTo>
                  <a:pt x="17106" y="5791"/>
                </a:lnTo>
                <a:lnTo>
                  <a:pt x="17082" y="5183"/>
                </a:lnTo>
                <a:lnTo>
                  <a:pt x="17033" y="4696"/>
                </a:lnTo>
                <a:lnTo>
                  <a:pt x="16960" y="4210"/>
                </a:lnTo>
                <a:lnTo>
                  <a:pt x="16766" y="3237"/>
                </a:lnTo>
                <a:lnTo>
                  <a:pt x="16839" y="3115"/>
                </a:lnTo>
                <a:lnTo>
                  <a:pt x="16839" y="2993"/>
                </a:lnTo>
                <a:lnTo>
                  <a:pt x="16814" y="2945"/>
                </a:lnTo>
                <a:lnTo>
                  <a:pt x="16790" y="2896"/>
                </a:lnTo>
                <a:lnTo>
                  <a:pt x="16717" y="2847"/>
                </a:lnTo>
                <a:lnTo>
                  <a:pt x="16644" y="2847"/>
                </a:lnTo>
                <a:lnTo>
                  <a:pt x="16157" y="2774"/>
                </a:lnTo>
                <a:lnTo>
                  <a:pt x="15865" y="2774"/>
                </a:lnTo>
                <a:lnTo>
                  <a:pt x="15622" y="2799"/>
                </a:lnTo>
                <a:lnTo>
                  <a:pt x="15598" y="2434"/>
                </a:lnTo>
                <a:lnTo>
                  <a:pt x="15549" y="2069"/>
                </a:lnTo>
                <a:lnTo>
                  <a:pt x="15500" y="1898"/>
                </a:lnTo>
                <a:lnTo>
                  <a:pt x="15452" y="1728"/>
                </a:lnTo>
                <a:lnTo>
                  <a:pt x="15403" y="1582"/>
                </a:lnTo>
                <a:lnTo>
                  <a:pt x="15306" y="1436"/>
                </a:lnTo>
                <a:lnTo>
                  <a:pt x="15306" y="1339"/>
                </a:lnTo>
                <a:lnTo>
                  <a:pt x="15233" y="1241"/>
                </a:lnTo>
                <a:lnTo>
                  <a:pt x="15160" y="1193"/>
                </a:lnTo>
                <a:lnTo>
                  <a:pt x="15087" y="1144"/>
                </a:lnTo>
                <a:lnTo>
                  <a:pt x="14892" y="1095"/>
                </a:lnTo>
                <a:lnTo>
                  <a:pt x="13262" y="1095"/>
                </a:lnTo>
                <a:lnTo>
                  <a:pt x="13018" y="1120"/>
                </a:lnTo>
                <a:lnTo>
                  <a:pt x="13043" y="560"/>
                </a:lnTo>
                <a:lnTo>
                  <a:pt x="13043" y="268"/>
                </a:lnTo>
                <a:lnTo>
                  <a:pt x="13018" y="146"/>
                </a:lnTo>
                <a:lnTo>
                  <a:pt x="12970" y="25"/>
                </a:lnTo>
                <a:lnTo>
                  <a:pt x="12945" y="0"/>
                </a:lnTo>
                <a:lnTo>
                  <a:pt x="12897" y="0"/>
                </a:lnTo>
                <a:lnTo>
                  <a:pt x="12799" y="98"/>
                </a:lnTo>
                <a:lnTo>
                  <a:pt x="12702" y="219"/>
                </a:lnTo>
                <a:lnTo>
                  <a:pt x="12653" y="341"/>
                </a:lnTo>
                <a:lnTo>
                  <a:pt x="12605" y="463"/>
                </a:lnTo>
                <a:lnTo>
                  <a:pt x="12556" y="755"/>
                </a:lnTo>
                <a:lnTo>
                  <a:pt x="12556" y="1047"/>
                </a:lnTo>
                <a:lnTo>
                  <a:pt x="12532" y="1120"/>
                </a:lnTo>
                <a:lnTo>
                  <a:pt x="11145" y="1144"/>
                </a:lnTo>
                <a:lnTo>
                  <a:pt x="9734" y="1168"/>
                </a:lnTo>
                <a:lnTo>
                  <a:pt x="9734" y="195"/>
                </a:lnTo>
                <a:lnTo>
                  <a:pt x="9734" y="146"/>
                </a:lnTo>
                <a:lnTo>
                  <a:pt x="9709" y="98"/>
                </a:lnTo>
                <a:lnTo>
                  <a:pt x="9636" y="25"/>
                </a:lnTo>
                <a:lnTo>
                  <a:pt x="9466" y="25"/>
                </a:lnTo>
                <a:lnTo>
                  <a:pt x="9417" y="73"/>
                </a:lnTo>
                <a:lnTo>
                  <a:pt x="9344" y="171"/>
                </a:lnTo>
                <a:lnTo>
                  <a:pt x="9296" y="317"/>
                </a:lnTo>
                <a:lnTo>
                  <a:pt x="9247" y="438"/>
                </a:lnTo>
                <a:lnTo>
                  <a:pt x="9223" y="609"/>
                </a:lnTo>
                <a:lnTo>
                  <a:pt x="9198" y="901"/>
                </a:lnTo>
                <a:lnTo>
                  <a:pt x="9198" y="1193"/>
                </a:lnTo>
                <a:lnTo>
                  <a:pt x="9150" y="1193"/>
                </a:lnTo>
                <a:lnTo>
                  <a:pt x="7811" y="1217"/>
                </a:lnTo>
                <a:lnTo>
                  <a:pt x="6449" y="1241"/>
                </a:lnTo>
                <a:lnTo>
                  <a:pt x="6449" y="706"/>
                </a:lnTo>
                <a:lnTo>
                  <a:pt x="6424" y="414"/>
                </a:lnTo>
                <a:lnTo>
                  <a:pt x="6376" y="146"/>
                </a:lnTo>
                <a:lnTo>
                  <a:pt x="6351" y="73"/>
                </a:lnTo>
                <a:lnTo>
                  <a:pt x="6303" y="25"/>
                </a:lnTo>
                <a:lnTo>
                  <a:pt x="6254" y="0"/>
                </a:lnTo>
                <a:close/>
              </a:path>
            </a:pathLst>
          </a:custGeom>
          <a:solidFill>
            <a:schemeClr val="dk1"/>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845;p48">
            <a:extLst>
              <a:ext uri="{FF2B5EF4-FFF2-40B4-BE49-F238E27FC236}">
                <a16:creationId xmlns:a16="http://schemas.microsoft.com/office/drawing/2014/main" id="{C5C91875-E763-4E70-8990-49FD490C02D0}"/>
              </a:ext>
            </a:extLst>
          </p:cNvPr>
          <p:cNvSpPr/>
          <p:nvPr/>
        </p:nvSpPr>
        <p:spPr>
          <a:xfrm>
            <a:off x="841397" y="2337069"/>
            <a:ext cx="603443" cy="623638"/>
          </a:xfrm>
          <a:custGeom>
            <a:avLst/>
            <a:gdLst/>
            <a:ahLst/>
            <a:cxnLst/>
            <a:rect l="l" t="t" r="r" b="b"/>
            <a:pathLst>
              <a:path w="17082" h="17228" extrusionOk="0">
                <a:moveTo>
                  <a:pt x="6497" y="2993"/>
                </a:moveTo>
                <a:lnTo>
                  <a:pt x="6400" y="3042"/>
                </a:lnTo>
                <a:lnTo>
                  <a:pt x="6302" y="3090"/>
                </a:lnTo>
                <a:lnTo>
                  <a:pt x="6229" y="3212"/>
                </a:lnTo>
                <a:lnTo>
                  <a:pt x="6229" y="3285"/>
                </a:lnTo>
                <a:lnTo>
                  <a:pt x="6254" y="3334"/>
                </a:lnTo>
                <a:lnTo>
                  <a:pt x="6278" y="3407"/>
                </a:lnTo>
                <a:lnTo>
                  <a:pt x="6351" y="3455"/>
                </a:lnTo>
                <a:lnTo>
                  <a:pt x="6400" y="3480"/>
                </a:lnTo>
                <a:lnTo>
                  <a:pt x="6643" y="3480"/>
                </a:lnTo>
                <a:lnTo>
                  <a:pt x="6692" y="3504"/>
                </a:lnTo>
                <a:lnTo>
                  <a:pt x="6911" y="3504"/>
                </a:lnTo>
                <a:lnTo>
                  <a:pt x="6959" y="3480"/>
                </a:lnTo>
                <a:lnTo>
                  <a:pt x="7008" y="3455"/>
                </a:lnTo>
                <a:lnTo>
                  <a:pt x="7057" y="3407"/>
                </a:lnTo>
                <a:lnTo>
                  <a:pt x="7057" y="3334"/>
                </a:lnTo>
                <a:lnTo>
                  <a:pt x="7057" y="3212"/>
                </a:lnTo>
                <a:lnTo>
                  <a:pt x="7032" y="3163"/>
                </a:lnTo>
                <a:lnTo>
                  <a:pt x="7008" y="3115"/>
                </a:lnTo>
                <a:lnTo>
                  <a:pt x="6935" y="3042"/>
                </a:lnTo>
                <a:lnTo>
                  <a:pt x="6838" y="3017"/>
                </a:lnTo>
                <a:lnTo>
                  <a:pt x="6716" y="2993"/>
                </a:lnTo>
                <a:close/>
                <a:moveTo>
                  <a:pt x="5743" y="3236"/>
                </a:moveTo>
                <a:lnTo>
                  <a:pt x="5670" y="3261"/>
                </a:lnTo>
                <a:lnTo>
                  <a:pt x="5402" y="3358"/>
                </a:lnTo>
                <a:lnTo>
                  <a:pt x="5134" y="3480"/>
                </a:lnTo>
                <a:lnTo>
                  <a:pt x="4891" y="3601"/>
                </a:lnTo>
                <a:lnTo>
                  <a:pt x="4672" y="3747"/>
                </a:lnTo>
                <a:lnTo>
                  <a:pt x="4453" y="3918"/>
                </a:lnTo>
                <a:lnTo>
                  <a:pt x="4234" y="4088"/>
                </a:lnTo>
                <a:lnTo>
                  <a:pt x="4039" y="4283"/>
                </a:lnTo>
                <a:lnTo>
                  <a:pt x="3869" y="4477"/>
                </a:lnTo>
                <a:lnTo>
                  <a:pt x="3699" y="4696"/>
                </a:lnTo>
                <a:lnTo>
                  <a:pt x="3553" y="4940"/>
                </a:lnTo>
                <a:lnTo>
                  <a:pt x="3431" y="5159"/>
                </a:lnTo>
                <a:lnTo>
                  <a:pt x="3309" y="5402"/>
                </a:lnTo>
                <a:lnTo>
                  <a:pt x="3236" y="5670"/>
                </a:lnTo>
                <a:lnTo>
                  <a:pt x="3163" y="5937"/>
                </a:lnTo>
                <a:lnTo>
                  <a:pt x="3115" y="6229"/>
                </a:lnTo>
                <a:lnTo>
                  <a:pt x="3090" y="6497"/>
                </a:lnTo>
                <a:lnTo>
                  <a:pt x="3090" y="6546"/>
                </a:lnTo>
                <a:lnTo>
                  <a:pt x="3115" y="6594"/>
                </a:lnTo>
                <a:lnTo>
                  <a:pt x="3188" y="6667"/>
                </a:lnTo>
                <a:lnTo>
                  <a:pt x="3261" y="6716"/>
                </a:lnTo>
                <a:lnTo>
                  <a:pt x="3285" y="6716"/>
                </a:lnTo>
                <a:lnTo>
                  <a:pt x="3309" y="6692"/>
                </a:lnTo>
                <a:lnTo>
                  <a:pt x="3382" y="6667"/>
                </a:lnTo>
                <a:lnTo>
                  <a:pt x="3431" y="6594"/>
                </a:lnTo>
                <a:lnTo>
                  <a:pt x="3480" y="6546"/>
                </a:lnTo>
                <a:lnTo>
                  <a:pt x="3504" y="6473"/>
                </a:lnTo>
                <a:lnTo>
                  <a:pt x="3528" y="6156"/>
                </a:lnTo>
                <a:lnTo>
                  <a:pt x="3601" y="5864"/>
                </a:lnTo>
                <a:lnTo>
                  <a:pt x="3699" y="5597"/>
                </a:lnTo>
                <a:lnTo>
                  <a:pt x="3820" y="5353"/>
                </a:lnTo>
                <a:lnTo>
                  <a:pt x="3966" y="5086"/>
                </a:lnTo>
                <a:lnTo>
                  <a:pt x="4137" y="4867"/>
                </a:lnTo>
                <a:lnTo>
                  <a:pt x="4307" y="4623"/>
                </a:lnTo>
                <a:lnTo>
                  <a:pt x="4526" y="4429"/>
                </a:lnTo>
                <a:lnTo>
                  <a:pt x="4745" y="4234"/>
                </a:lnTo>
                <a:lnTo>
                  <a:pt x="4988" y="4088"/>
                </a:lnTo>
                <a:lnTo>
                  <a:pt x="5256" y="3942"/>
                </a:lnTo>
                <a:lnTo>
                  <a:pt x="5499" y="3796"/>
                </a:lnTo>
                <a:lnTo>
                  <a:pt x="5767" y="3699"/>
                </a:lnTo>
                <a:lnTo>
                  <a:pt x="5864" y="3650"/>
                </a:lnTo>
                <a:lnTo>
                  <a:pt x="5913" y="3577"/>
                </a:lnTo>
                <a:lnTo>
                  <a:pt x="5937" y="3504"/>
                </a:lnTo>
                <a:lnTo>
                  <a:pt x="5937" y="3407"/>
                </a:lnTo>
                <a:lnTo>
                  <a:pt x="5889" y="3334"/>
                </a:lnTo>
                <a:lnTo>
                  <a:pt x="5840" y="3285"/>
                </a:lnTo>
                <a:lnTo>
                  <a:pt x="5743" y="3236"/>
                </a:lnTo>
                <a:close/>
                <a:moveTo>
                  <a:pt x="7324" y="1971"/>
                </a:moveTo>
                <a:lnTo>
                  <a:pt x="7787" y="2020"/>
                </a:lnTo>
                <a:lnTo>
                  <a:pt x="8249" y="2141"/>
                </a:lnTo>
                <a:lnTo>
                  <a:pt x="8687" y="2312"/>
                </a:lnTo>
                <a:lnTo>
                  <a:pt x="9101" y="2506"/>
                </a:lnTo>
                <a:lnTo>
                  <a:pt x="9490" y="2774"/>
                </a:lnTo>
                <a:lnTo>
                  <a:pt x="9879" y="3066"/>
                </a:lnTo>
                <a:lnTo>
                  <a:pt x="10220" y="3431"/>
                </a:lnTo>
                <a:lnTo>
                  <a:pt x="10512" y="3820"/>
                </a:lnTo>
                <a:lnTo>
                  <a:pt x="10707" y="4088"/>
                </a:lnTo>
                <a:lnTo>
                  <a:pt x="10877" y="4380"/>
                </a:lnTo>
                <a:lnTo>
                  <a:pt x="11023" y="4696"/>
                </a:lnTo>
                <a:lnTo>
                  <a:pt x="11120" y="5013"/>
                </a:lnTo>
                <a:lnTo>
                  <a:pt x="11217" y="5329"/>
                </a:lnTo>
                <a:lnTo>
                  <a:pt x="11266" y="5645"/>
                </a:lnTo>
                <a:lnTo>
                  <a:pt x="11315" y="5986"/>
                </a:lnTo>
                <a:lnTo>
                  <a:pt x="11315" y="6302"/>
                </a:lnTo>
                <a:lnTo>
                  <a:pt x="11315" y="6643"/>
                </a:lnTo>
                <a:lnTo>
                  <a:pt x="11266" y="6959"/>
                </a:lnTo>
                <a:lnTo>
                  <a:pt x="11217" y="7300"/>
                </a:lnTo>
                <a:lnTo>
                  <a:pt x="11144" y="7616"/>
                </a:lnTo>
                <a:lnTo>
                  <a:pt x="11047" y="7932"/>
                </a:lnTo>
                <a:lnTo>
                  <a:pt x="10925" y="8249"/>
                </a:lnTo>
                <a:lnTo>
                  <a:pt x="10780" y="8565"/>
                </a:lnTo>
                <a:lnTo>
                  <a:pt x="10634" y="8857"/>
                </a:lnTo>
                <a:lnTo>
                  <a:pt x="10439" y="9173"/>
                </a:lnTo>
                <a:lnTo>
                  <a:pt x="10220" y="9490"/>
                </a:lnTo>
                <a:lnTo>
                  <a:pt x="9977" y="9757"/>
                </a:lnTo>
                <a:lnTo>
                  <a:pt x="9733" y="10025"/>
                </a:lnTo>
                <a:lnTo>
                  <a:pt x="9441" y="10268"/>
                </a:lnTo>
                <a:lnTo>
                  <a:pt x="9149" y="10487"/>
                </a:lnTo>
                <a:lnTo>
                  <a:pt x="8857" y="10682"/>
                </a:lnTo>
                <a:lnTo>
                  <a:pt x="8541" y="10852"/>
                </a:lnTo>
                <a:lnTo>
                  <a:pt x="8200" y="10998"/>
                </a:lnTo>
                <a:lnTo>
                  <a:pt x="7860" y="11120"/>
                </a:lnTo>
                <a:lnTo>
                  <a:pt x="7519" y="11193"/>
                </a:lnTo>
                <a:lnTo>
                  <a:pt x="7154" y="11242"/>
                </a:lnTo>
                <a:lnTo>
                  <a:pt x="6789" y="11266"/>
                </a:lnTo>
                <a:lnTo>
                  <a:pt x="6424" y="11242"/>
                </a:lnTo>
                <a:lnTo>
                  <a:pt x="6059" y="11193"/>
                </a:lnTo>
                <a:lnTo>
                  <a:pt x="5670" y="11096"/>
                </a:lnTo>
                <a:lnTo>
                  <a:pt x="5353" y="10998"/>
                </a:lnTo>
                <a:lnTo>
                  <a:pt x="5037" y="10877"/>
                </a:lnTo>
                <a:lnTo>
                  <a:pt x="4721" y="10731"/>
                </a:lnTo>
                <a:lnTo>
                  <a:pt x="4404" y="10560"/>
                </a:lnTo>
                <a:lnTo>
                  <a:pt x="4112" y="10390"/>
                </a:lnTo>
                <a:lnTo>
                  <a:pt x="3820" y="10171"/>
                </a:lnTo>
                <a:lnTo>
                  <a:pt x="3553" y="9952"/>
                </a:lnTo>
                <a:lnTo>
                  <a:pt x="3285" y="9733"/>
                </a:lnTo>
                <a:lnTo>
                  <a:pt x="3042" y="9490"/>
                </a:lnTo>
                <a:lnTo>
                  <a:pt x="2823" y="9222"/>
                </a:lnTo>
                <a:lnTo>
                  <a:pt x="2628" y="8930"/>
                </a:lnTo>
                <a:lnTo>
                  <a:pt x="2434" y="8638"/>
                </a:lnTo>
                <a:lnTo>
                  <a:pt x="2288" y="8346"/>
                </a:lnTo>
                <a:lnTo>
                  <a:pt x="2142" y="8030"/>
                </a:lnTo>
                <a:lnTo>
                  <a:pt x="2044" y="7689"/>
                </a:lnTo>
                <a:lnTo>
                  <a:pt x="1971" y="7349"/>
                </a:lnTo>
                <a:lnTo>
                  <a:pt x="1947" y="7057"/>
                </a:lnTo>
                <a:lnTo>
                  <a:pt x="1923" y="6765"/>
                </a:lnTo>
                <a:lnTo>
                  <a:pt x="1923" y="6497"/>
                </a:lnTo>
                <a:lnTo>
                  <a:pt x="1947" y="6205"/>
                </a:lnTo>
                <a:lnTo>
                  <a:pt x="1996" y="5937"/>
                </a:lnTo>
                <a:lnTo>
                  <a:pt x="2044" y="5670"/>
                </a:lnTo>
                <a:lnTo>
                  <a:pt x="2142" y="5402"/>
                </a:lnTo>
                <a:lnTo>
                  <a:pt x="2239" y="5159"/>
                </a:lnTo>
                <a:lnTo>
                  <a:pt x="2336" y="4915"/>
                </a:lnTo>
                <a:lnTo>
                  <a:pt x="2482" y="4672"/>
                </a:lnTo>
                <a:lnTo>
                  <a:pt x="2628" y="4429"/>
                </a:lnTo>
                <a:lnTo>
                  <a:pt x="2774" y="4210"/>
                </a:lnTo>
                <a:lnTo>
                  <a:pt x="2944" y="3991"/>
                </a:lnTo>
                <a:lnTo>
                  <a:pt x="3139" y="3772"/>
                </a:lnTo>
                <a:lnTo>
                  <a:pt x="3528" y="3382"/>
                </a:lnTo>
                <a:lnTo>
                  <a:pt x="3966" y="3017"/>
                </a:lnTo>
                <a:lnTo>
                  <a:pt x="4404" y="2701"/>
                </a:lnTo>
                <a:lnTo>
                  <a:pt x="4891" y="2409"/>
                </a:lnTo>
                <a:lnTo>
                  <a:pt x="5134" y="2287"/>
                </a:lnTo>
                <a:lnTo>
                  <a:pt x="5378" y="2166"/>
                </a:lnTo>
                <a:lnTo>
                  <a:pt x="5645" y="2117"/>
                </a:lnTo>
                <a:lnTo>
                  <a:pt x="6035" y="2068"/>
                </a:lnTo>
                <a:lnTo>
                  <a:pt x="6716" y="1995"/>
                </a:lnTo>
                <a:lnTo>
                  <a:pt x="7300" y="1995"/>
                </a:lnTo>
                <a:lnTo>
                  <a:pt x="7324" y="1971"/>
                </a:lnTo>
                <a:close/>
                <a:moveTo>
                  <a:pt x="6935" y="1533"/>
                </a:moveTo>
                <a:lnTo>
                  <a:pt x="6497" y="1582"/>
                </a:lnTo>
                <a:lnTo>
                  <a:pt x="6083" y="1679"/>
                </a:lnTo>
                <a:lnTo>
                  <a:pt x="5864" y="1703"/>
                </a:lnTo>
                <a:lnTo>
                  <a:pt x="5621" y="1752"/>
                </a:lnTo>
                <a:lnTo>
                  <a:pt x="5353" y="1825"/>
                </a:lnTo>
                <a:lnTo>
                  <a:pt x="5110" y="1922"/>
                </a:lnTo>
                <a:lnTo>
                  <a:pt x="4842" y="2044"/>
                </a:lnTo>
                <a:lnTo>
                  <a:pt x="4599" y="2166"/>
                </a:lnTo>
                <a:lnTo>
                  <a:pt x="4112" y="2458"/>
                </a:lnTo>
                <a:lnTo>
                  <a:pt x="3650" y="2774"/>
                </a:lnTo>
                <a:lnTo>
                  <a:pt x="3212" y="3115"/>
                </a:lnTo>
                <a:lnTo>
                  <a:pt x="2823" y="3504"/>
                </a:lnTo>
                <a:lnTo>
                  <a:pt x="2458" y="3918"/>
                </a:lnTo>
                <a:lnTo>
                  <a:pt x="2312" y="4161"/>
                </a:lnTo>
                <a:lnTo>
                  <a:pt x="2166" y="4380"/>
                </a:lnTo>
                <a:lnTo>
                  <a:pt x="2020" y="4623"/>
                </a:lnTo>
                <a:lnTo>
                  <a:pt x="1923" y="4867"/>
                </a:lnTo>
                <a:lnTo>
                  <a:pt x="1801" y="5110"/>
                </a:lnTo>
                <a:lnTo>
                  <a:pt x="1728" y="5378"/>
                </a:lnTo>
                <a:lnTo>
                  <a:pt x="1631" y="5645"/>
                </a:lnTo>
                <a:lnTo>
                  <a:pt x="1582" y="5913"/>
                </a:lnTo>
                <a:lnTo>
                  <a:pt x="1533" y="6181"/>
                </a:lnTo>
                <a:lnTo>
                  <a:pt x="1509" y="6473"/>
                </a:lnTo>
                <a:lnTo>
                  <a:pt x="1509" y="6765"/>
                </a:lnTo>
                <a:lnTo>
                  <a:pt x="1509" y="7057"/>
                </a:lnTo>
                <a:lnTo>
                  <a:pt x="1558" y="7349"/>
                </a:lnTo>
                <a:lnTo>
                  <a:pt x="1606" y="7640"/>
                </a:lnTo>
                <a:lnTo>
                  <a:pt x="1679" y="7932"/>
                </a:lnTo>
                <a:lnTo>
                  <a:pt x="1752" y="8224"/>
                </a:lnTo>
                <a:lnTo>
                  <a:pt x="1874" y="8492"/>
                </a:lnTo>
                <a:lnTo>
                  <a:pt x="1996" y="8760"/>
                </a:lnTo>
                <a:lnTo>
                  <a:pt x="2142" y="9027"/>
                </a:lnTo>
                <a:lnTo>
                  <a:pt x="2312" y="9295"/>
                </a:lnTo>
                <a:lnTo>
                  <a:pt x="2507" y="9538"/>
                </a:lnTo>
                <a:lnTo>
                  <a:pt x="2726" y="9782"/>
                </a:lnTo>
                <a:lnTo>
                  <a:pt x="2944" y="10001"/>
                </a:lnTo>
                <a:lnTo>
                  <a:pt x="3188" y="10195"/>
                </a:lnTo>
                <a:lnTo>
                  <a:pt x="3699" y="10585"/>
                </a:lnTo>
                <a:lnTo>
                  <a:pt x="3991" y="10779"/>
                </a:lnTo>
                <a:lnTo>
                  <a:pt x="4283" y="10950"/>
                </a:lnTo>
                <a:lnTo>
                  <a:pt x="4599" y="11120"/>
                </a:lnTo>
                <a:lnTo>
                  <a:pt x="4915" y="11266"/>
                </a:lnTo>
                <a:lnTo>
                  <a:pt x="5232" y="11412"/>
                </a:lnTo>
                <a:lnTo>
                  <a:pt x="5572" y="11509"/>
                </a:lnTo>
                <a:lnTo>
                  <a:pt x="5889" y="11607"/>
                </a:lnTo>
                <a:lnTo>
                  <a:pt x="6254" y="11680"/>
                </a:lnTo>
                <a:lnTo>
                  <a:pt x="6594" y="11704"/>
                </a:lnTo>
                <a:lnTo>
                  <a:pt x="6959" y="11728"/>
                </a:lnTo>
                <a:lnTo>
                  <a:pt x="7300" y="11680"/>
                </a:lnTo>
                <a:lnTo>
                  <a:pt x="7641" y="11631"/>
                </a:lnTo>
                <a:lnTo>
                  <a:pt x="7981" y="11534"/>
                </a:lnTo>
                <a:lnTo>
                  <a:pt x="8322" y="11436"/>
                </a:lnTo>
                <a:lnTo>
                  <a:pt x="8638" y="11290"/>
                </a:lnTo>
                <a:lnTo>
                  <a:pt x="8955" y="11120"/>
                </a:lnTo>
                <a:lnTo>
                  <a:pt x="9344" y="10877"/>
                </a:lnTo>
                <a:lnTo>
                  <a:pt x="9733" y="10609"/>
                </a:lnTo>
                <a:lnTo>
                  <a:pt x="10074" y="10293"/>
                </a:lnTo>
                <a:lnTo>
                  <a:pt x="10390" y="9976"/>
                </a:lnTo>
                <a:lnTo>
                  <a:pt x="10658" y="9611"/>
                </a:lnTo>
                <a:lnTo>
                  <a:pt x="10925" y="9222"/>
                </a:lnTo>
                <a:lnTo>
                  <a:pt x="11144" y="8808"/>
                </a:lnTo>
                <a:lnTo>
                  <a:pt x="11339" y="8395"/>
                </a:lnTo>
                <a:lnTo>
                  <a:pt x="11509" y="7957"/>
                </a:lnTo>
                <a:lnTo>
                  <a:pt x="11631" y="7519"/>
                </a:lnTo>
                <a:lnTo>
                  <a:pt x="11704" y="7081"/>
                </a:lnTo>
                <a:lnTo>
                  <a:pt x="11753" y="6619"/>
                </a:lnTo>
                <a:lnTo>
                  <a:pt x="11753" y="6156"/>
                </a:lnTo>
                <a:lnTo>
                  <a:pt x="11728" y="5694"/>
                </a:lnTo>
                <a:lnTo>
                  <a:pt x="11655" y="5256"/>
                </a:lnTo>
                <a:lnTo>
                  <a:pt x="11534" y="4794"/>
                </a:lnTo>
                <a:lnTo>
                  <a:pt x="11363" y="4404"/>
                </a:lnTo>
                <a:lnTo>
                  <a:pt x="11169" y="4015"/>
                </a:lnTo>
                <a:lnTo>
                  <a:pt x="10950" y="3650"/>
                </a:lnTo>
                <a:lnTo>
                  <a:pt x="10682" y="3285"/>
                </a:lnTo>
                <a:lnTo>
                  <a:pt x="10390" y="2969"/>
                </a:lnTo>
                <a:lnTo>
                  <a:pt x="10074" y="2677"/>
                </a:lnTo>
                <a:lnTo>
                  <a:pt x="9733" y="2409"/>
                </a:lnTo>
                <a:lnTo>
                  <a:pt x="9393" y="2166"/>
                </a:lnTo>
                <a:lnTo>
                  <a:pt x="9003" y="1971"/>
                </a:lnTo>
                <a:lnTo>
                  <a:pt x="8614" y="1801"/>
                </a:lnTo>
                <a:lnTo>
                  <a:pt x="8200" y="1655"/>
                </a:lnTo>
                <a:lnTo>
                  <a:pt x="7787" y="1582"/>
                </a:lnTo>
                <a:lnTo>
                  <a:pt x="7349" y="1533"/>
                </a:lnTo>
                <a:close/>
                <a:moveTo>
                  <a:pt x="12118" y="11558"/>
                </a:moveTo>
                <a:lnTo>
                  <a:pt x="12142" y="11582"/>
                </a:lnTo>
                <a:lnTo>
                  <a:pt x="11972" y="11777"/>
                </a:lnTo>
                <a:lnTo>
                  <a:pt x="12093" y="11631"/>
                </a:lnTo>
                <a:lnTo>
                  <a:pt x="12118" y="11558"/>
                </a:lnTo>
                <a:close/>
                <a:moveTo>
                  <a:pt x="6789" y="584"/>
                </a:moveTo>
                <a:lnTo>
                  <a:pt x="7154" y="608"/>
                </a:lnTo>
                <a:lnTo>
                  <a:pt x="7519" y="657"/>
                </a:lnTo>
                <a:lnTo>
                  <a:pt x="7884" y="706"/>
                </a:lnTo>
                <a:lnTo>
                  <a:pt x="8225" y="803"/>
                </a:lnTo>
                <a:lnTo>
                  <a:pt x="8565" y="900"/>
                </a:lnTo>
                <a:lnTo>
                  <a:pt x="8906" y="1022"/>
                </a:lnTo>
                <a:lnTo>
                  <a:pt x="9247" y="1144"/>
                </a:lnTo>
                <a:lnTo>
                  <a:pt x="9563" y="1314"/>
                </a:lnTo>
                <a:lnTo>
                  <a:pt x="9879" y="1484"/>
                </a:lnTo>
                <a:lnTo>
                  <a:pt x="10171" y="1679"/>
                </a:lnTo>
                <a:lnTo>
                  <a:pt x="10439" y="1874"/>
                </a:lnTo>
                <a:lnTo>
                  <a:pt x="10707" y="2093"/>
                </a:lnTo>
                <a:lnTo>
                  <a:pt x="10950" y="2312"/>
                </a:lnTo>
                <a:lnTo>
                  <a:pt x="11193" y="2555"/>
                </a:lnTo>
                <a:lnTo>
                  <a:pt x="11485" y="2896"/>
                </a:lnTo>
                <a:lnTo>
                  <a:pt x="11753" y="3261"/>
                </a:lnTo>
                <a:lnTo>
                  <a:pt x="11996" y="3626"/>
                </a:lnTo>
                <a:lnTo>
                  <a:pt x="12191" y="4015"/>
                </a:lnTo>
                <a:lnTo>
                  <a:pt x="12361" y="4404"/>
                </a:lnTo>
                <a:lnTo>
                  <a:pt x="12507" y="4818"/>
                </a:lnTo>
                <a:lnTo>
                  <a:pt x="12629" y="5232"/>
                </a:lnTo>
                <a:lnTo>
                  <a:pt x="12702" y="5645"/>
                </a:lnTo>
                <a:lnTo>
                  <a:pt x="12750" y="6059"/>
                </a:lnTo>
                <a:lnTo>
                  <a:pt x="12775" y="6473"/>
                </a:lnTo>
                <a:lnTo>
                  <a:pt x="12775" y="6911"/>
                </a:lnTo>
                <a:lnTo>
                  <a:pt x="12726" y="7324"/>
                </a:lnTo>
                <a:lnTo>
                  <a:pt x="12653" y="7762"/>
                </a:lnTo>
                <a:lnTo>
                  <a:pt x="12556" y="8176"/>
                </a:lnTo>
                <a:lnTo>
                  <a:pt x="12434" y="8589"/>
                </a:lnTo>
                <a:lnTo>
                  <a:pt x="12264" y="9003"/>
                </a:lnTo>
                <a:lnTo>
                  <a:pt x="12045" y="9465"/>
                </a:lnTo>
                <a:lnTo>
                  <a:pt x="11801" y="9903"/>
                </a:lnTo>
                <a:lnTo>
                  <a:pt x="11534" y="10293"/>
                </a:lnTo>
                <a:lnTo>
                  <a:pt x="11217" y="10682"/>
                </a:lnTo>
                <a:lnTo>
                  <a:pt x="10901" y="11047"/>
                </a:lnTo>
                <a:lnTo>
                  <a:pt x="10536" y="11388"/>
                </a:lnTo>
                <a:lnTo>
                  <a:pt x="10171" y="11680"/>
                </a:lnTo>
                <a:lnTo>
                  <a:pt x="9782" y="11947"/>
                </a:lnTo>
                <a:lnTo>
                  <a:pt x="9368" y="12191"/>
                </a:lnTo>
                <a:lnTo>
                  <a:pt x="8930" y="12385"/>
                </a:lnTo>
                <a:lnTo>
                  <a:pt x="8468" y="12556"/>
                </a:lnTo>
                <a:lnTo>
                  <a:pt x="8006" y="12677"/>
                </a:lnTo>
                <a:lnTo>
                  <a:pt x="7543" y="12750"/>
                </a:lnTo>
                <a:lnTo>
                  <a:pt x="7032" y="12775"/>
                </a:lnTo>
                <a:lnTo>
                  <a:pt x="6546" y="12775"/>
                </a:lnTo>
                <a:lnTo>
                  <a:pt x="6035" y="12702"/>
                </a:lnTo>
                <a:lnTo>
                  <a:pt x="5597" y="12604"/>
                </a:lnTo>
                <a:lnTo>
                  <a:pt x="5159" y="12483"/>
                </a:lnTo>
                <a:lnTo>
                  <a:pt x="4721" y="12337"/>
                </a:lnTo>
                <a:lnTo>
                  <a:pt x="4307" y="12166"/>
                </a:lnTo>
                <a:lnTo>
                  <a:pt x="3893" y="11947"/>
                </a:lnTo>
                <a:lnTo>
                  <a:pt x="3504" y="11728"/>
                </a:lnTo>
                <a:lnTo>
                  <a:pt x="3115" y="11485"/>
                </a:lnTo>
                <a:lnTo>
                  <a:pt x="2774" y="11193"/>
                </a:lnTo>
                <a:lnTo>
                  <a:pt x="2434" y="10901"/>
                </a:lnTo>
                <a:lnTo>
                  <a:pt x="2117" y="10560"/>
                </a:lnTo>
                <a:lnTo>
                  <a:pt x="1825" y="10220"/>
                </a:lnTo>
                <a:lnTo>
                  <a:pt x="1558" y="9855"/>
                </a:lnTo>
                <a:lnTo>
                  <a:pt x="1314" y="9465"/>
                </a:lnTo>
                <a:lnTo>
                  <a:pt x="1095" y="9052"/>
                </a:lnTo>
                <a:lnTo>
                  <a:pt x="925" y="8638"/>
                </a:lnTo>
                <a:lnTo>
                  <a:pt x="779" y="8200"/>
                </a:lnTo>
                <a:lnTo>
                  <a:pt x="682" y="7811"/>
                </a:lnTo>
                <a:lnTo>
                  <a:pt x="609" y="7446"/>
                </a:lnTo>
                <a:lnTo>
                  <a:pt x="560" y="7081"/>
                </a:lnTo>
                <a:lnTo>
                  <a:pt x="560" y="6716"/>
                </a:lnTo>
                <a:lnTo>
                  <a:pt x="560" y="6351"/>
                </a:lnTo>
                <a:lnTo>
                  <a:pt x="584" y="5986"/>
                </a:lnTo>
                <a:lnTo>
                  <a:pt x="633" y="5645"/>
                </a:lnTo>
                <a:lnTo>
                  <a:pt x="706" y="5305"/>
                </a:lnTo>
                <a:lnTo>
                  <a:pt x="803" y="4964"/>
                </a:lnTo>
                <a:lnTo>
                  <a:pt x="925" y="4648"/>
                </a:lnTo>
                <a:lnTo>
                  <a:pt x="1047" y="4307"/>
                </a:lnTo>
                <a:lnTo>
                  <a:pt x="1217" y="3991"/>
                </a:lnTo>
                <a:lnTo>
                  <a:pt x="1387" y="3674"/>
                </a:lnTo>
                <a:lnTo>
                  <a:pt x="1606" y="3382"/>
                </a:lnTo>
                <a:lnTo>
                  <a:pt x="1825" y="3090"/>
                </a:lnTo>
                <a:lnTo>
                  <a:pt x="2069" y="2798"/>
                </a:lnTo>
                <a:lnTo>
                  <a:pt x="2361" y="2506"/>
                </a:lnTo>
                <a:lnTo>
                  <a:pt x="2726" y="2190"/>
                </a:lnTo>
                <a:lnTo>
                  <a:pt x="3163" y="1849"/>
                </a:lnTo>
                <a:lnTo>
                  <a:pt x="3674" y="1509"/>
                </a:lnTo>
                <a:lnTo>
                  <a:pt x="4210" y="1217"/>
                </a:lnTo>
                <a:lnTo>
                  <a:pt x="4502" y="1071"/>
                </a:lnTo>
                <a:lnTo>
                  <a:pt x="4794" y="949"/>
                </a:lnTo>
                <a:lnTo>
                  <a:pt x="5110" y="852"/>
                </a:lnTo>
                <a:lnTo>
                  <a:pt x="5402" y="754"/>
                </a:lnTo>
                <a:lnTo>
                  <a:pt x="5718" y="681"/>
                </a:lnTo>
                <a:lnTo>
                  <a:pt x="6035" y="633"/>
                </a:lnTo>
                <a:lnTo>
                  <a:pt x="6400" y="608"/>
                </a:lnTo>
                <a:lnTo>
                  <a:pt x="6789" y="584"/>
                </a:lnTo>
                <a:close/>
                <a:moveTo>
                  <a:pt x="11704" y="10998"/>
                </a:moveTo>
                <a:lnTo>
                  <a:pt x="11923" y="11315"/>
                </a:lnTo>
                <a:lnTo>
                  <a:pt x="11874" y="11339"/>
                </a:lnTo>
                <a:lnTo>
                  <a:pt x="11850" y="11363"/>
                </a:lnTo>
                <a:lnTo>
                  <a:pt x="11607" y="11607"/>
                </a:lnTo>
                <a:lnTo>
                  <a:pt x="11339" y="11826"/>
                </a:lnTo>
                <a:lnTo>
                  <a:pt x="11071" y="11996"/>
                </a:lnTo>
                <a:lnTo>
                  <a:pt x="10950" y="12093"/>
                </a:lnTo>
                <a:lnTo>
                  <a:pt x="10925" y="12166"/>
                </a:lnTo>
                <a:lnTo>
                  <a:pt x="10901" y="12239"/>
                </a:lnTo>
                <a:lnTo>
                  <a:pt x="10901" y="12264"/>
                </a:lnTo>
                <a:lnTo>
                  <a:pt x="10974" y="12288"/>
                </a:lnTo>
                <a:lnTo>
                  <a:pt x="11047" y="12288"/>
                </a:lnTo>
                <a:lnTo>
                  <a:pt x="11217" y="12264"/>
                </a:lnTo>
                <a:lnTo>
                  <a:pt x="11363" y="12191"/>
                </a:lnTo>
                <a:lnTo>
                  <a:pt x="11509" y="12093"/>
                </a:lnTo>
                <a:lnTo>
                  <a:pt x="11826" y="11899"/>
                </a:lnTo>
                <a:lnTo>
                  <a:pt x="11972" y="11777"/>
                </a:lnTo>
                <a:lnTo>
                  <a:pt x="11850" y="11899"/>
                </a:lnTo>
                <a:lnTo>
                  <a:pt x="11728" y="11996"/>
                </a:lnTo>
                <a:lnTo>
                  <a:pt x="11485" y="12191"/>
                </a:lnTo>
                <a:lnTo>
                  <a:pt x="11363" y="12288"/>
                </a:lnTo>
                <a:lnTo>
                  <a:pt x="11339" y="12361"/>
                </a:lnTo>
                <a:lnTo>
                  <a:pt x="11339" y="12434"/>
                </a:lnTo>
                <a:lnTo>
                  <a:pt x="11363" y="12483"/>
                </a:lnTo>
                <a:lnTo>
                  <a:pt x="11412" y="12531"/>
                </a:lnTo>
                <a:lnTo>
                  <a:pt x="11485" y="12556"/>
                </a:lnTo>
                <a:lnTo>
                  <a:pt x="11558" y="12531"/>
                </a:lnTo>
                <a:lnTo>
                  <a:pt x="11728" y="12483"/>
                </a:lnTo>
                <a:lnTo>
                  <a:pt x="11874" y="12385"/>
                </a:lnTo>
                <a:lnTo>
                  <a:pt x="12020" y="12288"/>
                </a:lnTo>
                <a:lnTo>
                  <a:pt x="12239" y="12118"/>
                </a:lnTo>
                <a:lnTo>
                  <a:pt x="12361" y="12020"/>
                </a:lnTo>
                <a:lnTo>
                  <a:pt x="12434" y="11899"/>
                </a:lnTo>
                <a:lnTo>
                  <a:pt x="12507" y="11947"/>
                </a:lnTo>
                <a:lnTo>
                  <a:pt x="12288" y="12142"/>
                </a:lnTo>
                <a:lnTo>
                  <a:pt x="12069" y="12337"/>
                </a:lnTo>
                <a:lnTo>
                  <a:pt x="11826" y="12556"/>
                </a:lnTo>
                <a:lnTo>
                  <a:pt x="11728" y="12677"/>
                </a:lnTo>
                <a:lnTo>
                  <a:pt x="11655" y="12823"/>
                </a:lnTo>
                <a:lnTo>
                  <a:pt x="11631" y="12896"/>
                </a:lnTo>
                <a:lnTo>
                  <a:pt x="11680" y="12969"/>
                </a:lnTo>
                <a:lnTo>
                  <a:pt x="11753" y="12994"/>
                </a:lnTo>
                <a:lnTo>
                  <a:pt x="11826" y="12994"/>
                </a:lnTo>
                <a:lnTo>
                  <a:pt x="11972" y="12945"/>
                </a:lnTo>
                <a:lnTo>
                  <a:pt x="12118" y="12848"/>
                </a:lnTo>
                <a:lnTo>
                  <a:pt x="12385" y="12629"/>
                </a:lnTo>
                <a:lnTo>
                  <a:pt x="12604" y="12458"/>
                </a:lnTo>
                <a:lnTo>
                  <a:pt x="12823" y="12264"/>
                </a:lnTo>
                <a:lnTo>
                  <a:pt x="12872" y="12312"/>
                </a:lnTo>
                <a:lnTo>
                  <a:pt x="12604" y="12702"/>
                </a:lnTo>
                <a:lnTo>
                  <a:pt x="12483" y="12848"/>
                </a:lnTo>
                <a:lnTo>
                  <a:pt x="12361" y="12969"/>
                </a:lnTo>
                <a:lnTo>
                  <a:pt x="12215" y="13067"/>
                </a:lnTo>
                <a:lnTo>
                  <a:pt x="12093" y="13213"/>
                </a:lnTo>
                <a:lnTo>
                  <a:pt x="12093" y="13261"/>
                </a:lnTo>
                <a:lnTo>
                  <a:pt x="12093" y="13310"/>
                </a:lnTo>
                <a:lnTo>
                  <a:pt x="12118" y="13334"/>
                </a:lnTo>
                <a:lnTo>
                  <a:pt x="12166" y="13359"/>
                </a:lnTo>
                <a:lnTo>
                  <a:pt x="12312" y="13359"/>
                </a:lnTo>
                <a:lnTo>
                  <a:pt x="12458" y="13334"/>
                </a:lnTo>
                <a:lnTo>
                  <a:pt x="12604" y="13261"/>
                </a:lnTo>
                <a:lnTo>
                  <a:pt x="12750" y="13140"/>
                </a:lnTo>
                <a:lnTo>
                  <a:pt x="12896" y="13042"/>
                </a:lnTo>
                <a:lnTo>
                  <a:pt x="12994" y="12896"/>
                </a:lnTo>
                <a:lnTo>
                  <a:pt x="13115" y="12750"/>
                </a:lnTo>
                <a:lnTo>
                  <a:pt x="13188" y="12604"/>
                </a:lnTo>
                <a:lnTo>
                  <a:pt x="13505" y="12872"/>
                </a:lnTo>
                <a:lnTo>
                  <a:pt x="13407" y="12945"/>
                </a:lnTo>
                <a:lnTo>
                  <a:pt x="13310" y="13018"/>
                </a:lnTo>
                <a:lnTo>
                  <a:pt x="13115" y="13213"/>
                </a:lnTo>
                <a:lnTo>
                  <a:pt x="12896" y="13359"/>
                </a:lnTo>
                <a:lnTo>
                  <a:pt x="12677" y="13529"/>
                </a:lnTo>
                <a:lnTo>
                  <a:pt x="12653" y="13553"/>
                </a:lnTo>
                <a:lnTo>
                  <a:pt x="12629" y="13602"/>
                </a:lnTo>
                <a:lnTo>
                  <a:pt x="12653" y="13651"/>
                </a:lnTo>
                <a:lnTo>
                  <a:pt x="12677" y="13699"/>
                </a:lnTo>
                <a:lnTo>
                  <a:pt x="12750" y="13724"/>
                </a:lnTo>
                <a:lnTo>
                  <a:pt x="12848" y="13748"/>
                </a:lnTo>
                <a:lnTo>
                  <a:pt x="12921" y="13748"/>
                </a:lnTo>
                <a:lnTo>
                  <a:pt x="12994" y="13724"/>
                </a:lnTo>
                <a:lnTo>
                  <a:pt x="13140" y="13651"/>
                </a:lnTo>
                <a:lnTo>
                  <a:pt x="13286" y="13578"/>
                </a:lnTo>
                <a:lnTo>
                  <a:pt x="13407" y="13480"/>
                </a:lnTo>
                <a:lnTo>
                  <a:pt x="13553" y="13383"/>
                </a:lnTo>
                <a:lnTo>
                  <a:pt x="13675" y="13237"/>
                </a:lnTo>
                <a:lnTo>
                  <a:pt x="13724" y="13164"/>
                </a:lnTo>
                <a:lnTo>
                  <a:pt x="13748" y="13091"/>
                </a:lnTo>
                <a:lnTo>
                  <a:pt x="13943" y="13286"/>
                </a:lnTo>
                <a:lnTo>
                  <a:pt x="13918" y="13286"/>
                </a:lnTo>
                <a:lnTo>
                  <a:pt x="13772" y="13383"/>
                </a:lnTo>
                <a:lnTo>
                  <a:pt x="13675" y="13505"/>
                </a:lnTo>
                <a:lnTo>
                  <a:pt x="13456" y="13748"/>
                </a:lnTo>
                <a:lnTo>
                  <a:pt x="13237" y="13967"/>
                </a:lnTo>
                <a:lnTo>
                  <a:pt x="13140" y="14064"/>
                </a:lnTo>
                <a:lnTo>
                  <a:pt x="13067" y="14210"/>
                </a:lnTo>
                <a:lnTo>
                  <a:pt x="13042" y="14235"/>
                </a:lnTo>
                <a:lnTo>
                  <a:pt x="13067" y="14259"/>
                </a:lnTo>
                <a:lnTo>
                  <a:pt x="13067" y="14308"/>
                </a:lnTo>
                <a:lnTo>
                  <a:pt x="13115" y="14308"/>
                </a:lnTo>
                <a:lnTo>
                  <a:pt x="13261" y="14259"/>
                </a:lnTo>
                <a:lnTo>
                  <a:pt x="13407" y="14210"/>
                </a:lnTo>
                <a:lnTo>
                  <a:pt x="13651" y="14040"/>
                </a:lnTo>
                <a:lnTo>
                  <a:pt x="13797" y="13918"/>
                </a:lnTo>
                <a:lnTo>
                  <a:pt x="13943" y="13797"/>
                </a:lnTo>
                <a:lnTo>
                  <a:pt x="14064" y="13626"/>
                </a:lnTo>
                <a:lnTo>
                  <a:pt x="14137" y="13480"/>
                </a:lnTo>
                <a:lnTo>
                  <a:pt x="14332" y="13675"/>
                </a:lnTo>
                <a:lnTo>
                  <a:pt x="14186" y="13918"/>
                </a:lnTo>
                <a:lnTo>
                  <a:pt x="14089" y="14040"/>
                </a:lnTo>
                <a:lnTo>
                  <a:pt x="13991" y="14137"/>
                </a:lnTo>
                <a:lnTo>
                  <a:pt x="13870" y="14235"/>
                </a:lnTo>
                <a:lnTo>
                  <a:pt x="13748" y="14308"/>
                </a:lnTo>
                <a:lnTo>
                  <a:pt x="13626" y="14381"/>
                </a:lnTo>
                <a:lnTo>
                  <a:pt x="13505" y="14454"/>
                </a:lnTo>
                <a:lnTo>
                  <a:pt x="13505" y="14502"/>
                </a:lnTo>
                <a:lnTo>
                  <a:pt x="13480" y="14527"/>
                </a:lnTo>
                <a:lnTo>
                  <a:pt x="13505" y="14600"/>
                </a:lnTo>
                <a:lnTo>
                  <a:pt x="13602" y="14648"/>
                </a:lnTo>
                <a:lnTo>
                  <a:pt x="13675" y="14673"/>
                </a:lnTo>
                <a:lnTo>
                  <a:pt x="13772" y="14673"/>
                </a:lnTo>
                <a:lnTo>
                  <a:pt x="13894" y="14648"/>
                </a:lnTo>
                <a:lnTo>
                  <a:pt x="14089" y="14551"/>
                </a:lnTo>
                <a:lnTo>
                  <a:pt x="14235" y="14454"/>
                </a:lnTo>
                <a:lnTo>
                  <a:pt x="14356" y="14356"/>
                </a:lnTo>
                <a:lnTo>
                  <a:pt x="14454" y="14235"/>
                </a:lnTo>
                <a:lnTo>
                  <a:pt x="14575" y="14113"/>
                </a:lnTo>
                <a:lnTo>
                  <a:pt x="14648" y="13967"/>
                </a:lnTo>
                <a:lnTo>
                  <a:pt x="14867" y="14210"/>
                </a:lnTo>
                <a:lnTo>
                  <a:pt x="14843" y="14210"/>
                </a:lnTo>
                <a:lnTo>
                  <a:pt x="14721" y="14259"/>
                </a:lnTo>
                <a:lnTo>
                  <a:pt x="14624" y="14332"/>
                </a:lnTo>
                <a:lnTo>
                  <a:pt x="14454" y="14527"/>
                </a:lnTo>
                <a:lnTo>
                  <a:pt x="14235" y="14746"/>
                </a:lnTo>
                <a:lnTo>
                  <a:pt x="14113" y="14867"/>
                </a:lnTo>
                <a:lnTo>
                  <a:pt x="13991" y="14940"/>
                </a:lnTo>
                <a:lnTo>
                  <a:pt x="13967" y="14989"/>
                </a:lnTo>
                <a:lnTo>
                  <a:pt x="13967" y="15038"/>
                </a:lnTo>
                <a:lnTo>
                  <a:pt x="14016" y="15086"/>
                </a:lnTo>
                <a:lnTo>
                  <a:pt x="14064" y="15086"/>
                </a:lnTo>
                <a:lnTo>
                  <a:pt x="14356" y="15013"/>
                </a:lnTo>
                <a:lnTo>
                  <a:pt x="14478" y="14940"/>
                </a:lnTo>
                <a:lnTo>
                  <a:pt x="14624" y="14867"/>
                </a:lnTo>
                <a:lnTo>
                  <a:pt x="14867" y="14648"/>
                </a:lnTo>
                <a:lnTo>
                  <a:pt x="14965" y="14527"/>
                </a:lnTo>
                <a:lnTo>
                  <a:pt x="15038" y="14405"/>
                </a:lnTo>
                <a:lnTo>
                  <a:pt x="15038" y="14381"/>
                </a:lnTo>
                <a:lnTo>
                  <a:pt x="15330" y="14673"/>
                </a:lnTo>
                <a:lnTo>
                  <a:pt x="15111" y="14867"/>
                </a:lnTo>
                <a:lnTo>
                  <a:pt x="14892" y="15062"/>
                </a:lnTo>
                <a:lnTo>
                  <a:pt x="14648" y="15232"/>
                </a:lnTo>
                <a:lnTo>
                  <a:pt x="14527" y="15330"/>
                </a:lnTo>
                <a:lnTo>
                  <a:pt x="14429" y="15427"/>
                </a:lnTo>
                <a:lnTo>
                  <a:pt x="14405" y="15451"/>
                </a:lnTo>
                <a:lnTo>
                  <a:pt x="14405" y="15500"/>
                </a:lnTo>
                <a:lnTo>
                  <a:pt x="14429" y="15524"/>
                </a:lnTo>
                <a:lnTo>
                  <a:pt x="14454" y="15549"/>
                </a:lnTo>
                <a:lnTo>
                  <a:pt x="14624" y="15573"/>
                </a:lnTo>
                <a:lnTo>
                  <a:pt x="14770" y="15549"/>
                </a:lnTo>
                <a:lnTo>
                  <a:pt x="14940" y="15476"/>
                </a:lnTo>
                <a:lnTo>
                  <a:pt x="15086" y="15378"/>
                </a:lnTo>
                <a:lnTo>
                  <a:pt x="15232" y="15281"/>
                </a:lnTo>
                <a:lnTo>
                  <a:pt x="15354" y="15159"/>
                </a:lnTo>
                <a:lnTo>
                  <a:pt x="15573" y="14916"/>
                </a:lnTo>
                <a:lnTo>
                  <a:pt x="15743" y="15111"/>
                </a:lnTo>
                <a:lnTo>
                  <a:pt x="15476" y="15378"/>
                </a:lnTo>
                <a:lnTo>
                  <a:pt x="15330" y="15476"/>
                </a:lnTo>
                <a:lnTo>
                  <a:pt x="15184" y="15573"/>
                </a:lnTo>
                <a:lnTo>
                  <a:pt x="15038" y="15670"/>
                </a:lnTo>
                <a:lnTo>
                  <a:pt x="14892" y="15792"/>
                </a:lnTo>
                <a:lnTo>
                  <a:pt x="14843" y="15840"/>
                </a:lnTo>
                <a:lnTo>
                  <a:pt x="14867" y="15913"/>
                </a:lnTo>
                <a:lnTo>
                  <a:pt x="14892" y="15986"/>
                </a:lnTo>
                <a:lnTo>
                  <a:pt x="14940" y="16011"/>
                </a:lnTo>
                <a:lnTo>
                  <a:pt x="15038" y="16035"/>
                </a:lnTo>
                <a:lnTo>
                  <a:pt x="15159" y="16011"/>
                </a:lnTo>
                <a:lnTo>
                  <a:pt x="15354" y="15962"/>
                </a:lnTo>
                <a:lnTo>
                  <a:pt x="15524" y="15865"/>
                </a:lnTo>
                <a:lnTo>
                  <a:pt x="15695" y="15767"/>
                </a:lnTo>
                <a:lnTo>
                  <a:pt x="15889" y="15597"/>
                </a:lnTo>
                <a:lnTo>
                  <a:pt x="16060" y="15427"/>
                </a:lnTo>
                <a:lnTo>
                  <a:pt x="16352" y="15694"/>
                </a:lnTo>
                <a:lnTo>
                  <a:pt x="16181" y="15865"/>
                </a:lnTo>
                <a:lnTo>
                  <a:pt x="16011" y="16011"/>
                </a:lnTo>
                <a:lnTo>
                  <a:pt x="15743" y="16157"/>
                </a:lnTo>
                <a:lnTo>
                  <a:pt x="15500" y="16303"/>
                </a:lnTo>
                <a:lnTo>
                  <a:pt x="15451" y="16327"/>
                </a:lnTo>
                <a:lnTo>
                  <a:pt x="15451" y="16376"/>
                </a:lnTo>
                <a:lnTo>
                  <a:pt x="15476" y="16400"/>
                </a:lnTo>
                <a:lnTo>
                  <a:pt x="15524" y="16424"/>
                </a:lnTo>
                <a:lnTo>
                  <a:pt x="15719" y="16424"/>
                </a:lnTo>
                <a:lnTo>
                  <a:pt x="15889" y="16449"/>
                </a:lnTo>
                <a:lnTo>
                  <a:pt x="16084" y="16400"/>
                </a:lnTo>
                <a:lnTo>
                  <a:pt x="16254" y="16351"/>
                </a:lnTo>
                <a:lnTo>
                  <a:pt x="16400" y="16254"/>
                </a:lnTo>
                <a:lnTo>
                  <a:pt x="16522" y="16157"/>
                </a:lnTo>
                <a:lnTo>
                  <a:pt x="16498" y="16254"/>
                </a:lnTo>
                <a:lnTo>
                  <a:pt x="16400" y="16376"/>
                </a:lnTo>
                <a:lnTo>
                  <a:pt x="16279" y="16473"/>
                </a:lnTo>
                <a:lnTo>
                  <a:pt x="16133" y="16546"/>
                </a:lnTo>
                <a:lnTo>
                  <a:pt x="15987" y="16619"/>
                </a:lnTo>
                <a:lnTo>
                  <a:pt x="15768" y="16668"/>
                </a:lnTo>
                <a:lnTo>
                  <a:pt x="15451" y="16765"/>
                </a:lnTo>
                <a:lnTo>
                  <a:pt x="15427" y="16692"/>
                </a:lnTo>
                <a:lnTo>
                  <a:pt x="15354" y="16643"/>
                </a:lnTo>
                <a:lnTo>
                  <a:pt x="15208" y="16546"/>
                </a:lnTo>
                <a:lnTo>
                  <a:pt x="15062" y="16400"/>
                </a:lnTo>
                <a:lnTo>
                  <a:pt x="14770" y="16132"/>
                </a:lnTo>
                <a:lnTo>
                  <a:pt x="14016" y="15524"/>
                </a:lnTo>
                <a:lnTo>
                  <a:pt x="13626" y="15159"/>
                </a:lnTo>
                <a:lnTo>
                  <a:pt x="13261" y="14770"/>
                </a:lnTo>
                <a:lnTo>
                  <a:pt x="12556" y="14016"/>
                </a:lnTo>
                <a:lnTo>
                  <a:pt x="12312" y="13772"/>
                </a:lnTo>
                <a:lnTo>
                  <a:pt x="12045" y="13553"/>
                </a:lnTo>
                <a:lnTo>
                  <a:pt x="11485" y="13140"/>
                </a:lnTo>
                <a:lnTo>
                  <a:pt x="11217" y="12921"/>
                </a:lnTo>
                <a:lnTo>
                  <a:pt x="10950" y="12677"/>
                </a:lnTo>
                <a:lnTo>
                  <a:pt x="10707" y="12434"/>
                </a:lnTo>
                <a:lnTo>
                  <a:pt x="10512" y="12166"/>
                </a:lnTo>
                <a:lnTo>
                  <a:pt x="10828" y="11899"/>
                </a:lnTo>
                <a:lnTo>
                  <a:pt x="11144" y="11607"/>
                </a:lnTo>
                <a:lnTo>
                  <a:pt x="11436" y="11315"/>
                </a:lnTo>
                <a:lnTo>
                  <a:pt x="11704" y="10998"/>
                </a:lnTo>
                <a:close/>
                <a:moveTo>
                  <a:pt x="6400" y="0"/>
                </a:moveTo>
                <a:lnTo>
                  <a:pt x="5791" y="73"/>
                </a:lnTo>
                <a:lnTo>
                  <a:pt x="5183" y="170"/>
                </a:lnTo>
                <a:lnTo>
                  <a:pt x="4891" y="243"/>
                </a:lnTo>
                <a:lnTo>
                  <a:pt x="4599" y="341"/>
                </a:lnTo>
                <a:lnTo>
                  <a:pt x="4258" y="462"/>
                </a:lnTo>
                <a:lnTo>
                  <a:pt x="3918" y="633"/>
                </a:lnTo>
                <a:lnTo>
                  <a:pt x="3601" y="827"/>
                </a:lnTo>
                <a:lnTo>
                  <a:pt x="3285" y="1022"/>
                </a:lnTo>
                <a:lnTo>
                  <a:pt x="2969" y="1241"/>
                </a:lnTo>
                <a:lnTo>
                  <a:pt x="2677" y="1484"/>
                </a:lnTo>
                <a:lnTo>
                  <a:pt x="2117" y="1971"/>
                </a:lnTo>
                <a:lnTo>
                  <a:pt x="1850" y="2239"/>
                </a:lnTo>
                <a:lnTo>
                  <a:pt x="1606" y="2506"/>
                </a:lnTo>
                <a:lnTo>
                  <a:pt x="1363" y="2798"/>
                </a:lnTo>
                <a:lnTo>
                  <a:pt x="1168" y="3066"/>
                </a:lnTo>
                <a:lnTo>
                  <a:pt x="949" y="3382"/>
                </a:lnTo>
                <a:lnTo>
                  <a:pt x="779" y="3699"/>
                </a:lnTo>
                <a:lnTo>
                  <a:pt x="609" y="4015"/>
                </a:lnTo>
                <a:lnTo>
                  <a:pt x="463" y="4331"/>
                </a:lnTo>
                <a:lnTo>
                  <a:pt x="341" y="4672"/>
                </a:lnTo>
                <a:lnTo>
                  <a:pt x="244" y="5013"/>
                </a:lnTo>
                <a:lnTo>
                  <a:pt x="146" y="5353"/>
                </a:lnTo>
                <a:lnTo>
                  <a:pt x="73" y="5718"/>
                </a:lnTo>
                <a:lnTo>
                  <a:pt x="25" y="6083"/>
                </a:lnTo>
                <a:lnTo>
                  <a:pt x="0" y="6448"/>
                </a:lnTo>
                <a:lnTo>
                  <a:pt x="0" y="6813"/>
                </a:lnTo>
                <a:lnTo>
                  <a:pt x="0" y="7203"/>
                </a:lnTo>
                <a:lnTo>
                  <a:pt x="25" y="7592"/>
                </a:lnTo>
                <a:lnTo>
                  <a:pt x="98" y="7957"/>
                </a:lnTo>
                <a:lnTo>
                  <a:pt x="171" y="8346"/>
                </a:lnTo>
                <a:lnTo>
                  <a:pt x="268" y="8711"/>
                </a:lnTo>
                <a:lnTo>
                  <a:pt x="390" y="9076"/>
                </a:lnTo>
                <a:lnTo>
                  <a:pt x="560" y="9441"/>
                </a:lnTo>
                <a:lnTo>
                  <a:pt x="730" y="9782"/>
                </a:lnTo>
                <a:lnTo>
                  <a:pt x="925" y="10122"/>
                </a:lnTo>
                <a:lnTo>
                  <a:pt x="1168" y="10463"/>
                </a:lnTo>
                <a:lnTo>
                  <a:pt x="1436" y="10804"/>
                </a:lnTo>
                <a:lnTo>
                  <a:pt x="1704" y="11096"/>
                </a:lnTo>
                <a:lnTo>
                  <a:pt x="1996" y="11363"/>
                </a:lnTo>
                <a:lnTo>
                  <a:pt x="2312" y="11631"/>
                </a:lnTo>
                <a:lnTo>
                  <a:pt x="2628" y="11874"/>
                </a:lnTo>
                <a:lnTo>
                  <a:pt x="2969" y="12093"/>
                </a:lnTo>
                <a:lnTo>
                  <a:pt x="3334" y="12312"/>
                </a:lnTo>
                <a:lnTo>
                  <a:pt x="3747" y="12531"/>
                </a:lnTo>
                <a:lnTo>
                  <a:pt x="4161" y="12726"/>
                </a:lnTo>
                <a:lnTo>
                  <a:pt x="4599" y="12896"/>
                </a:lnTo>
                <a:lnTo>
                  <a:pt x="5037" y="13042"/>
                </a:lnTo>
                <a:lnTo>
                  <a:pt x="5499" y="13164"/>
                </a:lnTo>
                <a:lnTo>
                  <a:pt x="5937" y="13261"/>
                </a:lnTo>
                <a:lnTo>
                  <a:pt x="6400" y="13334"/>
                </a:lnTo>
                <a:lnTo>
                  <a:pt x="6862" y="13383"/>
                </a:lnTo>
                <a:lnTo>
                  <a:pt x="7324" y="13383"/>
                </a:lnTo>
                <a:lnTo>
                  <a:pt x="7787" y="13334"/>
                </a:lnTo>
                <a:lnTo>
                  <a:pt x="8225" y="13261"/>
                </a:lnTo>
                <a:lnTo>
                  <a:pt x="8638" y="13140"/>
                </a:lnTo>
                <a:lnTo>
                  <a:pt x="9076" y="12994"/>
                </a:lnTo>
                <a:lnTo>
                  <a:pt x="9466" y="12799"/>
                </a:lnTo>
                <a:lnTo>
                  <a:pt x="9879" y="12580"/>
                </a:lnTo>
                <a:lnTo>
                  <a:pt x="10269" y="12337"/>
                </a:lnTo>
                <a:lnTo>
                  <a:pt x="10293" y="12458"/>
                </a:lnTo>
                <a:lnTo>
                  <a:pt x="10317" y="12580"/>
                </a:lnTo>
                <a:lnTo>
                  <a:pt x="10390" y="12677"/>
                </a:lnTo>
                <a:lnTo>
                  <a:pt x="10463" y="12775"/>
                </a:lnTo>
                <a:lnTo>
                  <a:pt x="10658" y="12969"/>
                </a:lnTo>
                <a:lnTo>
                  <a:pt x="10828" y="13140"/>
                </a:lnTo>
                <a:lnTo>
                  <a:pt x="11120" y="13383"/>
                </a:lnTo>
                <a:lnTo>
                  <a:pt x="11412" y="13602"/>
                </a:lnTo>
                <a:lnTo>
                  <a:pt x="11704" y="13845"/>
                </a:lnTo>
                <a:lnTo>
                  <a:pt x="11972" y="14089"/>
                </a:lnTo>
                <a:lnTo>
                  <a:pt x="12385" y="14502"/>
                </a:lnTo>
                <a:lnTo>
                  <a:pt x="12775" y="14916"/>
                </a:lnTo>
                <a:lnTo>
                  <a:pt x="13164" y="15330"/>
                </a:lnTo>
                <a:lnTo>
                  <a:pt x="13553" y="15743"/>
                </a:lnTo>
                <a:lnTo>
                  <a:pt x="13772" y="15938"/>
                </a:lnTo>
                <a:lnTo>
                  <a:pt x="13991" y="16132"/>
                </a:lnTo>
                <a:lnTo>
                  <a:pt x="14429" y="16473"/>
                </a:lnTo>
                <a:lnTo>
                  <a:pt x="14770" y="16789"/>
                </a:lnTo>
                <a:lnTo>
                  <a:pt x="14916" y="16935"/>
                </a:lnTo>
                <a:lnTo>
                  <a:pt x="15111" y="17081"/>
                </a:lnTo>
                <a:lnTo>
                  <a:pt x="15184" y="17106"/>
                </a:lnTo>
                <a:lnTo>
                  <a:pt x="15232" y="17154"/>
                </a:lnTo>
                <a:lnTo>
                  <a:pt x="15305" y="17179"/>
                </a:lnTo>
                <a:lnTo>
                  <a:pt x="15451" y="17227"/>
                </a:lnTo>
                <a:lnTo>
                  <a:pt x="15646" y="17203"/>
                </a:lnTo>
                <a:lnTo>
                  <a:pt x="15841" y="17179"/>
                </a:lnTo>
                <a:lnTo>
                  <a:pt x="16035" y="17106"/>
                </a:lnTo>
                <a:lnTo>
                  <a:pt x="16230" y="17033"/>
                </a:lnTo>
                <a:lnTo>
                  <a:pt x="16498" y="16911"/>
                </a:lnTo>
                <a:lnTo>
                  <a:pt x="16644" y="16814"/>
                </a:lnTo>
                <a:lnTo>
                  <a:pt x="16790" y="16668"/>
                </a:lnTo>
                <a:lnTo>
                  <a:pt x="16911" y="16497"/>
                </a:lnTo>
                <a:lnTo>
                  <a:pt x="17009" y="16327"/>
                </a:lnTo>
                <a:lnTo>
                  <a:pt x="17057" y="16132"/>
                </a:lnTo>
                <a:lnTo>
                  <a:pt x="17082" y="15938"/>
                </a:lnTo>
                <a:lnTo>
                  <a:pt x="17057" y="15840"/>
                </a:lnTo>
                <a:lnTo>
                  <a:pt x="17033" y="15767"/>
                </a:lnTo>
                <a:lnTo>
                  <a:pt x="17009" y="15670"/>
                </a:lnTo>
                <a:lnTo>
                  <a:pt x="16936" y="15597"/>
                </a:lnTo>
                <a:lnTo>
                  <a:pt x="16887" y="15549"/>
                </a:lnTo>
                <a:lnTo>
                  <a:pt x="15500" y="14137"/>
                </a:lnTo>
                <a:lnTo>
                  <a:pt x="14819" y="13432"/>
                </a:lnTo>
                <a:lnTo>
                  <a:pt x="14089" y="12750"/>
                </a:lnTo>
                <a:lnTo>
                  <a:pt x="13772" y="12458"/>
                </a:lnTo>
                <a:lnTo>
                  <a:pt x="13432" y="12166"/>
                </a:lnTo>
                <a:lnTo>
                  <a:pt x="13091" y="11899"/>
                </a:lnTo>
                <a:lnTo>
                  <a:pt x="12775" y="11582"/>
                </a:lnTo>
                <a:lnTo>
                  <a:pt x="12580" y="11363"/>
                </a:lnTo>
                <a:lnTo>
                  <a:pt x="12385" y="11120"/>
                </a:lnTo>
                <a:lnTo>
                  <a:pt x="12166" y="10901"/>
                </a:lnTo>
                <a:lnTo>
                  <a:pt x="12045" y="10804"/>
                </a:lnTo>
                <a:lnTo>
                  <a:pt x="11923" y="10706"/>
                </a:lnTo>
                <a:lnTo>
                  <a:pt x="12191" y="10317"/>
                </a:lnTo>
                <a:lnTo>
                  <a:pt x="12434" y="9928"/>
                </a:lnTo>
                <a:lnTo>
                  <a:pt x="12629" y="9490"/>
                </a:lnTo>
                <a:lnTo>
                  <a:pt x="12823" y="9076"/>
                </a:lnTo>
                <a:lnTo>
                  <a:pt x="12969" y="8614"/>
                </a:lnTo>
                <a:lnTo>
                  <a:pt x="13091" y="8176"/>
                </a:lnTo>
                <a:lnTo>
                  <a:pt x="13188" y="7713"/>
                </a:lnTo>
                <a:lnTo>
                  <a:pt x="13261" y="7251"/>
                </a:lnTo>
                <a:lnTo>
                  <a:pt x="13310" y="6765"/>
                </a:lnTo>
                <a:lnTo>
                  <a:pt x="13310" y="6302"/>
                </a:lnTo>
                <a:lnTo>
                  <a:pt x="13286" y="5840"/>
                </a:lnTo>
                <a:lnTo>
                  <a:pt x="13237" y="5378"/>
                </a:lnTo>
                <a:lnTo>
                  <a:pt x="13164" y="4891"/>
                </a:lnTo>
                <a:lnTo>
                  <a:pt x="13042" y="4453"/>
                </a:lnTo>
                <a:lnTo>
                  <a:pt x="12896" y="3991"/>
                </a:lnTo>
                <a:lnTo>
                  <a:pt x="12702" y="3553"/>
                </a:lnTo>
                <a:lnTo>
                  <a:pt x="12580" y="3285"/>
                </a:lnTo>
                <a:lnTo>
                  <a:pt x="12434" y="3042"/>
                </a:lnTo>
                <a:lnTo>
                  <a:pt x="12288" y="2798"/>
                </a:lnTo>
                <a:lnTo>
                  <a:pt x="12118" y="2579"/>
                </a:lnTo>
                <a:lnTo>
                  <a:pt x="11753" y="2141"/>
                </a:lnTo>
                <a:lnTo>
                  <a:pt x="11339" y="1728"/>
                </a:lnTo>
                <a:lnTo>
                  <a:pt x="10901" y="1363"/>
                </a:lnTo>
                <a:lnTo>
                  <a:pt x="10415" y="1046"/>
                </a:lnTo>
                <a:lnTo>
                  <a:pt x="9904" y="754"/>
                </a:lnTo>
                <a:lnTo>
                  <a:pt x="9368" y="511"/>
                </a:lnTo>
                <a:lnTo>
                  <a:pt x="8784" y="316"/>
                </a:lnTo>
                <a:lnTo>
                  <a:pt x="8225" y="170"/>
                </a:lnTo>
                <a:lnTo>
                  <a:pt x="7616" y="73"/>
                </a:lnTo>
                <a:lnTo>
                  <a:pt x="7008" y="0"/>
                </a:lnTo>
                <a:close/>
              </a:path>
            </a:pathLst>
          </a:custGeom>
          <a:solidFill>
            <a:schemeClr val="dk1"/>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4" name="Picture 3" descr="A cartoon of hands holding a string of paper people&#10;&#10;Description automatically generated">
            <a:extLst>
              <a:ext uri="{FF2B5EF4-FFF2-40B4-BE49-F238E27FC236}">
                <a16:creationId xmlns:a16="http://schemas.microsoft.com/office/drawing/2014/main" id="{A362493D-0879-4F6A-E582-4E5364242D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71152">
            <a:off x="7207063" y="614325"/>
            <a:ext cx="3836579" cy="4728077"/>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2" descr="Câu hỏi thường gặp">
            <a:extLst>
              <a:ext uri="{FF2B5EF4-FFF2-40B4-BE49-F238E27FC236}">
                <a16:creationId xmlns:a16="http://schemas.microsoft.com/office/drawing/2014/main" id="{E61F7EB2-27E9-1DF4-288F-05D1B887D6C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375" y="214313"/>
            <a:ext cx="1241425" cy="1241425"/>
          </a:xfrm>
          <a:prstGeom prst="rect">
            <a:avLst/>
          </a:prstGeom>
          <a:noFill/>
          <a:extLst>
            <a:ext uri="{909E8E84-426E-40DD-AFC4-6F175D3DCCD1}">
              <a14:hiddenFill xmlns:a14="http://schemas.microsoft.com/office/drawing/2010/main">
                <a:solidFill>
                  <a:srgbClr val="FFFFFF"/>
                </a:solidFill>
              </a14:hiddenFill>
            </a:ext>
          </a:extLst>
        </p:spPr>
      </p:pic>
      <p:sp>
        <p:nvSpPr>
          <p:cNvPr id="84995" name="Rectangle 3">
            <a:extLst>
              <a:ext uri="{FF2B5EF4-FFF2-40B4-BE49-F238E27FC236}">
                <a16:creationId xmlns:a16="http://schemas.microsoft.com/office/drawing/2014/main" id="{7D799DAE-9B69-C0E9-B1FD-5F6B3B6D1F41}"/>
              </a:ext>
            </a:extLst>
          </p:cNvPr>
          <p:cNvSpPr>
            <a:spLocks noChangeArrowheads="1"/>
          </p:cNvSpPr>
          <p:nvPr/>
        </p:nvSpPr>
        <p:spPr bwMode="auto">
          <a:xfrm>
            <a:off x="1601788" y="415925"/>
            <a:ext cx="10194925" cy="873125"/>
          </a:xfrm>
          <a:prstGeom prst="rect">
            <a:avLst/>
          </a:prstGeom>
          <a:noFill/>
          <a:ln w="19050">
            <a:solidFill>
              <a:srgbClr val="FF0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5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Những biểu hiện của sự đa dạng dân tộc và các nền văn hóa khác nhau trên thế giới mà em biết.</a:t>
            </a:r>
          </a:p>
        </p:txBody>
      </p:sp>
      <p:pic>
        <p:nvPicPr>
          <p:cNvPr id="84996" name="Picture 4" descr="kham pha 10 phong tuc ky la nhat tren the gioi hinh anh 2">
            <a:extLst>
              <a:ext uri="{FF2B5EF4-FFF2-40B4-BE49-F238E27FC236}">
                <a16:creationId xmlns:a16="http://schemas.microsoft.com/office/drawing/2014/main" id="{1ED7DFD4-D014-004D-1815-44C937CEDA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400" y="2389188"/>
            <a:ext cx="5378450" cy="4105275"/>
          </a:xfrm>
          <a:prstGeom prst="rect">
            <a:avLst/>
          </a:prstGeom>
          <a:noFill/>
          <a:extLst>
            <a:ext uri="{909E8E84-426E-40DD-AFC4-6F175D3DCCD1}">
              <a14:hiddenFill xmlns:a14="http://schemas.microsoft.com/office/drawing/2010/main">
                <a:solidFill>
                  <a:srgbClr val="FFFFFF"/>
                </a:solidFill>
              </a14:hiddenFill>
            </a:ext>
          </a:extLst>
        </p:spPr>
      </p:pic>
      <p:sp>
        <p:nvSpPr>
          <p:cNvPr id="84997" name="Rectangle 5">
            <a:extLst>
              <a:ext uri="{FF2B5EF4-FFF2-40B4-BE49-F238E27FC236}">
                <a16:creationId xmlns:a16="http://schemas.microsoft.com/office/drawing/2014/main" id="{98A3C66A-4722-300D-177C-F73D84B44009}"/>
              </a:ext>
            </a:extLst>
          </p:cNvPr>
          <p:cNvSpPr>
            <a:spLocks noChangeArrowheads="1"/>
          </p:cNvSpPr>
          <p:nvPr/>
        </p:nvSpPr>
        <p:spPr bwMode="auto">
          <a:xfrm>
            <a:off x="6015038" y="2439988"/>
            <a:ext cx="5670550" cy="762000"/>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Trung Quốc: Chồng cõng vợ đi trên than nóng</a:t>
            </a: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p:txBody>
      </p:sp>
      <p:sp>
        <p:nvSpPr>
          <p:cNvPr id="84998" name="Rectangle 6">
            <a:extLst>
              <a:ext uri="{FF2B5EF4-FFF2-40B4-BE49-F238E27FC236}">
                <a16:creationId xmlns:a16="http://schemas.microsoft.com/office/drawing/2014/main" id="{7BFD9F0A-ABAC-660A-8CE2-3345F54E89A4}"/>
              </a:ext>
            </a:extLst>
          </p:cNvPr>
          <p:cNvSpPr>
            <a:spLocks noChangeArrowheads="1"/>
          </p:cNvSpPr>
          <p:nvPr/>
        </p:nvSpPr>
        <p:spPr bwMode="auto">
          <a:xfrm>
            <a:off x="6257925" y="3532188"/>
            <a:ext cx="5437188" cy="28448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Phong tục chồng cõng vợ và đi trên than đang cháy có ở một số dân tộc tại Trung Quốc.  Mọi người tin rằng, nếu tục lệ này được thực hiện trước khi hai vợ chồng bắt đầu cuộc sống hôn nhân thì người vợ sẽ được may mắn khi vượt cạn, lúc chuyển dạ sẽ bớt đau hơn. Số khác tin rằng truyền thống này sẽ đảm bảo cho một cuộc hôn nhân không căng thẳng và thành công cho các cặp vợ chồng mới cưới.  </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84994"/>
                                        </p:tgtEl>
                                        <p:attrNameLst>
                                          <p:attrName>style.visibility</p:attrName>
                                        </p:attrNameLst>
                                      </p:cBhvr>
                                      <p:to>
                                        <p:strVal val="visible"/>
                                      </p:to>
                                    </p:set>
                                    <p:animEffect transition="in" filter="blinds(horizontal)">
                                      <p:cBhvr>
                                        <p:cTn id="7" dur="500"/>
                                        <p:tgtEl>
                                          <p:spTgt spid="849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84995"/>
                                        </p:tgtEl>
                                        <p:attrNameLst>
                                          <p:attrName>style.visibility</p:attrName>
                                        </p:attrNameLst>
                                      </p:cBhvr>
                                      <p:to>
                                        <p:strVal val="visible"/>
                                      </p:to>
                                    </p:set>
                                    <p:animEffect transition="in" filter="blinds(horizontal)">
                                      <p:cBhvr>
                                        <p:cTn id="12" dur="500"/>
                                        <p:tgtEl>
                                          <p:spTgt spid="8499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84996"/>
                                        </p:tgtEl>
                                        <p:attrNameLst>
                                          <p:attrName>style.visibility</p:attrName>
                                        </p:attrNameLst>
                                      </p:cBhvr>
                                      <p:to>
                                        <p:strVal val="visible"/>
                                      </p:to>
                                    </p:set>
                                    <p:animEffect transition="in" filter="blinds(horizontal)">
                                      <p:cBhvr>
                                        <p:cTn id="17" dur="500"/>
                                        <p:tgtEl>
                                          <p:spTgt spid="8499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84997"/>
                                        </p:tgtEl>
                                        <p:attrNameLst>
                                          <p:attrName>style.visibility</p:attrName>
                                        </p:attrNameLst>
                                      </p:cBhvr>
                                      <p:to>
                                        <p:strVal val="visible"/>
                                      </p:to>
                                    </p:set>
                                    <p:animEffect transition="in" filter="blinds(horizontal)">
                                      <p:cBhvr>
                                        <p:cTn id="22" dur="500"/>
                                        <p:tgtEl>
                                          <p:spTgt spid="8499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84998"/>
                                        </p:tgtEl>
                                        <p:attrNameLst>
                                          <p:attrName>style.visibility</p:attrName>
                                        </p:attrNameLst>
                                      </p:cBhvr>
                                      <p:to>
                                        <p:strVal val="visible"/>
                                      </p:to>
                                    </p:set>
                                    <p:animEffect transition="in" filter="blinds(horizontal)">
                                      <p:cBhvr>
                                        <p:cTn id="27" dur="500"/>
                                        <p:tgtEl>
                                          <p:spTgt spid="849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animBg="1"/>
      <p:bldP spid="84997" grpId="0" animBg="1"/>
      <p:bldP spid="8499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98"/>
        <p:cNvGrpSpPr/>
        <p:nvPr/>
      </p:nvGrpSpPr>
      <p:grpSpPr>
        <a:xfrm>
          <a:off x="0" y="0"/>
          <a:ext cx="0" cy="0"/>
          <a:chOff x="0" y="0"/>
          <a:chExt cx="0" cy="0"/>
        </a:xfrm>
      </p:grpSpPr>
      <p:pic>
        <p:nvPicPr>
          <p:cNvPr id="8" name="Picture 7">
            <a:extLst>
              <a:ext uri="{FF2B5EF4-FFF2-40B4-BE49-F238E27FC236}">
                <a16:creationId xmlns:a16="http://schemas.microsoft.com/office/drawing/2014/main" id="{4FED88B4-1A4F-499E-AD63-AD34F97937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48930" y="560819"/>
            <a:ext cx="8220290" cy="3232706"/>
          </a:xfrm>
          <a:prstGeom prst="rect">
            <a:avLst/>
          </a:prstGeom>
          <a:ln>
            <a:noFill/>
          </a:ln>
          <a:effectLst>
            <a:softEdge rad="112500"/>
          </a:effectLst>
        </p:spPr>
      </p:pic>
      <p:sp>
        <p:nvSpPr>
          <p:cNvPr id="9" name="Rounded Rectangle 8">
            <a:extLst>
              <a:ext uri="{FF2B5EF4-FFF2-40B4-BE49-F238E27FC236}">
                <a16:creationId xmlns:a16="http://schemas.microsoft.com/office/drawing/2014/main" id="{3BCC37EF-C4A1-460A-B461-0086E0E263E1}"/>
              </a:ext>
            </a:extLst>
          </p:cNvPr>
          <p:cNvSpPr/>
          <p:nvPr/>
        </p:nvSpPr>
        <p:spPr>
          <a:xfrm>
            <a:off x="2867127" y="3258519"/>
            <a:ext cx="6983895" cy="2292626"/>
          </a:xfrm>
          <a:prstGeom prst="round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a:ln>
                  <a:noFill/>
                </a:ln>
                <a:solidFill>
                  <a:prstClr val="white"/>
                </a:solidFill>
                <a:effectLst/>
                <a:uLnTx/>
                <a:uFillTx/>
                <a:latin typeface="UTM Cookies" panose="02040603050506020204" pitchFamily="18" charset="0"/>
                <a:ea typeface="微软雅黑"/>
                <a:cs typeface="Calibri" panose="020F0502020204030204" pitchFamily="34" charset="0"/>
              </a:rPr>
              <a:t>KHỞI ĐỘNG</a:t>
            </a:r>
            <a:endParaRPr kumimoji="0" lang="en-VN" sz="8000" b="1" i="0" u="none" strike="noStrike" kern="1200" cap="none" spc="0" normalizeH="0" baseline="0" noProof="0" dirty="0">
              <a:ln>
                <a:noFill/>
              </a:ln>
              <a:solidFill>
                <a:prstClr val="white"/>
              </a:solidFill>
              <a:effectLst/>
              <a:uLnTx/>
              <a:uFillTx/>
              <a:latin typeface="UTM Cookies" panose="02040603050506020204" pitchFamily="18" charset="0"/>
              <a:ea typeface="微软雅黑"/>
              <a:cs typeface="Calibri" panose="020F0502020204030204" pitchFamily="34" charset="0"/>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airplan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a:extLst>
              <a:ext uri="{FF2B5EF4-FFF2-40B4-BE49-F238E27FC236}">
                <a16:creationId xmlns:a16="http://schemas.microsoft.com/office/drawing/2014/main" id="{F50416AD-7B7A-106A-7CE4-9E7E56BD08CF}"/>
              </a:ext>
            </a:extLst>
          </p:cNvPr>
          <p:cNvSpPr>
            <a:spLocks noChangeArrowheads="1"/>
          </p:cNvSpPr>
          <p:nvPr/>
        </p:nvSpPr>
        <p:spPr bwMode="auto">
          <a:xfrm>
            <a:off x="6116638" y="1760538"/>
            <a:ext cx="5670550" cy="427037"/>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Đức: Đập vỡ đồ sứ để đem lại may mắn</a:t>
            </a: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p:txBody>
      </p:sp>
      <p:sp>
        <p:nvSpPr>
          <p:cNvPr id="86019" name="Rectangle 3">
            <a:extLst>
              <a:ext uri="{FF2B5EF4-FFF2-40B4-BE49-F238E27FC236}">
                <a16:creationId xmlns:a16="http://schemas.microsoft.com/office/drawing/2014/main" id="{ED200334-3DFA-E7A1-95D1-31D121A34F4C}"/>
              </a:ext>
            </a:extLst>
          </p:cNvPr>
          <p:cNvSpPr>
            <a:spLocks noChangeArrowheads="1"/>
          </p:cNvSpPr>
          <p:nvPr/>
        </p:nvSpPr>
        <p:spPr bwMode="auto">
          <a:xfrm>
            <a:off x="6257925" y="2490788"/>
            <a:ext cx="5437188" cy="3786187"/>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Việc đập vỡ đồ sứ để cầu may phải do gia đình, bạn bè của một cặp đôi mới cưới làm. Khi cặp đôi kết hôn, gia đình và bạn bè thân nhất của họ đập vỡ đồ sứ và để cặp đôi dọn dẹp sau đó.</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Ý nghĩa ẩn sau truyền thống này là để đảm bảo rằng cặp đôi có thể làm việc cùng nhau, giúp gắn kết họ lại với nhau và thể hiện rằng, dù cuộc sống có bộn bề khó khăn thì họ có thể cùng nhau dọn dẹp chúng</a:t>
            </a:r>
          </a:p>
        </p:txBody>
      </p:sp>
      <p:pic>
        <p:nvPicPr>
          <p:cNvPr id="86020" name="Picture 4" descr="kham pha 10 phong tuc ky la nhat tren the gioi hinh anh 3">
            <a:extLst>
              <a:ext uri="{FF2B5EF4-FFF2-40B4-BE49-F238E27FC236}">
                <a16:creationId xmlns:a16="http://schemas.microsoft.com/office/drawing/2014/main" id="{3E9F64C5-5125-A079-1089-1849C25C2C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5588" y="1689100"/>
            <a:ext cx="5470525" cy="4930775"/>
          </a:xfrm>
          <a:prstGeom prst="rect">
            <a:avLst/>
          </a:prstGeom>
          <a:noFill/>
          <a:extLst>
            <a:ext uri="{909E8E84-426E-40DD-AFC4-6F175D3DCCD1}">
              <a14:hiddenFill xmlns:a14="http://schemas.microsoft.com/office/drawing/2010/main">
                <a:solidFill>
                  <a:srgbClr val="FFFFFF"/>
                </a:solidFill>
              </a14:hiddenFill>
            </a:ext>
          </a:extLst>
        </p:spPr>
      </p:pic>
      <p:pic>
        <p:nvPicPr>
          <p:cNvPr id="86021" name="Picture 5" descr="Câu hỏi thường gặp">
            <a:extLst>
              <a:ext uri="{FF2B5EF4-FFF2-40B4-BE49-F238E27FC236}">
                <a16:creationId xmlns:a16="http://schemas.microsoft.com/office/drawing/2014/main" id="{A11784E0-8BB3-3C63-F93C-8AC0485852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 y="214313"/>
            <a:ext cx="1241425" cy="1241425"/>
          </a:xfrm>
          <a:prstGeom prst="rect">
            <a:avLst/>
          </a:prstGeom>
          <a:noFill/>
          <a:extLst>
            <a:ext uri="{909E8E84-426E-40DD-AFC4-6F175D3DCCD1}">
              <a14:hiddenFill xmlns:a14="http://schemas.microsoft.com/office/drawing/2010/main">
                <a:solidFill>
                  <a:srgbClr val="FFFFFF"/>
                </a:solidFill>
              </a14:hiddenFill>
            </a:ext>
          </a:extLst>
        </p:spPr>
      </p:pic>
      <p:sp>
        <p:nvSpPr>
          <p:cNvPr id="86022" name="Rectangle 6">
            <a:extLst>
              <a:ext uri="{FF2B5EF4-FFF2-40B4-BE49-F238E27FC236}">
                <a16:creationId xmlns:a16="http://schemas.microsoft.com/office/drawing/2014/main" id="{F74E3827-DC9C-DC97-44AD-4295ADA44888}"/>
              </a:ext>
            </a:extLst>
          </p:cNvPr>
          <p:cNvSpPr>
            <a:spLocks noChangeArrowheads="1"/>
          </p:cNvSpPr>
          <p:nvPr/>
        </p:nvSpPr>
        <p:spPr bwMode="auto">
          <a:xfrm>
            <a:off x="1601788" y="415925"/>
            <a:ext cx="10194925" cy="873125"/>
          </a:xfrm>
          <a:prstGeom prst="rect">
            <a:avLst/>
          </a:prstGeom>
          <a:noFill/>
          <a:ln w="19050">
            <a:solidFill>
              <a:srgbClr val="FF0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5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Những biểu hiện của sự đa dạng dân tộc và các nền văn hóa khác nhau trên thế giới mà em biết.</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86020"/>
                                        </p:tgtEl>
                                        <p:attrNameLst>
                                          <p:attrName>style.visibility</p:attrName>
                                        </p:attrNameLst>
                                      </p:cBhvr>
                                      <p:to>
                                        <p:strVal val="visible"/>
                                      </p:to>
                                    </p:set>
                                    <p:animEffect transition="in" filter="blinds(horizontal)">
                                      <p:cBhvr>
                                        <p:cTn id="7" dur="500"/>
                                        <p:tgtEl>
                                          <p:spTgt spid="860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86018"/>
                                        </p:tgtEl>
                                        <p:attrNameLst>
                                          <p:attrName>style.visibility</p:attrName>
                                        </p:attrNameLst>
                                      </p:cBhvr>
                                      <p:to>
                                        <p:strVal val="visible"/>
                                      </p:to>
                                    </p:set>
                                    <p:animEffect transition="in" filter="blinds(horizontal)">
                                      <p:cBhvr>
                                        <p:cTn id="12" dur="500"/>
                                        <p:tgtEl>
                                          <p:spTgt spid="8601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86019"/>
                                        </p:tgtEl>
                                        <p:attrNameLst>
                                          <p:attrName>style.visibility</p:attrName>
                                        </p:attrNameLst>
                                      </p:cBhvr>
                                      <p:to>
                                        <p:strVal val="visible"/>
                                      </p:to>
                                    </p:set>
                                    <p:animEffect transition="in" filter="blinds(horizontal)">
                                      <p:cBhvr>
                                        <p:cTn id="17" dur="500"/>
                                        <p:tgtEl>
                                          <p:spTgt spid="860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8" grpId="0" animBg="1"/>
      <p:bldP spid="8601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a:extLst>
              <a:ext uri="{FF2B5EF4-FFF2-40B4-BE49-F238E27FC236}">
                <a16:creationId xmlns:a16="http://schemas.microsoft.com/office/drawing/2014/main" id="{0FBA61FE-EC99-A0EF-DF6B-EE374073EFF0}"/>
              </a:ext>
            </a:extLst>
          </p:cNvPr>
          <p:cNvSpPr>
            <a:spLocks noChangeArrowheads="1"/>
          </p:cNvSpPr>
          <p:nvPr/>
        </p:nvSpPr>
        <p:spPr bwMode="auto">
          <a:xfrm>
            <a:off x="6072188" y="1536700"/>
            <a:ext cx="5670550" cy="762000"/>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Indonesia: Tang lễ diễn ra nhiều năm sau khi chết</a:t>
            </a: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p:txBody>
      </p:sp>
      <p:sp>
        <p:nvSpPr>
          <p:cNvPr id="87043" name="Rectangle 3">
            <a:extLst>
              <a:ext uri="{FF2B5EF4-FFF2-40B4-BE49-F238E27FC236}">
                <a16:creationId xmlns:a16="http://schemas.microsoft.com/office/drawing/2014/main" id="{6DA49C4A-4F35-161B-F394-73D9EF92F41D}"/>
              </a:ext>
            </a:extLst>
          </p:cNvPr>
          <p:cNvSpPr>
            <a:spLocks noChangeArrowheads="1"/>
          </p:cNvSpPr>
          <p:nvPr/>
        </p:nvSpPr>
        <p:spPr bwMode="auto">
          <a:xfrm>
            <a:off x="6257925" y="2659063"/>
            <a:ext cx="5437188" cy="34512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Ở nhiều nước, tang lễ được tổ chức trong một khoảng thời gian ngắn sau khi ai đó qua đời. Nhưng ở miền đông Indonesia, đám tang của một người Toraja đôi khi được tổ chức nhiều năm sau khi chết. Lý do chính là đám tang là sự kiện lớn trong cuộc đời con người, có thể kéo dài từ vài ngày đến vài tuần và đôi khi một gia đình phải mất rất nhiều thời gian mới tiết kiệm đủ tiền để chi trả.  </a:t>
            </a:r>
          </a:p>
        </p:txBody>
      </p:sp>
      <p:pic>
        <p:nvPicPr>
          <p:cNvPr id="87044" name="Picture 4" descr="kham pha 10 phong tuc ky la nhat tren the gioi hinh anh 6">
            <a:extLst>
              <a:ext uri="{FF2B5EF4-FFF2-40B4-BE49-F238E27FC236}">
                <a16:creationId xmlns:a16="http://schemas.microsoft.com/office/drawing/2014/main" id="{8E6A0481-0368-CCD9-D4F3-669E31852D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4950" y="1708150"/>
            <a:ext cx="5524500" cy="4491038"/>
          </a:xfrm>
          <a:prstGeom prst="rect">
            <a:avLst/>
          </a:prstGeom>
          <a:noFill/>
          <a:extLst>
            <a:ext uri="{909E8E84-426E-40DD-AFC4-6F175D3DCCD1}">
              <a14:hiddenFill xmlns:a14="http://schemas.microsoft.com/office/drawing/2010/main">
                <a:solidFill>
                  <a:srgbClr val="FFFFFF"/>
                </a:solidFill>
              </a14:hiddenFill>
            </a:ext>
          </a:extLst>
        </p:spPr>
      </p:pic>
      <p:pic>
        <p:nvPicPr>
          <p:cNvPr id="87045" name="Picture 5" descr="Câu hỏi thường gặp">
            <a:extLst>
              <a:ext uri="{FF2B5EF4-FFF2-40B4-BE49-F238E27FC236}">
                <a16:creationId xmlns:a16="http://schemas.microsoft.com/office/drawing/2014/main" id="{0069B111-EFD7-A2A8-84EF-1D69A31CB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 y="214313"/>
            <a:ext cx="1241425" cy="1241425"/>
          </a:xfrm>
          <a:prstGeom prst="rect">
            <a:avLst/>
          </a:prstGeom>
          <a:noFill/>
          <a:extLst>
            <a:ext uri="{909E8E84-426E-40DD-AFC4-6F175D3DCCD1}">
              <a14:hiddenFill xmlns:a14="http://schemas.microsoft.com/office/drawing/2010/main">
                <a:solidFill>
                  <a:srgbClr val="FFFFFF"/>
                </a:solidFill>
              </a14:hiddenFill>
            </a:ext>
          </a:extLst>
        </p:spPr>
      </p:pic>
      <p:sp>
        <p:nvSpPr>
          <p:cNvPr id="87046" name="Rectangle 6">
            <a:extLst>
              <a:ext uri="{FF2B5EF4-FFF2-40B4-BE49-F238E27FC236}">
                <a16:creationId xmlns:a16="http://schemas.microsoft.com/office/drawing/2014/main" id="{EBC415C1-E4B1-62D3-4233-A8F7B8F2AA7B}"/>
              </a:ext>
            </a:extLst>
          </p:cNvPr>
          <p:cNvSpPr>
            <a:spLocks noChangeArrowheads="1"/>
          </p:cNvSpPr>
          <p:nvPr/>
        </p:nvSpPr>
        <p:spPr bwMode="auto">
          <a:xfrm>
            <a:off x="1601788" y="415925"/>
            <a:ext cx="10194925" cy="873125"/>
          </a:xfrm>
          <a:prstGeom prst="rect">
            <a:avLst/>
          </a:prstGeom>
          <a:noFill/>
          <a:ln w="19050">
            <a:solidFill>
              <a:srgbClr val="FF0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5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Những biểu hiện của sự đa dạng dân tộc và các nền văn hóa khác nhau trên thế giới mà em biết.</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87042"/>
                                        </p:tgtEl>
                                        <p:attrNameLst>
                                          <p:attrName>style.visibility</p:attrName>
                                        </p:attrNameLst>
                                      </p:cBhvr>
                                      <p:to>
                                        <p:strVal val="visible"/>
                                      </p:to>
                                    </p:set>
                                    <p:animEffect transition="in" filter="blinds(horizontal)">
                                      <p:cBhvr>
                                        <p:cTn id="7" dur="500"/>
                                        <p:tgtEl>
                                          <p:spTgt spid="87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87044"/>
                                        </p:tgtEl>
                                        <p:attrNameLst>
                                          <p:attrName>style.visibility</p:attrName>
                                        </p:attrNameLst>
                                      </p:cBhvr>
                                      <p:to>
                                        <p:strVal val="visible"/>
                                      </p:to>
                                    </p:set>
                                    <p:animEffect transition="in" filter="blinds(horizontal)">
                                      <p:cBhvr>
                                        <p:cTn id="12" dur="500"/>
                                        <p:tgtEl>
                                          <p:spTgt spid="870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87043"/>
                                        </p:tgtEl>
                                        <p:attrNameLst>
                                          <p:attrName>style.visibility</p:attrName>
                                        </p:attrNameLst>
                                      </p:cBhvr>
                                      <p:to>
                                        <p:strVal val="visible"/>
                                      </p:to>
                                    </p:set>
                                    <p:animEffect transition="in" filter="blinds(horizontal)">
                                      <p:cBhvr>
                                        <p:cTn id="17" dur="500"/>
                                        <p:tgtEl>
                                          <p:spTgt spid="87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animBg="1"/>
      <p:bldP spid="8704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6" name="Picture 2" descr="Câu hỏi thường gặp">
            <a:extLst>
              <a:ext uri="{FF2B5EF4-FFF2-40B4-BE49-F238E27FC236}">
                <a16:creationId xmlns:a16="http://schemas.microsoft.com/office/drawing/2014/main" id="{D19D6FFB-088A-968A-BE22-A7B75940E2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375" y="128588"/>
            <a:ext cx="1241425" cy="1241425"/>
          </a:xfrm>
          <a:prstGeom prst="rect">
            <a:avLst/>
          </a:prstGeom>
          <a:noFill/>
          <a:extLst>
            <a:ext uri="{909E8E84-426E-40DD-AFC4-6F175D3DCCD1}">
              <a14:hiddenFill xmlns:a14="http://schemas.microsoft.com/office/drawing/2010/main">
                <a:solidFill>
                  <a:srgbClr val="FFFFFF"/>
                </a:solidFill>
              </a14:hiddenFill>
            </a:ext>
          </a:extLst>
        </p:spPr>
      </p:pic>
      <p:sp>
        <p:nvSpPr>
          <p:cNvPr id="88067" name="Rectangle 3">
            <a:extLst>
              <a:ext uri="{FF2B5EF4-FFF2-40B4-BE49-F238E27FC236}">
                <a16:creationId xmlns:a16="http://schemas.microsoft.com/office/drawing/2014/main" id="{861AF398-EB1D-8D72-7D18-F161BEA5ACFB}"/>
              </a:ext>
            </a:extLst>
          </p:cNvPr>
          <p:cNvSpPr>
            <a:spLocks noChangeArrowheads="1"/>
          </p:cNvSpPr>
          <p:nvPr/>
        </p:nvSpPr>
        <p:spPr bwMode="auto">
          <a:xfrm>
            <a:off x="1601788" y="330200"/>
            <a:ext cx="10194925" cy="873125"/>
          </a:xfrm>
          <a:prstGeom prst="rect">
            <a:avLst/>
          </a:prstGeom>
          <a:noFill/>
          <a:ln w="19050">
            <a:solidFill>
              <a:srgbClr val="FF0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5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Em hãy kể tên một số phong tục tập quán đặc sắc của các dân tộc trên... </a:t>
            </a:r>
          </a:p>
        </p:txBody>
      </p:sp>
      <p:sp>
        <p:nvSpPr>
          <p:cNvPr id="88068" name="Rectangle 4">
            <a:extLst>
              <a:ext uri="{FF2B5EF4-FFF2-40B4-BE49-F238E27FC236}">
                <a16:creationId xmlns:a16="http://schemas.microsoft.com/office/drawing/2014/main" id="{A0B8BCEF-0E9C-ADED-6410-EC2F142FCC11}"/>
              </a:ext>
            </a:extLst>
          </p:cNvPr>
          <p:cNvSpPr>
            <a:spLocks noChangeArrowheads="1"/>
          </p:cNvSpPr>
          <p:nvPr/>
        </p:nvSpPr>
        <p:spPr bwMode="auto">
          <a:xfrm>
            <a:off x="6072188" y="1536700"/>
            <a:ext cx="5670550" cy="762000"/>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Tây Ban Nha: Nhảy qua trẻ sơ sinh để xua đuổi ma quỷ</a:t>
            </a: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p:txBody>
      </p:sp>
      <p:sp>
        <p:nvSpPr>
          <p:cNvPr id="88069" name="Rectangle 5">
            <a:extLst>
              <a:ext uri="{FF2B5EF4-FFF2-40B4-BE49-F238E27FC236}">
                <a16:creationId xmlns:a16="http://schemas.microsoft.com/office/drawing/2014/main" id="{81FED19E-7CC4-E7EC-4459-5776213B9254}"/>
              </a:ext>
            </a:extLst>
          </p:cNvPr>
          <p:cNvSpPr>
            <a:spLocks noChangeArrowheads="1"/>
          </p:cNvSpPr>
          <p:nvPr/>
        </p:nvSpPr>
        <p:spPr bwMode="auto">
          <a:xfrm>
            <a:off x="6257925" y="2994025"/>
            <a:ext cx="5437188" cy="27813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Truyền thống này diễn ra ở ngôi làng Castrillo de Murcia thuộc thành phố Sasamón, được gọi là lễ hội El Colacho. Người ta sẽ mặc trang phục màu đỏ và vàng, đeo mặt nạ và nhảy qua những đứa trẻ mới được sinh ra trong vòng một năm trước đó, được đặt nằm cẩn thận trên một tấm nệm trải trên mặt đất. </a:t>
            </a:r>
          </a:p>
        </p:txBody>
      </p:sp>
      <p:pic>
        <p:nvPicPr>
          <p:cNvPr id="88070" name="Picture 6" descr="kham pha 10 phong tuc ky la nhat tren the gioi hinh anh 5">
            <a:extLst>
              <a:ext uri="{FF2B5EF4-FFF2-40B4-BE49-F238E27FC236}">
                <a16:creationId xmlns:a16="http://schemas.microsoft.com/office/drawing/2014/main" id="{BA6A0226-4CFE-F5F0-58C4-5A2C702290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6863" y="1725613"/>
            <a:ext cx="5637212" cy="448151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88068"/>
                                        </p:tgtEl>
                                        <p:attrNameLst>
                                          <p:attrName>style.visibility</p:attrName>
                                        </p:attrNameLst>
                                      </p:cBhvr>
                                      <p:to>
                                        <p:strVal val="visible"/>
                                      </p:to>
                                    </p:set>
                                    <p:animEffect transition="in" filter="blinds(horizontal)">
                                      <p:cBhvr>
                                        <p:cTn id="7" dur="500"/>
                                        <p:tgtEl>
                                          <p:spTgt spid="8806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88070"/>
                                        </p:tgtEl>
                                        <p:attrNameLst>
                                          <p:attrName>style.visibility</p:attrName>
                                        </p:attrNameLst>
                                      </p:cBhvr>
                                      <p:to>
                                        <p:strVal val="visible"/>
                                      </p:to>
                                    </p:set>
                                    <p:animEffect transition="in" filter="blinds(horizontal)">
                                      <p:cBhvr>
                                        <p:cTn id="12" dur="500"/>
                                        <p:tgtEl>
                                          <p:spTgt spid="8807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88069"/>
                                        </p:tgtEl>
                                        <p:attrNameLst>
                                          <p:attrName>style.visibility</p:attrName>
                                        </p:attrNameLst>
                                      </p:cBhvr>
                                      <p:to>
                                        <p:strVal val="visible"/>
                                      </p:to>
                                    </p:set>
                                    <p:animEffect transition="in" filter="blinds(horizontal)">
                                      <p:cBhvr>
                                        <p:cTn id="17" dur="500"/>
                                        <p:tgtEl>
                                          <p:spTgt spid="880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8" grpId="0" animBg="1"/>
      <p:bldP spid="8806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a:xfrm>
            <a:off x="1572133" y="84582"/>
            <a:ext cx="8615340" cy="763600"/>
          </a:xfrm>
        </p:spPr>
        <p:txBody>
          <a:bodyPr/>
          <a:lstStyle/>
          <a:p>
            <a:r>
              <a:rPr lang="en-US" sz="3600" dirty="0" err="1">
                <a:solidFill>
                  <a:srgbClr val="002060"/>
                </a:solidFill>
                <a:latin typeface="Cambria" panose="02040503050406030204" pitchFamily="18" charset="0"/>
                <a:ea typeface="Cambria" panose="02040503050406030204" pitchFamily="18" charset="0"/>
                <a:cs typeface="Cooper" panose="02020500000000000000" pitchFamily="18" charset="0"/>
              </a:rPr>
              <a:t>Kết</a:t>
            </a:r>
            <a:r>
              <a:rPr lang="en-US" sz="3600" dirty="0">
                <a:solidFill>
                  <a:srgbClr val="002060"/>
                </a:solidFill>
                <a:latin typeface="Cambria" panose="02040503050406030204" pitchFamily="18" charset="0"/>
                <a:ea typeface="Cambria" panose="02040503050406030204" pitchFamily="18" charset="0"/>
                <a:cs typeface="Cooper" panose="02020500000000000000" pitchFamily="18" charset="0"/>
              </a:rPr>
              <a:t> </a:t>
            </a:r>
            <a:r>
              <a:rPr lang="en-US" sz="3600" dirty="0" err="1">
                <a:solidFill>
                  <a:srgbClr val="002060"/>
                </a:solidFill>
                <a:latin typeface="Cambria" panose="02040503050406030204" pitchFamily="18" charset="0"/>
                <a:ea typeface="Cambria" panose="02040503050406030204" pitchFamily="18" charset="0"/>
                <a:cs typeface="Cooper" panose="02020500000000000000" pitchFamily="18" charset="0"/>
              </a:rPr>
              <a:t>luận</a:t>
            </a:r>
            <a:endParaRPr lang="en-US" sz="3600" dirty="0">
              <a:solidFill>
                <a:srgbClr val="002060"/>
              </a:solidFill>
              <a:latin typeface="Cambria" panose="02040503050406030204" pitchFamily="18" charset="0"/>
              <a:ea typeface="Cambria" panose="02040503050406030204" pitchFamily="18" charset="0"/>
              <a:cs typeface="Cooper" panose="02020500000000000000" pitchFamily="18" charset="0"/>
            </a:endParaRPr>
          </a:p>
        </p:txBody>
      </p:sp>
      <p:sp>
        <p:nvSpPr>
          <p:cNvPr id="16" name="TextBox 15"/>
          <p:cNvSpPr txBox="1"/>
          <p:nvPr/>
        </p:nvSpPr>
        <p:spPr>
          <a:xfrm>
            <a:off x="5336871" y="2351942"/>
            <a:ext cx="5636512"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1" i="0" u="none" strike="noStrike" kern="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Arial"/>
                <a:sym typeface="Arial"/>
              </a:rPr>
              <a:t>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000" b="0" i="0" u="none" strike="noStrike" kern="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Arial"/>
              <a:sym typeface="Arial"/>
            </a:endParaRPr>
          </a:p>
        </p:txBody>
      </p:sp>
      <p:sp>
        <p:nvSpPr>
          <p:cNvPr id="2" name="Rounded Rectangle 1"/>
          <p:cNvSpPr/>
          <p:nvPr/>
        </p:nvSpPr>
        <p:spPr>
          <a:xfrm>
            <a:off x="262157" y="894547"/>
            <a:ext cx="11621916" cy="5500113"/>
          </a:xfrm>
          <a:prstGeom prst="roundRect">
            <a:avLst/>
          </a:prstGeom>
          <a:noFill/>
          <a:ln w="38100">
            <a:solidFill>
              <a:schemeClr val="tx2">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Arial"/>
              <a:ea typeface="+mn-ea"/>
              <a:cs typeface="+mn-cs"/>
            </a:endParaRPr>
          </a:p>
        </p:txBody>
      </p:sp>
      <p:pic>
        <p:nvPicPr>
          <p:cNvPr id="5" name="Picture 4"/>
          <p:cNvPicPr>
            <a:picLocks noChangeAspect="1"/>
          </p:cNvPicPr>
          <p:nvPr/>
        </p:nvPicPr>
        <p:blipFill>
          <a:blip r:embed="rId2" cstate="print">
            <a:extLst>
              <a:ext uri="{BEBA8EAE-BF5A-486C-A8C5-ECC9F3942E4B}">
                <a14:imgProps xmlns:a14="http://schemas.microsoft.com/office/drawing/2010/main">
                  <a14:imgLayer r:embed="rId3">
                    <a14:imgEffect>
                      <a14:backgroundRemoval t="10000" b="100000" l="10000" r="100000"/>
                    </a14:imgEffect>
                  </a14:imgLayer>
                </a14:imgProps>
              </a:ext>
              <a:ext uri="{28A0092B-C50C-407E-A947-70E740481C1C}">
                <a14:useLocalDpi xmlns:a14="http://schemas.microsoft.com/office/drawing/2010/main" val="0"/>
              </a:ext>
            </a:extLst>
          </a:blip>
          <a:stretch>
            <a:fillRect/>
          </a:stretch>
        </p:blipFill>
        <p:spPr>
          <a:xfrm>
            <a:off x="4133595" y="1405062"/>
            <a:ext cx="1734406" cy="1734406"/>
          </a:xfrm>
          <a:prstGeom prst="rect">
            <a:avLst/>
          </a:prstGeom>
        </p:spPr>
      </p:pic>
      <p:pic>
        <p:nvPicPr>
          <p:cNvPr id="13" name="Picture 12"/>
          <p:cNvPicPr>
            <a:picLocks noChangeAspect="1"/>
          </p:cNvPicPr>
          <p:nvPr/>
        </p:nvPicPr>
        <p:blipFill>
          <a:blip r:embed="rId4" cstate="print">
            <a:extLst>
              <a:ext uri="{BEBA8EAE-BF5A-486C-A8C5-ECC9F3942E4B}">
                <a14:imgProps xmlns:a14="http://schemas.microsoft.com/office/drawing/2010/main">
                  <a14:imgLayer r:embed="rId5">
                    <a14:imgEffect>
                      <a14:backgroundRemoval t="1512" b="99884" l="10000" r="90000">
                        <a14:foregroundMark x1="40698" y1="43488" x2="44767" y2="43256"/>
                        <a14:foregroundMark x1="48605" y1="32326" x2="50930" y2="35116"/>
                        <a14:foregroundMark x1="55581" y1="58721" x2="56628" y2="59767"/>
                        <a14:foregroundMark x1="43837" y1="57558" x2="44186" y2="73953"/>
                        <a14:foregroundMark x1="38372" y1="73372" x2="55465" y2="75000"/>
                        <a14:foregroundMark x1="55465" y1="75000" x2="55465" y2="75000"/>
                        <a14:foregroundMark x1="35698" y1="59302" x2="26860" y2="65116"/>
                        <a14:foregroundMark x1="21977" y1="59302" x2="29884" y2="72907"/>
                        <a14:foregroundMark x1="52558" y1="84302" x2="54070" y2="92558"/>
                        <a14:foregroundMark x1="49767" y1="94070" x2="47907" y2="95233"/>
                        <a14:foregroundMark x1="42326" y1="84419" x2="43837" y2="91395"/>
                        <a14:foregroundMark x1="43837" y1="91628" x2="39186" y2="93488"/>
                      </a14:backgroundRemoval>
                    </a14:imgEffect>
                  </a14:imgLayer>
                </a14:imgProps>
              </a:ext>
              <a:ext uri="{28A0092B-C50C-407E-A947-70E740481C1C}">
                <a14:useLocalDpi xmlns:a14="http://schemas.microsoft.com/office/drawing/2010/main" val="0"/>
              </a:ext>
            </a:extLst>
          </a:blip>
          <a:stretch>
            <a:fillRect/>
          </a:stretch>
        </p:blipFill>
        <p:spPr>
          <a:xfrm>
            <a:off x="10609323" y="4974571"/>
            <a:ext cx="1582677" cy="1582677"/>
          </a:xfrm>
          <a:prstGeom prst="rect">
            <a:avLst/>
          </a:prstGeom>
        </p:spPr>
      </p:pic>
      <p:sp>
        <p:nvSpPr>
          <p:cNvPr id="4" name="Rectangle 44">
            <a:extLst>
              <a:ext uri="{FF2B5EF4-FFF2-40B4-BE49-F238E27FC236}">
                <a16:creationId xmlns:a16="http://schemas.microsoft.com/office/drawing/2014/main" id="{9473D348-3BA3-174B-D911-E922CA8D3F7E}"/>
              </a:ext>
            </a:extLst>
          </p:cNvPr>
          <p:cNvSpPr>
            <a:spLocks noChangeArrowheads="1"/>
          </p:cNvSpPr>
          <p:nvPr/>
        </p:nvSpPr>
        <p:spPr bwMode="auto">
          <a:xfrm>
            <a:off x="514035" y="2936974"/>
            <a:ext cx="2517775" cy="144655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just"/>
            <a:r>
              <a:rPr lang="vi-VN" altLang="en-US" sz="2200" b="1" dirty="0">
                <a:latin typeface="Cambria" panose="02040503050406030204" pitchFamily="18" charset="0"/>
                <a:ea typeface="Cambria" panose="02040503050406030204" pitchFamily="18" charset="0"/>
              </a:rPr>
              <a:t>Sự đa dạng của các dân tộc và các nền văn hóa trên thế giới</a:t>
            </a:r>
            <a:endParaRPr lang="en-US" altLang="en-US" sz="2200" b="1" dirty="0">
              <a:latin typeface="Cambria" panose="02040503050406030204" pitchFamily="18" charset="0"/>
              <a:ea typeface="Cambria" panose="02040503050406030204" pitchFamily="18" charset="0"/>
            </a:endParaRPr>
          </a:p>
        </p:txBody>
      </p:sp>
      <p:sp>
        <p:nvSpPr>
          <p:cNvPr id="6" name="Isosceles Triangle 48">
            <a:extLst>
              <a:ext uri="{FF2B5EF4-FFF2-40B4-BE49-F238E27FC236}">
                <a16:creationId xmlns:a16="http://schemas.microsoft.com/office/drawing/2014/main" id="{7977CF61-D8D4-9EC8-D932-77F5CD782163}"/>
              </a:ext>
            </a:extLst>
          </p:cNvPr>
          <p:cNvSpPr/>
          <p:nvPr/>
        </p:nvSpPr>
        <p:spPr>
          <a:xfrm rot="16200000">
            <a:off x="3666552" y="2330577"/>
            <a:ext cx="934086" cy="1790699"/>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112693 w 1120693"/>
              <a:gd name="connsiteY0" fmla="*/ 1075334 h 1075334"/>
              <a:gd name="connsiteX1" fmla="*/ 0 w 1120693"/>
              <a:gd name="connsiteY1" fmla="*/ 0 h 1075334"/>
              <a:gd name="connsiteX2" fmla="*/ 1120693 w 1120693"/>
              <a:gd name="connsiteY2" fmla="*/ 1075334 h 1075334"/>
              <a:gd name="connsiteX3" fmla="*/ 112693 w 1120693"/>
              <a:gd name="connsiteY3" fmla="*/ 1075334 h 1075334"/>
              <a:gd name="connsiteX0" fmla="*/ 83413 w 1091413"/>
              <a:gd name="connsiteY0" fmla="*/ 1072603 h 1072603"/>
              <a:gd name="connsiteX1" fmla="*/ 0 w 1091413"/>
              <a:gd name="connsiteY1" fmla="*/ 0 h 1072603"/>
              <a:gd name="connsiteX2" fmla="*/ 1091413 w 1091413"/>
              <a:gd name="connsiteY2" fmla="*/ 1072603 h 1072603"/>
              <a:gd name="connsiteX3" fmla="*/ 83413 w 1091413"/>
              <a:gd name="connsiteY3" fmla="*/ 1072603 h 1072603"/>
              <a:gd name="connsiteX0" fmla="*/ 79231 w 1087231"/>
              <a:gd name="connsiteY0" fmla="*/ 1069873 h 1069873"/>
              <a:gd name="connsiteX1" fmla="*/ 0 w 1087231"/>
              <a:gd name="connsiteY1" fmla="*/ 0 h 1069873"/>
              <a:gd name="connsiteX2" fmla="*/ 1087231 w 1087231"/>
              <a:gd name="connsiteY2" fmla="*/ 1069873 h 1069873"/>
              <a:gd name="connsiteX3" fmla="*/ 79231 w 1087231"/>
              <a:gd name="connsiteY3" fmla="*/ 1069873 h 1069873"/>
              <a:gd name="connsiteX0" fmla="*/ 62499 w 1070499"/>
              <a:gd name="connsiteY0" fmla="*/ 1075334 h 1075334"/>
              <a:gd name="connsiteX1" fmla="*/ 0 w 1070499"/>
              <a:gd name="connsiteY1" fmla="*/ 0 h 1075334"/>
              <a:gd name="connsiteX2" fmla="*/ 1070499 w 1070499"/>
              <a:gd name="connsiteY2" fmla="*/ 1075334 h 1075334"/>
              <a:gd name="connsiteX3" fmla="*/ 62499 w 1070499"/>
              <a:gd name="connsiteY3" fmla="*/ 1075334 h 1075334"/>
              <a:gd name="connsiteX0" fmla="*/ 66683 w 1074683"/>
              <a:gd name="connsiteY0" fmla="*/ 1075332 h 1075332"/>
              <a:gd name="connsiteX1" fmla="*/ 0 w 1074683"/>
              <a:gd name="connsiteY1" fmla="*/ 0 h 1075332"/>
              <a:gd name="connsiteX2" fmla="*/ 1074683 w 1074683"/>
              <a:gd name="connsiteY2" fmla="*/ 1075332 h 1075332"/>
              <a:gd name="connsiteX3" fmla="*/ 66683 w 1074683"/>
              <a:gd name="connsiteY3" fmla="*/ 1075332 h 1075332"/>
            </a:gdLst>
            <a:ahLst/>
            <a:cxnLst>
              <a:cxn ang="0">
                <a:pos x="connsiteX0" y="connsiteY0"/>
              </a:cxn>
              <a:cxn ang="0">
                <a:pos x="connsiteX1" y="connsiteY1"/>
              </a:cxn>
              <a:cxn ang="0">
                <a:pos x="connsiteX2" y="connsiteY2"/>
              </a:cxn>
              <a:cxn ang="0">
                <a:pos x="connsiteX3" y="connsiteY3"/>
              </a:cxn>
            </a:cxnLst>
            <a:rect l="l" t="t" r="r" b="b"/>
            <a:pathLst>
              <a:path w="1074683" h="1075332">
                <a:moveTo>
                  <a:pt x="66683" y="1075332"/>
                </a:moveTo>
                <a:lnTo>
                  <a:pt x="0" y="0"/>
                </a:lnTo>
                <a:lnTo>
                  <a:pt x="1074683" y="1075332"/>
                </a:lnTo>
                <a:lnTo>
                  <a:pt x="66683" y="1075332"/>
                </a:lnTo>
                <a:close/>
              </a:path>
            </a:pathLst>
          </a:custGeom>
          <a:gradFill>
            <a:gsLst>
              <a:gs pos="0">
                <a:schemeClr val="accent2">
                  <a:lumMod val="80000"/>
                </a:schemeClr>
              </a:gs>
              <a:gs pos="100000">
                <a:schemeClr val="accent2">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86" fontAlgn="auto">
              <a:spcBef>
                <a:spcPts val="0"/>
              </a:spcBef>
              <a:spcAft>
                <a:spcPts val="0"/>
              </a:spcAft>
              <a:defRPr/>
            </a:pPr>
            <a:endParaRPr lang="ko-KR" altLang="en-US" sz="2701">
              <a:ea typeface="+mj-ea"/>
            </a:endParaRPr>
          </a:p>
        </p:txBody>
      </p:sp>
      <p:sp>
        <p:nvSpPr>
          <p:cNvPr id="7" name="Isosceles Triangle 49">
            <a:extLst>
              <a:ext uri="{FF2B5EF4-FFF2-40B4-BE49-F238E27FC236}">
                <a16:creationId xmlns:a16="http://schemas.microsoft.com/office/drawing/2014/main" id="{692F6BA5-D7C6-A646-F233-F66BC7CD4FA6}"/>
              </a:ext>
            </a:extLst>
          </p:cNvPr>
          <p:cNvSpPr/>
          <p:nvPr/>
        </p:nvSpPr>
        <p:spPr>
          <a:xfrm rot="16200000">
            <a:off x="3634326" y="3296784"/>
            <a:ext cx="998538" cy="1790700"/>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0 w 1035624"/>
              <a:gd name="connsiteY0" fmla="*/ 1085967 h 1085967"/>
              <a:gd name="connsiteX1" fmla="*/ 1035624 w 1035624"/>
              <a:gd name="connsiteY1" fmla="*/ 0 h 1085967"/>
              <a:gd name="connsiteX2" fmla="*/ 1008000 w 1035624"/>
              <a:gd name="connsiteY2" fmla="*/ 1085967 h 1085967"/>
              <a:gd name="connsiteX3" fmla="*/ 0 w 1035624"/>
              <a:gd name="connsiteY3" fmla="*/ 1085967 h 1085967"/>
              <a:gd name="connsiteX0" fmla="*/ 0 w 1060722"/>
              <a:gd name="connsiteY0" fmla="*/ 1075043 h 1075043"/>
              <a:gd name="connsiteX1" fmla="*/ 1060722 w 1060722"/>
              <a:gd name="connsiteY1" fmla="*/ 0 h 1075043"/>
              <a:gd name="connsiteX2" fmla="*/ 1008000 w 1060722"/>
              <a:gd name="connsiteY2" fmla="*/ 1075043 h 1075043"/>
              <a:gd name="connsiteX3" fmla="*/ 0 w 1060722"/>
              <a:gd name="connsiteY3" fmla="*/ 1075043 h 1075043"/>
              <a:gd name="connsiteX0" fmla="*/ 0 w 1069087"/>
              <a:gd name="connsiteY0" fmla="*/ 1075043 h 1075043"/>
              <a:gd name="connsiteX1" fmla="*/ 1069087 w 1069087"/>
              <a:gd name="connsiteY1" fmla="*/ 0 h 1075043"/>
              <a:gd name="connsiteX2" fmla="*/ 1008000 w 1069087"/>
              <a:gd name="connsiteY2" fmla="*/ 1075043 h 1075043"/>
              <a:gd name="connsiteX3" fmla="*/ 0 w 1069087"/>
              <a:gd name="connsiteY3" fmla="*/ 1075043 h 1075043"/>
            </a:gdLst>
            <a:ahLst/>
            <a:cxnLst>
              <a:cxn ang="0">
                <a:pos x="connsiteX0" y="connsiteY0"/>
              </a:cxn>
              <a:cxn ang="0">
                <a:pos x="connsiteX1" y="connsiteY1"/>
              </a:cxn>
              <a:cxn ang="0">
                <a:pos x="connsiteX2" y="connsiteY2"/>
              </a:cxn>
              <a:cxn ang="0">
                <a:pos x="connsiteX3" y="connsiteY3"/>
              </a:cxn>
            </a:cxnLst>
            <a:rect l="l" t="t" r="r" b="b"/>
            <a:pathLst>
              <a:path w="1069087" h="1075043">
                <a:moveTo>
                  <a:pt x="0" y="1075043"/>
                </a:moveTo>
                <a:lnTo>
                  <a:pt x="1069087" y="0"/>
                </a:lnTo>
                <a:lnTo>
                  <a:pt x="1008000" y="1075043"/>
                </a:lnTo>
                <a:lnTo>
                  <a:pt x="0" y="1075043"/>
                </a:lnTo>
                <a:close/>
              </a:path>
            </a:pathLst>
          </a:custGeom>
          <a:gradFill>
            <a:gsLst>
              <a:gs pos="0">
                <a:schemeClr val="accent3">
                  <a:lumMod val="80000"/>
                </a:schemeClr>
              </a:gs>
              <a:gs pos="100000">
                <a:schemeClr val="accent3">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86" fontAlgn="auto">
              <a:spcBef>
                <a:spcPts val="0"/>
              </a:spcBef>
              <a:spcAft>
                <a:spcPts val="0"/>
              </a:spcAft>
              <a:defRPr/>
            </a:pPr>
            <a:endParaRPr lang="ko-KR" altLang="en-US" sz="2701" dirty="0">
              <a:ea typeface="+mj-ea"/>
            </a:endParaRPr>
          </a:p>
        </p:txBody>
      </p:sp>
      <p:sp>
        <p:nvSpPr>
          <p:cNvPr id="8" name="Rectangle 52">
            <a:extLst>
              <a:ext uri="{FF2B5EF4-FFF2-40B4-BE49-F238E27FC236}">
                <a16:creationId xmlns:a16="http://schemas.microsoft.com/office/drawing/2014/main" id="{AC9FE892-02D7-C9FE-6020-676A56C29FCA}"/>
              </a:ext>
            </a:extLst>
          </p:cNvPr>
          <p:cNvSpPr>
            <a:spLocks noChangeArrowheads="1"/>
          </p:cNvSpPr>
          <p:nvPr/>
        </p:nvSpPr>
        <p:spPr bwMode="auto">
          <a:xfrm>
            <a:off x="5336871" y="2538703"/>
            <a:ext cx="5516818" cy="2308324"/>
          </a:xfrm>
          <a:prstGeom prst="rect">
            <a:avLst/>
          </a:prstGeom>
          <a:noFill/>
          <a:ln w="9525">
            <a:solidFill>
              <a:srgbClr val="0000FF"/>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algn="just"/>
            <a:r>
              <a:rPr lang="vi-VN" altLang="en-US" sz="2400" dirty="0">
                <a:solidFill>
                  <a:srgbClr val="002060"/>
                </a:solidFill>
                <a:latin typeface="Cambria" panose="02040503050406030204" pitchFamily="18" charset="0"/>
                <a:ea typeface="Cambria" panose="02040503050406030204" pitchFamily="18" charset="0"/>
              </a:rPr>
              <a:t>Xuất phát từ yếu tố địa lí, chủng tộc, lịch sử hình thành, phát triển các dân tộc có sự đa dạng về phương th</a:t>
            </a:r>
            <a:r>
              <a:rPr lang="en-US" altLang="en-US" sz="2400" dirty="0">
                <a:solidFill>
                  <a:srgbClr val="002060"/>
                </a:solidFill>
                <a:latin typeface="Cambria" panose="02040503050406030204" pitchFamily="18" charset="0"/>
                <a:ea typeface="Cambria" panose="02040503050406030204" pitchFamily="18" charset="0"/>
              </a:rPr>
              <a:t>ứ</a:t>
            </a:r>
            <a:r>
              <a:rPr lang="vi-VN" altLang="en-US" sz="2400" dirty="0">
                <a:solidFill>
                  <a:srgbClr val="002060"/>
                </a:solidFill>
                <a:latin typeface="Cambria" panose="02040503050406030204" pitchFamily="18" charset="0"/>
                <a:ea typeface="Cambria" panose="02040503050406030204" pitchFamily="18" charset="0"/>
              </a:rPr>
              <a:t>c sinh hoạt, ngôn ngữ</a:t>
            </a:r>
            <a:r>
              <a:rPr lang="en-US" altLang="en-US" sz="2400" dirty="0">
                <a:solidFill>
                  <a:srgbClr val="002060"/>
                </a:solidFill>
                <a:latin typeface="Cambria" panose="02040503050406030204" pitchFamily="18" charset="0"/>
                <a:ea typeface="Cambria" panose="02040503050406030204" pitchFamily="18" charset="0"/>
              </a:rPr>
              <a:t>, </a:t>
            </a:r>
            <a:r>
              <a:rPr lang="vi-VN" altLang="en-US" sz="2400" dirty="0">
                <a:solidFill>
                  <a:srgbClr val="002060"/>
                </a:solidFill>
                <a:latin typeface="Cambria" panose="02040503050406030204" pitchFamily="18" charset="0"/>
                <a:ea typeface="Cambria" panose="02040503050406030204" pitchFamily="18" charset="0"/>
              </a:rPr>
              <a:t>ch</a:t>
            </a:r>
            <a:r>
              <a:rPr lang="en-US" altLang="en-US" sz="2400" dirty="0">
                <a:solidFill>
                  <a:srgbClr val="002060"/>
                </a:solidFill>
                <a:latin typeface="Cambria" panose="02040503050406030204" pitchFamily="18" charset="0"/>
                <a:ea typeface="Cambria" panose="02040503050406030204" pitchFamily="18" charset="0"/>
              </a:rPr>
              <a:t>ữ</a:t>
            </a:r>
            <a:r>
              <a:rPr lang="vi-VN" altLang="en-US" sz="2400" dirty="0">
                <a:solidFill>
                  <a:srgbClr val="002060"/>
                </a:solidFill>
                <a:latin typeface="Cambria" panose="02040503050406030204" pitchFamily="18" charset="0"/>
                <a:ea typeface="Cambria" panose="02040503050406030204" pitchFamily="18" charset="0"/>
              </a:rPr>
              <a:t> viết, màu da, truyền thống phong tục, tập quán, ẩm thực tr</a:t>
            </a:r>
            <a:r>
              <a:rPr lang="en-US" altLang="en-US" sz="2400" dirty="0">
                <a:solidFill>
                  <a:srgbClr val="002060"/>
                </a:solidFill>
                <a:latin typeface="Cambria" panose="02040503050406030204" pitchFamily="18" charset="0"/>
                <a:ea typeface="Cambria" panose="02040503050406030204" pitchFamily="18" charset="0"/>
              </a:rPr>
              <a:t>a</a:t>
            </a:r>
            <a:r>
              <a:rPr lang="vi-VN" altLang="en-US" sz="2400" dirty="0">
                <a:solidFill>
                  <a:srgbClr val="002060"/>
                </a:solidFill>
                <a:latin typeface="Cambria" panose="02040503050406030204" pitchFamily="18" charset="0"/>
                <a:ea typeface="Cambria" panose="02040503050406030204" pitchFamily="18" charset="0"/>
              </a:rPr>
              <a:t>ng phục, nghệ thuật, kiến trúc,... </a:t>
            </a:r>
          </a:p>
        </p:txBody>
      </p:sp>
      <p:pic>
        <p:nvPicPr>
          <p:cNvPr id="12" name="Picture 11" descr="A group of people walking on the top of the earth&#10;&#10;Description automatically generated">
            <a:extLst>
              <a:ext uri="{FF2B5EF4-FFF2-40B4-BE49-F238E27FC236}">
                <a16:creationId xmlns:a16="http://schemas.microsoft.com/office/drawing/2014/main" id="{A617DFEF-1BF2-55DE-EDEC-AEF7EF0C8A0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96985" y="4564458"/>
            <a:ext cx="2664576" cy="1776384"/>
          </a:xfrm>
          <a:prstGeom prst="rect">
            <a:avLst/>
          </a:prstGeom>
        </p:spPr>
      </p:pic>
      <p:pic>
        <p:nvPicPr>
          <p:cNvPr id="17" name="Picture 16" descr="A group of paper people holding hands&#10;&#10;Description automatically generated">
            <a:extLst>
              <a:ext uri="{FF2B5EF4-FFF2-40B4-BE49-F238E27FC236}">
                <a16:creationId xmlns:a16="http://schemas.microsoft.com/office/drawing/2014/main" id="{42B3DCFE-B5AE-DB3F-8C33-EE2DED35A61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87819" y="41071"/>
            <a:ext cx="3820115" cy="2153589"/>
          </a:xfrm>
          <a:prstGeom prst="rect">
            <a:avLst/>
          </a:prstGeom>
          <a:ln>
            <a:noFill/>
          </a:ln>
          <a:effectLst>
            <a:softEdge rad="112500"/>
          </a:effectLst>
        </p:spPr>
      </p:pic>
    </p:spTree>
    <p:extLst>
      <p:ext uri="{BB962C8B-B14F-4D97-AF65-F5344CB8AC3E}">
        <p14:creationId xmlns:p14="http://schemas.microsoft.com/office/powerpoint/2010/main" val="26528543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horizontal)">
                                      <p:cBhvr>
                                        <p:cTn id="12" dur="500"/>
                                        <p:tgtEl>
                                          <p:spTgt spid="6"/>
                                        </p:tgtEl>
                                      </p:cBhvr>
                                    </p:animEffect>
                                  </p:childTnLst>
                                </p:cTn>
                              </p:par>
                              <p:par>
                                <p:cTn id="13" presetID="3" presetClass="entr" presetSubtype="1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linds(horizontal)">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linds(horizontal)">
                                      <p:cBhvr>
                                        <p:cTn id="20" dur="500"/>
                                        <p:tgtEl>
                                          <p:spTgt spid="7"/>
                                        </p:tgtEl>
                                      </p:cBhvr>
                                    </p:animEffect>
                                  </p:childTnLst>
                                </p:cTn>
                              </p:par>
                              <p:par>
                                <p:cTn id="21" presetID="3" presetClass="entr" presetSubtype="1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blinds(horizontal)">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blinds(horizontal)">
                                      <p:cBhvr>
                                        <p:cTn id="2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a:xfrm>
            <a:off x="6510409" y="1130281"/>
            <a:ext cx="2663688" cy="87724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TextBox 4"/>
          <p:cNvSpPr txBox="1"/>
          <p:nvPr/>
        </p:nvSpPr>
        <p:spPr>
          <a:xfrm>
            <a:off x="4183470" y="133102"/>
            <a:ext cx="38250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PHIẾU TỰ LẬP</a:t>
            </a:r>
          </a:p>
        </p:txBody>
      </p:sp>
      <p:cxnSp>
        <p:nvCxnSpPr>
          <p:cNvPr id="7" name="Straight Connector 6"/>
          <p:cNvCxnSpPr/>
          <p:nvPr/>
        </p:nvCxnSpPr>
        <p:spPr>
          <a:xfrm>
            <a:off x="2825270" y="1568904"/>
            <a:ext cx="0" cy="4505739"/>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a:cxnSpLocks/>
          </p:cNvCxnSpPr>
          <p:nvPr/>
        </p:nvCxnSpPr>
        <p:spPr>
          <a:xfrm>
            <a:off x="6096000" y="1556996"/>
            <a:ext cx="0" cy="4529553"/>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9" name="Rounded Rectangle 8"/>
          <p:cNvSpPr/>
          <p:nvPr/>
        </p:nvSpPr>
        <p:spPr>
          <a:xfrm>
            <a:off x="428888"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KNOW</a:t>
            </a:r>
          </a:p>
        </p:txBody>
      </p:sp>
      <p:sp>
        <p:nvSpPr>
          <p:cNvPr id="10" name="Rounded Rectangle 9"/>
          <p:cNvSpPr/>
          <p:nvPr/>
        </p:nvSpPr>
        <p:spPr>
          <a:xfrm>
            <a:off x="3362967"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WANT</a:t>
            </a:r>
          </a:p>
        </p:txBody>
      </p:sp>
      <p:sp>
        <p:nvSpPr>
          <p:cNvPr id="11" name="Rounded Rectangle 10"/>
          <p:cNvSpPr/>
          <p:nvPr/>
        </p:nvSpPr>
        <p:spPr>
          <a:xfrm>
            <a:off x="6904684"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LEARN</a:t>
            </a:r>
          </a:p>
        </p:txBody>
      </p:sp>
      <p:cxnSp>
        <p:nvCxnSpPr>
          <p:cNvPr id="15" name="Straight Connector 14">
            <a:extLst>
              <a:ext uri="{FF2B5EF4-FFF2-40B4-BE49-F238E27FC236}">
                <a16:creationId xmlns:a16="http://schemas.microsoft.com/office/drawing/2014/main" id="{9667A5F2-EFAB-4173-988C-3ABD8D6BB4AE}"/>
              </a:ext>
            </a:extLst>
          </p:cNvPr>
          <p:cNvCxnSpPr>
            <a:cxnSpLocks/>
          </p:cNvCxnSpPr>
          <p:nvPr/>
        </p:nvCxnSpPr>
        <p:spPr>
          <a:xfrm>
            <a:off x="9280936" y="1556996"/>
            <a:ext cx="2937" cy="4517647"/>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ounded Rectangle 10">
            <a:extLst>
              <a:ext uri="{FF2B5EF4-FFF2-40B4-BE49-F238E27FC236}">
                <a16:creationId xmlns:a16="http://schemas.microsoft.com/office/drawing/2014/main" id="{5A58AA63-350A-4779-B0A8-62120C5312C2}"/>
              </a:ext>
            </a:extLst>
          </p:cNvPr>
          <p:cNvSpPr/>
          <p:nvPr/>
        </p:nvSpPr>
        <p:spPr>
          <a:xfrm>
            <a:off x="9724699" y="1305205"/>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HOW</a:t>
            </a:r>
          </a:p>
        </p:txBody>
      </p:sp>
      <p:sp>
        <p:nvSpPr>
          <p:cNvPr id="13" name="TextBox 12">
            <a:extLst>
              <a:ext uri="{FF2B5EF4-FFF2-40B4-BE49-F238E27FC236}">
                <a16:creationId xmlns:a16="http://schemas.microsoft.com/office/drawing/2014/main" id="{D989BFAC-B3D1-487E-924A-43EB7757167F}"/>
              </a:ext>
            </a:extLst>
          </p:cNvPr>
          <p:cNvSpPr txBox="1"/>
          <p:nvPr/>
        </p:nvSpPr>
        <p:spPr>
          <a:xfrm>
            <a:off x="6191015" y="2214547"/>
            <a:ext cx="3001618" cy="43088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endParaRPr>
          </a:p>
        </p:txBody>
      </p:sp>
      <p:pic>
        <p:nvPicPr>
          <p:cNvPr id="19" name="Picture 18">
            <a:extLst>
              <a:ext uri="{FF2B5EF4-FFF2-40B4-BE49-F238E27FC236}">
                <a16:creationId xmlns:a16="http://schemas.microsoft.com/office/drawing/2014/main" id="{100D0074-C6ED-41D4-B8DF-70A796DA74A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62" y="55890"/>
            <a:ext cx="1327405" cy="1031225"/>
          </a:xfrm>
          <a:prstGeom prst="rect">
            <a:avLst/>
          </a:prstGeom>
        </p:spPr>
      </p:pic>
      <p:sp>
        <p:nvSpPr>
          <p:cNvPr id="20" name="TextBox 19">
            <a:extLst>
              <a:ext uri="{FF2B5EF4-FFF2-40B4-BE49-F238E27FC236}">
                <a16:creationId xmlns:a16="http://schemas.microsoft.com/office/drawing/2014/main" id="{CEB843D3-7A93-4ED1-9B32-0870695A056A}"/>
              </a:ext>
            </a:extLst>
          </p:cNvPr>
          <p:cNvSpPr txBox="1"/>
          <p:nvPr/>
        </p:nvSpPr>
        <p:spPr>
          <a:xfrm>
            <a:off x="6288966" y="1906770"/>
            <a:ext cx="2866595" cy="470898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BIỂU HIỆN SỰ</a:t>
            </a:r>
            <a:r>
              <a:rPr kumimoji="0" lang="en-US" sz="2000" b="1"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ĐA DẠNG CỦA CÁC DÂN TỘC VÀ CÁC NỀN VĂN HOÁ TRÊN THẾ GIỚI</a:t>
            </a:r>
            <a:r>
              <a:rPr kumimoji="0" lang="en-US" sz="2000" b="1"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H</a:t>
            </a:r>
            <a:r>
              <a:rPr lang="en-US" sz="2000" noProof="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ình</a:t>
            </a:r>
            <a:r>
              <a:rPr lang="en-US" sz="2000" noProof="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noProof="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dáng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bên</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ngoài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địa</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vị</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lời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nói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cách</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ứng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xử</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và</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các</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giá</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trị</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Trang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phục</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truyền</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thống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i="0" u="none" strike="noStrike" kern="1200" cap="none" spc="0" normalizeH="0" baseline="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Chủng</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tộc</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lịch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sử</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hình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thành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phát</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triển</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ngôn</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ngữ</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chữ</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viết</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màu</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da,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ẩm</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thực</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a:t>
            </a:r>
            <a:endParaRPr kumimoji="0" lang="en-US" sz="2000"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endParaRPr>
          </a:p>
        </p:txBody>
      </p:sp>
      <p:sp>
        <p:nvSpPr>
          <p:cNvPr id="4" name="TextBox 3">
            <a:extLst>
              <a:ext uri="{FF2B5EF4-FFF2-40B4-BE49-F238E27FC236}">
                <a16:creationId xmlns:a16="http://schemas.microsoft.com/office/drawing/2014/main" id="{C3D5E0E2-D9D1-822E-E867-F4AD721203E3}"/>
              </a:ext>
            </a:extLst>
          </p:cNvPr>
          <p:cNvSpPr txBox="1"/>
          <p:nvPr/>
        </p:nvSpPr>
        <p:spPr>
          <a:xfrm>
            <a:off x="34124" y="2050693"/>
            <a:ext cx="2637502" cy="3816429"/>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Nhận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biết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được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vài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nét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văn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hoá</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tiêu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biểu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của</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các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dân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tộc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trên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thế</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giới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Times New Roman" panose="02020603050405020304" pitchFamily="18" charset="0"/>
                <a:cs typeface="Times New Roman" panose="02020603050405020304" pitchFamily="18" charset="0"/>
              </a:rPr>
              <a:t>Mỗi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quốc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trên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thế</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giới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đưa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ra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những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điểm</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khác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biệt</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đó</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tạo</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sự</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dạng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của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a:t>
            </a:r>
            <a:endParaRPr kumimoji="0" lang="en-US" sz="2200" b="0" i="0" u="none" strike="noStrike" kern="1200" cap="none" spc="0" normalizeH="0" baseline="0" noProof="0" dirty="0">
              <a:ln>
                <a:noFill/>
              </a:ln>
              <a:solidFill>
                <a:srgbClr val="00487E"/>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id="{27A820CD-B29F-2A83-56E5-B23D8A28C876}"/>
              </a:ext>
            </a:extLst>
          </p:cNvPr>
          <p:cNvSpPr txBox="1"/>
          <p:nvPr/>
        </p:nvSpPr>
        <p:spPr>
          <a:xfrm>
            <a:off x="3052911" y="2029881"/>
            <a:ext cx="2783688" cy="4154984"/>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Em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muốn</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biết</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biểu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dạng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của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nền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văn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hoá</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các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dân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tộc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xuất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phát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từ</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đâu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Cambria" panose="02040503050406030204" pitchFamily="18" charset="0"/>
                <a:ea typeface="Cambria" panose="02040503050406030204" pitchFamily="18" charset="0"/>
              </a:rPr>
              <a:t>Vì</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sao</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phải</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tôn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trọng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sự</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đa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dạng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của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các</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dân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tộc</a:t>
            </a:r>
            <a:r>
              <a:rPr lang="en-US" sz="2200" dirty="0">
                <a:solidFill>
                  <a:srgbClr val="00487E"/>
                </a:solidFill>
                <a:latin typeface="Cambria" panose="02040503050406030204" pitchFamily="18" charset="0"/>
                <a:ea typeface="Cambria" panose="020405030504060302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Làm</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thế</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nào</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thực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được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tôn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trọng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đó</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endPar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endParaRPr>
          </a:p>
        </p:txBody>
      </p:sp>
    </p:spTree>
    <p:extLst>
      <p:ext uri="{BB962C8B-B14F-4D97-AF65-F5344CB8AC3E}">
        <p14:creationId xmlns:p14="http://schemas.microsoft.com/office/powerpoint/2010/main" val="15058910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nodePh="1">
                                  <p:stCondLst>
                                    <p:cond delay="0"/>
                                  </p:stCondLst>
                                  <p:endCondLst>
                                    <p:cond evt="begin" delay="0">
                                      <p:tn val="13"/>
                                    </p:cond>
                                  </p:end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1000"/>
                                        <p:tgtEl>
                                          <p:spTgt spid="13">
                                            <p:txEl>
                                              <p:pRg st="0" end="0"/>
                                            </p:txEl>
                                          </p:spTgt>
                                        </p:tgtEl>
                                      </p:cBhvr>
                                    </p:animEffect>
                                    <p:anim calcmode="lin" valueType="num">
                                      <p:cBhvr>
                                        <p:cTn id="16"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20">
                                            <p:txEl>
                                              <p:pRg st="1" end="1"/>
                                            </p:txEl>
                                          </p:spTgt>
                                        </p:tgtEl>
                                        <p:attrNameLst>
                                          <p:attrName>style.visibility</p:attrName>
                                        </p:attrNameLst>
                                      </p:cBhvr>
                                      <p:to>
                                        <p:strVal val="visible"/>
                                      </p:to>
                                    </p:set>
                                    <p:animEffect transition="in" filter="fade">
                                      <p:cBhvr>
                                        <p:cTn id="29" dur="1000"/>
                                        <p:tgtEl>
                                          <p:spTgt spid="20">
                                            <p:txEl>
                                              <p:pRg st="1" end="1"/>
                                            </p:txEl>
                                          </p:spTgt>
                                        </p:tgtEl>
                                      </p:cBhvr>
                                    </p:animEffect>
                                    <p:anim calcmode="lin" valueType="num">
                                      <p:cBhvr>
                                        <p:cTn id="30"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1"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20">
                                            <p:txEl>
                                              <p:pRg st="2" end="2"/>
                                            </p:txEl>
                                          </p:spTgt>
                                        </p:tgtEl>
                                        <p:attrNameLst>
                                          <p:attrName>style.visibility</p:attrName>
                                        </p:attrNameLst>
                                      </p:cBhvr>
                                      <p:to>
                                        <p:strVal val="visible"/>
                                      </p:to>
                                    </p:set>
                                    <p:animEffect transition="in" filter="fade">
                                      <p:cBhvr>
                                        <p:cTn id="36" dur="1000"/>
                                        <p:tgtEl>
                                          <p:spTgt spid="20">
                                            <p:txEl>
                                              <p:pRg st="2" end="2"/>
                                            </p:txEl>
                                          </p:spTgt>
                                        </p:tgtEl>
                                      </p:cBhvr>
                                    </p:animEffect>
                                    <p:anim calcmode="lin" valueType="num">
                                      <p:cBhvr>
                                        <p:cTn id="37"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8"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20">
                                            <p:txEl>
                                              <p:pRg st="3" end="3"/>
                                            </p:txEl>
                                          </p:spTgt>
                                        </p:tgtEl>
                                        <p:attrNameLst>
                                          <p:attrName>style.visibility</p:attrName>
                                        </p:attrNameLst>
                                      </p:cBhvr>
                                      <p:to>
                                        <p:strVal val="visible"/>
                                      </p:to>
                                    </p:set>
                                    <p:animEffect transition="in" filter="fade">
                                      <p:cBhvr>
                                        <p:cTn id="43" dur="1000"/>
                                        <p:tgtEl>
                                          <p:spTgt spid="20">
                                            <p:txEl>
                                              <p:pRg st="3" end="3"/>
                                            </p:txEl>
                                          </p:spTgt>
                                        </p:tgtEl>
                                      </p:cBhvr>
                                    </p:animEffect>
                                    <p:anim calcmode="lin" valueType="num">
                                      <p:cBhvr>
                                        <p:cTn id="44" dur="10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45" dur="10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 grpId="0" build="p"/>
      <p:bldP spid="20"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Rounded Corners 54">
            <a:extLst>
              <a:ext uri="{FF2B5EF4-FFF2-40B4-BE49-F238E27FC236}">
                <a16:creationId xmlns:a16="http://schemas.microsoft.com/office/drawing/2014/main" id="{4819D3BC-E5B9-19C4-AB6E-A54AA8BA1B70}"/>
              </a:ext>
            </a:extLst>
          </p:cNvPr>
          <p:cNvSpPr/>
          <p:nvPr/>
        </p:nvSpPr>
        <p:spPr>
          <a:xfrm>
            <a:off x="383414" y="351473"/>
            <a:ext cx="3690871" cy="647700"/>
          </a:xfrm>
          <a:prstGeom prst="roundRect">
            <a:avLst>
              <a:gd name="adj" fmla="val 29782"/>
            </a:avLst>
          </a:prstGeom>
          <a:gradFill flip="none" rotWithShape="1">
            <a:gsLst>
              <a:gs pos="0">
                <a:srgbClr val="FF0000"/>
              </a:gs>
              <a:gs pos="88000">
                <a:srgbClr val="860000"/>
              </a:gs>
            </a:gsLst>
            <a:path path="circle">
              <a:fillToRect l="50000" t="50000" r="50000" b="50000"/>
            </a:path>
            <a:tileRect/>
          </a:gradFill>
          <a:ln w="28575">
            <a:noFill/>
          </a:ln>
          <a:effectLst>
            <a:outerShdw blurRad="1143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a:p>
        </p:txBody>
      </p:sp>
      <p:sp>
        <p:nvSpPr>
          <p:cNvPr id="56" name="Rectangle: Rounded Corners 55">
            <a:extLst>
              <a:ext uri="{FF2B5EF4-FFF2-40B4-BE49-F238E27FC236}">
                <a16:creationId xmlns:a16="http://schemas.microsoft.com/office/drawing/2014/main" id="{3F454A7F-3E78-E24A-8C1F-2276D278ADCE}"/>
              </a:ext>
            </a:extLst>
          </p:cNvPr>
          <p:cNvSpPr/>
          <p:nvPr/>
        </p:nvSpPr>
        <p:spPr>
          <a:xfrm>
            <a:off x="290580" y="289439"/>
            <a:ext cx="3876541" cy="785611"/>
          </a:xfrm>
          <a:prstGeom prst="roundRect">
            <a:avLst>
              <a:gd name="adj" fmla="val 29782"/>
            </a:avLst>
          </a:prstGeom>
          <a:noFill/>
          <a:ln w="28575">
            <a:gradFill flip="none" rotWithShape="1">
              <a:gsLst>
                <a:gs pos="0">
                  <a:schemeClr val="accent1">
                    <a:lumMod val="5000"/>
                    <a:lumOff val="95000"/>
                  </a:schemeClr>
                </a:gs>
                <a:gs pos="35000">
                  <a:schemeClr val="tx1"/>
                </a:gs>
                <a:gs pos="22000">
                  <a:schemeClr val="bg1"/>
                </a:gs>
                <a:gs pos="49000">
                  <a:schemeClr val="bg1"/>
                </a:gs>
                <a:gs pos="80000">
                  <a:schemeClr val="bg1"/>
                </a:gs>
                <a:gs pos="100000">
                  <a:schemeClr val="tx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a:p>
        </p:txBody>
      </p:sp>
      <p:sp>
        <p:nvSpPr>
          <p:cNvPr id="57" name="Freeform: Shape 56">
            <a:extLst>
              <a:ext uri="{FF2B5EF4-FFF2-40B4-BE49-F238E27FC236}">
                <a16:creationId xmlns:a16="http://schemas.microsoft.com/office/drawing/2014/main" id="{93462BFA-6364-FB2E-6065-E63460BE2851}"/>
              </a:ext>
            </a:extLst>
          </p:cNvPr>
          <p:cNvSpPr/>
          <p:nvPr/>
        </p:nvSpPr>
        <p:spPr>
          <a:xfrm>
            <a:off x="1122363" y="273050"/>
            <a:ext cx="3060700" cy="785813"/>
          </a:xfrm>
          <a:custGeom>
            <a:avLst/>
            <a:gdLst>
              <a:gd name="connsiteX0" fmla="*/ 0 w 3060853"/>
              <a:gd name="connsiteY0" fmla="*/ 0 h 785611"/>
              <a:gd name="connsiteX1" fmla="*/ 2826882 w 3060853"/>
              <a:gd name="connsiteY1" fmla="*/ 0 h 785611"/>
              <a:gd name="connsiteX2" fmla="*/ 3060853 w 3060853"/>
              <a:gd name="connsiteY2" fmla="*/ 233971 h 785611"/>
              <a:gd name="connsiteX3" fmla="*/ 3060853 w 3060853"/>
              <a:gd name="connsiteY3" fmla="*/ 551640 h 785611"/>
              <a:gd name="connsiteX4" fmla="*/ 2826882 w 3060853"/>
              <a:gd name="connsiteY4" fmla="*/ 785611 h 785611"/>
              <a:gd name="connsiteX5" fmla="*/ 355665 w 3060853"/>
              <a:gd name="connsiteY5" fmla="*/ 785611 h 7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0853" h="785611">
                <a:moveTo>
                  <a:pt x="0" y="0"/>
                </a:moveTo>
                <a:lnTo>
                  <a:pt x="2826882" y="0"/>
                </a:lnTo>
                <a:cubicBezTo>
                  <a:pt x="2956101" y="0"/>
                  <a:pt x="3060853" y="104752"/>
                  <a:pt x="3060853" y="233971"/>
                </a:cubicBezTo>
                <a:lnTo>
                  <a:pt x="3060853" y="551640"/>
                </a:lnTo>
                <a:cubicBezTo>
                  <a:pt x="3060853" y="680859"/>
                  <a:pt x="2956101" y="785611"/>
                  <a:pt x="2826882" y="785611"/>
                </a:cubicBezTo>
                <a:lnTo>
                  <a:pt x="355665" y="785611"/>
                </a:lnTo>
                <a:close/>
              </a:path>
            </a:pathLst>
          </a:custGeom>
          <a:gradFill flip="none" rotWithShape="1">
            <a:gsLst>
              <a:gs pos="0">
                <a:schemeClr val="bg1">
                  <a:alpha val="56000"/>
                </a:schemeClr>
              </a:gs>
              <a:gs pos="100000">
                <a:schemeClr val="tx1">
                  <a:alpha val="0"/>
                </a:schemeClr>
              </a:gs>
            </a:gsLst>
            <a:lin ang="4800000" scaled="0"/>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a:p>
        </p:txBody>
      </p:sp>
      <p:sp>
        <p:nvSpPr>
          <p:cNvPr id="70" name="TextBox 69">
            <a:extLst>
              <a:ext uri="{FF2B5EF4-FFF2-40B4-BE49-F238E27FC236}">
                <a16:creationId xmlns:a16="http://schemas.microsoft.com/office/drawing/2014/main" id="{0B94FA7A-1668-5BC7-41A2-61A4F1B6345E}"/>
              </a:ext>
            </a:extLst>
          </p:cNvPr>
          <p:cNvSpPr txBox="1"/>
          <p:nvPr/>
        </p:nvSpPr>
        <p:spPr>
          <a:xfrm>
            <a:off x="382588" y="385763"/>
            <a:ext cx="723900" cy="641350"/>
          </a:xfrm>
          <a:prstGeom prst="rect">
            <a:avLst/>
          </a:prstGeom>
          <a:noFill/>
          <a:effectLst>
            <a:outerShdw blurRad="50800" dist="50800" dir="5400000" algn="ctr" rotWithShape="0">
              <a:srgbClr val="000000">
                <a:alpha val="75000"/>
              </a:srgbClr>
            </a:outerShdw>
          </a:effec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US" altLang="en-US" sz="3600" b="1">
                <a:solidFill>
                  <a:schemeClr val="bg1"/>
                </a:solidFill>
                <a:latin typeface="Adobe Gothic Std B"/>
                <a:ea typeface="Adobe Gothic Std B"/>
                <a:cs typeface="Adobe Gothic Std B"/>
              </a:rPr>
              <a:t>03</a:t>
            </a:r>
            <a:endParaRPr lang="en-IN" altLang="en-US" sz="3600" b="1">
              <a:solidFill>
                <a:schemeClr val="bg1"/>
              </a:solidFill>
              <a:latin typeface="Adobe Gothic Std B"/>
              <a:ea typeface="Adobe Gothic Std B"/>
              <a:cs typeface="Adobe Gothic Std B"/>
            </a:endParaRPr>
          </a:p>
        </p:txBody>
      </p:sp>
      <p:sp>
        <p:nvSpPr>
          <p:cNvPr id="99338" name="TextBox 71">
            <a:extLst>
              <a:ext uri="{FF2B5EF4-FFF2-40B4-BE49-F238E27FC236}">
                <a16:creationId xmlns:a16="http://schemas.microsoft.com/office/drawing/2014/main" id="{F5A5B8B8-D863-BC02-7E79-871C4CCEB2C3}"/>
              </a:ext>
            </a:extLst>
          </p:cNvPr>
          <p:cNvSpPr txBox="1">
            <a:spLocks noChangeArrowheads="1"/>
          </p:cNvSpPr>
          <p:nvPr/>
        </p:nvSpPr>
        <p:spPr bwMode="auto">
          <a:xfrm>
            <a:off x="1485900" y="387350"/>
            <a:ext cx="236061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r>
              <a:rPr lang="en-US" altLang="en-US" sz="3000" b="1">
                <a:solidFill>
                  <a:schemeClr val="bg1"/>
                </a:solidFill>
                <a:latin typeface="Arial Unicode MS" pitchFamily="34" charset="-128"/>
                <a:ea typeface="Arial Unicode MS" pitchFamily="34" charset="-128"/>
              </a:rPr>
              <a:t>LUYỆN TẬP</a:t>
            </a:r>
            <a:endParaRPr lang="en-IN" altLang="en-US" sz="3000">
              <a:solidFill>
                <a:schemeClr val="bg1"/>
              </a:solidFill>
              <a:latin typeface="Arial Unicode MS" pitchFamily="34" charset="-128"/>
              <a:ea typeface="Arial Unicode MS" pitchFamily="34" charset="-128"/>
            </a:endParaRPr>
          </a:p>
        </p:txBody>
      </p:sp>
      <p:sp>
        <p:nvSpPr>
          <p:cNvPr id="99339" name="Rectangle 11">
            <a:extLst>
              <a:ext uri="{FF2B5EF4-FFF2-40B4-BE49-F238E27FC236}">
                <a16:creationId xmlns:a16="http://schemas.microsoft.com/office/drawing/2014/main" id="{0547ABF6-FCC2-4EC0-B0B5-EBAFFAA82558}"/>
              </a:ext>
            </a:extLst>
          </p:cNvPr>
          <p:cNvSpPr>
            <a:spLocks noChangeArrowheads="1"/>
          </p:cNvSpPr>
          <p:nvPr/>
        </p:nvSpPr>
        <p:spPr bwMode="auto">
          <a:xfrm>
            <a:off x="4479925" y="303213"/>
            <a:ext cx="7426325" cy="793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justLow"/>
            <a:r>
              <a:rPr lang="vi-VN" altLang="en-US" sz="2300" b="1"/>
              <a:t>Bài tập 1: </a:t>
            </a:r>
            <a:r>
              <a:rPr lang="vi-VN" altLang="en-US" sz="2300"/>
              <a:t>Em đồng ý hay không đồng ý với nhận định nào dưới đây? Vì sao? </a:t>
            </a:r>
          </a:p>
        </p:txBody>
      </p:sp>
      <p:graphicFrame>
        <p:nvGraphicFramePr>
          <p:cNvPr id="99340" name="Group 12">
            <a:extLst>
              <a:ext uri="{FF2B5EF4-FFF2-40B4-BE49-F238E27FC236}">
                <a16:creationId xmlns:a16="http://schemas.microsoft.com/office/drawing/2014/main" id="{CC6AC536-455C-7A72-0F40-D7ABAA4AB273}"/>
              </a:ext>
            </a:extLst>
          </p:cNvPr>
          <p:cNvGraphicFramePr>
            <a:graphicFrameLocks noGrp="1"/>
          </p:cNvGraphicFramePr>
          <p:nvPr/>
        </p:nvGraphicFramePr>
        <p:xfrm>
          <a:off x="333375" y="1325563"/>
          <a:ext cx="11590338" cy="5394960"/>
        </p:xfrm>
        <a:graphic>
          <a:graphicData uri="http://schemas.openxmlformats.org/drawingml/2006/table">
            <a:tbl>
              <a:tblPr/>
              <a:tblGrid>
                <a:gridCol w="5900738">
                  <a:extLst>
                    <a:ext uri="{9D8B030D-6E8A-4147-A177-3AD203B41FA5}">
                      <a16:colId xmlns:a16="http://schemas.microsoft.com/office/drawing/2014/main" val="2961235266"/>
                    </a:ext>
                  </a:extLst>
                </a:gridCol>
                <a:gridCol w="5689600">
                  <a:extLst>
                    <a:ext uri="{9D8B030D-6E8A-4147-A177-3AD203B41FA5}">
                      <a16:colId xmlns:a16="http://schemas.microsoft.com/office/drawing/2014/main" val="1269585551"/>
                    </a:ext>
                  </a:extLst>
                </a:gridCol>
              </a:tblGrid>
              <a:tr h="3048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333333"/>
                          </a:solidFill>
                          <a:effectLst/>
                          <a:latin typeface="Times New Roman" panose="02020603050405020304" pitchFamily="18" charset="0"/>
                          <a:cs typeface="Times New Roman" panose="02020603050405020304" pitchFamily="18" charset="0"/>
                        </a:rPr>
                        <a:t>A. Tất cả các dân tộc tạo nên sự đa dạng và giàu có của những nền văn minh và văn hoá, tạo nên di sản chung của loài người.</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justLow"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000000"/>
                          </a:solidFill>
                          <a:effectLst/>
                          <a:latin typeface="Times New Roman" panose="02020603050405020304" pitchFamily="18" charset="0"/>
                          <a:ea typeface="Batang" panose="02030600000101010101" pitchFamily="18" charset="-127"/>
                          <a:cs typeface="Times New Roman" panose="02020603050405020304" pitchFamily="18" charset="0"/>
                        </a:rPr>
                        <a:t>Đồng tình. Vì: di sản văn hóa (cả về vật chất và tinh thần) của các dân tộc, các nền văn hóa minh trên thế giới đều là di sản chung của loài người.</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val="2896785567"/>
                  </a:ext>
                </a:extLst>
              </a:tr>
              <a:tr h="3048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333333"/>
                          </a:solidFill>
                          <a:effectLst/>
                          <a:latin typeface="Times New Roman" panose="02020603050405020304" pitchFamily="18" charset="0"/>
                          <a:cs typeface="Times New Roman" panose="02020603050405020304" pitchFamily="18" charset="0"/>
                        </a:rPr>
                        <a:t>B. Các dân tộc chỉ thể hiện bản sắc, giá trị văn hoá của mình thông qua lễ hội, phong tục, tập quán cổ truyền.</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justLow"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000000"/>
                          </a:solidFill>
                          <a:effectLst/>
                          <a:latin typeface="Times New Roman" panose="02020603050405020304" pitchFamily="18" charset="0"/>
                          <a:ea typeface="Batang" panose="02030600000101010101" pitchFamily="18" charset="-127"/>
                          <a:cs typeface="Times New Roman" panose="02020603050405020304" pitchFamily="18" charset="0"/>
                        </a:rPr>
                        <a:t>Không đồng tình. Vì: bản sắc, giá trị văn hóa của các dân tộc được thể hiện trên nhiều khía cạnh, nhiều lĩnh vực (cả về vật chất và tinh thần).</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2653393524"/>
                  </a:ext>
                </a:extLst>
              </a:tr>
              <a:tr h="3048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333333"/>
                          </a:solidFill>
                          <a:effectLst/>
                          <a:latin typeface="Times New Roman" panose="02020603050405020304" pitchFamily="18" charset="0"/>
                          <a:cs typeface="Times New Roman" panose="02020603050405020304" pitchFamily="18" charset="0"/>
                        </a:rPr>
                        <a:t>C. Sự đa dạng về ngôn ngữ và chữ viết sẽ làm cho việc giao lưu giữa các quốc gia khó khăn hơn, do đó, cần loại bỏ một số ngôn ngữ và thống nhất một loại chung cho tất cả các quốc gia.</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99"/>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justLow"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000000"/>
                          </a:solidFill>
                          <a:effectLst/>
                          <a:latin typeface="Times New Roman" panose="02020603050405020304" pitchFamily="18" charset="0"/>
                          <a:ea typeface="Batang" panose="02030600000101010101" pitchFamily="18" charset="-127"/>
                          <a:cs typeface="Times New Roman" panose="02020603050405020304" pitchFamily="18" charset="0"/>
                        </a:rPr>
                        <a:t>Không đồng tình. Vì: ngôn ngữ, chữ viết cũng là một phần bản sắc của các quốc gia, dân tộc vì vậy, chúng ta cần tôn trọng ngôn ngữ, chữ viết của mỗi quốc gia, dân tộc.</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99"/>
                    </a:solidFill>
                  </a:tcPr>
                </a:tc>
                <a:extLst>
                  <a:ext uri="{0D108BD9-81ED-4DB2-BD59-A6C34878D82A}">
                    <a16:rowId xmlns:a16="http://schemas.microsoft.com/office/drawing/2014/main" val="2278321118"/>
                  </a:ext>
                </a:extLst>
              </a:tr>
              <a:tr h="3048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333333"/>
                          </a:solidFill>
                          <a:effectLst/>
                          <a:latin typeface="Times New Roman" panose="02020603050405020304" pitchFamily="18" charset="0"/>
                          <a:cs typeface="Times New Roman" panose="02020603050405020304" pitchFamily="18" charset="0"/>
                        </a:rPr>
                        <a:t>D. Không có nền văn hoá lớn và nền văn hoá nhỏ, chỉ có các nền văn hoá khác nhau.</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99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justLow"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000000"/>
                          </a:solidFill>
                          <a:effectLst/>
                          <a:latin typeface="Times New Roman" panose="02020603050405020304" pitchFamily="18" charset="0"/>
                          <a:ea typeface="Batang" panose="02030600000101010101" pitchFamily="18" charset="-127"/>
                          <a:cs typeface="Times New Roman" panose="02020603050405020304" pitchFamily="18" charset="0"/>
                        </a:rPr>
                        <a:t>Đồng tình. Vì: mỗi dân tộc, mỗi nền văn hóa đều có những nét đặc trưng riêng về bản sắc, có những nét đẹp riêng, đánh để chúng ta tôn trọng và học hỏi.</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152298814"/>
                  </a:ext>
                </a:extLst>
              </a:tr>
              <a:tr h="3048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333333"/>
                          </a:solidFill>
                          <a:effectLst/>
                          <a:latin typeface="Times New Roman" panose="02020603050405020304" pitchFamily="18" charset="0"/>
                          <a:cs typeface="Times New Roman" panose="02020603050405020304" pitchFamily="18" charset="0"/>
                        </a:rPr>
                        <a:t>E. Nhận xét, đánh giá người khác dựa trên cơ sở sắc tộc là không tôn trọng sự đa dạng giữa các dân tộc.</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justLow"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000000"/>
                          </a:solidFill>
                          <a:effectLst/>
                          <a:latin typeface="Times New Roman" panose="02020603050405020304" pitchFamily="18" charset="0"/>
                          <a:ea typeface="Batang" panose="02030600000101010101" pitchFamily="18" charset="-127"/>
                          <a:cs typeface="Times New Roman" panose="02020603050405020304" pitchFamily="18" charset="0"/>
                        </a:rPr>
                        <a:t>Đồng tình. Vì: mỗi dân tộc tuy có những đặc trưng riêng về màu da, ngoại hình, tính cách, văn hóa… song đều bình đẳng với nhau và có quyền được sống trong hòa bình, được tự do thể hiện và quy trì những nét đặc trưng riêng.</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363353849"/>
                  </a:ext>
                </a:extLst>
              </a:tr>
            </a:tbl>
          </a:graphicData>
        </a:graphic>
      </p:graphicFrame>
      <p:sp>
        <p:nvSpPr>
          <p:cNvPr id="10" name="Rectangle 9">
            <a:extLst>
              <a:ext uri="{FF2B5EF4-FFF2-40B4-BE49-F238E27FC236}">
                <a16:creationId xmlns:a16="http://schemas.microsoft.com/office/drawing/2014/main" id="{064C652F-9350-C213-AA2F-E1400C8E2965}"/>
              </a:ext>
            </a:extLst>
          </p:cNvPr>
          <p:cNvSpPr>
            <a:spLocks noChangeArrowheads="1"/>
          </p:cNvSpPr>
          <p:nvPr/>
        </p:nvSpPr>
        <p:spPr bwMode="auto">
          <a:xfrm>
            <a:off x="6305550" y="1398588"/>
            <a:ext cx="5557838" cy="814387"/>
          </a:xfrm>
          <a:prstGeom prst="rect">
            <a:avLst/>
          </a:prstGeom>
          <a:solidFill>
            <a:srgbClr val="FFFF99"/>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algn="ctr" fontAlgn="auto">
              <a:spcBef>
                <a:spcPts val="0"/>
              </a:spcBef>
              <a:spcAft>
                <a:spcPts val="0"/>
              </a:spcAft>
              <a:buClr>
                <a:srgbClr val="000000"/>
              </a:buClr>
              <a:buFont typeface="Arial"/>
              <a:buNone/>
              <a:defRPr/>
            </a:pPr>
            <a:endParaRPr lang="x-none" sz="1400" kern="0">
              <a:solidFill>
                <a:schemeClr val="lt1"/>
              </a:solidFill>
              <a:latin typeface="+mn-lt"/>
              <a:cs typeface="+mn-cs"/>
              <a:sym typeface="Arial"/>
            </a:endParaRPr>
          </a:p>
        </p:txBody>
      </p:sp>
      <p:sp>
        <p:nvSpPr>
          <p:cNvPr id="2" name="Rectangle 9">
            <a:extLst>
              <a:ext uri="{FF2B5EF4-FFF2-40B4-BE49-F238E27FC236}">
                <a16:creationId xmlns:a16="http://schemas.microsoft.com/office/drawing/2014/main" id="{0700335A-0489-BEE1-4D63-74AFC08F1449}"/>
              </a:ext>
            </a:extLst>
          </p:cNvPr>
          <p:cNvSpPr>
            <a:spLocks noChangeArrowheads="1"/>
          </p:cNvSpPr>
          <p:nvPr/>
        </p:nvSpPr>
        <p:spPr bwMode="auto">
          <a:xfrm>
            <a:off x="6275388" y="2282825"/>
            <a:ext cx="5557837" cy="814388"/>
          </a:xfrm>
          <a:prstGeom prst="rect">
            <a:avLst/>
          </a:prstGeom>
          <a:solidFill>
            <a:srgbClr val="CCFFCC"/>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algn="ctr" fontAlgn="auto">
              <a:spcBef>
                <a:spcPts val="0"/>
              </a:spcBef>
              <a:spcAft>
                <a:spcPts val="0"/>
              </a:spcAft>
              <a:buClr>
                <a:srgbClr val="000000"/>
              </a:buClr>
              <a:buFont typeface="Arial"/>
              <a:buNone/>
              <a:defRPr/>
            </a:pPr>
            <a:endParaRPr lang="x-none" sz="1400" kern="0">
              <a:solidFill>
                <a:schemeClr val="lt1"/>
              </a:solidFill>
              <a:latin typeface="+mn-lt"/>
              <a:cs typeface="+mn-cs"/>
              <a:sym typeface="Arial"/>
            </a:endParaRPr>
          </a:p>
        </p:txBody>
      </p:sp>
      <p:sp>
        <p:nvSpPr>
          <p:cNvPr id="3" name="Rectangle 9">
            <a:extLst>
              <a:ext uri="{FF2B5EF4-FFF2-40B4-BE49-F238E27FC236}">
                <a16:creationId xmlns:a16="http://schemas.microsoft.com/office/drawing/2014/main" id="{C670E547-02EB-B86A-0053-AC6917F8DEF4}"/>
              </a:ext>
            </a:extLst>
          </p:cNvPr>
          <p:cNvSpPr>
            <a:spLocks noChangeArrowheads="1"/>
          </p:cNvSpPr>
          <p:nvPr/>
        </p:nvSpPr>
        <p:spPr bwMode="auto">
          <a:xfrm>
            <a:off x="6303963" y="3167063"/>
            <a:ext cx="5572125" cy="1119187"/>
          </a:xfrm>
          <a:prstGeom prst="rect">
            <a:avLst/>
          </a:prstGeom>
          <a:solidFill>
            <a:srgbClr val="FFCC99"/>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algn="ctr" fontAlgn="auto">
              <a:spcBef>
                <a:spcPts val="0"/>
              </a:spcBef>
              <a:spcAft>
                <a:spcPts val="0"/>
              </a:spcAft>
              <a:buClr>
                <a:srgbClr val="000000"/>
              </a:buClr>
              <a:buFont typeface="Arial"/>
              <a:buNone/>
              <a:defRPr/>
            </a:pPr>
            <a:endParaRPr lang="x-none" sz="1400" kern="0">
              <a:solidFill>
                <a:schemeClr val="lt1"/>
              </a:solidFill>
              <a:latin typeface="+mn-lt"/>
              <a:cs typeface="+mn-cs"/>
              <a:sym typeface="Arial"/>
            </a:endParaRPr>
          </a:p>
        </p:txBody>
      </p:sp>
      <p:sp>
        <p:nvSpPr>
          <p:cNvPr id="4" name="Rectangle 9">
            <a:extLst>
              <a:ext uri="{FF2B5EF4-FFF2-40B4-BE49-F238E27FC236}">
                <a16:creationId xmlns:a16="http://schemas.microsoft.com/office/drawing/2014/main" id="{57E8FE65-C148-EC20-76AA-E7B2EC30F8BE}"/>
              </a:ext>
            </a:extLst>
          </p:cNvPr>
          <p:cNvSpPr>
            <a:spLocks noChangeArrowheads="1"/>
          </p:cNvSpPr>
          <p:nvPr/>
        </p:nvSpPr>
        <p:spPr bwMode="auto">
          <a:xfrm>
            <a:off x="6302375" y="4386263"/>
            <a:ext cx="5588000" cy="828675"/>
          </a:xfrm>
          <a:prstGeom prst="rect">
            <a:avLst/>
          </a:prstGeom>
          <a:solidFill>
            <a:srgbClr val="FF99CC"/>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algn="ctr" fontAlgn="auto">
              <a:spcBef>
                <a:spcPts val="0"/>
              </a:spcBef>
              <a:spcAft>
                <a:spcPts val="0"/>
              </a:spcAft>
              <a:buClr>
                <a:srgbClr val="000000"/>
              </a:buClr>
              <a:buFont typeface="Arial"/>
              <a:buNone/>
              <a:defRPr/>
            </a:pPr>
            <a:endParaRPr lang="x-none" sz="1400" kern="0">
              <a:solidFill>
                <a:schemeClr val="lt1"/>
              </a:solidFill>
              <a:latin typeface="+mn-lt"/>
              <a:cs typeface="+mn-cs"/>
              <a:sym typeface="Arial"/>
            </a:endParaRPr>
          </a:p>
        </p:txBody>
      </p:sp>
      <p:sp>
        <p:nvSpPr>
          <p:cNvPr id="5" name="Rectangle 9">
            <a:extLst>
              <a:ext uri="{FF2B5EF4-FFF2-40B4-BE49-F238E27FC236}">
                <a16:creationId xmlns:a16="http://schemas.microsoft.com/office/drawing/2014/main" id="{7B36893D-7EB5-ECB1-75F8-36495945F577}"/>
              </a:ext>
            </a:extLst>
          </p:cNvPr>
          <p:cNvSpPr>
            <a:spLocks noChangeArrowheads="1"/>
          </p:cNvSpPr>
          <p:nvPr/>
        </p:nvSpPr>
        <p:spPr bwMode="auto">
          <a:xfrm>
            <a:off x="6315075" y="5314950"/>
            <a:ext cx="5588000" cy="1358900"/>
          </a:xfrm>
          <a:prstGeom prst="rect">
            <a:avLst/>
          </a:prstGeom>
          <a:solidFill>
            <a:srgbClr val="CCFFCC"/>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algn="ctr" fontAlgn="auto">
              <a:spcBef>
                <a:spcPts val="0"/>
              </a:spcBef>
              <a:spcAft>
                <a:spcPts val="0"/>
              </a:spcAft>
              <a:buClr>
                <a:srgbClr val="000000"/>
              </a:buClr>
              <a:buFont typeface="Arial"/>
              <a:buNone/>
              <a:defRPr/>
            </a:pPr>
            <a:endParaRPr lang="x-none" sz="1400" kern="0">
              <a:solidFill>
                <a:schemeClr val="lt1"/>
              </a:solidFill>
              <a:latin typeface="+mn-lt"/>
              <a:cs typeface="+mn-cs"/>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nodeType="clickEffect">
                                  <p:stCondLst>
                                    <p:cond delay="0"/>
                                  </p:stCondLst>
                                  <p:childTnLst>
                                    <p:animEffect transition="out" filter="blinds(horizontal)">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xit" presetSubtype="10" fill="hold" nodeType="clickEffect">
                                  <p:stCondLst>
                                    <p:cond delay="0"/>
                                  </p:stCondLst>
                                  <p:childTnLst>
                                    <p:animEffect transition="out" filter="blinds(horizontal)">
                                      <p:cBhvr>
                                        <p:cTn id="16" dur="500"/>
                                        <p:tgtEl>
                                          <p:spTgt spid="3"/>
                                        </p:tgtEl>
                                      </p:cBhvr>
                                    </p:animEffect>
                                    <p:set>
                                      <p:cBhvr>
                                        <p:cTn id="17" dur="1" fill="hold">
                                          <p:stCondLst>
                                            <p:cond delay="499"/>
                                          </p:stCondLst>
                                        </p:cTn>
                                        <p:tgtEl>
                                          <p:spTgt spid="3"/>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xit" presetSubtype="10" fill="hold" nodeType="clickEffect">
                                  <p:stCondLst>
                                    <p:cond delay="0"/>
                                  </p:stCondLst>
                                  <p:childTnLst>
                                    <p:animEffect transition="out" filter="blinds(horizontal)">
                                      <p:cBhvr>
                                        <p:cTn id="21" dur="500"/>
                                        <p:tgtEl>
                                          <p:spTgt spid="4"/>
                                        </p:tgtEl>
                                      </p:cBhvr>
                                    </p:animEffect>
                                    <p:set>
                                      <p:cBhvr>
                                        <p:cTn id="22" dur="1" fill="hold">
                                          <p:stCondLst>
                                            <p:cond delay="499"/>
                                          </p:stCondLst>
                                        </p:cTn>
                                        <p:tgtEl>
                                          <p:spTgt spid="4"/>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xit" presetSubtype="10" fill="hold" nodeType="clickEffect">
                                  <p:stCondLst>
                                    <p:cond delay="0"/>
                                  </p:stCondLst>
                                  <p:childTnLst>
                                    <p:animEffect transition="out" filter="blinds(horizontal)">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P spid="4" grpId="0" animBg="1"/>
      <p:bldP spid="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Rounded Corners 54">
            <a:extLst>
              <a:ext uri="{FF2B5EF4-FFF2-40B4-BE49-F238E27FC236}">
                <a16:creationId xmlns:a16="http://schemas.microsoft.com/office/drawing/2014/main" id="{8ABB8424-84B0-B1D4-4473-B4F91D82CC19}"/>
              </a:ext>
            </a:extLst>
          </p:cNvPr>
          <p:cNvSpPr/>
          <p:nvPr/>
        </p:nvSpPr>
        <p:spPr>
          <a:xfrm>
            <a:off x="599314" y="567373"/>
            <a:ext cx="3690871" cy="647700"/>
          </a:xfrm>
          <a:prstGeom prst="roundRect">
            <a:avLst>
              <a:gd name="adj" fmla="val 29782"/>
            </a:avLst>
          </a:prstGeom>
          <a:gradFill flip="none" rotWithShape="1">
            <a:gsLst>
              <a:gs pos="0">
                <a:srgbClr val="FF0000"/>
              </a:gs>
              <a:gs pos="88000">
                <a:srgbClr val="860000"/>
              </a:gs>
            </a:gsLst>
            <a:path path="circle">
              <a:fillToRect l="50000" t="50000" r="50000" b="50000"/>
            </a:path>
            <a:tileRect/>
          </a:gradFill>
          <a:ln w="28575">
            <a:noFill/>
          </a:ln>
          <a:effectLst>
            <a:outerShdw blurRad="1143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Calibri"/>
              <a:ea typeface="+mn-ea"/>
              <a:cs typeface="+mn-cs"/>
            </a:endParaRPr>
          </a:p>
        </p:txBody>
      </p:sp>
      <p:sp>
        <p:nvSpPr>
          <p:cNvPr id="56" name="Rectangle: Rounded Corners 55">
            <a:extLst>
              <a:ext uri="{FF2B5EF4-FFF2-40B4-BE49-F238E27FC236}">
                <a16:creationId xmlns:a16="http://schemas.microsoft.com/office/drawing/2014/main" id="{EE204CEB-A9C1-7E81-9579-A9DEF9F141D4}"/>
              </a:ext>
            </a:extLst>
          </p:cNvPr>
          <p:cNvSpPr/>
          <p:nvPr/>
        </p:nvSpPr>
        <p:spPr>
          <a:xfrm>
            <a:off x="506480" y="505339"/>
            <a:ext cx="3876541" cy="785611"/>
          </a:xfrm>
          <a:prstGeom prst="roundRect">
            <a:avLst>
              <a:gd name="adj" fmla="val 29782"/>
            </a:avLst>
          </a:prstGeom>
          <a:noFill/>
          <a:ln w="28575">
            <a:gradFill flip="none" rotWithShape="1">
              <a:gsLst>
                <a:gs pos="0">
                  <a:schemeClr val="accent1">
                    <a:lumMod val="5000"/>
                    <a:lumOff val="95000"/>
                  </a:schemeClr>
                </a:gs>
                <a:gs pos="35000">
                  <a:schemeClr val="tx1"/>
                </a:gs>
                <a:gs pos="22000">
                  <a:schemeClr val="bg1"/>
                </a:gs>
                <a:gs pos="49000">
                  <a:schemeClr val="bg1"/>
                </a:gs>
                <a:gs pos="80000">
                  <a:schemeClr val="bg1"/>
                </a:gs>
                <a:gs pos="100000">
                  <a:schemeClr val="tx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Calibri"/>
              <a:ea typeface="+mn-ea"/>
              <a:cs typeface="+mn-cs"/>
            </a:endParaRPr>
          </a:p>
        </p:txBody>
      </p:sp>
      <p:sp>
        <p:nvSpPr>
          <p:cNvPr id="57" name="Freeform: Shape 56">
            <a:extLst>
              <a:ext uri="{FF2B5EF4-FFF2-40B4-BE49-F238E27FC236}">
                <a16:creationId xmlns:a16="http://schemas.microsoft.com/office/drawing/2014/main" id="{CB0416A5-63F4-39D8-1300-C323B27C228A}"/>
              </a:ext>
            </a:extLst>
          </p:cNvPr>
          <p:cNvSpPr/>
          <p:nvPr/>
        </p:nvSpPr>
        <p:spPr>
          <a:xfrm>
            <a:off x="1338263" y="488950"/>
            <a:ext cx="3060700" cy="785813"/>
          </a:xfrm>
          <a:custGeom>
            <a:avLst/>
            <a:gdLst>
              <a:gd name="connsiteX0" fmla="*/ 0 w 3060853"/>
              <a:gd name="connsiteY0" fmla="*/ 0 h 785611"/>
              <a:gd name="connsiteX1" fmla="*/ 2826882 w 3060853"/>
              <a:gd name="connsiteY1" fmla="*/ 0 h 785611"/>
              <a:gd name="connsiteX2" fmla="*/ 3060853 w 3060853"/>
              <a:gd name="connsiteY2" fmla="*/ 233971 h 785611"/>
              <a:gd name="connsiteX3" fmla="*/ 3060853 w 3060853"/>
              <a:gd name="connsiteY3" fmla="*/ 551640 h 785611"/>
              <a:gd name="connsiteX4" fmla="*/ 2826882 w 3060853"/>
              <a:gd name="connsiteY4" fmla="*/ 785611 h 785611"/>
              <a:gd name="connsiteX5" fmla="*/ 355665 w 3060853"/>
              <a:gd name="connsiteY5" fmla="*/ 785611 h 7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0853" h="785611">
                <a:moveTo>
                  <a:pt x="0" y="0"/>
                </a:moveTo>
                <a:lnTo>
                  <a:pt x="2826882" y="0"/>
                </a:lnTo>
                <a:cubicBezTo>
                  <a:pt x="2956101" y="0"/>
                  <a:pt x="3060853" y="104752"/>
                  <a:pt x="3060853" y="233971"/>
                </a:cubicBezTo>
                <a:lnTo>
                  <a:pt x="3060853" y="551640"/>
                </a:lnTo>
                <a:cubicBezTo>
                  <a:pt x="3060853" y="680859"/>
                  <a:pt x="2956101" y="785611"/>
                  <a:pt x="2826882" y="785611"/>
                </a:cubicBezTo>
                <a:lnTo>
                  <a:pt x="355665" y="785611"/>
                </a:lnTo>
                <a:close/>
              </a:path>
            </a:pathLst>
          </a:custGeom>
          <a:gradFill flip="none" rotWithShape="1">
            <a:gsLst>
              <a:gs pos="0">
                <a:schemeClr val="bg1">
                  <a:alpha val="56000"/>
                </a:schemeClr>
              </a:gs>
              <a:gs pos="100000">
                <a:schemeClr val="tx1">
                  <a:alpha val="0"/>
                </a:schemeClr>
              </a:gs>
            </a:gsLst>
            <a:lin ang="4800000" scaled="0"/>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Calibri"/>
              <a:ea typeface="+mn-ea"/>
              <a:cs typeface="+mn-cs"/>
            </a:endParaRPr>
          </a:p>
        </p:txBody>
      </p:sp>
      <p:sp>
        <p:nvSpPr>
          <p:cNvPr id="70" name="TextBox 69">
            <a:extLst>
              <a:ext uri="{FF2B5EF4-FFF2-40B4-BE49-F238E27FC236}">
                <a16:creationId xmlns:a16="http://schemas.microsoft.com/office/drawing/2014/main" id="{01D11E62-09E3-A90B-E35E-9E431C33496B}"/>
              </a:ext>
            </a:extLst>
          </p:cNvPr>
          <p:cNvSpPr txBox="1"/>
          <p:nvPr/>
        </p:nvSpPr>
        <p:spPr>
          <a:xfrm>
            <a:off x="598488" y="601663"/>
            <a:ext cx="723900" cy="641350"/>
          </a:xfrm>
          <a:prstGeom prst="rect">
            <a:avLst/>
          </a:prstGeom>
          <a:noFill/>
          <a:effectLst>
            <a:outerShdw blurRad="50800" dist="50800" dir="5400000" algn="ctr" rotWithShape="0">
              <a:srgbClr val="000000">
                <a:alpha val="75000"/>
              </a:srgbClr>
            </a:outerShdw>
          </a:effec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prstClr val="white"/>
                </a:solidFill>
                <a:effectLst/>
                <a:uLnTx/>
                <a:uFillTx/>
                <a:latin typeface="Adobe Gothic Std B"/>
                <a:ea typeface="Adobe Gothic Std B"/>
                <a:cs typeface="Adobe Gothic Std B"/>
              </a:rPr>
              <a:t>04</a:t>
            </a:r>
            <a:endParaRPr kumimoji="0" lang="en-IN" altLang="en-US" sz="3600" b="1" i="0" u="none" strike="noStrike" kern="1200" cap="none" spc="0" normalizeH="0" baseline="0" noProof="0">
              <a:ln>
                <a:noFill/>
              </a:ln>
              <a:solidFill>
                <a:prstClr val="white"/>
              </a:solidFill>
              <a:effectLst/>
              <a:uLnTx/>
              <a:uFillTx/>
              <a:latin typeface="Adobe Gothic Std B"/>
              <a:ea typeface="Adobe Gothic Std B"/>
              <a:cs typeface="Adobe Gothic Std B"/>
            </a:endParaRPr>
          </a:p>
        </p:txBody>
      </p:sp>
      <p:sp>
        <p:nvSpPr>
          <p:cNvPr id="100362" name="TextBox 71">
            <a:extLst>
              <a:ext uri="{FF2B5EF4-FFF2-40B4-BE49-F238E27FC236}">
                <a16:creationId xmlns:a16="http://schemas.microsoft.com/office/drawing/2014/main" id="{1D3654B9-90C4-FDDA-5F61-B8232D7167D4}"/>
              </a:ext>
            </a:extLst>
          </p:cNvPr>
          <p:cNvSpPr txBox="1">
            <a:spLocks noChangeArrowheads="1"/>
          </p:cNvSpPr>
          <p:nvPr/>
        </p:nvSpPr>
        <p:spPr bwMode="auto">
          <a:xfrm>
            <a:off x="1701800" y="603250"/>
            <a:ext cx="236061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en-US" sz="3000" b="1" i="0" u="none" strike="noStrike" kern="1200" cap="none" spc="0" normalizeH="0" baseline="0" noProof="0">
                <a:ln>
                  <a:noFill/>
                </a:ln>
                <a:solidFill>
                  <a:prstClr val="white"/>
                </a:solidFill>
                <a:effectLst/>
                <a:uLnTx/>
                <a:uFillTx/>
                <a:latin typeface="Arial Unicode MS" pitchFamily="34" charset="-128"/>
                <a:ea typeface="Arial Unicode MS" pitchFamily="34" charset="-128"/>
                <a:cs typeface="Arial" panose="020B0604020202020204" pitchFamily="34" charset="0"/>
              </a:rPr>
              <a:t>VẬN DỤNG</a:t>
            </a:r>
            <a:endParaRPr kumimoji="0" lang="en-IN" altLang="en-US" sz="3000" b="0" i="0" u="none" strike="noStrike" kern="1200" cap="none" spc="0" normalizeH="0" baseline="0" noProof="0">
              <a:ln>
                <a:noFill/>
              </a:ln>
              <a:solidFill>
                <a:prstClr val="white"/>
              </a:solidFill>
              <a:effectLst/>
              <a:uLnTx/>
              <a:uFillTx/>
              <a:latin typeface="Arial Unicode MS" pitchFamily="34" charset="-128"/>
              <a:ea typeface="Arial Unicode MS" pitchFamily="34" charset="-128"/>
              <a:cs typeface="Arial" panose="020B0604020202020204" pitchFamily="34" charset="0"/>
            </a:endParaRPr>
          </a:p>
        </p:txBody>
      </p:sp>
      <p:sp>
        <p:nvSpPr>
          <p:cNvPr id="100363" name="Rectangle 11">
            <a:extLst>
              <a:ext uri="{FF2B5EF4-FFF2-40B4-BE49-F238E27FC236}">
                <a16:creationId xmlns:a16="http://schemas.microsoft.com/office/drawing/2014/main" id="{DC8BE99E-399F-64C4-EC51-54FE626503E6}"/>
              </a:ext>
            </a:extLst>
          </p:cNvPr>
          <p:cNvSpPr>
            <a:spLocks noChangeArrowheads="1"/>
          </p:cNvSpPr>
          <p:nvPr/>
        </p:nvSpPr>
        <p:spPr bwMode="auto">
          <a:xfrm>
            <a:off x="449263" y="1825625"/>
            <a:ext cx="11407775"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5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Bài tập 1: </a:t>
            </a:r>
            <a:r>
              <a:rPr kumimoji="0" lang="vi-VN" altLang="en-US" sz="25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Em cùng các bạn hãy thiết kế báo tường hoặc tập san về chủ đề: Tôn trọng sự đa dạng ẩm thực của các dân tộc trên thế giới.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blinds(horizontal)">
                                      <p:cBhvr>
                                        <p:cTn id="7" dur="500"/>
                                        <p:tgtEl>
                                          <p:spTgt spid="55"/>
                                        </p:tgtEl>
                                      </p:cBhvr>
                                    </p:animEffect>
                                  </p:childTnLst>
                                </p:cTn>
                              </p:par>
                              <p:par>
                                <p:cTn id="8" presetID="3" presetClass="entr" presetSubtype="10" fill="hold"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blinds(horizontal)">
                                      <p:cBhvr>
                                        <p:cTn id="10" dur="500"/>
                                        <p:tgtEl>
                                          <p:spTgt spid="56"/>
                                        </p:tgtEl>
                                      </p:cBhvr>
                                    </p:animEffect>
                                  </p:childTnLst>
                                </p:cTn>
                              </p:par>
                              <p:par>
                                <p:cTn id="11" presetID="3" presetClass="entr" presetSubtype="10" fill="hold" nodeType="withEffect">
                                  <p:stCondLst>
                                    <p:cond delay="0"/>
                                  </p:stCondLst>
                                  <p:childTnLst>
                                    <p:set>
                                      <p:cBhvr>
                                        <p:cTn id="12" dur="1" fill="hold">
                                          <p:stCondLst>
                                            <p:cond delay="0"/>
                                          </p:stCondLst>
                                        </p:cTn>
                                        <p:tgtEl>
                                          <p:spTgt spid="57"/>
                                        </p:tgtEl>
                                        <p:attrNameLst>
                                          <p:attrName>style.visibility</p:attrName>
                                        </p:attrNameLst>
                                      </p:cBhvr>
                                      <p:to>
                                        <p:strVal val="visible"/>
                                      </p:to>
                                    </p:set>
                                    <p:animEffect transition="in" filter="blinds(horizontal)">
                                      <p:cBhvr>
                                        <p:cTn id="13" dur="500"/>
                                        <p:tgtEl>
                                          <p:spTgt spid="57"/>
                                        </p:tgtEl>
                                      </p:cBhvr>
                                    </p:animEffect>
                                  </p:childTnLst>
                                </p:cTn>
                              </p:par>
                              <p:par>
                                <p:cTn id="14" presetID="3" presetClass="entr" presetSubtype="10" fill="hold" nodeType="withEffect">
                                  <p:stCondLst>
                                    <p:cond delay="0"/>
                                  </p:stCondLst>
                                  <p:childTnLst>
                                    <p:set>
                                      <p:cBhvr>
                                        <p:cTn id="15" dur="1" fill="hold">
                                          <p:stCondLst>
                                            <p:cond delay="0"/>
                                          </p:stCondLst>
                                        </p:cTn>
                                        <p:tgtEl>
                                          <p:spTgt spid="70"/>
                                        </p:tgtEl>
                                        <p:attrNameLst>
                                          <p:attrName>style.visibility</p:attrName>
                                        </p:attrNameLst>
                                      </p:cBhvr>
                                      <p:to>
                                        <p:strVal val="visible"/>
                                      </p:to>
                                    </p:set>
                                    <p:animEffect transition="in" filter="blinds(horizontal)">
                                      <p:cBhvr>
                                        <p:cTn id="16" dur="500"/>
                                        <p:tgtEl>
                                          <p:spTgt spid="70"/>
                                        </p:tgtEl>
                                      </p:cBhvr>
                                    </p:animEffect>
                                  </p:childTnLst>
                                </p:cTn>
                              </p:par>
                              <p:par>
                                <p:cTn id="17" presetID="3" presetClass="entr" presetSubtype="10" fill="hold" nodeType="withEffect">
                                  <p:stCondLst>
                                    <p:cond delay="0"/>
                                  </p:stCondLst>
                                  <p:childTnLst>
                                    <p:set>
                                      <p:cBhvr>
                                        <p:cTn id="18" dur="1" fill="hold">
                                          <p:stCondLst>
                                            <p:cond delay="0"/>
                                          </p:stCondLst>
                                        </p:cTn>
                                        <p:tgtEl>
                                          <p:spTgt spid="100362"/>
                                        </p:tgtEl>
                                        <p:attrNameLst>
                                          <p:attrName>style.visibility</p:attrName>
                                        </p:attrNameLst>
                                      </p:cBhvr>
                                      <p:to>
                                        <p:strVal val="visible"/>
                                      </p:to>
                                    </p:set>
                                    <p:animEffect transition="in" filter="blinds(horizontal)">
                                      <p:cBhvr>
                                        <p:cTn id="19" dur="500"/>
                                        <p:tgtEl>
                                          <p:spTgt spid="10036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ntr" presetSubtype="10" fill="hold" nodeType="clickEffect">
                                  <p:stCondLst>
                                    <p:cond delay="0"/>
                                  </p:stCondLst>
                                  <p:childTnLst>
                                    <p:set>
                                      <p:cBhvr>
                                        <p:cTn id="23" dur="1" fill="hold">
                                          <p:stCondLst>
                                            <p:cond delay="0"/>
                                          </p:stCondLst>
                                        </p:cTn>
                                        <p:tgtEl>
                                          <p:spTgt spid="100363"/>
                                        </p:tgtEl>
                                        <p:attrNameLst>
                                          <p:attrName>style.visibility</p:attrName>
                                        </p:attrNameLst>
                                      </p:cBhvr>
                                      <p:to>
                                        <p:strVal val="visible"/>
                                      </p:to>
                                    </p:set>
                                    <p:animEffect transition="in" filter="blinds(horizontal)">
                                      <p:cBhvr>
                                        <p:cTn id="24" dur="500"/>
                                        <p:tgtEl>
                                          <p:spTgt spid="1003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100362" grpId="0"/>
      <p:bldP spid="10036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183470" y="86305"/>
            <a:ext cx="38250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PHIẾU TỰ LẬP</a:t>
            </a:r>
          </a:p>
        </p:txBody>
      </p:sp>
      <p:cxnSp>
        <p:nvCxnSpPr>
          <p:cNvPr id="7" name="Straight Connector 6"/>
          <p:cNvCxnSpPr/>
          <p:nvPr/>
        </p:nvCxnSpPr>
        <p:spPr>
          <a:xfrm>
            <a:off x="2825270" y="1568904"/>
            <a:ext cx="0" cy="4505739"/>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a:cxnSpLocks/>
          </p:cNvCxnSpPr>
          <p:nvPr/>
        </p:nvCxnSpPr>
        <p:spPr>
          <a:xfrm>
            <a:off x="6096000" y="1556996"/>
            <a:ext cx="0" cy="4529553"/>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9" name="Rounded Rectangle 8"/>
          <p:cNvSpPr/>
          <p:nvPr/>
        </p:nvSpPr>
        <p:spPr>
          <a:xfrm>
            <a:off x="428888" y="1317113"/>
            <a:ext cx="2027582" cy="503582"/>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KNOW</a:t>
            </a:r>
          </a:p>
        </p:txBody>
      </p:sp>
      <p:sp>
        <p:nvSpPr>
          <p:cNvPr id="10" name="Rounded Rectangle 9"/>
          <p:cNvSpPr/>
          <p:nvPr/>
        </p:nvSpPr>
        <p:spPr>
          <a:xfrm>
            <a:off x="3362967" y="1317113"/>
            <a:ext cx="2027582" cy="503582"/>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WANT</a:t>
            </a:r>
          </a:p>
        </p:txBody>
      </p:sp>
      <p:sp>
        <p:nvSpPr>
          <p:cNvPr id="11" name="Rounded Rectangle 10"/>
          <p:cNvSpPr/>
          <p:nvPr/>
        </p:nvSpPr>
        <p:spPr>
          <a:xfrm>
            <a:off x="6904684" y="1317113"/>
            <a:ext cx="2027582" cy="503582"/>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LEARN</a:t>
            </a:r>
          </a:p>
        </p:txBody>
      </p:sp>
      <p:cxnSp>
        <p:nvCxnSpPr>
          <p:cNvPr id="15" name="Straight Connector 14">
            <a:extLst>
              <a:ext uri="{FF2B5EF4-FFF2-40B4-BE49-F238E27FC236}">
                <a16:creationId xmlns:a16="http://schemas.microsoft.com/office/drawing/2014/main" id="{9667A5F2-EFAB-4173-988C-3ABD8D6BB4AE}"/>
              </a:ext>
            </a:extLst>
          </p:cNvPr>
          <p:cNvCxnSpPr>
            <a:cxnSpLocks/>
          </p:cNvCxnSpPr>
          <p:nvPr/>
        </p:nvCxnSpPr>
        <p:spPr>
          <a:xfrm>
            <a:off x="9280936" y="1556996"/>
            <a:ext cx="2937" cy="4517647"/>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ounded Rectangle 10">
            <a:extLst>
              <a:ext uri="{FF2B5EF4-FFF2-40B4-BE49-F238E27FC236}">
                <a16:creationId xmlns:a16="http://schemas.microsoft.com/office/drawing/2014/main" id="{5A58AA63-350A-4779-B0A8-62120C5312C2}"/>
              </a:ext>
            </a:extLst>
          </p:cNvPr>
          <p:cNvSpPr/>
          <p:nvPr/>
        </p:nvSpPr>
        <p:spPr>
          <a:xfrm>
            <a:off x="9724699" y="1305205"/>
            <a:ext cx="2027582" cy="503582"/>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HOW</a:t>
            </a:r>
          </a:p>
        </p:txBody>
      </p:sp>
      <p:sp>
        <p:nvSpPr>
          <p:cNvPr id="13" name="TextBox 12">
            <a:extLst>
              <a:ext uri="{FF2B5EF4-FFF2-40B4-BE49-F238E27FC236}">
                <a16:creationId xmlns:a16="http://schemas.microsoft.com/office/drawing/2014/main" id="{D989BFAC-B3D1-487E-924A-43EB7757167F}"/>
              </a:ext>
            </a:extLst>
          </p:cNvPr>
          <p:cNvSpPr txBox="1"/>
          <p:nvPr/>
        </p:nvSpPr>
        <p:spPr>
          <a:xfrm>
            <a:off x="6191015" y="2214547"/>
            <a:ext cx="3001618" cy="43088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endParaRPr>
          </a:p>
        </p:txBody>
      </p:sp>
      <p:sp>
        <p:nvSpPr>
          <p:cNvPr id="17" name="TextBox 16">
            <a:extLst>
              <a:ext uri="{FF2B5EF4-FFF2-40B4-BE49-F238E27FC236}">
                <a16:creationId xmlns:a16="http://schemas.microsoft.com/office/drawing/2014/main" id="{CCDDBE2A-17D9-4EDF-9829-790C3CFC5455}"/>
              </a:ext>
            </a:extLst>
          </p:cNvPr>
          <p:cNvSpPr txBox="1"/>
          <p:nvPr/>
        </p:nvSpPr>
        <p:spPr>
          <a:xfrm>
            <a:off x="9461745" y="2079028"/>
            <a:ext cx="2609640" cy="2246769"/>
          </a:xfrm>
          <a:prstGeom prst="rect">
            <a:avLst/>
          </a:prstGeom>
          <a:noFill/>
        </p:spPr>
        <p:txBody>
          <a:bodyPr wrap="square">
            <a:spAutoFit/>
          </a:bodyPr>
          <a:lstStyle/>
          <a:p>
            <a:pPr algn="just"/>
            <a:r>
              <a:rPr lang="en-US" sz="2000" dirty="0">
                <a:solidFill>
                  <a:srgbClr val="00487E"/>
                </a:solidFill>
                <a:effectLst/>
                <a:latin typeface="Cambria" panose="02040503050406030204" pitchFamily="18" charset="0"/>
                <a:ea typeface="Cambria" panose="02040503050406030204" pitchFamily="18" charset="0"/>
              </a:rPr>
              <a:t>Em </a:t>
            </a:r>
            <a:r>
              <a:rPr lang="en-US" sz="2000" dirty="0" err="1">
                <a:solidFill>
                  <a:srgbClr val="00487E"/>
                </a:solidFill>
                <a:effectLst/>
                <a:latin typeface="Cambria" panose="02040503050406030204" pitchFamily="18" charset="0"/>
                <a:ea typeface="Cambria" panose="02040503050406030204" pitchFamily="18" charset="0"/>
              </a:rPr>
              <a:t>hãy</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t</a:t>
            </a:r>
            <a:r>
              <a:rPr lang="en-US" sz="2000" dirty="0" err="1">
                <a:solidFill>
                  <a:srgbClr val="00487E"/>
                </a:solidFill>
                <a:effectLst/>
                <a:latin typeface="Cambria" panose="02040503050406030204" pitchFamily="18" charset="0"/>
                <a:ea typeface="Cambria" panose="02040503050406030204" pitchFamily="18" charset="0"/>
              </a:rPr>
              <a:t>ìm</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hiểu</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thêm</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sự</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đa</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dạng</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của</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các</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dân</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tộc</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và</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các</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nền</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văn</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hoá</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trên</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thế</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giới</a:t>
            </a:r>
            <a:r>
              <a:rPr lang="en-US" sz="2000" dirty="0">
                <a:solidFill>
                  <a:srgbClr val="00487E"/>
                </a:solidFill>
                <a:latin typeface="Cambria" panose="02040503050406030204" pitchFamily="18" charset="0"/>
                <a:ea typeface="Cambria" panose="02040503050406030204" pitchFamily="18" charset="0"/>
              </a:rPr>
              <a:t> ở </a:t>
            </a:r>
            <a:r>
              <a:rPr lang="en-US" sz="2000" dirty="0" err="1">
                <a:solidFill>
                  <a:srgbClr val="00487E"/>
                </a:solidFill>
                <a:latin typeface="Cambria" panose="02040503050406030204" pitchFamily="18" charset="0"/>
                <a:ea typeface="Cambria" panose="02040503050406030204" pitchFamily="18" charset="0"/>
              </a:rPr>
              <a:t>các</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yếu</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tố</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chủng</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tộc</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màu</a:t>
            </a:r>
            <a:r>
              <a:rPr lang="en-US" sz="2000" dirty="0">
                <a:solidFill>
                  <a:srgbClr val="00487E"/>
                </a:solidFill>
                <a:latin typeface="Cambria" panose="02040503050406030204" pitchFamily="18" charset="0"/>
                <a:ea typeface="Cambria" panose="02040503050406030204" pitchFamily="18" charset="0"/>
              </a:rPr>
              <a:t> da, </a:t>
            </a:r>
            <a:r>
              <a:rPr lang="en-US" sz="2000" dirty="0" err="1">
                <a:solidFill>
                  <a:srgbClr val="00487E"/>
                </a:solidFill>
                <a:latin typeface="Cambria" panose="02040503050406030204" pitchFamily="18" charset="0"/>
                <a:ea typeface="Cambria" panose="02040503050406030204" pitchFamily="18" charset="0"/>
              </a:rPr>
              <a:t>lịch</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sử</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hình</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thành</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phát</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triển</a:t>
            </a:r>
            <a:r>
              <a:rPr lang="en-US" sz="2000" dirty="0">
                <a:solidFill>
                  <a:srgbClr val="00487E"/>
                </a:solidFill>
                <a:latin typeface="Cambria" panose="02040503050406030204" pitchFamily="18" charset="0"/>
                <a:ea typeface="Cambria" panose="02040503050406030204" pitchFamily="18" charset="0"/>
              </a:rPr>
              <a:t>.</a:t>
            </a:r>
            <a:endParaRPr lang="en-US" sz="2000" dirty="0">
              <a:solidFill>
                <a:srgbClr val="00487E"/>
              </a:solidFill>
              <a:effectLst/>
              <a:latin typeface="Cambria" panose="02040503050406030204" pitchFamily="18" charset="0"/>
              <a:ea typeface="Cambria" panose="02040503050406030204" pitchFamily="18" charset="0"/>
            </a:endParaRPr>
          </a:p>
        </p:txBody>
      </p:sp>
      <p:sp>
        <p:nvSpPr>
          <p:cNvPr id="18" name="Oval 17">
            <a:extLst>
              <a:ext uri="{FF2B5EF4-FFF2-40B4-BE49-F238E27FC236}">
                <a16:creationId xmlns:a16="http://schemas.microsoft.com/office/drawing/2014/main" id="{BE7EB299-94C3-4C2B-9692-29A5DA9B8111}"/>
              </a:ext>
            </a:extLst>
          </p:cNvPr>
          <p:cNvSpPr/>
          <p:nvPr/>
        </p:nvSpPr>
        <p:spPr>
          <a:xfrm>
            <a:off x="9333433" y="948095"/>
            <a:ext cx="2663688" cy="1130933"/>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pic>
        <p:nvPicPr>
          <p:cNvPr id="19" name="Picture 18">
            <a:extLst>
              <a:ext uri="{FF2B5EF4-FFF2-40B4-BE49-F238E27FC236}">
                <a16:creationId xmlns:a16="http://schemas.microsoft.com/office/drawing/2014/main" id="{C1C309E9-EB37-433B-8E8C-C2DED903C89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692" y="-58294"/>
            <a:ext cx="1340657" cy="1224486"/>
          </a:xfrm>
          <a:prstGeom prst="rect">
            <a:avLst/>
          </a:prstGeom>
        </p:spPr>
      </p:pic>
      <p:sp>
        <p:nvSpPr>
          <p:cNvPr id="3" name="TextBox 2">
            <a:extLst>
              <a:ext uri="{FF2B5EF4-FFF2-40B4-BE49-F238E27FC236}">
                <a16:creationId xmlns:a16="http://schemas.microsoft.com/office/drawing/2014/main" id="{8B7E0C17-6D7E-4936-31D7-6767599D9417}"/>
              </a:ext>
            </a:extLst>
          </p:cNvPr>
          <p:cNvSpPr txBox="1"/>
          <p:nvPr/>
        </p:nvSpPr>
        <p:spPr>
          <a:xfrm>
            <a:off x="48607" y="1971616"/>
            <a:ext cx="2637502" cy="3816429"/>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Nhận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biết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được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vài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nét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văn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hoá</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tiêu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biểu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của</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các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dân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tộc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trên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thế</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giới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Times New Roman" panose="02020603050405020304" pitchFamily="18" charset="0"/>
                <a:cs typeface="Times New Roman" panose="02020603050405020304" pitchFamily="18" charset="0"/>
              </a:rPr>
              <a:t>Mỗi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quốc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trên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thế</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giới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đưa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ra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những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điểm</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khác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biệt</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đó</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tạo</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sự</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dạng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của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a:t>
            </a:r>
            <a:endParaRPr kumimoji="0" lang="en-US" sz="2200" b="0" i="0" u="none" strike="noStrike" kern="1200" cap="none" spc="0" normalizeH="0" baseline="0" noProof="0" dirty="0">
              <a:ln>
                <a:noFill/>
              </a:ln>
              <a:solidFill>
                <a:srgbClr val="00487E"/>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id="{916A4999-97AA-B6BF-B4CB-ACBE520661FD}"/>
              </a:ext>
            </a:extLst>
          </p:cNvPr>
          <p:cNvSpPr txBox="1"/>
          <p:nvPr/>
        </p:nvSpPr>
        <p:spPr>
          <a:xfrm>
            <a:off x="3111264" y="1971735"/>
            <a:ext cx="2783688" cy="4154984"/>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Em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muốn</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biết</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biểu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dạng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của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nền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văn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hoá</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các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dân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tộc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xuất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phát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từ</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đâu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Cambria" panose="02040503050406030204" pitchFamily="18" charset="0"/>
                <a:ea typeface="Cambria" panose="02040503050406030204" pitchFamily="18" charset="0"/>
              </a:rPr>
              <a:t>Vì</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sao</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phải</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tôn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trọng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sự</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đa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dạng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của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các</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dân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tộc</a:t>
            </a:r>
            <a:r>
              <a:rPr lang="en-US" sz="2200" dirty="0">
                <a:solidFill>
                  <a:srgbClr val="00487E"/>
                </a:solidFill>
                <a:latin typeface="Cambria" panose="02040503050406030204" pitchFamily="18" charset="0"/>
                <a:ea typeface="Cambria" panose="020405030504060302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Làm</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thế</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nào</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thực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được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tôn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trọng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đó</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endPar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endParaRPr>
          </a:p>
        </p:txBody>
      </p:sp>
      <p:sp>
        <p:nvSpPr>
          <p:cNvPr id="6" name="TextBox 5">
            <a:extLst>
              <a:ext uri="{FF2B5EF4-FFF2-40B4-BE49-F238E27FC236}">
                <a16:creationId xmlns:a16="http://schemas.microsoft.com/office/drawing/2014/main" id="{FE73E154-436A-A6D2-C9F8-AEC59FF20A96}"/>
              </a:ext>
            </a:extLst>
          </p:cNvPr>
          <p:cNvSpPr txBox="1"/>
          <p:nvPr/>
        </p:nvSpPr>
        <p:spPr>
          <a:xfrm>
            <a:off x="6252902" y="1872071"/>
            <a:ext cx="2866595" cy="470898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BIỂU HIỆN SỰ</a:t>
            </a:r>
            <a:r>
              <a:rPr kumimoji="0" lang="en-US" sz="2000" b="1"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ĐA DẠNG CỦA CÁC DÂN TỘC VÀ CÁC NỀN VĂN HOÁ TRÊN THẾ GIỚI</a:t>
            </a:r>
            <a:r>
              <a:rPr kumimoji="0" lang="en-US" sz="2000" b="1"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H</a:t>
            </a:r>
            <a:r>
              <a:rPr lang="en-US" sz="2000" noProof="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ình</a:t>
            </a:r>
            <a:r>
              <a:rPr lang="en-US" sz="2000" noProof="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noProof="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dáng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bên</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ngoài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địa</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vị</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lời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nói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cách</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ứng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xử</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và</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các</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giá</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trị</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Trang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phục</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truyền</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thống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i="0" u="none" strike="noStrike" kern="1200" cap="none" spc="0" normalizeH="0" baseline="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Chủng</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tộc</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lịch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sử</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hình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thành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phát</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triển</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ngôn</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ngữ</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chữ</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viết</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màu</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da,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ẩm</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thực</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a:t>
            </a:r>
            <a:endParaRPr kumimoji="0" lang="en-US" sz="2000"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endParaRPr>
          </a:p>
        </p:txBody>
      </p:sp>
    </p:spTree>
    <p:extLst>
      <p:ext uri="{BB962C8B-B14F-4D97-AF65-F5344CB8AC3E}">
        <p14:creationId xmlns:p14="http://schemas.microsoft.com/office/powerpoint/2010/main" val="21296302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fltVal val="0"/>
                                          </p:val>
                                        </p:tav>
                                        <p:tav tm="100000">
                                          <p:val>
                                            <p:strVal val="#ppt_w"/>
                                          </p:val>
                                        </p:tav>
                                      </p:tavLst>
                                    </p:anim>
                                    <p:anim calcmode="lin" valueType="num">
                                      <p:cBhvr>
                                        <p:cTn id="8" dur="1000" fill="hold"/>
                                        <p:tgtEl>
                                          <p:spTgt spid="18"/>
                                        </p:tgtEl>
                                        <p:attrNameLst>
                                          <p:attrName>ppt_h</p:attrName>
                                        </p:attrNameLst>
                                      </p:cBhvr>
                                      <p:tavLst>
                                        <p:tav tm="0">
                                          <p:val>
                                            <p:fltVal val="0"/>
                                          </p:val>
                                        </p:tav>
                                        <p:tav tm="100000">
                                          <p:val>
                                            <p:strVal val="#ppt_h"/>
                                          </p:val>
                                        </p:tav>
                                      </p:tavLst>
                                    </p:anim>
                                    <p:anim calcmode="lin" valueType="num">
                                      <p:cBhvr>
                                        <p:cTn id="9" dur="1000" fill="hold"/>
                                        <p:tgtEl>
                                          <p:spTgt spid="18"/>
                                        </p:tgtEl>
                                        <p:attrNameLst>
                                          <p:attrName>style.rotation</p:attrName>
                                        </p:attrNameLst>
                                      </p:cBhvr>
                                      <p:tavLst>
                                        <p:tav tm="0">
                                          <p:val>
                                            <p:fltVal val="90"/>
                                          </p:val>
                                        </p:tav>
                                        <p:tav tm="100000">
                                          <p:val>
                                            <p:fltVal val="0"/>
                                          </p:val>
                                        </p:tav>
                                      </p:tavLst>
                                    </p:anim>
                                    <p:animEffect transition="in" filter="fade">
                                      <p:cBhvr>
                                        <p:cTn id="10" dur="10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Kết quả hình ảnh cho see you soon background">
            <a:extLst>
              <a:ext uri="{FF2B5EF4-FFF2-40B4-BE49-F238E27FC236}">
                <a16:creationId xmlns:a16="http://schemas.microsoft.com/office/drawing/2014/main" id="{92270E16-6CF9-4DE9-A9D8-E580057A5F1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0565" y="516835"/>
            <a:ext cx="9409042" cy="5645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7080658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5"/>
        <p:cNvGrpSpPr/>
        <p:nvPr/>
      </p:nvGrpSpPr>
      <p:grpSpPr>
        <a:xfrm>
          <a:off x="0" y="0"/>
          <a:ext cx="0" cy="0"/>
          <a:chOff x="0" y="0"/>
          <a:chExt cx="0" cy="0"/>
        </a:xfrm>
      </p:grpSpPr>
      <p:grpSp>
        <p:nvGrpSpPr>
          <p:cNvPr id="78" name="Google Shape;109;p22"/>
          <p:cNvGrpSpPr/>
          <p:nvPr/>
        </p:nvGrpSpPr>
        <p:grpSpPr>
          <a:xfrm>
            <a:off x="6323403" y="1858047"/>
            <a:ext cx="6203708" cy="5753472"/>
            <a:chOff x="3954190" y="29053"/>
            <a:chExt cx="5772215" cy="5192664"/>
          </a:xfrm>
        </p:grpSpPr>
        <p:sp>
          <p:nvSpPr>
            <p:cNvPr id="79" name="Google Shape;110;p22"/>
            <p:cNvSpPr/>
            <p:nvPr/>
          </p:nvSpPr>
          <p:spPr>
            <a:xfrm>
              <a:off x="7844736" y="2248241"/>
              <a:ext cx="1881669" cy="2973476"/>
            </a:xfrm>
            <a:custGeom>
              <a:avLst/>
              <a:gdLst/>
              <a:ahLst/>
              <a:cxnLst/>
              <a:rect l="l" t="t" r="r" b="b"/>
              <a:pathLst>
                <a:path w="24030" h="37973" extrusionOk="0">
                  <a:moveTo>
                    <a:pt x="0" y="1"/>
                  </a:moveTo>
                  <a:lnTo>
                    <a:pt x="5519" y="17870"/>
                  </a:lnTo>
                  <a:lnTo>
                    <a:pt x="13393" y="37973"/>
                  </a:lnTo>
                  <a:lnTo>
                    <a:pt x="24030" y="32695"/>
                  </a:lnTo>
                  <a:cubicBezTo>
                    <a:pt x="15708" y="6141"/>
                    <a:pt x="1" y="1"/>
                    <a:pt x="0" y="1"/>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0" name="Google Shape;111;p22"/>
            <p:cNvSpPr/>
            <p:nvPr/>
          </p:nvSpPr>
          <p:spPr>
            <a:xfrm>
              <a:off x="3968677" y="2097737"/>
              <a:ext cx="1609011" cy="1694677"/>
            </a:xfrm>
            <a:custGeom>
              <a:avLst/>
              <a:gdLst/>
              <a:ahLst/>
              <a:cxnLst/>
              <a:rect l="l" t="t" r="r" b="b"/>
              <a:pathLst>
                <a:path w="20548" h="21642" extrusionOk="0">
                  <a:moveTo>
                    <a:pt x="12565" y="1"/>
                  </a:moveTo>
                  <a:cubicBezTo>
                    <a:pt x="12377" y="1"/>
                    <a:pt x="12122" y="165"/>
                    <a:pt x="11773" y="428"/>
                  </a:cubicBezTo>
                  <a:cubicBezTo>
                    <a:pt x="10995" y="1013"/>
                    <a:pt x="10642" y="3018"/>
                    <a:pt x="10616" y="3332"/>
                  </a:cubicBezTo>
                  <a:cubicBezTo>
                    <a:pt x="10613" y="3375"/>
                    <a:pt x="10592" y="3394"/>
                    <a:pt x="10558" y="3394"/>
                  </a:cubicBezTo>
                  <a:cubicBezTo>
                    <a:pt x="10339" y="3394"/>
                    <a:pt x="9548" y="2618"/>
                    <a:pt x="8838" y="2255"/>
                  </a:cubicBezTo>
                  <a:cubicBezTo>
                    <a:pt x="8017" y="1837"/>
                    <a:pt x="5575" y="480"/>
                    <a:pt x="4436" y="215"/>
                  </a:cubicBezTo>
                  <a:cubicBezTo>
                    <a:pt x="4219" y="165"/>
                    <a:pt x="4031" y="144"/>
                    <a:pt x="3869" y="144"/>
                  </a:cubicBezTo>
                  <a:cubicBezTo>
                    <a:pt x="3174" y="144"/>
                    <a:pt x="2941" y="534"/>
                    <a:pt x="2928" y="731"/>
                  </a:cubicBezTo>
                  <a:cubicBezTo>
                    <a:pt x="2913" y="975"/>
                    <a:pt x="3225" y="1664"/>
                    <a:pt x="3225" y="1664"/>
                  </a:cubicBezTo>
                  <a:cubicBezTo>
                    <a:pt x="3225" y="1664"/>
                    <a:pt x="2969" y="1602"/>
                    <a:pt x="2647" y="1602"/>
                  </a:cubicBezTo>
                  <a:cubicBezTo>
                    <a:pt x="2395" y="1602"/>
                    <a:pt x="2103" y="1640"/>
                    <a:pt x="1863" y="1775"/>
                  </a:cubicBezTo>
                  <a:cubicBezTo>
                    <a:pt x="1319" y="2084"/>
                    <a:pt x="1884" y="2912"/>
                    <a:pt x="1884" y="2912"/>
                  </a:cubicBezTo>
                  <a:cubicBezTo>
                    <a:pt x="1884" y="2912"/>
                    <a:pt x="1794" y="2876"/>
                    <a:pt x="1661" y="2876"/>
                  </a:cubicBezTo>
                  <a:cubicBezTo>
                    <a:pt x="1482" y="2876"/>
                    <a:pt x="1226" y="2942"/>
                    <a:pt x="1013" y="3253"/>
                  </a:cubicBezTo>
                  <a:cubicBezTo>
                    <a:pt x="643" y="3793"/>
                    <a:pt x="1442" y="4283"/>
                    <a:pt x="1442" y="4283"/>
                  </a:cubicBezTo>
                  <a:cubicBezTo>
                    <a:pt x="1442" y="4283"/>
                    <a:pt x="1224" y="4155"/>
                    <a:pt x="970" y="4155"/>
                  </a:cubicBezTo>
                  <a:cubicBezTo>
                    <a:pt x="743" y="4155"/>
                    <a:pt x="488" y="4257"/>
                    <a:pt x="331" y="4643"/>
                  </a:cubicBezTo>
                  <a:cubicBezTo>
                    <a:pt x="0" y="5463"/>
                    <a:pt x="2676" y="7182"/>
                    <a:pt x="2676" y="7182"/>
                  </a:cubicBezTo>
                  <a:cubicBezTo>
                    <a:pt x="4044" y="8246"/>
                    <a:pt x="6304" y="11020"/>
                    <a:pt x="6354" y="11090"/>
                  </a:cubicBezTo>
                  <a:cubicBezTo>
                    <a:pt x="6407" y="11161"/>
                    <a:pt x="13369" y="21641"/>
                    <a:pt x="13369" y="21641"/>
                  </a:cubicBezTo>
                  <a:lnTo>
                    <a:pt x="20547" y="15800"/>
                  </a:lnTo>
                  <a:cubicBezTo>
                    <a:pt x="20547" y="15800"/>
                    <a:pt x="19815" y="14868"/>
                    <a:pt x="18223" y="13018"/>
                  </a:cubicBezTo>
                  <a:cubicBezTo>
                    <a:pt x="16631" y="11167"/>
                    <a:pt x="16115" y="9645"/>
                    <a:pt x="14608" y="7360"/>
                  </a:cubicBezTo>
                  <a:cubicBezTo>
                    <a:pt x="13101" y="5075"/>
                    <a:pt x="13138" y="1975"/>
                    <a:pt x="13000" y="861"/>
                  </a:cubicBezTo>
                  <a:cubicBezTo>
                    <a:pt x="12924" y="248"/>
                    <a:pt x="12795" y="1"/>
                    <a:pt x="12565" y="1"/>
                  </a:cubicBezTo>
                  <a:close/>
                </a:path>
              </a:pathLst>
            </a:cu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1" name="Google Shape;112;p22"/>
            <p:cNvSpPr/>
            <p:nvPr/>
          </p:nvSpPr>
          <p:spPr>
            <a:xfrm>
              <a:off x="3993030" y="2314879"/>
              <a:ext cx="523782" cy="212911"/>
            </a:xfrm>
            <a:custGeom>
              <a:avLst/>
              <a:gdLst/>
              <a:ahLst/>
              <a:cxnLst/>
              <a:rect l="l" t="t" r="r" b="b"/>
              <a:pathLst>
                <a:path w="6689" h="2719" fill="none" extrusionOk="0">
                  <a:moveTo>
                    <a:pt x="893" y="1453"/>
                  </a:moveTo>
                  <a:cubicBezTo>
                    <a:pt x="893" y="1453"/>
                    <a:pt x="1" y="1"/>
                    <a:pt x="1670" y="178"/>
                  </a:cubicBezTo>
                  <a:cubicBezTo>
                    <a:pt x="3338" y="356"/>
                    <a:pt x="5600" y="1900"/>
                    <a:pt x="6689" y="2719"/>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2" name="Google Shape;113;p22"/>
            <p:cNvSpPr/>
            <p:nvPr/>
          </p:nvSpPr>
          <p:spPr>
            <a:xfrm>
              <a:off x="3954190" y="1993668"/>
              <a:ext cx="1626317" cy="1801485"/>
            </a:xfrm>
            <a:custGeom>
              <a:avLst/>
              <a:gdLst/>
              <a:ahLst/>
              <a:cxnLst/>
              <a:rect l="l" t="t" r="r" b="b"/>
              <a:pathLst>
                <a:path w="20769" h="23006" fill="none" extrusionOk="0">
                  <a:moveTo>
                    <a:pt x="9003" y="10107"/>
                  </a:moveTo>
                  <a:cubicBezTo>
                    <a:pt x="9003" y="10107"/>
                    <a:pt x="8393" y="8244"/>
                    <a:pt x="11052" y="7472"/>
                  </a:cubicBezTo>
                  <a:cubicBezTo>
                    <a:pt x="11052" y="7472"/>
                    <a:pt x="10039" y="3514"/>
                    <a:pt x="11958" y="1757"/>
                  </a:cubicBezTo>
                  <a:cubicBezTo>
                    <a:pt x="13878" y="0"/>
                    <a:pt x="12833" y="4524"/>
                    <a:pt x="14118" y="7280"/>
                  </a:cubicBezTo>
                  <a:cubicBezTo>
                    <a:pt x="15401" y="10036"/>
                    <a:pt x="16855" y="12696"/>
                    <a:pt x="18222" y="14145"/>
                  </a:cubicBezTo>
                  <a:cubicBezTo>
                    <a:pt x="19588" y="15595"/>
                    <a:pt x="20769" y="17177"/>
                    <a:pt x="20769" y="17177"/>
                  </a:cubicBezTo>
                  <a:lnTo>
                    <a:pt x="13510" y="23006"/>
                  </a:lnTo>
                  <a:cubicBezTo>
                    <a:pt x="13510" y="23006"/>
                    <a:pt x="11029" y="19237"/>
                    <a:pt x="7204" y="13387"/>
                  </a:cubicBezTo>
                  <a:cubicBezTo>
                    <a:pt x="3378" y="7538"/>
                    <a:pt x="1" y="7410"/>
                    <a:pt x="516" y="5971"/>
                  </a:cubicBezTo>
                  <a:cubicBezTo>
                    <a:pt x="1148" y="4204"/>
                    <a:pt x="5656" y="8365"/>
                    <a:pt x="5656" y="8365"/>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3" name="Google Shape;114;p22"/>
            <p:cNvSpPr/>
            <p:nvPr/>
          </p:nvSpPr>
          <p:spPr>
            <a:xfrm>
              <a:off x="4056379" y="2220442"/>
              <a:ext cx="536468" cy="198816"/>
            </a:xfrm>
            <a:custGeom>
              <a:avLst/>
              <a:gdLst/>
              <a:ahLst/>
              <a:cxnLst/>
              <a:rect l="l" t="t" r="r" b="b"/>
              <a:pathLst>
                <a:path w="6851" h="2539" fill="none" extrusionOk="0">
                  <a:moveTo>
                    <a:pt x="861" y="1384"/>
                  </a:moveTo>
                  <a:cubicBezTo>
                    <a:pt x="861" y="1384"/>
                    <a:pt x="0" y="328"/>
                    <a:pt x="1092" y="50"/>
                  </a:cubicBezTo>
                  <a:cubicBezTo>
                    <a:pt x="1274" y="4"/>
                    <a:pt x="1499" y="1"/>
                    <a:pt x="1760" y="35"/>
                  </a:cubicBezTo>
                  <a:cubicBezTo>
                    <a:pt x="3075" y="205"/>
                    <a:pt x="5257" y="1308"/>
                    <a:pt x="6850" y="2538"/>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4" name="Google Shape;115;p22"/>
            <p:cNvSpPr/>
            <p:nvPr/>
          </p:nvSpPr>
          <p:spPr>
            <a:xfrm>
              <a:off x="4176109" y="2102200"/>
              <a:ext cx="624717" cy="279862"/>
            </a:xfrm>
            <a:custGeom>
              <a:avLst/>
              <a:gdLst/>
              <a:ahLst/>
              <a:cxnLst/>
              <a:rect l="l" t="t" r="r" b="b"/>
              <a:pathLst>
                <a:path w="7978" h="3574" fill="none" extrusionOk="0">
                  <a:moveTo>
                    <a:pt x="7977" y="3574"/>
                  </a:moveTo>
                  <a:cubicBezTo>
                    <a:pt x="7977" y="3574"/>
                    <a:pt x="4854" y="657"/>
                    <a:pt x="1289" y="174"/>
                  </a:cubicBezTo>
                  <a:cubicBezTo>
                    <a:pt x="0" y="1"/>
                    <a:pt x="54" y="1286"/>
                    <a:pt x="1320" y="1821"/>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5" name="Google Shape;116;p22"/>
            <p:cNvSpPr/>
            <p:nvPr/>
          </p:nvSpPr>
          <p:spPr>
            <a:xfrm>
              <a:off x="4665364" y="2275491"/>
              <a:ext cx="2481407" cy="2316967"/>
            </a:xfrm>
            <a:custGeom>
              <a:avLst/>
              <a:gdLst/>
              <a:ahLst/>
              <a:cxnLst/>
              <a:rect l="l" t="t" r="r" b="b"/>
              <a:pathLst>
                <a:path w="31689" h="29589" extrusionOk="0">
                  <a:moveTo>
                    <a:pt x="13847" y="14669"/>
                  </a:moveTo>
                  <a:lnTo>
                    <a:pt x="16876" y="17196"/>
                  </a:lnTo>
                  <a:cubicBezTo>
                    <a:pt x="15866" y="16517"/>
                    <a:pt x="14833" y="15629"/>
                    <a:pt x="13847" y="14669"/>
                  </a:cubicBezTo>
                  <a:close/>
                  <a:moveTo>
                    <a:pt x="31689" y="1"/>
                  </a:moveTo>
                  <a:cubicBezTo>
                    <a:pt x="31688" y="1"/>
                    <a:pt x="29465" y="1194"/>
                    <a:pt x="27683" y="2803"/>
                  </a:cubicBezTo>
                  <a:cubicBezTo>
                    <a:pt x="24756" y="5446"/>
                    <a:pt x="19643" y="10169"/>
                    <a:pt x="13847" y="14669"/>
                  </a:cubicBezTo>
                  <a:cubicBezTo>
                    <a:pt x="10636" y="11547"/>
                    <a:pt x="7891" y="7658"/>
                    <a:pt x="7891" y="7658"/>
                  </a:cubicBezTo>
                  <a:lnTo>
                    <a:pt x="0" y="14416"/>
                  </a:lnTo>
                  <a:cubicBezTo>
                    <a:pt x="0" y="14416"/>
                    <a:pt x="8607" y="27775"/>
                    <a:pt x="13776" y="29445"/>
                  </a:cubicBezTo>
                  <a:cubicBezTo>
                    <a:pt x="14078" y="29542"/>
                    <a:pt x="14403" y="29588"/>
                    <a:pt x="14747" y="29588"/>
                  </a:cubicBezTo>
                  <a:cubicBezTo>
                    <a:pt x="20286" y="29588"/>
                    <a:pt x="30759" y="17677"/>
                    <a:pt x="30759" y="17677"/>
                  </a:cubicBezTo>
                  <a:lnTo>
                    <a:pt x="31689" y="1"/>
                  </a:lnTo>
                  <a:close/>
                </a:path>
              </a:pathLst>
            </a:custGeom>
            <a:solidFill>
              <a:srgbClr val="EEDA3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6" name="Google Shape;117;p22"/>
            <p:cNvSpPr/>
            <p:nvPr/>
          </p:nvSpPr>
          <p:spPr>
            <a:xfrm>
              <a:off x="4665364" y="2275491"/>
              <a:ext cx="2481407" cy="2436460"/>
            </a:xfrm>
            <a:custGeom>
              <a:avLst/>
              <a:gdLst/>
              <a:ahLst/>
              <a:cxnLst/>
              <a:rect l="l" t="t" r="r" b="b"/>
              <a:pathLst>
                <a:path w="31689" h="31115" fill="none" extrusionOk="0">
                  <a:moveTo>
                    <a:pt x="16876" y="17196"/>
                  </a:moveTo>
                  <a:cubicBezTo>
                    <a:pt x="15866" y="16517"/>
                    <a:pt x="14833" y="15629"/>
                    <a:pt x="13847" y="14669"/>
                  </a:cubicBezTo>
                  <a:cubicBezTo>
                    <a:pt x="10636" y="11547"/>
                    <a:pt x="7891" y="7658"/>
                    <a:pt x="7891" y="7658"/>
                  </a:cubicBezTo>
                  <a:lnTo>
                    <a:pt x="0" y="14416"/>
                  </a:lnTo>
                  <a:cubicBezTo>
                    <a:pt x="0" y="14416"/>
                    <a:pt x="8607" y="27775"/>
                    <a:pt x="13776" y="29445"/>
                  </a:cubicBezTo>
                  <a:cubicBezTo>
                    <a:pt x="18944" y="31114"/>
                    <a:pt x="30759" y="17677"/>
                    <a:pt x="30759" y="17677"/>
                  </a:cubicBezTo>
                  <a:lnTo>
                    <a:pt x="31689" y="1"/>
                  </a:lnTo>
                  <a:cubicBezTo>
                    <a:pt x="31689" y="1"/>
                    <a:pt x="29465" y="1194"/>
                    <a:pt x="27683" y="2803"/>
                  </a:cubicBezTo>
                  <a:cubicBezTo>
                    <a:pt x="24756" y="5446"/>
                    <a:pt x="19643" y="10169"/>
                    <a:pt x="13847" y="14669"/>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7" name="Google Shape;118;p22"/>
            <p:cNvSpPr/>
            <p:nvPr/>
          </p:nvSpPr>
          <p:spPr>
            <a:xfrm>
              <a:off x="4665364" y="2875157"/>
              <a:ext cx="819540" cy="816095"/>
            </a:xfrm>
            <a:custGeom>
              <a:avLst/>
              <a:gdLst/>
              <a:ahLst/>
              <a:cxnLst/>
              <a:rect l="l" t="t" r="r" b="b"/>
              <a:pathLst>
                <a:path w="10466" h="10422" extrusionOk="0">
                  <a:moveTo>
                    <a:pt x="7891" y="0"/>
                  </a:moveTo>
                  <a:lnTo>
                    <a:pt x="0" y="6758"/>
                  </a:lnTo>
                  <a:cubicBezTo>
                    <a:pt x="0" y="6758"/>
                    <a:pt x="1001" y="8311"/>
                    <a:pt x="2522" y="10421"/>
                  </a:cubicBezTo>
                  <a:lnTo>
                    <a:pt x="10465" y="3318"/>
                  </a:lnTo>
                  <a:cubicBezTo>
                    <a:pt x="8926" y="1465"/>
                    <a:pt x="7891" y="0"/>
                    <a:pt x="7891"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8" name="Google Shape;119;p22"/>
            <p:cNvSpPr/>
            <p:nvPr/>
          </p:nvSpPr>
          <p:spPr>
            <a:xfrm>
              <a:off x="5245688" y="3033883"/>
              <a:ext cx="87388" cy="84178"/>
            </a:xfrm>
            <a:custGeom>
              <a:avLst/>
              <a:gdLst/>
              <a:ahLst/>
              <a:cxnLst/>
              <a:rect l="l" t="t" r="r" b="b"/>
              <a:pathLst>
                <a:path w="1116" h="1075" extrusionOk="0">
                  <a:moveTo>
                    <a:pt x="580" y="0"/>
                  </a:moveTo>
                  <a:cubicBezTo>
                    <a:pt x="362" y="0"/>
                    <a:pt x="166" y="132"/>
                    <a:pt x="83" y="333"/>
                  </a:cubicBezTo>
                  <a:cubicBezTo>
                    <a:pt x="0" y="533"/>
                    <a:pt x="46" y="764"/>
                    <a:pt x="200" y="918"/>
                  </a:cubicBezTo>
                  <a:cubicBezTo>
                    <a:pt x="303" y="1020"/>
                    <a:pt x="440" y="1074"/>
                    <a:pt x="579" y="1074"/>
                  </a:cubicBezTo>
                  <a:cubicBezTo>
                    <a:pt x="648" y="1074"/>
                    <a:pt x="718" y="1061"/>
                    <a:pt x="785" y="1033"/>
                  </a:cubicBezTo>
                  <a:cubicBezTo>
                    <a:pt x="986" y="950"/>
                    <a:pt x="1116" y="754"/>
                    <a:pt x="1116" y="537"/>
                  </a:cubicBezTo>
                  <a:cubicBezTo>
                    <a:pt x="1116" y="241"/>
                    <a:pt x="876" y="0"/>
                    <a:pt x="580"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9" name="Google Shape;120;p22"/>
            <p:cNvSpPr/>
            <p:nvPr/>
          </p:nvSpPr>
          <p:spPr>
            <a:xfrm>
              <a:off x="6234221" y="2174555"/>
              <a:ext cx="2590956" cy="2727128"/>
            </a:xfrm>
            <a:custGeom>
              <a:avLst/>
              <a:gdLst/>
              <a:ahLst/>
              <a:cxnLst/>
              <a:rect l="l" t="t" r="r" b="b"/>
              <a:pathLst>
                <a:path w="33088" h="34827" extrusionOk="0">
                  <a:moveTo>
                    <a:pt x="16544" y="1"/>
                  </a:moveTo>
                  <a:cubicBezTo>
                    <a:pt x="7407" y="1"/>
                    <a:pt x="1" y="14113"/>
                    <a:pt x="1" y="31521"/>
                  </a:cubicBezTo>
                  <a:cubicBezTo>
                    <a:pt x="1" y="31669"/>
                    <a:pt x="1" y="34680"/>
                    <a:pt x="1" y="34827"/>
                  </a:cubicBezTo>
                  <a:lnTo>
                    <a:pt x="33087" y="34827"/>
                  </a:lnTo>
                  <a:cubicBezTo>
                    <a:pt x="33088" y="34680"/>
                    <a:pt x="33087" y="31669"/>
                    <a:pt x="33087" y="31521"/>
                  </a:cubicBezTo>
                  <a:cubicBezTo>
                    <a:pt x="33087" y="14113"/>
                    <a:pt x="25680" y="1"/>
                    <a:pt x="16544" y="1"/>
                  </a:cubicBezTo>
                  <a:close/>
                </a:path>
              </a:pathLst>
            </a:custGeom>
            <a:solidFill>
              <a:srgbClr val="EEDA3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0" name="Google Shape;121;p22"/>
            <p:cNvSpPr/>
            <p:nvPr/>
          </p:nvSpPr>
          <p:spPr>
            <a:xfrm>
              <a:off x="7525484" y="2793249"/>
              <a:ext cx="78" cy="2108440"/>
            </a:xfrm>
            <a:custGeom>
              <a:avLst/>
              <a:gdLst/>
              <a:ahLst/>
              <a:cxnLst/>
              <a:rect l="l" t="t" r="r" b="b"/>
              <a:pathLst>
                <a:path w="1" h="26926" fill="none" extrusionOk="0">
                  <a:moveTo>
                    <a:pt x="0" y="1"/>
                  </a:moveTo>
                  <a:lnTo>
                    <a:pt x="0" y="26926"/>
                  </a:ln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1" name="Google Shape;122;p22"/>
            <p:cNvSpPr/>
            <p:nvPr/>
          </p:nvSpPr>
          <p:spPr>
            <a:xfrm>
              <a:off x="7030121" y="2174555"/>
              <a:ext cx="999172" cy="640848"/>
            </a:xfrm>
            <a:custGeom>
              <a:avLst/>
              <a:gdLst/>
              <a:ahLst/>
              <a:cxnLst/>
              <a:rect l="l" t="t" r="r" b="b"/>
              <a:pathLst>
                <a:path w="12760" h="8184" extrusionOk="0">
                  <a:moveTo>
                    <a:pt x="6381" y="1"/>
                  </a:moveTo>
                  <a:cubicBezTo>
                    <a:pt x="4195" y="1"/>
                    <a:pt x="1911" y="963"/>
                    <a:pt x="0" y="2431"/>
                  </a:cubicBezTo>
                  <a:lnTo>
                    <a:pt x="6381" y="8184"/>
                  </a:lnTo>
                  <a:lnTo>
                    <a:pt x="12759" y="2433"/>
                  </a:lnTo>
                  <a:cubicBezTo>
                    <a:pt x="10797" y="867"/>
                    <a:pt x="8641" y="1"/>
                    <a:pt x="6381" y="1"/>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2" name="Google Shape;123;p22"/>
            <p:cNvSpPr/>
            <p:nvPr/>
          </p:nvSpPr>
          <p:spPr>
            <a:xfrm>
              <a:off x="6234142" y="3341704"/>
              <a:ext cx="2591034" cy="1559992"/>
            </a:xfrm>
            <a:custGeom>
              <a:avLst/>
              <a:gdLst/>
              <a:ahLst/>
              <a:cxnLst/>
              <a:rect l="l" t="t" r="r" b="b"/>
              <a:pathLst>
                <a:path w="33089" h="19922" fill="none" extrusionOk="0">
                  <a:moveTo>
                    <a:pt x="2380" y="330"/>
                  </a:moveTo>
                  <a:cubicBezTo>
                    <a:pt x="871" y="5083"/>
                    <a:pt x="2" y="10657"/>
                    <a:pt x="2" y="16616"/>
                  </a:cubicBezTo>
                  <a:cubicBezTo>
                    <a:pt x="2" y="16764"/>
                    <a:pt x="0" y="19775"/>
                    <a:pt x="2" y="19922"/>
                  </a:cubicBezTo>
                  <a:lnTo>
                    <a:pt x="33088" y="19922"/>
                  </a:lnTo>
                  <a:cubicBezTo>
                    <a:pt x="33089" y="19775"/>
                    <a:pt x="33088" y="16764"/>
                    <a:pt x="33088" y="16616"/>
                  </a:cubicBezTo>
                  <a:cubicBezTo>
                    <a:pt x="33088" y="10519"/>
                    <a:pt x="32179" y="4824"/>
                    <a:pt x="30605" y="0"/>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3" name="Google Shape;124;p22"/>
            <p:cNvSpPr/>
            <p:nvPr/>
          </p:nvSpPr>
          <p:spPr>
            <a:xfrm>
              <a:off x="7031844" y="2174476"/>
              <a:ext cx="997606" cy="190359"/>
            </a:xfrm>
            <a:custGeom>
              <a:avLst/>
              <a:gdLst/>
              <a:ahLst/>
              <a:cxnLst/>
              <a:rect l="l" t="t" r="r" b="b"/>
              <a:pathLst>
                <a:path w="12740" h="2431" fill="none" extrusionOk="0">
                  <a:moveTo>
                    <a:pt x="12740" y="2431"/>
                  </a:moveTo>
                  <a:cubicBezTo>
                    <a:pt x="10776" y="865"/>
                    <a:pt x="8620" y="0"/>
                    <a:pt x="6359" y="0"/>
                  </a:cubicBezTo>
                  <a:cubicBezTo>
                    <a:pt x="4106" y="0"/>
                    <a:pt x="1958" y="858"/>
                    <a:pt x="1" y="2414"/>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4" name="Google Shape;125;p22"/>
            <p:cNvSpPr/>
            <p:nvPr/>
          </p:nvSpPr>
          <p:spPr>
            <a:xfrm>
              <a:off x="6944141" y="1993042"/>
              <a:ext cx="1162751" cy="851332"/>
            </a:xfrm>
            <a:custGeom>
              <a:avLst/>
              <a:gdLst/>
              <a:ahLst/>
              <a:cxnLst/>
              <a:rect l="l" t="t" r="r" b="b"/>
              <a:pathLst>
                <a:path w="14849" h="10872" extrusionOk="0">
                  <a:moveTo>
                    <a:pt x="6510" y="0"/>
                  </a:moveTo>
                  <a:cubicBezTo>
                    <a:pt x="5662" y="0"/>
                    <a:pt x="4829" y="410"/>
                    <a:pt x="4323" y="1169"/>
                  </a:cubicBezTo>
                  <a:lnTo>
                    <a:pt x="804" y="6454"/>
                  </a:lnTo>
                  <a:cubicBezTo>
                    <a:pt x="1" y="7661"/>
                    <a:pt x="328" y="9293"/>
                    <a:pt x="1535" y="10096"/>
                  </a:cubicBezTo>
                  <a:lnTo>
                    <a:pt x="2038" y="10431"/>
                  </a:lnTo>
                  <a:cubicBezTo>
                    <a:pt x="2485" y="10729"/>
                    <a:pt x="2991" y="10871"/>
                    <a:pt x="3491" y="10871"/>
                  </a:cubicBezTo>
                  <a:cubicBezTo>
                    <a:pt x="4341" y="10871"/>
                    <a:pt x="5174" y="10460"/>
                    <a:pt x="5680" y="9700"/>
                  </a:cubicBezTo>
                  <a:lnTo>
                    <a:pt x="7424" y="7082"/>
                  </a:lnTo>
                  <a:lnTo>
                    <a:pt x="9167" y="9700"/>
                  </a:lnTo>
                  <a:cubicBezTo>
                    <a:pt x="9673" y="10460"/>
                    <a:pt x="10507" y="10871"/>
                    <a:pt x="11357" y="10871"/>
                  </a:cubicBezTo>
                  <a:cubicBezTo>
                    <a:pt x="11857" y="10871"/>
                    <a:pt x="12362" y="10729"/>
                    <a:pt x="12810" y="10431"/>
                  </a:cubicBezTo>
                  <a:lnTo>
                    <a:pt x="13313" y="10096"/>
                  </a:lnTo>
                  <a:cubicBezTo>
                    <a:pt x="14521" y="9293"/>
                    <a:pt x="14849" y="7661"/>
                    <a:pt x="14044" y="6454"/>
                  </a:cubicBezTo>
                  <a:lnTo>
                    <a:pt x="10525" y="1169"/>
                  </a:lnTo>
                  <a:cubicBezTo>
                    <a:pt x="10019" y="410"/>
                    <a:pt x="9187" y="0"/>
                    <a:pt x="8339" y="0"/>
                  </a:cubicBezTo>
                  <a:cubicBezTo>
                    <a:pt x="8031" y="0"/>
                    <a:pt x="7721" y="54"/>
                    <a:pt x="7424" y="165"/>
                  </a:cubicBezTo>
                  <a:cubicBezTo>
                    <a:pt x="7127" y="54"/>
                    <a:pt x="6818" y="0"/>
                    <a:pt x="6510" y="0"/>
                  </a:cubicBezTo>
                  <a:close/>
                </a:path>
              </a:pathLst>
            </a:custGeom>
            <a:solidFill>
              <a:srgbClr val="FEFE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5" name="Google Shape;126;p22"/>
            <p:cNvSpPr/>
            <p:nvPr/>
          </p:nvSpPr>
          <p:spPr>
            <a:xfrm>
              <a:off x="7476229" y="2409472"/>
              <a:ext cx="93574" cy="80106"/>
            </a:xfrm>
            <a:custGeom>
              <a:avLst/>
              <a:gdLst/>
              <a:ahLst/>
              <a:cxnLst/>
              <a:rect l="l" t="t" r="r" b="b"/>
              <a:pathLst>
                <a:path w="1195" h="1023" extrusionOk="0">
                  <a:moveTo>
                    <a:pt x="683" y="0"/>
                  </a:moveTo>
                  <a:cubicBezTo>
                    <a:pt x="228" y="0"/>
                    <a:pt x="1" y="551"/>
                    <a:pt x="322" y="872"/>
                  </a:cubicBezTo>
                  <a:cubicBezTo>
                    <a:pt x="420" y="970"/>
                    <a:pt x="551" y="1022"/>
                    <a:pt x="684" y="1022"/>
                  </a:cubicBezTo>
                  <a:cubicBezTo>
                    <a:pt x="750" y="1022"/>
                    <a:pt x="816" y="1010"/>
                    <a:pt x="879" y="984"/>
                  </a:cubicBezTo>
                  <a:cubicBezTo>
                    <a:pt x="1070" y="905"/>
                    <a:pt x="1194" y="717"/>
                    <a:pt x="1194" y="512"/>
                  </a:cubicBezTo>
                  <a:cubicBezTo>
                    <a:pt x="1194" y="230"/>
                    <a:pt x="966" y="0"/>
                    <a:pt x="683" y="0"/>
                  </a:cubicBezTo>
                  <a:close/>
                </a:path>
              </a:pathLst>
            </a:custGeom>
            <a:solidFill>
              <a:srgbClr val="FEFE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6" name="Google Shape;127;p22"/>
            <p:cNvSpPr/>
            <p:nvPr/>
          </p:nvSpPr>
          <p:spPr>
            <a:xfrm>
              <a:off x="7643647" y="1258220"/>
              <a:ext cx="429738" cy="426371"/>
            </a:xfrm>
            <a:custGeom>
              <a:avLst/>
              <a:gdLst/>
              <a:ahLst/>
              <a:cxnLst/>
              <a:rect l="l" t="t" r="r" b="b"/>
              <a:pathLst>
                <a:path w="5488" h="5445" fill="none" extrusionOk="0">
                  <a:moveTo>
                    <a:pt x="5488" y="2723"/>
                  </a:moveTo>
                  <a:cubicBezTo>
                    <a:pt x="5488" y="4226"/>
                    <a:pt x="4259" y="5445"/>
                    <a:pt x="2745" y="5445"/>
                  </a:cubicBezTo>
                  <a:cubicBezTo>
                    <a:pt x="1229" y="5445"/>
                    <a:pt x="0" y="4226"/>
                    <a:pt x="0" y="2723"/>
                  </a:cubicBezTo>
                  <a:cubicBezTo>
                    <a:pt x="0" y="1219"/>
                    <a:pt x="1229" y="1"/>
                    <a:pt x="2745" y="1"/>
                  </a:cubicBezTo>
                  <a:cubicBezTo>
                    <a:pt x="4259" y="1"/>
                    <a:pt x="5488" y="1219"/>
                    <a:pt x="5488" y="2723"/>
                  </a:cubicBezTo>
                  <a:close/>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7" name="Google Shape;128;p22"/>
            <p:cNvSpPr/>
            <p:nvPr/>
          </p:nvSpPr>
          <p:spPr>
            <a:xfrm>
              <a:off x="6810865" y="810153"/>
              <a:ext cx="925565" cy="1554667"/>
            </a:xfrm>
            <a:custGeom>
              <a:avLst/>
              <a:gdLst/>
              <a:ahLst/>
              <a:cxnLst/>
              <a:rect l="l" t="t" r="r" b="b"/>
              <a:pathLst>
                <a:path w="11820" h="19854" extrusionOk="0">
                  <a:moveTo>
                    <a:pt x="4168" y="0"/>
                  </a:moveTo>
                  <a:cubicBezTo>
                    <a:pt x="1876" y="0"/>
                    <a:pt x="1" y="2134"/>
                    <a:pt x="1" y="4744"/>
                  </a:cubicBezTo>
                  <a:lnTo>
                    <a:pt x="1" y="10086"/>
                  </a:lnTo>
                  <a:cubicBezTo>
                    <a:pt x="1" y="12695"/>
                    <a:pt x="1876" y="14830"/>
                    <a:pt x="4168" y="14830"/>
                  </a:cubicBezTo>
                  <a:lnTo>
                    <a:pt x="6161" y="14830"/>
                  </a:lnTo>
                  <a:lnTo>
                    <a:pt x="6161" y="17708"/>
                  </a:lnTo>
                  <a:cubicBezTo>
                    <a:pt x="6161" y="18889"/>
                    <a:pt x="7127" y="19854"/>
                    <a:pt x="8306" y="19854"/>
                  </a:cubicBezTo>
                  <a:lnTo>
                    <a:pt x="9674" y="19854"/>
                  </a:lnTo>
                  <a:cubicBezTo>
                    <a:pt x="10855" y="19854"/>
                    <a:pt x="11820" y="18889"/>
                    <a:pt x="11820" y="17708"/>
                  </a:cubicBezTo>
                  <a:lnTo>
                    <a:pt x="11820" y="11022"/>
                  </a:lnTo>
                  <a:cubicBezTo>
                    <a:pt x="11820" y="10857"/>
                    <a:pt x="11800" y="10693"/>
                    <a:pt x="11761" y="10533"/>
                  </a:cubicBezTo>
                  <a:cubicBezTo>
                    <a:pt x="11773" y="10386"/>
                    <a:pt x="11780" y="10237"/>
                    <a:pt x="11780" y="10086"/>
                  </a:cubicBezTo>
                  <a:lnTo>
                    <a:pt x="11780" y="4744"/>
                  </a:lnTo>
                  <a:cubicBezTo>
                    <a:pt x="11780" y="2134"/>
                    <a:pt x="9907" y="0"/>
                    <a:pt x="7614"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8" name="Google Shape;129;p22"/>
            <p:cNvSpPr/>
            <p:nvPr/>
          </p:nvSpPr>
          <p:spPr>
            <a:xfrm>
              <a:off x="6136495" y="217770"/>
              <a:ext cx="2138979" cy="1584110"/>
            </a:xfrm>
            <a:custGeom>
              <a:avLst/>
              <a:gdLst/>
              <a:ahLst/>
              <a:cxnLst/>
              <a:rect l="l" t="t" r="r" b="b"/>
              <a:pathLst>
                <a:path w="27316" h="20230" extrusionOk="0">
                  <a:moveTo>
                    <a:pt x="5246" y="1"/>
                  </a:moveTo>
                  <a:cubicBezTo>
                    <a:pt x="3254" y="1"/>
                    <a:pt x="1" y="2286"/>
                    <a:pt x="3523" y="7564"/>
                  </a:cubicBezTo>
                  <a:cubicBezTo>
                    <a:pt x="5999" y="11275"/>
                    <a:pt x="11880" y="11906"/>
                    <a:pt x="15597" y="11906"/>
                  </a:cubicBezTo>
                  <a:cubicBezTo>
                    <a:pt x="17514" y="11906"/>
                    <a:pt x="18855" y="11738"/>
                    <a:pt x="18855" y="11738"/>
                  </a:cubicBezTo>
                  <a:lnTo>
                    <a:pt x="19491" y="15922"/>
                  </a:lnTo>
                  <a:lnTo>
                    <a:pt x="20191" y="17561"/>
                  </a:lnTo>
                  <a:lnTo>
                    <a:pt x="20507" y="20229"/>
                  </a:lnTo>
                  <a:cubicBezTo>
                    <a:pt x="25225" y="15457"/>
                    <a:pt x="27316" y="12182"/>
                    <a:pt x="24736" y="7564"/>
                  </a:cubicBezTo>
                  <a:cubicBezTo>
                    <a:pt x="22765" y="4033"/>
                    <a:pt x="17843" y="3617"/>
                    <a:pt x="15630" y="3617"/>
                  </a:cubicBezTo>
                  <a:cubicBezTo>
                    <a:pt x="14948" y="3617"/>
                    <a:pt x="14523" y="3657"/>
                    <a:pt x="14523" y="3657"/>
                  </a:cubicBezTo>
                  <a:cubicBezTo>
                    <a:pt x="13592" y="1919"/>
                    <a:pt x="11883" y="233"/>
                    <a:pt x="10244" y="233"/>
                  </a:cubicBezTo>
                  <a:cubicBezTo>
                    <a:pt x="10082" y="233"/>
                    <a:pt x="9922" y="250"/>
                    <a:pt x="9763" y="284"/>
                  </a:cubicBezTo>
                  <a:cubicBezTo>
                    <a:pt x="7986" y="667"/>
                    <a:pt x="9763" y="3085"/>
                    <a:pt x="9763" y="3085"/>
                  </a:cubicBezTo>
                  <a:cubicBezTo>
                    <a:pt x="9763" y="3085"/>
                    <a:pt x="7531" y="349"/>
                    <a:pt x="5622" y="30"/>
                  </a:cubicBezTo>
                  <a:cubicBezTo>
                    <a:pt x="5504" y="11"/>
                    <a:pt x="5378" y="1"/>
                    <a:pt x="5246"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9" name="Google Shape;130;p22"/>
            <p:cNvSpPr/>
            <p:nvPr/>
          </p:nvSpPr>
          <p:spPr>
            <a:xfrm>
              <a:off x="7934553" y="29053"/>
              <a:ext cx="768094" cy="768094"/>
            </a:xfrm>
            <a:custGeom>
              <a:avLst/>
              <a:gdLst/>
              <a:ahLst/>
              <a:cxnLst/>
              <a:rect l="l" t="t" r="r" b="b"/>
              <a:pathLst>
                <a:path w="9809" h="9809" extrusionOk="0">
                  <a:moveTo>
                    <a:pt x="4905" y="0"/>
                  </a:moveTo>
                  <a:cubicBezTo>
                    <a:pt x="2195" y="0"/>
                    <a:pt x="0" y="2197"/>
                    <a:pt x="0" y="4905"/>
                  </a:cubicBezTo>
                  <a:cubicBezTo>
                    <a:pt x="0" y="7614"/>
                    <a:pt x="2195" y="9809"/>
                    <a:pt x="4905" y="9809"/>
                  </a:cubicBezTo>
                  <a:cubicBezTo>
                    <a:pt x="7612" y="9809"/>
                    <a:pt x="9809" y="7614"/>
                    <a:pt x="9809" y="4905"/>
                  </a:cubicBezTo>
                  <a:cubicBezTo>
                    <a:pt x="9809" y="2197"/>
                    <a:pt x="7612" y="0"/>
                    <a:pt x="490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0" name="Google Shape;131;p22"/>
            <p:cNvSpPr/>
            <p:nvPr/>
          </p:nvSpPr>
          <p:spPr>
            <a:xfrm>
              <a:off x="7259166" y="1373956"/>
              <a:ext cx="322225" cy="310009"/>
            </a:xfrm>
            <a:custGeom>
              <a:avLst/>
              <a:gdLst/>
              <a:ahLst/>
              <a:cxnLst/>
              <a:rect l="l" t="t" r="r" b="b"/>
              <a:pathLst>
                <a:path w="4115" h="3959" extrusionOk="0">
                  <a:moveTo>
                    <a:pt x="2136" y="1"/>
                  </a:moveTo>
                  <a:cubicBezTo>
                    <a:pt x="1334" y="1"/>
                    <a:pt x="613" y="483"/>
                    <a:pt x="307" y="1222"/>
                  </a:cubicBezTo>
                  <a:cubicBezTo>
                    <a:pt x="0" y="1962"/>
                    <a:pt x="171" y="2813"/>
                    <a:pt x="736" y="3379"/>
                  </a:cubicBezTo>
                  <a:cubicBezTo>
                    <a:pt x="1114" y="3757"/>
                    <a:pt x="1621" y="3958"/>
                    <a:pt x="2136" y="3958"/>
                  </a:cubicBezTo>
                  <a:cubicBezTo>
                    <a:pt x="2391" y="3958"/>
                    <a:pt x="2648" y="3909"/>
                    <a:pt x="2893" y="3807"/>
                  </a:cubicBezTo>
                  <a:cubicBezTo>
                    <a:pt x="3632" y="3502"/>
                    <a:pt x="4114" y="2780"/>
                    <a:pt x="4114" y="1979"/>
                  </a:cubicBezTo>
                  <a:cubicBezTo>
                    <a:pt x="4114" y="887"/>
                    <a:pt x="3228" y="1"/>
                    <a:pt x="2136" y="1"/>
                  </a:cubicBezTo>
                  <a:close/>
                </a:path>
              </a:pathLst>
            </a:custGeom>
            <a:solidFill>
              <a:srgbClr val="E4B0C8"/>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1" name="Google Shape;132;p22"/>
            <p:cNvSpPr/>
            <p:nvPr/>
          </p:nvSpPr>
          <p:spPr>
            <a:xfrm>
              <a:off x="6822846" y="1404965"/>
              <a:ext cx="149171" cy="235933"/>
            </a:xfrm>
            <a:custGeom>
              <a:avLst/>
              <a:gdLst/>
              <a:ahLst/>
              <a:cxnLst/>
              <a:rect l="l" t="t" r="r" b="b"/>
              <a:pathLst>
                <a:path w="1905" h="3013" extrusionOk="0">
                  <a:moveTo>
                    <a:pt x="397" y="1"/>
                  </a:moveTo>
                  <a:cubicBezTo>
                    <a:pt x="392" y="1"/>
                    <a:pt x="387" y="1"/>
                    <a:pt x="382" y="1"/>
                  </a:cubicBezTo>
                  <a:cubicBezTo>
                    <a:pt x="265" y="1"/>
                    <a:pt x="147" y="16"/>
                    <a:pt x="33" y="43"/>
                  </a:cubicBezTo>
                  <a:lnTo>
                    <a:pt x="33" y="2096"/>
                  </a:lnTo>
                  <a:cubicBezTo>
                    <a:pt x="33" y="2403"/>
                    <a:pt x="0" y="2701"/>
                    <a:pt x="62" y="2990"/>
                  </a:cubicBezTo>
                  <a:cubicBezTo>
                    <a:pt x="168" y="3004"/>
                    <a:pt x="275" y="3013"/>
                    <a:pt x="382" y="3013"/>
                  </a:cubicBezTo>
                  <a:cubicBezTo>
                    <a:pt x="388" y="3013"/>
                    <a:pt x="394" y="3013"/>
                    <a:pt x="400" y="3013"/>
                  </a:cubicBezTo>
                  <a:cubicBezTo>
                    <a:pt x="1230" y="3013"/>
                    <a:pt x="1905" y="2339"/>
                    <a:pt x="1905" y="1507"/>
                  </a:cubicBezTo>
                  <a:cubicBezTo>
                    <a:pt x="1905" y="674"/>
                    <a:pt x="1229" y="1"/>
                    <a:pt x="397" y="1"/>
                  </a:cubicBezTo>
                  <a:close/>
                </a:path>
              </a:pathLst>
            </a:custGeom>
            <a:solidFill>
              <a:srgbClr val="E4B0C8"/>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2" name="Google Shape;133;p22"/>
            <p:cNvSpPr/>
            <p:nvPr/>
          </p:nvSpPr>
          <p:spPr>
            <a:xfrm>
              <a:off x="7186968" y="1257358"/>
              <a:ext cx="114717" cy="110410"/>
            </a:xfrm>
            <a:custGeom>
              <a:avLst/>
              <a:gdLst/>
              <a:ahLst/>
              <a:cxnLst/>
              <a:rect l="l" t="t" r="r" b="b"/>
              <a:pathLst>
                <a:path w="1465" h="1410" extrusionOk="0">
                  <a:moveTo>
                    <a:pt x="760" y="1"/>
                  </a:moveTo>
                  <a:cubicBezTo>
                    <a:pt x="476" y="1"/>
                    <a:pt x="218" y="171"/>
                    <a:pt x="109" y="434"/>
                  </a:cubicBezTo>
                  <a:cubicBezTo>
                    <a:pt x="1" y="698"/>
                    <a:pt x="60" y="1001"/>
                    <a:pt x="261" y="1202"/>
                  </a:cubicBezTo>
                  <a:cubicBezTo>
                    <a:pt x="396" y="1337"/>
                    <a:pt x="577" y="1409"/>
                    <a:pt x="761" y="1409"/>
                  </a:cubicBezTo>
                  <a:cubicBezTo>
                    <a:pt x="851" y="1409"/>
                    <a:pt x="942" y="1392"/>
                    <a:pt x="1029" y="1356"/>
                  </a:cubicBezTo>
                  <a:cubicBezTo>
                    <a:pt x="1293" y="1246"/>
                    <a:pt x="1465" y="990"/>
                    <a:pt x="1465" y="705"/>
                  </a:cubicBezTo>
                  <a:cubicBezTo>
                    <a:pt x="1465" y="315"/>
                    <a:pt x="1149" y="1"/>
                    <a:pt x="76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3" name="Google Shape;134;p22"/>
            <p:cNvSpPr/>
            <p:nvPr/>
          </p:nvSpPr>
          <p:spPr>
            <a:xfrm>
              <a:off x="6842892" y="1257358"/>
              <a:ext cx="97960" cy="94201"/>
            </a:xfrm>
            <a:custGeom>
              <a:avLst/>
              <a:gdLst/>
              <a:ahLst/>
              <a:cxnLst/>
              <a:rect l="l" t="t" r="r" b="b"/>
              <a:pathLst>
                <a:path w="1251" h="1203" extrusionOk="0">
                  <a:moveTo>
                    <a:pt x="650" y="1"/>
                  </a:moveTo>
                  <a:cubicBezTo>
                    <a:pt x="406" y="1"/>
                    <a:pt x="187" y="147"/>
                    <a:pt x="94" y="371"/>
                  </a:cubicBezTo>
                  <a:cubicBezTo>
                    <a:pt x="1" y="596"/>
                    <a:pt x="53" y="854"/>
                    <a:pt x="225" y="1026"/>
                  </a:cubicBezTo>
                  <a:cubicBezTo>
                    <a:pt x="340" y="1141"/>
                    <a:pt x="493" y="1203"/>
                    <a:pt x="650" y="1203"/>
                  </a:cubicBezTo>
                  <a:cubicBezTo>
                    <a:pt x="727" y="1203"/>
                    <a:pt x="805" y="1188"/>
                    <a:pt x="880" y="1157"/>
                  </a:cubicBezTo>
                  <a:cubicBezTo>
                    <a:pt x="1104" y="1064"/>
                    <a:pt x="1250" y="844"/>
                    <a:pt x="1250" y="602"/>
                  </a:cubicBezTo>
                  <a:cubicBezTo>
                    <a:pt x="1250" y="270"/>
                    <a:pt x="981" y="1"/>
                    <a:pt x="65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4" name="Google Shape;135;p22"/>
            <p:cNvSpPr/>
            <p:nvPr/>
          </p:nvSpPr>
          <p:spPr>
            <a:xfrm>
              <a:off x="6993396" y="1506136"/>
              <a:ext cx="193883" cy="110488"/>
            </a:xfrm>
            <a:custGeom>
              <a:avLst/>
              <a:gdLst/>
              <a:ahLst/>
              <a:cxnLst/>
              <a:rect l="l" t="t" r="r" b="b"/>
              <a:pathLst>
                <a:path w="2476" h="1411" extrusionOk="0">
                  <a:moveTo>
                    <a:pt x="2476" y="1"/>
                  </a:moveTo>
                  <a:lnTo>
                    <a:pt x="0" y="305"/>
                  </a:lnTo>
                  <a:cubicBezTo>
                    <a:pt x="0" y="305"/>
                    <a:pt x="354" y="1335"/>
                    <a:pt x="1102" y="1407"/>
                  </a:cubicBezTo>
                  <a:cubicBezTo>
                    <a:pt x="1132" y="1409"/>
                    <a:pt x="1162" y="1411"/>
                    <a:pt x="1191" y="1411"/>
                  </a:cubicBezTo>
                  <a:cubicBezTo>
                    <a:pt x="1896" y="1411"/>
                    <a:pt x="2438" y="623"/>
                    <a:pt x="2476" y="1"/>
                  </a:cubicBezTo>
                  <a:close/>
                </a:path>
              </a:pathLst>
            </a:custGeom>
            <a:solidFill>
              <a:srgbClr val="F7F6F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5" name="Google Shape;136;p22"/>
            <p:cNvSpPr/>
            <p:nvPr/>
          </p:nvSpPr>
          <p:spPr>
            <a:xfrm>
              <a:off x="6974211" y="1487499"/>
              <a:ext cx="232331" cy="147370"/>
            </a:xfrm>
            <a:custGeom>
              <a:avLst/>
              <a:gdLst/>
              <a:ahLst/>
              <a:cxnLst/>
              <a:rect l="l" t="t" r="r" b="b"/>
              <a:pathLst>
                <a:path w="2967" h="1882" extrusionOk="0">
                  <a:moveTo>
                    <a:pt x="2427" y="512"/>
                  </a:moveTo>
                  <a:cubicBezTo>
                    <a:pt x="2419" y="539"/>
                    <a:pt x="2409" y="566"/>
                    <a:pt x="2399" y="594"/>
                  </a:cubicBezTo>
                  <a:cubicBezTo>
                    <a:pt x="2399" y="593"/>
                    <a:pt x="2399" y="593"/>
                    <a:pt x="2399" y="593"/>
                  </a:cubicBezTo>
                  <a:lnTo>
                    <a:pt x="2399" y="593"/>
                  </a:lnTo>
                  <a:cubicBezTo>
                    <a:pt x="2399" y="593"/>
                    <a:pt x="2387" y="626"/>
                    <a:pt x="2384" y="634"/>
                  </a:cubicBezTo>
                  <a:lnTo>
                    <a:pt x="2384" y="634"/>
                  </a:lnTo>
                  <a:cubicBezTo>
                    <a:pt x="2378" y="647"/>
                    <a:pt x="2371" y="664"/>
                    <a:pt x="2371" y="664"/>
                  </a:cubicBezTo>
                  <a:cubicBezTo>
                    <a:pt x="2371" y="664"/>
                    <a:pt x="2371" y="664"/>
                    <a:pt x="2371" y="664"/>
                  </a:cubicBezTo>
                  <a:lnTo>
                    <a:pt x="2371" y="664"/>
                  </a:lnTo>
                  <a:cubicBezTo>
                    <a:pt x="2359" y="691"/>
                    <a:pt x="2344" y="719"/>
                    <a:pt x="2330" y="746"/>
                  </a:cubicBezTo>
                  <a:cubicBezTo>
                    <a:pt x="2294" y="815"/>
                    <a:pt x="2254" y="881"/>
                    <a:pt x="2209" y="944"/>
                  </a:cubicBezTo>
                  <a:cubicBezTo>
                    <a:pt x="2177" y="991"/>
                    <a:pt x="2140" y="1036"/>
                    <a:pt x="2101" y="1077"/>
                  </a:cubicBezTo>
                  <a:cubicBezTo>
                    <a:pt x="2052" y="1130"/>
                    <a:pt x="1999" y="1179"/>
                    <a:pt x="1942" y="1225"/>
                  </a:cubicBezTo>
                  <a:lnTo>
                    <a:pt x="1942" y="1225"/>
                  </a:lnTo>
                  <a:cubicBezTo>
                    <a:pt x="1938" y="1228"/>
                    <a:pt x="1928" y="1235"/>
                    <a:pt x="1926" y="1237"/>
                  </a:cubicBezTo>
                  <a:cubicBezTo>
                    <a:pt x="1909" y="1247"/>
                    <a:pt x="1895" y="1259"/>
                    <a:pt x="1878" y="1268"/>
                  </a:cubicBezTo>
                  <a:cubicBezTo>
                    <a:pt x="1850" y="1287"/>
                    <a:pt x="1822" y="1304"/>
                    <a:pt x="1791" y="1321"/>
                  </a:cubicBezTo>
                  <a:cubicBezTo>
                    <a:pt x="1778" y="1328"/>
                    <a:pt x="1764" y="1333"/>
                    <a:pt x="1751" y="1340"/>
                  </a:cubicBezTo>
                  <a:lnTo>
                    <a:pt x="1751" y="1340"/>
                  </a:lnTo>
                  <a:cubicBezTo>
                    <a:pt x="1751" y="1340"/>
                    <a:pt x="1751" y="1340"/>
                    <a:pt x="1751" y="1340"/>
                  </a:cubicBezTo>
                  <a:lnTo>
                    <a:pt x="1751" y="1340"/>
                  </a:lnTo>
                  <a:cubicBezTo>
                    <a:pt x="1751" y="1340"/>
                    <a:pt x="1734" y="1348"/>
                    <a:pt x="1722" y="1353"/>
                  </a:cubicBezTo>
                  <a:lnTo>
                    <a:pt x="1722" y="1353"/>
                  </a:lnTo>
                  <a:cubicBezTo>
                    <a:pt x="1712" y="1357"/>
                    <a:pt x="1684" y="1367"/>
                    <a:pt x="1684" y="1367"/>
                  </a:cubicBezTo>
                  <a:cubicBezTo>
                    <a:pt x="1684" y="1367"/>
                    <a:pt x="1684" y="1367"/>
                    <a:pt x="1684" y="1367"/>
                  </a:cubicBezTo>
                  <a:lnTo>
                    <a:pt x="1684" y="1367"/>
                  </a:lnTo>
                  <a:cubicBezTo>
                    <a:pt x="1663" y="1374"/>
                    <a:pt x="1641" y="1381"/>
                    <a:pt x="1620" y="1387"/>
                  </a:cubicBezTo>
                  <a:cubicBezTo>
                    <a:pt x="1592" y="1394"/>
                    <a:pt x="1563" y="1399"/>
                    <a:pt x="1533" y="1405"/>
                  </a:cubicBezTo>
                  <a:cubicBezTo>
                    <a:pt x="1528" y="1406"/>
                    <a:pt x="1524" y="1407"/>
                    <a:pt x="1521" y="1408"/>
                  </a:cubicBezTo>
                  <a:lnTo>
                    <a:pt x="1521" y="1408"/>
                  </a:lnTo>
                  <a:cubicBezTo>
                    <a:pt x="1520" y="1408"/>
                    <a:pt x="1519" y="1408"/>
                    <a:pt x="1517" y="1408"/>
                  </a:cubicBezTo>
                  <a:cubicBezTo>
                    <a:pt x="1499" y="1408"/>
                    <a:pt x="1481" y="1411"/>
                    <a:pt x="1461" y="1411"/>
                  </a:cubicBezTo>
                  <a:cubicBezTo>
                    <a:pt x="1430" y="1411"/>
                    <a:pt x="1400" y="1411"/>
                    <a:pt x="1369" y="1409"/>
                  </a:cubicBezTo>
                  <a:cubicBezTo>
                    <a:pt x="1371" y="1409"/>
                    <a:pt x="1347" y="1406"/>
                    <a:pt x="1334" y="1405"/>
                  </a:cubicBezTo>
                  <a:lnTo>
                    <a:pt x="1334" y="1405"/>
                  </a:lnTo>
                  <a:cubicBezTo>
                    <a:pt x="1321" y="1402"/>
                    <a:pt x="1303" y="1398"/>
                    <a:pt x="1299" y="1397"/>
                  </a:cubicBezTo>
                  <a:cubicBezTo>
                    <a:pt x="1269" y="1391"/>
                    <a:pt x="1241" y="1383"/>
                    <a:pt x="1213" y="1373"/>
                  </a:cubicBezTo>
                  <a:cubicBezTo>
                    <a:pt x="1213" y="1373"/>
                    <a:pt x="1201" y="1368"/>
                    <a:pt x="1191" y="1365"/>
                  </a:cubicBezTo>
                  <a:lnTo>
                    <a:pt x="1191" y="1365"/>
                  </a:lnTo>
                  <a:cubicBezTo>
                    <a:pt x="1181" y="1360"/>
                    <a:pt x="1162" y="1352"/>
                    <a:pt x="1161" y="1352"/>
                  </a:cubicBezTo>
                  <a:cubicBezTo>
                    <a:pt x="1107" y="1325"/>
                    <a:pt x="1054" y="1292"/>
                    <a:pt x="1005" y="1257"/>
                  </a:cubicBezTo>
                  <a:cubicBezTo>
                    <a:pt x="1003" y="1256"/>
                    <a:pt x="1002" y="1255"/>
                    <a:pt x="1001" y="1254"/>
                  </a:cubicBezTo>
                  <a:lnTo>
                    <a:pt x="1001" y="1254"/>
                  </a:lnTo>
                  <a:cubicBezTo>
                    <a:pt x="1000" y="1254"/>
                    <a:pt x="1000" y="1253"/>
                    <a:pt x="999" y="1253"/>
                  </a:cubicBezTo>
                  <a:lnTo>
                    <a:pt x="971" y="1229"/>
                  </a:lnTo>
                  <a:cubicBezTo>
                    <a:pt x="948" y="1209"/>
                    <a:pt x="927" y="1190"/>
                    <a:pt x="907" y="1170"/>
                  </a:cubicBezTo>
                  <a:cubicBezTo>
                    <a:pt x="864" y="1129"/>
                    <a:pt x="824" y="1084"/>
                    <a:pt x="786" y="1037"/>
                  </a:cubicBezTo>
                  <a:cubicBezTo>
                    <a:pt x="785" y="1036"/>
                    <a:pt x="763" y="1008"/>
                    <a:pt x="763" y="1008"/>
                  </a:cubicBezTo>
                  <a:lnTo>
                    <a:pt x="763" y="1008"/>
                  </a:lnTo>
                  <a:cubicBezTo>
                    <a:pt x="763" y="1008"/>
                    <a:pt x="765" y="1011"/>
                    <a:pt x="771" y="1018"/>
                  </a:cubicBezTo>
                  <a:cubicBezTo>
                    <a:pt x="776" y="1025"/>
                    <a:pt x="778" y="1027"/>
                    <a:pt x="778" y="1027"/>
                  </a:cubicBezTo>
                  <a:cubicBezTo>
                    <a:pt x="778" y="1027"/>
                    <a:pt x="756" y="999"/>
                    <a:pt x="755" y="998"/>
                  </a:cubicBezTo>
                  <a:cubicBezTo>
                    <a:pt x="740" y="977"/>
                    <a:pt x="724" y="954"/>
                    <a:pt x="710" y="932"/>
                  </a:cubicBezTo>
                  <a:cubicBezTo>
                    <a:pt x="679" y="888"/>
                    <a:pt x="651" y="842"/>
                    <a:pt x="624" y="795"/>
                  </a:cubicBezTo>
                  <a:cubicBezTo>
                    <a:pt x="613" y="776"/>
                    <a:pt x="603" y="756"/>
                    <a:pt x="592" y="737"/>
                  </a:cubicBezTo>
                  <a:lnTo>
                    <a:pt x="592" y="737"/>
                  </a:lnTo>
                  <a:lnTo>
                    <a:pt x="2413" y="513"/>
                  </a:lnTo>
                  <a:lnTo>
                    <a:pt x="2427" y="512"/>
                  </a:lnTo>
                  <a:close/>
                  <a:moveTo>
                    <a:pt x="2740" y="1"/>
                  </a:moveTo>
                  <a:cubicBezTo>
                    <a:pt x="2733" y="1"/>
                    <a:pt x="2727" y="1"/>
                    <a:pt x="2721" y="2"/>
                  </a:cubicBezTo>
                  <a:lnTo>
                    <a:pt x="554" y="267"/>
                  </a:lnTo>
                  <a:lnTo>
                    <a:pt x="245" y="305"/>
                  </a:lnTo>
                  <a:cubicBezTo>
                    <a:pt x="245" y="305"/>
                    <a:pt x="245" y="305"/>
                    <a:pt x="244" y="305"/>
                  </a:cubicBezTo>
                  <a:lnTo>
                    <a:pt x="244" y="305"/>
                  </a:lnTo>
                  <a:cubicBezTo>
                    <a:pt x="244" y="305"/>
                    <a:pt x="244" y="305"/>
                    <a:pt x="243" y="305"/>
                  </a:cubicBezTo>
                  <a:cubicBezTo>
                    <a:pt x="223" y="305"/>
                    <a:pt x="203" y="308"/>
                    <a:pt x="182" y="313"/>
                  </a:cubicBezTo>
                  <a:cubicBezTo>
                    <a:pt x="132" y="327"/>
                    <a:pt x="88" y="359"/>
                    <a:pt x="56" y="401"/>
                  </a:cubicBezTo>
                  <a:lnTo>
                    <a:pt x="56" y="401"/>
                  </a:lnTo>
                  <a:cubicBezTo>
                    <a:pt x="42" y="419"/>
                    <a:pt x="30" y="439"/>
                    <a:pt x="22" y="462"/>
                  </a:cubicBezTo>
                  <a:lnTo>
                    <a:pt x="22" y="462"/>
                  </a:lnTo>
                  <a:cubicBezTo>
                    <a:pt x="4" y="507"/>
                    <a:pt x="0" y="557"/>
                    <a:pt x="17" y="605"/>
                  </a:cubicBezTo>
                  <a:cubicBezTo>
                    <a:pt x="147" y="982"/>
                    <a:pt x="379" y="1364"/>
                    <a:pt x="696" y="1612"/>
                  </a:cubicBezTo>
                  <a:cubicBezTo>
                    <a:pt x="921" y="1787"/>
                    <a:pt x="1175" y="1881"/>
                    <a:pt x="1448" y="1881"/>
                  </a:cubicBezTo>
                  <a:cubicBezTo>
                    <a:pt x="1518" y="1881"/>
                    <a:pt x="1588" y="1875"/>
                    <a:pt x="1660" y="1863"/>
                  </a:cubicBezTo>
                  <a:cubicBezTo>
                    <a:pt x="2001" y="1804"/>
                    <a:pt x="2306" y="1581"/>
                    <a:pt x="2519" y="1315"/>
                  </a:cubicBezTo>
                  <a:cubicBezTo>
                    <a:pt x="2767" y="1006"/>
                    <a:pt x="2931" y="636"/>
                    <a:pt x="2959" y="239"/>
                  </a:cubicBezTo>
                  <a:cubicBezTo>
                    <a:pt x="2967" y="128"/>
                    <a:pt x="2855" y="1"/>
                    <a:pt x="274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6" name="Google Shape;137;p22"/>
            <p:cNvSpPr/>
            <p:nvPr/>
          </p:nvSpPr>
          <p:spPr>
            <a:xfrm>
              <a:off x="7140689" y="1065039"/>
              <a:ext cx="384869" cy="430364"/>
            </a:xfrm>
            <a:custGeom>
              <a:avLst/>
              <a:gdLst/>
              <a:ahLst/>
              <a:cxnLst/>
              <a:rect l="l" t="t" r="r" b="b"/>
              <a:pathLst>
                <a:path w="4915" h="5496" fill="none" extrusionOk="0">
                  <a:moveTo>
                    <a:pt x="4914" y="2748"/>
                  </a:moveTo>
                  <a:cubicBezTo>
                    <a:pt x="4914" y="4266"/>
                    <a:pt x="3814" y="5495"/>
                    <a:pt x="2457" y="5495"/>
                  </a:cubicBezTo>
                  <a:cubicBezTo>
                    <a:pt x="1100" y="5495"/>
                    <a:pt x="0" y="4266"/>
                    <a:pt x="0" y="2748"/>
                  </a:cubicBezTo>
                  <a:cubicBezTo>
                    <a:pt x="0" y="1232"/>
                    <a:pt x="1100" y="1"/>
                    <a:pt x="2457" y="1"/>
                  </a:cubicBezTo>
                  <a:cubicBezTo>
                    <a:pt x="3815" y="1"/>
                    <a:pt x="4914" y="1232"/>
                    <a:pt x="4914" y="2748"/>
                  </a:cubicBezTo>
                  <a:close/>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7" name="Google Shape;138;p22"/>
            <p:cNvSpPr/>
            <p:nvPr/>
          </p:nvSpPr>
          <p:spPr>
            <a:xfrm>
              <a:off x="6695207" y="1060967"/>
              <a:ext cx="316900" cy="384712"/>
            </a:xfrm>
            <a:custGeom>
              <a:avLst/>
              <a:gdLst/>
              <a:ahLst/>
              <a:cxnLst/>
              <a:rect l="l" t="t" r="r" b="b"/>
              <a:pathLst>
                <a:path w="4047" h="4913" fill="none" extrusionOk="0">
                  <a:moveTo>
                    <a:pt x="4046" y="2456"/>
                  </a:moveTo>
                  <a:cubicBezTo>
                    <a:pt x="4046" y="3813"/>
                    <a:pt x="3140" y="4912"/>
                    <a:pt x="2023" y="4912"/>
                  </a:cubicBezTo>
                  <a:cubicBezTo>
                    <a:pt x="906" y="4912"/>
                    <a:pt x="0" y="3813"/>
                    <a:pt x="0" y="2456"/>
                  </a:cubicBezTo>
                  <a:cubicBezTo>
                    <a:pt x="0" y="1100"/>
                    <a:pt x="906" y="1"/>
                    <a:pt x="2023" y="1"/>
                  </a:cubicBezTo>
                  <a:cubicBezTo>
                    <a:pt x="3140" y="1"/>
                    <a:pt x="4046" y="1100"/>
                    <a:pt x="4046" y="2456"/>
                  </a:cubicBezTo>
                  <a:close/>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43" name="Google Shape;139;p22"/>
            <p:cNvSpPr/>
            <p:nvPr/>
          </p:nvSpPr>
          <p:spPr>
            <a:xfrm>
              <a:off x="6975933" y="1258220"/>
              <a:ext cx="97960" cy="186914"/>
            </a:xfrm>
            <a:custGeom>
              <a:avLst/>
              <a:gdLst/>
              <a:ahLst/>
              <a:cxnLst/>
              <a:rect l="l" t="t" r="r" b="b"/>
              <a:pathLst>
                <a:path w="1251" h="2387" extrusionOk="0">
                  <a:moveTo>
                    <a:pt x="1250" y="1"/>
                  </a:moveTo>
                  <a:lnTo>
                    <a:pt x="1" y="1625"/>
                  </a:lnTo>
                  <a:lnTo>
                    <a:pt x="1250" y="2386"/>
                  </a:lnTo>
                  <a:lnTo>
                    <a:pt x="1250" y="1"/>
                  </a:lnTo>
                  <a:close/>
                </a:path>
              </a:pathLst>
            </a:custGeom>
            <a:solidFill>
              <a:srgbClr val="D9698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44" name="Google Shape;140;p22"/>
            <p:cNvSpPr/>
            <p:nvPr/>
          </p:nvSpPr>
          <p:spPr>
            <a:xfrm>
              <a:off x="7006942" y="1278344"/>
              <a:ext cx="133902" cy="46513"/>
            </a:xfrm>
            <a:custGeom>
              <a:avLst/>
              <a:gdLst/>
              <a:ahLst/>
              <a:cxnLst/>
              <a:rect l="l" t="t" r="r" b="b"/>
              <a:pathLst>
                <a:path w="1710" h="594" fill="none" extrusionOk="0">
                  <a:moveTo>
                    <a:pt x="1" y="414"/>
                  </a:moveTo>
                  <a:cubicBezTo>
                    <a:pt x="1" y="414"/>
                    <a:pt x="991" y="0"/>
                    <a:pt x="1709" y="593"/>
                  </a:cubicBezTo>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45" name="Google Shape;141;p22"/>
            <p:cNvSpPr/>
            <p:nvPr/>
          </p:nvSpPr>
          <p:spPr>
            <a:xfrm>
              <a:off x="7643647" y="1258220"/>
              <a:ext cx="429738" cy="426371"/>
            </a:xfrm>
            <a:custGeom>
              <a:avLst/>
              <a:gdLst/>
              <a:ahLst/>
              <a:cxnLst/>
              <a:rect l="l" t="t" r="r" b="b"/>
              <a:pathLst>
                <a:path w="5488" h="5445" extrusionOk="0">
                  <a:moveTo>
                    <a:pt x="2745" y="1"/>
                  </a:moveTo>
                  <a:cubicBezTo>
                    <a:pt x="1229" y="1"/>
                    <a:pt x="0" y="1219"/>
                    <a:pt x="0" y="2723"/>
                  </a:cubicBezTo>
                  <a:cubicBezTo>
                    <a:pt x="0" y="4226"/>
                    <a:pt x="1229" y="5445"/>
                    <a:pt x="2745" y="5445"/>
                  </a:cubicBezTo>
                  <a:cubicBezTo>
                    <a:pt x="4259" y="5445"/>
                    <a:pt x="5488" y="4226"/>
                    <a:pt x="5488" y="2723"/>
                  </a:cubicBezTo>
                  <a:cubicBezTo>
                    <a:pt x="5488" y="1219"/>
                    <a:pt x="4259" y="1"/>
                    <a:pt x="2745" y="1"/>
                  </a:cubicBezTo>
                  <a:close/>
                </a:path>
              </a:pathLst>
            </a:cu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46" name="Google Shape;142;p22"/>
            <p:cNvSpPr/>
            <p:nvPr/>
          </p:nvSpPr>
          <p:spPr>
            <a:xfrm>
              <a:off x="7719056" y="1346705"/>
              <a:ext cx="185818" cy="175638"/>
            </a:xfrm>
            <a:custGeom>
              <a:avLst/>
              <a:gdLst/>
              <a:ahLst/>
              <a:cxnLst/>
              <a:rect l="l" t="t" r="r" b="b"/>
              <a:pathLst>
                <a:path w="2373" h="2243" extrusionOk="0">
                  <a:moveTo>
                    <a:pt x="1016" y="814"/>
                  </a:moveTo>
                  <a:lnTo>
                    <a:pt x="1016" y="814"/>
                  </a:lnTo>
                  <a:cubicBezTo>
                    <a:pt x="1014" y="815"/>
                    <a:pt x="1012" y="817"/>
                    <a:pt x="1011" y="817"/>
                  </a:cubicBezTo>
                  <a:cubicBezTo>
                    <a:pt x="1011" y="817"/>
                    <a:pt x="1011" y="817"/>
                    <a:pt x="1011" y="816"/>
                  </a:cubicBezTo>
                  <a:lnTo>
                    <a:pt x="1011" y="816"/>
                  </a:lnTo>
                  <a:cubicBezTo>
                    <a:pt x="1011" y="816"/>
                    <a:pt x="1011" y="816"/>
                    <a:pt x="1011" y="816"/>
                  </a:cubicBezTo>
                  <a:cubicBezTo>
                    <a:pt x="1012" y="816"/>
                    <a:pt x="1013" y="815"/>
                    <a:pt x="1016" y="814"/>
                  </a:cubicBezTo>
                  <a:close/>
                  <a:moveTo>
                    <a:pt x="876" y="957"/>
                  </a:moveTo>
                  <a:cubicBezTo>
                    <a:pt x="867" y="969"/>
                    <a:pt x="858" y="981"/>
                    <a:pt x="849" y="988"/>
                  </a:cubicBezTo>
                  <a:lnTo>
                    <a:pt x="849" y="988"/>
                  </a:lnTo>
                  <a:cubicBezTo>
                    <a:pt x="853" y="984"/>
                    <a:pt x="856" y="979"/>
                    <a:pt x="860" y="974"/>
                  </a:cubicBezTo>
                  <a:cubicBezTo>
                    <a:pt x="867" y="964"/>
                    <a:pt x="872" y="959"/>
                    <a:pt x="876" y="957"/>
                  </a:cubicBezTo>
                  <a:close/>
                  <a:moveTo>
                    <a:pt x="723" y="1204"/>
                  </a:moveTo>
                  <a:cubicBezTo>
                    <a:pt x="723" y="1204"/>
                    <a:pt x="717" y="1222"/>
                    <a:pt x="711" y="1236"/>
                  </a:cubicBezTo>
                  <a:lnTo>
                    <a:pt x="711" y="1236"/>
                  </a:lnTo>
                  <a:cubicBezTo>
                    <a:pt x="712" y="1232"/>
                    <a:pt x="714" y="1228"/>
                    <a:pt x="715" y="1224"/>
                  </a:cubicBezTo>
                  <a:cubicBezTo>
                    <a:pt x="720" y="1209"/>
                    <a:pt x="723" y="1204"/>
                    <a:pt x="723" y="1204"/>
                  </a:cubicBezTo>
                  <a:close/>
                  <a:moveTo>
                    <a:pt x="705" y="1246"/>
                  </a:moveTo>
                  <a:lnTo>
                    <a:pt x="705" y="1246"/>
                  </a:lnTo>
                  <a:cubicBezTo>
                    <a:pt x="705" y="1246"/>
                    <a:pt x="705" y="1246"/>
                    <a:pt x="705" y="1246"/>
                  </a:cubicBezTo>
                  <a:cubicBezTo>
                    <a:pt x="705" y="1246"/>
                    <a:pt x="705" y="1246"/>
                    <a:pt x="705" y="1246"/>
                  </a:cubicBezTo>
                  <a:close/>
                  <a:moveTo>
                    <a:pt x="1806" y="1"/>
                  </a:moveTo>
                  <a:cubicBezTo>
                    <a:pt x="1294" y="1"/>
                    <a:pt x="776" y="156"/>
                    <a:pt x="442" y="564"/>
                  </a:cubicBezTo>
                  <a:cubicBezTo>
                    <a:pt x="174" y="893"/>
                    <a:pt x="46" y="1294"/>
                    <a:pt x="11" y="1712"/>
                  </a:cubicBezTo>
                  <a:cubicBezTo>
                    <a:pt x="2" y="1791"/>
                    <a:pt x="1" y="1872"/>
                    <a:pt x="5" y="1951"/>
                  </a:cubicBezTo>
                  <a:cubicBezTo>
                    <a:pt x="13" y="2099"/>
                    <a:pt x="126" y="2242"/>
                    <a:pt x="285" y="2242"/>
                  </a:cubicBezTo>
                  <a:cubicBezTo>
                    <a:pt x="289" y="2242"/>
                    <a:pt x="293" y="2242"/>
                    <a:pt x="297" y="2242"/>
                  </a:cubicBezTo>
                  <a:cubicBezTo>
                    <a:pt x="446" y="2237"/>
                    <a:pt x="600" y="2114"/>
                    <a:pt x="588" y="1951"/>
                  </a:cubicBezTo>
                  <a:lnTo>
                    <a:pt x="588" y="1951"/>
                  </a:lnTo>
                  <a:lnTo>
                    <a:pt x="590" y="1952"/>
                  </a:lnTo>
                  <a:cubicBezTo>
                    <a:pt x="585" y="1894"/>
                    <a:pt x="587" y="1836"/>
                    <a:pt x="591" y="1779"/>
                  </a:cubicBezTo>
                  <a:cubicBezTo>
                    <a:pt x="592" y="1751"/>
                    <a:pt x="594" y="1722"/>
                    <a:pt x="597" y="1694"/>
                  </a:cubicBezTo>
                  <a:cubicBezTo>
                    <a:pt x="598" y="1680"/>
                    <a:pt x="600" y="1666"/>
                    <a:pt x="602" y="1653"/>
                  </a:cubicBezTo>
                  <a:lnTo>
                    <a:pt x="602" y="1653"/>
                  </a:lnTo>
                  <a:cubicBezTo>
                    <a:pt x="614" y="1579"/>
                    <a:pt x="628" y="1505"/>
                    <a:pt x="647" y="1431"/>
                  </a:cubicBezTo>
                  <a:cubicBezTo>
                    <a:pt x="657" y="1393"/>
                    <a:pt x="669" y="1355"/>
                    <a:pt x="681" y="1317"/>
                  </a:cubicBezTo>
                  <a:cubicBezTo>
                    <a:pt x="688" y="1297"/>
                    <a:pt x="694" y="1277"/>
                    <a:pt x="701" y="1259"/>
                  </a:cubicBezTo>
                  <a:cubicBezTo>
                    <a:pt x="704" y="1253"/>
                    <a:pt x="707" y="1246"/>
                    <a:pt x="709" y="1240"/>
                  </a:cubicBezTo>
                  <a:lnTo>
                    <a:pt x="709" y="1240"/>
                  </a:lnTo>
                  <a:cubicBezTo>
                    <a:pt x="758" y="1161"/>
                    <a:pt x="790" y="1074"/>
                    <a:pt x="845" y="995"/>
                  </a:cubicBezTo>
                  <a:cubicBezTo>
                    <a:pt x="846" y="993"/>
                    <a:pt x="848" y="991"/>
                    <a:pt x="849" y="989"/>
                  </a:cubicBezTo>
                  <a:lnTo>
                    <a:pt x="849" y="989"/>
                  </a:lnTo>
                  <a:cubicBezTo>
                    <a:pt x="849" y="989"/>
                    <a:pt x="848" y="989"/>
                    <a:pt x="847" y="990"/>
                  </a:cubicBezTo>
                  <a:cubicBezTo>
                    <a:pt x="848" y="989"/>
                    <a:pt x="849" y="989"/>
                    <a:pt x="849" y="988"/>
                  </a:cubicBezTo>
                  <a:lnTo>
                    <a:pt x="849" y="988"/>
                  </a:lnTo>
                  <a:cubicBezTo>
                    <a:pt x="849" y="988"/>
                    <a:pt x="849" y="988"/>
                    <a:pt x="849" y="989"/>
                  </a:cubicBezTo>
                  <a:lnTo>
                    <a:pt x="849" y="989"/>
                  </a:lnTo>
                  <a:cubicBezTo>
                    <a:pt x="877" y="969"/>
                    <a:pt x="883" y="956"/>
                    <a:pt x="878" y="956"/>
                  </a:cubicBezTo>
                  <a:lnTo>
                    <a:pt x="878" y="956"/>
                  </a:lnTo>
                  <a:cubicBezTo>
                    <a:pt x="878" y="956"/>
                    <a:pt x="877" y="956"/>
                    <a:pt x="876" y="957"/>
                  </a:cubicBezTo>
                  <a:lnTo>
                    <a:pt x="876" y="957"/>
                  </a:lnTo>
                  <a:cubicBezTo>
                    <a:pt x="881" y="949"/>
                    <a:pt x="886" y="942"/>
                    <a:pt x="891" y="936"/>
                  </a:cubicBezTo>
                  <a:cubicBezTo>
                    <a:pt x="925" y="898"/>
                    <a:pt x="962" y="862"/>
                    <a:pt x="1001" y="828"/>
                  </a:cubicBezTo>
                  <a:cubicBezTo>
                    <a:pt x="1010" y="820"/>
                    <a:pt x="1018" y="814"/>
                    <a:pt x="1027" y="807"/>
                  </a:cubicBezTo>
                  <a:lnTo>
                    <a:pt x="1027" y="807"/>
                  </a:lnTo>
                  <a:cubicBezTo>
                    <a:pt x="1045" y="794"/>
                    <a:pt x="1073" y="773"/>
                    <a:pt x="1077" y="770"/>
                  </a:cubicBezTo>
                  <a:cubicBezTo>
                    <a:pt x="1126" y="738"/>
                    <a:pt x="1176" y="711"/>
                    <a:pt x="1228" y="685"/>
                  </a:cubicBezTo>
                  <a:cubicBezTo>
                    <a:pt x="1234" y="683"/>
                    <a:pt x="1248" y="679"/>
                    <a:pt x="1257" y="674"/>
                  </a:cubicBezTo>
                  <a:lnTo>
                    <a:pt x="1257" y="674"/>
                  </a:lnTo>
                  <a:cubicBezTo>
                    <a:pt x="1260" y="673"/>
                    <a:pt x="1263" y="672"/>
                    <a:pt x="1266" y="671"/>
                  </a:cubicBezTo>
                  <a:cubicBezTo>
                    <a:pt x="1298" y="659"/>
                    <a:pt x="1331" y="649"/>
                    <a:pt x="1365" y="639"/>
                  </a:cubicBezTo>
                  <a:cubicBezTo>
                    <a:pt x="1400" y="629"/>
                    <a:pt x="1435" y="619"/>
                    <a:pt x="1470" y="612"/>
                  </a:cubicBezTo>
                  <a:cubicBezTo>
                    <a:pt x="1486" y="609"/>
                    <a:pt x="1501" y="607"/>
                    <a:pt x="1517" y="604"/>
                  </a:cubicBezTo>
                  <a:cubicBezTo>
                    <a:pt x="1524" y="602"/>
                    <a:pt x="1565" y="591"/>
                    <a:pt x="1569" y="591"/>
                  </a:cubicBezTo>
                  <a:lnTo>
                    <a:pt x="1569" y="591"/>
                  </a:lnTo>
                  <a:cubicBezTo>
                    <a:pt x="1571" y="591"/>
                    <a:pt x="1568" y="592"/>
                    <a:pt x="1555" y="597"/>
                  </a:cubicBezTo>
                  <a:cubicBezTo>
                    <a:pt x="1540" y="601"/>
                    <a:pt x="1535" y="603"/>
                    <a:pt x="1536" y="603"/>
                  </a:cubicBezTo>
                  <a:cubicBezTo>
                    <a:pt x="1538" y="603"/>
                    <a:pt x="1568" y="595"/>
                    <a:pt x="1576" y="594"/>
                  </a:cubicBezTo>
                  <a:cubicBezTo>
                    <a:pt x="1600" y="591"/>
                    <a:pt x="1624" y="590"/>
                    <a:pt x="1648" y="588"/>
                  </a:cubicBezTo>
                  <a:cubicBezTo>
                    <a:pt x="1691" y="585"/>
                    <a:pt x="1734" y="584"/>
                    <a:pt x="1777" y="584"/>
                  </a:cubicBezTo>
                  <a:cubicBezTo>
                    <a:pt x="1787" y="584"/>
                    <a:pt x="1797" y="584"/>
                    <a:pt x="1807" y="584"/>
                  </a:cubicBezTo>
                  <a:cubicBezTo>
                    <a:pt x="1896" y="584"/>
                    <a:pt x="1986" y="589"/>
                    <a:pt x="2075" y="599"/>
                  </a:cubicBezTo>
                  <a:cubicBezTo>
                    <a:pt x="2081" y="600"/>
                    <a:pt x="2088" y="601"/>
                    <a:pt x="2095" y="601"/>
                  </a:cubicBezTo>
                  <a:cubicBezTo>
                    <a:pt x="2240" y="601"/>
                    <a:pt x="2373" y="448"/>
                    <a:pt x="2366" y="308"/>
                  </a:cubicBezTo>
                  <a:cubicBezTo>
                    <a:pt x="2359" y="136"/>
                    <a:pt x="2238" y="32"/>
                    <a:pt x="2075" y="15"/>
                  </a:cubicBezTo>
                  <a:cubicBezTo>
                    <a:pt x="1986" y="6"/>
                    <a:pt x="1896" y="1"/>
                    <a:pt x="1806" y="1"/>
                  </a:cubicBezTo>
                  <a:close/>
                </a:path>
              </a:pathLst>
            </a:custGeom>
            <a:solidFill>
              <a:srgbClr val="09090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grpSp>
      <p:sp>
        <p:nvSpPr>
          <p:cNvPr id="149" name="TextBox 148"/>
          <p:cNvSpPr txBox="1"/>
          <p:nvPr/>
        </p:nvSpPr>
        <p:spPr>
          <a:xfrm>
            <a:off x="1080664" y="2371640"/>
            <a:ext cx="6610222" cy="2062103"/>
          </a:xfrm>
          <a:prstGeom prst="rect">
            <a:avLst/>
          </a:prstGeom>
          <a:noFill/>
        </p:spPr>
        <p:txBody>
          <a:bodyPr wrap="square" rtlCol="0">
            <a:spAutoFit/>
          </a:bodyPr>
          <a:lstStyle/>
          <a:p>
            <a:pPr algn="justLow"/>
            <a:r>
              <a:rPr lang="en-US" altLang="en-US" sz="3200" b="1" dirty="0">
                <a:solidFill>
                  <a:schemeClr val="bg2"/>
                </a:solidFill>
                <a:latin typeface="Cambria" panose="02040503050406030204" pitchFamily="18" charset="0"/>
                <a:ea typeface="Cambria" panose="02040503050406030204" pitchFamily="18" charset="0"/>
              </a:rPr>
              <a:t>Em </a:t>
            </a:r>
            <a:r>
              <a:rPr lang="en-US" altLang="en-US" sz="3200" b="1" dirty="0" err="1">
                <a:solidFill>
                  <a:schemeClr val="bg2"/>
                </a:solidFill>
                <a:latin typeface="Cambria" panose="02040503050406030204" pitchFamily="18" charset="0"/>
                <a:ea typeface="Cambria" panose="02040503050406030204" pitchFamily="18" charset="0"/>
              </a:rPr>
              <a:t>hãy</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quan</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sát</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những</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hình</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ảnh</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kể</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tên</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quốc</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gia</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gắn</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liền</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với</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biểu</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tượng</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văn</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hoá</a:t>
            </a:r>
            <a:r>
              <a:rPr lang="en-US" altLang="en-US" sz="3200" b="1" dirty="0">
                <a:solidFill>
                  <a:schemeClr val="bg2"/>
                </a:solidFill>
                <a:latin typeface="Cambria" panose="02040503050406030204" pitchFamily="18" charset="0"/>
                <a:ea typeface="Cambria" panose="02040503050406030204" pitchFamily="18" charset="0"/>
              </a:rPr>
              <a:t>, du </a:t>
            </a:r>
            <a:r>
              <a:rPr lang="en-US" altLang="en-US" sz="3200" b="1" dirty="0" err="1">
                <a:solidFill>
                  <a:schemeClr val="bg2"/>
                </a:solidFill>
                <a:latin typeface="Cambria" panose="02040503050406030204" pitchFamily="18" charset="0"/>
                <a:ea typeface="Cambria" panose="02040503050406030204" pitchFamily="18" charset="0"/>
              </a:rPr>
              <a:t>lịch</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và</a:t>
            </a:r>
            <a:r>
              <a:rPr lang="en-US" altLang="en-US" sz="3200" b="1" dirty="0">
                <a:solidFill>
                  <a:schemeClr val="bg2"/>
                </a:solidFill>
                <a:latin typeface="Cambria" panose="02040503050406030204" pitchFamily="18" charset="0"/>
                <a:ea typeface="Cambria" panose="02040503050406030204" pitchFamily="18" charset="0"/>
              </a:rPr>
              <a:t> chia </a:t>
            </a:r>
            <a:r>
              <a:rPr lang="en-US" altLang="en-US" sz="3200" b="1" dirty="0" err="1">
                <a:solidFill>
                  <a:schemeClr val="bg2"/>
                </a:solidFill>
                <a:latin typeface="Cambria" panose="02040503050406030204" pitchFamily="18" charset="0"/>
                <a:ea typeface="Cambria" panose="02040503050406030204" pitchFamily="18" charset="0"/>
              </a:rPr>
              <a:t>sẻ</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hiểu</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biết</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về</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hình</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ảnh</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đó</a:t>
            </a:r>
            <a:r>
              <a:rPr lang="en-US" altLang="en-US" sz="3200" b="1" dirty="0">
                <a:solidFill>
                  <a:schemeClr val="bg2"/>
                </a:solidFill>
                <a:latin typeface="Cambria" panose="02040503050406030204" pitchFamily="18" charset="0"/>
                <a:ea typeface="Cambria" panose="02040503050406030204" pitchFamily="18" charset="0"/>
              </a:rPr>
              <a:t>?</a:t>
            </a:r>
          </a:p>
        </p:txBody>
      </p:sp>
      <p:sp>
        <p:nvSpPr>
          <p:cNvPr id="4" name="TextBox 3">
            <a:extLst>
              <a:ext uri="{FF2B5EF4-FFF2-40B4-BE49-F238E27FC236}">
                <a16:creationId xmlns:a16="http://schemas.microsoft.com/office/drawing/2014/main" id="{549D4257-81DE-CA8A-D1C7-D39DFE16A704}"/>
              </a:ext>
            </a:extLst>
          </p:cNvPr>
          <p:cNvSpPr txBox="1"/>
          <p:nvPr/>
        </p:nvSpPr>
        <p:spPr>
          <a:xfrm>
            <a:off x="125680" y="258938"/>
            <a:ext cx="1959032" cy="523220"/>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C00000"/>
                </a:solidFill>
                <a:latin typeface="UTM Cookies" panose="02040603050506020204" pitchFamily="18" charset="0"/>
              </a:rPr>
              <a:t>TRÒ CHƠI</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ndParaRPr>
          </a:p>
        </p:txBody>
      </p:sp>
      <p:sp>
        <p:nvSpPr>
          <p:cNvPr id="5" name="TextBox 4">
            <a:extLst>
              <a:ext uri="{FF2B5EF4-FFF2-40B4-BE49-F238E27FC236}">
                <a16:creationId xmlns:a16="http://schemas.microsoft.com/office/drawing/2014/main" id="{A646BFC1-79CF-E5EC-D745-BCD6191F0A40}"/>
              </a:ext>
            </a:extLst>
          </p:cNvPr>
          <p:cNvSpPr txBox="1"/>
          <p:nvPr/>
        </p:nvSpPr>
        <p:spPr>
          <a:xfrm>
            <a:off x="2468581" y="773674"/>
            <a:ext cx="5160548" cy="52322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UTM Cookies" panose="02040603050506020204" pitchFamily="18" charset="0"/>
              </a:rPr>
              <a:t>NHÌN HÌNH ĐOÁN TÊN QUỐC GIA</a:t>
            </a:r>
            <a:endParaRPr kumimoji="0" lang="vi-VN" sz="2800" b="0" i="0" u="none" strike="noStrike" kern="1200" cap="none" spc="0" normalizeH="0" baseline="0" noProof="0" dirty="0">
              <a:ln>
                <a:noFill/>
              </a:ln>
              <a:solidFill>
                <a:srgbClr val="FF0000"/>
              </a:solidFill>
              <a:effectLst/>
              <a:uLnTx/>
              <a:uFillTx/>
              <a:latin typeface="Arial" panose="020B0604020202020204" pitchFamily="34" charset="0"/>
            </a:endParaRPr>
          </a:p>
        </p:txBody>
      </p:sp>
      <p:pic>
        <p:nvPicPr>
          <p:cNvPr id="6" name="Picture 5">
            <a:extLst>
              <a:ext uri="{FF2B5EF4-FFF2-40B4-BE49-F238E27FC236}">
                <a16:creationId xmlns:a16="http://schemas.microsoft.com/office/drawing/2014/main" id="{567015F3-E624-FC86-2E60-A1A504A3F9AA}"/>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10000" b="100000" l="10000" r="100000"/>
                    </a14:imgEffect>
                  </a14:imgLayer>
                </a14:imgProps>
              </a:ext>
              <a:ext uri="{28A0092B-C50C-407E-A947-70E740481C1C}">
                <a14:useLocalDpi xmlns:a14="http://schemas.microsoft.com/office/drawing/2010/main" val="0"/>
              </a:ext>
            </a:extLst>
          </a:blip>
          <a:stretch>
            <a:fillRect/>
          </a:stretch>
        </p:blipFill>
        <p:spPr>
          <a:xfrm rot="21150284">
            <a:off x="-36495" y="1082171"/>
            <a:ext cx="1734406" cy="1734406"/>
          </a:xfrm>
          <a:prstGeom prst="rect">
            <a:avLst/>
          </a:prstGeom>
        </p:spPr>
      </p:pic>
      <p:pic>
        <p:nvPicPr>
          <p:cNvPr id="7" name="Picture 6">
            <a:extLst>
              <a:ext uri="{FF2B5EF4-FFF2-40B4-BE49-F238E27FC236}">
                <a16:creationId xmlns:a16="http://schemas.microsoft.com/office/drawing/2014/main" id="{0AEA1E9D-27E9-B5E4-50ED-CC0B45588760}"/>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1512" b="99884" l="10000" r="90000">
                        <a14:foregroundMark x1="40698" y1="43488" x2="44767" y2="43256"/>
                        <a14:foregroundMark x1="48605" y1="32326" x2="50930" y2="35116"/>
                        <a14:foregroundMark x1="55581" y1="58721" x2="56628" y2="59767"/>
                        <a14:foregroundMark x1="43837" y1="57558" x2="44186" y2="73953"/>
                        <a14:foregroundMark x1="38372" y1="73372" x2="55465" y2="75000"/>
                        <a14:foregroundMark x1="55465" y1="75000" x2="55465" y2="75000"/>
                        <a14:foregroundMark x1="35698" y1="59302" x2="26860" y2="65116"/>
                        <a14:foregroundMark x1="21977" y1="59302" x2="29884" y2="72907"/>
                        <a14:foregroundMark x1="52558" y1="84302" x2="54070" y2="92558"/>
                        <a14:foregroundMark x1="49767" y1="94070" x2="47907" y2="95233"/>
                        <a14:foregroundMark x1="42326" y1="84419" x2="43837" y2="91395"/>
                        <a14:foregroundMark x1="43837" y1="91628" x2="39186" y2="93488"/>
                      </a14:backgroundRemoval>
                    </a14:imgEffect>
                  </a14:imgLayer>
                </a14:imgProps>
              </a:ext>
              <a:ext uri="{28A0092B-C50C-407E-A947-70E740481C1C}">
                <a14:useLocalDpi xmlns:a14="http://schemas.microsoft.com/office/drawing/2010/main" val="0"/>
              </a:ext>
            </a:extLst>
          </a:blip>
          <a:stretch>
            <a:fillRect/>
          </a:stretch>
        </p:blipFill>
        <p:spPr>
          <a:xfrm rot="1058870">
            <a:off x="6001401" y="4966960"/>
            <a:ext cx="1582677" cy="1582677"/>
          </a:xfrm>
          <a:prstGeom prst="rect">
            <a:avLst/>
          </a:prstGeom>
        </p:spPr>
      </p:pic>
      <p:pic>
        <p:nvPicPr>
          <p:cNvPr id="2052" name="Picture 4" descr="Clip nghệ thuật Western miễn Phí nội dung Di động Mạng đồ Họa GIF - 24 giờ đồng  hồ png tải về - Miễn phí trong suốt Màu Vàng png Tải về.">
            <a:extLst>
              <a:ext uri="{FF2B5EF4-FFF2-40B4-BE49-F238E27FC236}">
                <a16:creationId xmlns:a16="http://schemas.microsoft.com/office/drawing/2014/main" id="{9B6B5A49-7170-96AA-0A3C-6B0D0EB466C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48456" y="4454836"/>
            <a:ext cx="855660" cy="77919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C4CE0FB8-C71C-7268-6C40-C3BA25BC22D9}"/>
              </a:ext>
            </a:extLst>
          </p:cNvPr>
          <p:cNvSpPr txBox="1"/>
          <p:nvPr/>
        </p:nvSpPr>
        <p:spPr>
          <a:xfrm>
            <a:off x="1842250" y="4741082"/>
            <a:ext cx="4838467" cy="461665"/>
          </a:xfrm>
          <a:prstGeom prst="rect">
            <a:avLst/>
          </a:prstGeom>
          <a:noFill/>
        </p:spPr>
        <p:txBody>
          <a:bodyPr wrap="square" rtlCol="0">
            <a:spAutoFit/>
          </a:bodyPr>
          <a:lstStyle/>
          <a:p>
            <a:r>
              <a:rPr lang="en-US" sz="2400" b="1" dirty="0" err="1">
                <a:latin typeface="Cambria" panose="02040503050406030204" pitchFamily="18" charset="0"/>
                <a:ea typeface="Cambria" panose="02040503050406030204" pitchFamily="18" charset="0"/>
              </a:rPr>
              <a:t>Mỗi</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câu</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hỏi</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là</a:t>
            </a:r>
            <a:r>
              <a:rPr lang="en-US" sz="2400" b="1" dirty="0">
                <a:latin typeface="Cambria" panose="02040503050406030204" pitchFamily="18" charset="0"/>
                <a:ea typeface="Cambria" panose="02040503050406030204" pitchFamily="18" charset="0"/>
              </a:rPr>
              <a:t> 1 </a:t>
            </a:r>
            <a:r>
              <a:rPr lang="en-US" sz="2400" b="1" dirty="0" err="1">
                <a:latin typeface="Cambria" panose="02040503050406030204" pitchFamily="18" charset="0"/>
                <a:ea typeface="Cambria" panose="02040503050406030204" pitchFamily="18" charset="0"/>
              </a:rPr>
              <a:t>phút</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để</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trả</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lời</a:t>
            </a:r>
            <a:r>
              <a:rPr lang="en-US" sz="2400" dirty="0">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2204318006"/>
      </p:ext>
    </p:extLst>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49">
                                            <p:txEl>
                                              <p:pRg st="0" end="0"/>
                                            </p:txEl>
                                          </p:spTgt>
                                        </p:tgtEl>
                                        <p:attrNameLst>
                                          <p:attrName>style.visibility</p:attrName>
                                        </p:attrNameLst>
                                      </p:cBhvr>
                                      <p:to>
                                        <p:strVal val="visible"/>
                                      </p:to>
                                    </p:set>
                                    <p:anim calcmode="lin" valueType="num">
                                      <p:cBhvr additive="base">
                                        <p:cTn id="21" dur="500" fill="hold"/>
                                        <p:tgtEl>
                                          <p:spTgt spid="149">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49">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0"/>
                                  </p:stCondLst>
                                  <p:childTnLst>
                                    <p:set>
                                      <p:cBhvr>
                                        <p:cTn id="28" dur="1" fill="hold">
                                          <p:stCondLst>
                                            <p:cond delay="0"/>
                                          </p:stCondLst>
                                        </p:cTn>
                                        <p:tgtEl>
                                          <p:spTgt spid="2052"/>
                                        </p:tgtEl>
                                        <p:attrNameLst>
                                          <p:attrName>style.visibility</p:attrName>
                                        </p:attrNameLst>
                                      </p:cBhvr>
                                      <p:to>
                                        <p:strVal val="visible"/>
                                      </p:to>
                                    </p:set>
                                    <p:animEffect transition="in" filter="fade">
                                      <p:cBhvr>
                                        <p:cTn id="29" dur="5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white line&#10;&#10;Description automatically generated with medium confidence">
            <a:extLst>
              <a:ext uri="{FF2B5EF4-FFF2-40B4-BE49-F238E27FC236}">
                <a16:creationId xmlns:a16="http://schemas.microsoft.com/office/drawing/2014/main" id="{3B17C53F-6AFF-0115-5652-6BEF600381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id="{D1B073E6-317B-8AE2-6F52-CB56112E47C4}"/>
              </a:ext>
            </a:extLst>
          </p:cNvPr>
          <p:cNvSpPr txBox="1"/>
          <p:nvPr/>
        </p:nvSpPr>
        <p:spPr>
          <a:xfrm>
            <a:off x="1879194" y="356462"/>
            <a:ext cx="8690650" cy="523220"/>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UTM Cookies" panose="02040603050506020204" pitchFamily="18" charset="0"/>
              </a:rPr>
              <a:t>ĐÂY LÀ QUỐC GIA NÀO?</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ndParaRPr>
          </a:p>
        </p:txBody>
      </p:sp>
      <p:graphicFrame>
        <p:nvGraphicFramePr>
          <p:cNvPr id="2" name="Table 4">
            <a:extLst>
              <a:ext uri="{FF2B5EF4-FFF2-40B4-BE49-F238E27FC236}">
                <a16:creationId xmlns:a16="http://schemas.microsoft.com/office/drawing/2014/main" id="{BE615703-5DE4-CDBF-5E71-0690C4972306}"/>
              </a:ext>
            </a:extLst>
          </p:cNvPr>
          <p:cNvGraphicFramePr>
            <a:graphicFrameLocks noGrp="1"/>
          </p:cNvGraphicFramePr>
          <p:nvPr>
            <p:extLst>
              <p:ext uri="{D42A27DB-BD31-4B8C-83A1-F6EECF244321}">
                <p14:modId xmlns:p14="http://schemas.microsoft.com/office/powerpoint/2010/main" val="2585198651"/>
              </p:ext>
            </p:extLst>
          </p:nvPr>
        </p:nvGraphicFramePr>
        <p:xfrm>
          <a:off x="1518834" y="1236142"/>
          <a:ext cx="9417169" cy="5265396"/>
        </p:xfrm>
        <a:graphic>
          <a:graphicData uri="http://schemas.openxmlformats.org/drawingml/2006/table">
            <a:tbl>
              <a:tblPr firstRow="1" bandRow="1">
                <a:tableStyleId>{5C22544A-7EE6-4342-B048-85BDC9FD1C3A}</a:tableStyleId>
              </a:tblPr>
              <a:tblGrid>
                <a:gridCol w="4882163">
                  <a:extLst>
                    <a:ext uri="{9D8B030D-6E8A-4147-A177-3AD203B41FA5}">
                      <a16:colId xmlns:a16="http://schemas.microsoft.com/office/drawing/2014/main" val="3278324977"/>
                    </a:ext>
                  </a:extLst>
                </a:gridCol>
                <a:gridCol w="4535006">
                  <a:extLst>
                    <a:ext uri="{9D8B030D-6E8A-4147-A177-3AD203B41FA5}">
                      <a16:colId xmlns:a16="http://schemas.microsoft.com/office/drawing/2014/main" val="1500570561"/>
                    </a:ext>
                  </a:extLst>
                </a:gridCol>
              </a:tblGrid>
              <a:tr h="2632698">
                <a:tc>
                  <a:txBody>
                    <a:bodyPr/>
                    <a:lstStyle/>
                    <a:p>
                      <a:pPr marL="0" indent="0">
                        <a:buFont typeface="Arial" panose="020B0604020202020204" pitchFamily="34" charset="0"/>
                        <a:buNone/>
                      </a:pPr>
                      <a:endParaRPr lang="en-US" dirty="0"/>
                    </a:p>
                  </a:txBody>
                  <a:tcPr>
                    <a:solidFill>
                      <a:schemeClr val="accent5">
                        <a:lumMod val="50000"/>
                      </a:schemeClr>
                    </a:solidFill>
                  </a:tcPr>
                </a:tc>
                <a:tc>
                  <a:txBody>
                    <a:bodyPr/>
                    <a:lstStyle/>
                    <a:p>
                      <a:endParaRPr lang="en-US" dirty="0"/>
                    </a:p>
                  </a:txBody>
                  <a:tcPr/>
                </a:tc>
                <a:extLst>
                  <a:ext uri="{0D108BD9-81ED-4DB2-BD59-A6C34878D82A}">
                    <a16:rowId xmlns:a16="http://schemas.microsoft.com/office/drawing/2014/main" val="268955002"/>
                  </a:ext>
                </a:extLst>
              </a:tr>
              <a:tr h="2632698">
                <a:tc>
                  <a:txBody>
                    <a:bodyPr/>
                    <a:lstStyle/>
                    <a:p>
                      <a:endParaRPr lang="en-US" dirty="0"/>
                    </a:p>
                  </a:txBody>
                  <a:tcPr>
                    <a:solidFill>
                      <a:srgbClr val="92D050"/>
                    </a:solidFill>
                  </a:tcPr>
                </a:tc>
                <a:tc>
                  <a:txBody>
                    <a:bodyPr/>
                    <a:lstStyle/>
                    <a:p>
                      <a:endParaRPr lang="en-US" dirty="0"/>
                    </a:p>
                  </a:txBody>
                  <a:tcPr>
                    <a:solidFill>
                      <a:srgbClr val="FF0000"/>
                    </a:solidFill>
                  </a:tcPr>
                </a:tc>
                <a:extLst>
                  <a:ext uri="{0D108BD9-81ED-4DB2-BD59-A6C34878D82A}">
                    <a16:rowId xmlns:a16="http://schemas.microsoft.com/office/drawing/2014/main" val="2386617815"/>
                  </a:ext>
                </a:extLst>
              </a:tr>
            </a:tbl>
          </a:graphicData>
        </a:graphic>
      </p:graphicFrame>
      <p:pic>
        <p:nvPicPr>
          <p:cNvPr id="8" name="Picture 7" descr="A tall tower with trees and people in the background with Eiffel Tower in the background&#10;&#10;Description automatically generated">
            <a:extLst>
              <a:ext uri="{FF2B5EF4-FFF2-40B4-BE49-F238E27FC236}">
                <a16:creationId xmlns:a16="http://schemas.microsoft.com/office/drawing/2014/main" id="{781D98C9-2160-365B-990F-EC627C9F34E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18834" y="3847605"/>
            <a:ext cx="4881966" cy="2675167"/>
          </a:xfrm>
          <a:prstGeom prst="rect">
            <a:avLst/>
          </a:prstGeom>
          <a:ln>
            <a:noFill/>
          </a:ln>
          <a:effectLst>
            <a:softEdge rad="112500"/>
          </a:effectLst>
        </p:spPr>
      </p:pic>
      <p:pic>
        <p:nvPicPr>
          <p:cNvPr id="10" name="Picture 9" descr="A group of bottles of perfume&#10;&#10;Description automatically generated">
            <a:extLst>
              <a:ext uri="{FF2B5EF4-FFF2-40B4-BE49-F238E27FC236}">
                <a16:creationId xmlns:a16="http://schemas.microsoft.com/office/drawing/2014/main" id="{FCC4E2D0-93D0-A62C-9666-D49B18032A7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68181" y="1225525"/>
            <a:ext cx="4907292" cy="2611463"/>
          </a:xfrm>
          <a:prstGeom prst="rect">
            <a:avLst/>
          </a:prstGeom>
          <a:ln>
            <a:noFill/>
          </a:ln>
          <a:effectLst>
            <a:softEdge rad="112500"/>
          </a:effectLst>
        </p:spPr>
      </p:pic>
      <p:pic>
        <p:nvPicPr>
          <p:cNvPr id="13" name="Picture 12" descr="A sliced baguette on a cutting board&#10;&#10;Description automatically generated">
            <a:extLst>
              <a:ext uri="{FF2B5EF4-FFF2-40B4-BE49-F238E27FC236}">
                <a16:creationId xmlns:a16="http://schemas.microsoft.com/office/drawing/2014/main" id="{5102C6C5-DF51-1E9D-D49F-0C98FD83E88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00799" y="1214909"/>
            <a:ext cx="4560529" cy="2632696"/>
          </a:xfrm>
          <a:prstGeom prst="rect">
            <a:avLst/>
          </a:prstGeom>
          <a:ln>
            <a:noFill/>
          </a:ln>
          <a:effectLst>
            <a:softEdge rad="112500"/>
          </a:effectLst>
        </p:spPr>
      </p:pic>
      <p:pic>
        <p:nvPicPr>
          <p:cNvPr id="17" name="Picture 16" descr="A map of europe with red arrow&#10;&#10;Description automatically generated">
            <a:extLst>
              <a:ext uri="{FF2B5EF4-FFF2-40B4-BE49-F238E27FC236}">
                <a16:creationId xmlns:a16="http://schemas.microsoft.com/office/drawing/2014/main" id="{577F137B-FF43-DB15-9513-E9C18E7F7CC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388136" y="3826372"/>
            <a:ext cx="4560529" cy="2632696"/>
          </a:xfrm>
          <a:prstGeom prst="rect">
            <a:avLst/>
          </a:prstGeom>
          <a:ln>
            <a:noFill/>
          </a:ln>
          <a:effectLst>
            <a:softEdge rad="112500"/>
          </a:effectLst>
        </p:spPr>
      </p:pic>
      <p:pic>
        <p:nvPicPr>
          <p:cNvPr id="20" name="Picture 19" descr="A flag on a black background&#10;&#10;Description automatically generated">
            <a:extLst>
              <a:ext uri="{FF2B5EF4-FFF2-40B4-BE49-F238E27FC236}">
                <a16:creationId xmlns:a16="http://schemas.microsoft.com/office/drawing/2014/main" id="{F70E9B28-3296-39A6-70FB-7F22A7E4C09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267744" y="1962776"/>
            <a:ext cx="4560529" cy="3659082"/>
          </a:xfrm>
          <a:prstGeom prst="rect">
            <a:avLst/>
          </a:prstGeom>
        </p:spPr>
      </p:pic>
      <p:sp>
        <p:nvSpPr>
          <p:cNvPr id="21" name="TextBox 20">
            <a:extLst>
              <a:ext uri="{FF2B5EF4-FFF2-40B4-BE49-F238E27FC236}">
                <a16:creationId xmlns:a16="http://schemas.microsoft.com/office/drawing/2014/main" id="{9AED441F-0C43-1308-ADA2-B6CB6B05B267}"/>
              </a:ext>
            </a:extLst>
          </p:cNvPr>
          <p:cNvSpPr txBox="1"/>
          <p:nvPr/>
        </p:nvSpPr>
        <p:spPr>
          <a:xfrm>
            <a:off x="429115" y="3376818"/>
            <a:ext cx="942510" cy="830997"/>
          </a:xfrm>
          <a:prstGeom prst="rect">
            <a:avLst/>
          </a:prstGeom>
          <a:noFill/>
        </p:spPr>
        <p:txBody>
          <a:bodyPr wrap="square" rtlCol="0">
            <a:spAutoFit/>
          </a:bodyPr>
          <a:lstStyle/>
          <a:p>
            <a:r>
              <a:rPr lang="en-US" sz="2400" dirty="0">
                <a:solidFill>
                  <a:srgbClr val="FF0000"/>
                </a:solidFill>
                <a:latin typeface="UTM Cookies" panose="02040603050506020204" pitchFamily="18" charset="0"/>
              </a:rPr>
              <a:t>NƯỚC </a:t>
            </a:r>
          </a:p>
          <a:p>
            <a:r>
              <a:rPr lang="en-US" sz="2400" dirty="0">
                <a:solidFill>
                  <a:srgbClr val="FF0000"/>
                </a:solidFill>
                <a:latin typeface="UTM Cookies" panose="02040603050506020204" pitchFamily="18" charset="0"/>
              </a:rPr>
              <a:t>PHÁP</a:t>
            </a:r>
          </a:p>
        </p:txBody>
      </p:sp>
      <p:pic>
        <p:nvPicPr>
          <p:cNvPr id="22" name="Picture 21">
            <a:extLst>
              <a:ext uri="{FF2B5EF4-FFF2-40B4-BE49-F238E27FC236}">
                <a16:creationId xmlns:a16="http://schemas.microsoft.com/office/drawing/2014/main" id="{8E32B7CF-075B-F08A-4216-E3500D6052A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785329" y="-147171"/>
            <a:ext cx="1503227" cy="1530485"/>
          </a:xfrm>
          <a:prstGeom prst="rect">
            <a:avLst/>
          </a:prstGeom>
        </p:spPr>
      </p:pic>
    </p:spTree>
    <p:extLst>
      <p:ext uri="{BB962C8B-B14F-4D97-AF65-F5344CB8AC3E}">
        <p14:creationId xmlns:p14="http://schemas.microsoft.com/office/powerpoint/2010/main" val="59447690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airplane" invX="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arn(inVertical)">
                                      <p:cBhvr>
                                        <p:cTn id="22" dur="5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barn(inVertical)">
                                      <p:cBhvr>
                                        <p:cTn id="3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white line&#10;&#10;Description automatically generated with medium confidence">
            <a:extLst>
              <a:ext uri="{FF2B5EF4-FFF2-40B4-BE49-F238E27FC236}">
                <a16:creationId xmlns:a16="http://schemas.microsoft.com/office/drawing/2014/main" id="{3B17C53F-6AFF-0115-5652-6BEF600381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id="{D1B073E6-317B-8AE2-6F52-CB56112E47C4}"/>
              </a:ext>
            </a:extLst>
          </p:cNvPr>
          <p:cNvSpPr txBox="1"/>
          <p:nvPr/>
        </p:nvSpPr>
        <p:spPr>
          <a:xfrm>
            <a:off x="1879194" y="356462"/>
            <a:ext cx="8690650" cy="523220"/>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UTM Cookies" panose="02040603050506020204" pitchFamily="18" charset="0"/>
                <a:ea typeface="+mn-ea"/>
                <a:cs typeface="+mn-cs"/>
              </a:rPr>
              <a:t>ĐÂY LÀ QUỐC GIA NÀO?</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aphicFrame>
        <p:nvGraphicFramePr>
          <p:cNvPr id="2" name="Table 4">
            <a:extLst>
              <a:ext uri="{FF2B5EF4-FFF2-40B4-BE49-F238E27FC236}">
                <a16:creationId xmlns:a16="http://schemas.microsoft.com/office/drawing/2014/main" id="{BE615703-5DE4-CDBF-5E71-0690C4972306}"/>
              </a:ext>
            </a:extLst>
          </p:cNvPr>
          <p:cNvGraphicFramePr>
            <a:graphicFrameLocks noGrp="1"/>
          </p:cNvGraphicFramePr>
          <p:nvPr>
            <p:extLst>
              <p:ext uri="{D42A27DB-BD31-4B8C-83A1-F6EECF244321}">
                <p14:modId xmlns:p14="http://schemas.microsoft.com/office/powerpoint/2010/main" val="118447847"/>
              </p:ext>
            </p:extLst>
          </p:nvPr>
        </p:nvGraphicFramePr>
        <p:xfrm>
          <a:off x="1518834" y="1236142"/>
          <a:ext cx="9417169" cy="5265396"/>
        </p:xfrm>
        <a:graphic>
          <a:graphicData uri="http://schemas.openxmlformats.org/drawingml/2006/table">
            <a:tbl>
              <a:tblPr firstRow="1" bandRow="1">
                <a:tableStyleId>{5C22544A-7EE6-4342-B048-85BDC9FD1C3A}</a:tableStyleId>
              </a:tblPr>
              <a:tblGrid>
                <a:gridCol w="4882163">
                  <a:extLst>
                    <a:ext uri="{9D8B030D-6E8A-4147-A177-3AD203B41FA5}">
                      <a16:colId xmlns:a16="http://schemas.microsoft.com/office/drawing/2014/main" val="3278324977"/>
                    </a:ext>
                  </a:extLst>
                </a:gridCol>
                <a:gridCol w="4535006">
                  <a:extLst>
                    <a:ext uri="{9D8B030D-6E8A-4147-A177-3AD203B41FA5}">
                      <a16:colId xmlns:a16="http://schemas.microsoft.com/office/drawing/2014/main" val="1500570561"/>
                    </a:ext>
                  </a:extLst>
                </a:gridCol>
              </a:tblGrid>
              <a:tr h="2632698">
                <a:tc>
                  <a:txBody>
                    <a:bodyPr/>
                    <a:lstStyle/>
                    <a:p>
                      <a:pPr marL="0" indent="0">
                        <a:buFont typeface="Arial" panose="020B0604020202020204" pitchFamily="34" charset="0"/>
                        <a:buNone/>
                      </a:pPr>
                      <a:endParaRPr lang="en-US" dirty="0"/>
                    </a:p>
                  </a:txBody>
                  <a:tcPr>
                    <a:solidFill>
                      <a:schemeClr val="accent5">
                        <a:lumMod val="50000"/>
                      </a:schemeClr>
                    </a:solidFill>
                  </a:tcPr>
                </a:tc>
                <a:tc>
                  <a:txBody>
                    <a:bodyPr/>
                    <a:lstStyle/>
                    <a:p>
                      <a:endParaRPr lang="en-US" dirty="0"/>
                    </a:p>
                  </a:txBody>
                  <a:tcPr/>
                </a:tc>
                <a:extLst>
                  <a:ext uri="{0D108BD9-81ED-4DB2-BD59-A6C34878D82A}">
                    <a16:rowId xmlns:a16="http://schemas.microsoft.com/office/drawing/2014/main" val="268955002"/>
                  </a:ext>
                </a:extLst>
              </a:tr>
              <a:tr h="2632698">
                <a:tc>
                  <a:txBody>
                    <a:bodyPr/>
                    <a:lstStyle/>
                    <a:p>
                      <a:endParaRPr lang="en-US" dirty="0"/>
                    </a:p>
                  </a:txBody>
                  <a:tcPr>
                    <a:solidFill>
                      <a:srgbClr val="92D050"/>
                    </a:solidFill>
                  </a:tcPr>
                </a:tc>
                <a:tc>
                  <a:txBody>
                    <a:bodyPr/>
                    <a:lstStyle/>
                    <a:p>
                      <a:endParaRPr lang="en-US" dirty="0"/>
                    </a:p>
                  </a:txBody>
                  <a:tcPr>
                    <a:solidFill>
                      <a:srgbClr val="FF0000"/>
                    </a:solidFill>
                  </a:tcPr>
                </a:tc>
                <a:extLst>
                  <a:ext uri="{0D108BD9-81ED-4DB2-BD59-A6C34878D82A}">
                    <a16:rowId xmlns:a16="http://schemas.microsoft.com/office/drawing/2014/main" val="2386617815"/>
                  </a:ext>
                </a:extLst>
              </a:tr>
            </a:tbl>
          </a:graphicData>
        </a:graphic>
      </p:graphicFrame>
      <p:pic>
        <p:nvPicPr>
          <p:cNvPr id="6" name="Picture 5" descr="A camel in front of pyramids&#10;&#10;Description automatically generated">
            <a:extLst>
              <a:ext uri="{FF2B5EF4-FFF2-40B4-BE49-F238E27FC236}">
                <a16:creationId xmlns:a16="http://schemas.microsoft.com/office/drawing/2014/main" id="{E80E2952-5210-076C-215C-1BC6978563D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85300" y="3858222"/>
            <a:ext cx="4550701" cy="2653934"/>
          </a:xfrm>
          <a:prstGeom prst="rect">
            <a:avLst/>
          </a:prstGeom>
          <a:ln>
            <a:noFill/>
          </a:ln>
          <a:effectLst>
            <a:softEdge rad="112500"/>
          </a:effectLst>
        </p:spPr>
      </p:pic>
      <p:pic>
        <p:nvPicPr>
          <p:cNvPr id="11" name="Picture 10" descr="A group of people in ancient egypt&#10;&#10;Description automatically generated">
            <a:extLst>
              <a:ext uri="{FF2B5EF4-FFF2-40B4-BE49-F238E27FC236}">
                <a16:creationId xmlns:a16="http://schemas.microsoft.com/office/drawing/2014/main" id="{124BB829-FF4F-3A08-F203-4F65D8FA082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18833" y="3847604"/>
            <a:ext cx="4866467" cy="2653934"/>
          </a:xfrm>
          <a:prstGeom prst="rect">
            <a:avLst/>
          </a:prstGeom>
          <a:ln>
            <a:noFill/>
          </a:ln>
          <a:effectLst>
            <a:softEdge rad="112500"/>
          </a:effectLst>
        </p:spPr>
      </p:pic>
      <p:pic>
        <p:nvPicPr>
          <p:cNvPr id="14" name="Picture 13" descr="A group of women walking on a sidewalk&#10;&#10;Description automatically generated">
            <a:extLst>
              <a:ext uri="{FF2B5EF4-FFF2-40B4-BE49-F238E27FC236}">
                <a16:creationId xmlns:a16="http://schemas.microsoft.com/office/drawing/2014/main" id="{F5ABAE98-68A8-C0CF-24ED-A68405EC477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18833" y="1236142"/>
            <a:ext cx="4866467" cy="2632698"/>
          </a:xfrm>
          <a:prstGeom prst="rect">
            <a:avLst/>
          </a:prstGeom>
          <a:ln>
            <a:noFill/>
          </a:ln>
          <a:effectLst>
            <a:softEdge rad="112500"/>
          </a:effectLst>
        </p:spPr>
      </p:pic>
      <p:pic>
        <p:nvPicPr>
          <p:cNvPr id="16" name="Picture 15" descr="A map of africa with red and green continents&#10;&#10;Description automatically generated">
            <a:extLst>
              <a:ext uri="{FF2B5EF4-FFF2-40B4-BE49-F238E27FC236}">
                <a16:creationId xmlns:a16="http://schemas.microsoft.com/office/drawing/2014/main" id="{5E264C8E-04EC-B099-24C2-947E1049493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385300" y="1236142"/>
            <a:ext cx="4550701" cy="2638434"/>
          </a:xfrm>
          <a:prstGeom prst="rect">
            <a:avLst/>
          </a:prstGeom>
        </p:spPr>
      </p:pic>
      <p:sp>
        <p:nvSpPr>
          <p:cNvPr id="18" name="TextBox 17">
            <a:extLst>
              <a:ext uri="{FF2B5EF4-FFF2-40B4-BE49-F238E27FC236}">
                <a16:creationId xmlns:a16="http://schemas.microsoft.com/office/drawing/2014/main" id="{AE8AA91F-2360-5DEB-4C1E-7522BABCC60E}"/>
              </a:ext>
            </a:extLst>
          </p:cNvPr>
          <p:cNvSpPr txBox="1"/>
          <p:nvPr/>
        </p:nvSpPr>
        <p:spPr>
          <a:xfrm>
            <a:off x="262834" y="3429000"/>
            <a:ext cx="1089716" cy="830997"/>
          </a:xfrm>
          <a:prstGeom prst="rect">
            <a:avLst/>
          </a:prstGeom>
          <a:noFill/>
        </p:spPr>
        <p:txBody>
          <a:bodyPr wrap="square" rtlCol="0">
            <a:spAutoFit/>
          </a:bodyPr>
          <a:lstStyle/>
          <a:p>
            <a:r>
              <a:rPr lang="en-US" sz="2400" dirty="0">
                <a:solidFill>
                  <a:srgbClr val="FF0000"/>
                </a:solidFill>
                <a:latin typeface="UTM Cookies" panose="02040603050506020204" pitchFamily="18" charset="0"/>
              </a:rPr>
              <a:t>NƯỚC </a:t>
            </a:r>
          </a:p>
          <a:p>
            <a:r>
              <a:rPr lang="en-US" sz="2400" dirty="0">
                <a:solidFill>
                  <a:srgbClr val="FF0000"/>
                </a:solidFill>
                <a:latin typeface="UTM Cookies" panose="02040603050506020204" pitchFamily="18" charset="0"/>
              </a:rPr>
              <a:t>AI CẬP</a:t>
            </a:r>
          </a:p>
        </p:txBody>
      </p:sp>
      <p:pic>
        <p:nvPicPr>
          <p:cNvPr id="22" name="Picture 21" descr="A red white and black flag&#10;&#10;Description automatically generated">
            <a:extLst>
              <a:ext uri="{FF2B5EF4-FFF2-40B4-BE49-F238E27FC236}">
                <a16:creationId xmlns:a16="http://schemas.microsoft.com/office/drawing/2014/main" id="{6425DF9E-5281-0120-4714-D69F9E3B924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129300" y="2916048"/>
            <a:ext cx="2608549" cy="1739032"/>
          </a:xfrm>
          <a:prstGeom prst="rect">
            <a:avLst/>
          </a:prstGeom>
        </p:spPr>
      </p:pic>
      <p:pic>
        <p:nvPicPr>
          <p:cNvPr id="23" name="Picture 22">
            <a:extLst>
              <a:ext uri="{FF2B5EF4-FFF2-40B4-BE49-F238E27FC236}">
                <a16:creationId xmlns:a16="http://schemas.microsoft.com/office/drawing/2014/main" id="{BEE1F3FF-812F-C7E9-5828-274BE3A741F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785329" y="-147171"/>
            <a:ext cx="1503227" cy="1530485"/>
          </a:xfrm>
          <a:prstGeom prst="rect">
            <a:avLst/>
          </a:prstGeom>
        </p:spPr>
      </p:pic>
    </p:spTree>
    <p:extLst>
      <p:ext uri="{BB962C8B-B14F-4D97-AF65-F5344CB8AC3E}">
        <p14:creationId xmlns:p14="http://schemas.microsoft.com/office/powerpoint/2010/main" val="276986352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arn(inVertic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circle(in)">
                                      <p:cBhvr>
                                        <p:cTn id="27" dur="2000"/>
                                        <p:tgtEl>
                                          <p:spTgt spid="22"/>
                                        </p:tgtEl>
                                      </p:cBhvr>
                                    </p:animEffect>
                                  </p:childTnLst>
                                </p:cTn>
                              </p:par>
                              <p:par>
                                <p:cTn id="28" presetID="6" presetClass="entr" presetSubtype="16"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circle(in)">
                                      <p:cBhvr>
                                        <p:cTn id="30"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white line&#10;&#10;Description automatically generated with medium confidence">
            <a:extLst>
              <a:ext uri="{FF2B5EF4-FFF2-40B4-BE49-F238E27FC236}">
                <a16:creationId xmlns:a16="http://schemas.microsoft.com/office/drawing/2014/main" id="{3B17C53F-6AFF-0115-5652-6BEF600381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id="{D1B073E6-317B-8AE2-6F52-CB56112E47C4}"/>
              </a:ext>
            </a:extLst>
          </p:cNvPr>
          <p:cNvSpPr txBox="1"/>
          <p:nvPr/>
        </p:nvSpPr>
        <p:spPr>
          <a:xfrm>
            <a:off x="1879194" y="356462"/>
            <a:ext cx="8690650" cy="523220"/>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UTM Cookies" panose="02040603050506020204" pitchFamily="18" charset="0"/>
                <a:ea typeface="+mn-ea"/>
                <a:cs typeface="+mn-cs"/>
              </a:rPr>
              <a:t>ĐÂY LÀ QUỐC GIA NÀO?</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aphicFrame>
        <p:nvGraphicFramePr>
          <p:cNvPr id="2" name="Table 4">
            <a:extLst>
              <a:ext uri="{FF2B5EF4-FFF2-40B4-BE49-F238E27FC236}">
                <a16:creationId xmlns:a16="http://schemas.microsoft.com/office/drawing/2014/main" id="{BE615703-5DE4-CDBF-5E71-0690C4972306}"/>
              </a:ext>
            </a:extLst>
          </p:cNvPr>
          <p:cNvGraphicFramePr>
            <a:graphicFrameLocks noGrp="1"/>
          </p:cNvGraphicFramePr>
          <p:nvPr/>
        </p:nvGraphicFramePr>
        <p:xfrm>
          <a:off x="1518834" y="1236142"/>
          <a:ext cx="9417169" cy="5265396"/>
        </p:xfrm>
        <a:graphic>
          <a:graphicData uri="http://schemas.openxmlformats.org/drawingml/2006/table">
            <a:tbl>
              <a:tblPr firstRow="1" bandRow="1">
                <a:tableStyleId>{5C22544A-7EE6-4342-B048-85BDC9FD1C3A}</a:tableStyleId>
              </a:tblPr>
              <a:tblGrid>
                <a:gridCol w="4882163">
                  <a:extLst>
                    <a:ext uri="{9D8B030D-6E8A-4147-A177-3AD203B41FA5}">
                      <a16:colId xmlns:a16="http://schemas.microsoft.com/office/drawing/2014/main" val="3278324977"/>
                    </a:ext>
                  </a:extLst>
                </a:gridCol>
                <a:gridCol w="4535006">
                  <a:extLst>
                    <a:ext uri="{9D8B030D-6E8A-4147-A177-3AD203B41FA5}">
                      <a16:colId xmlns:a16="http://schemas.microsoft.com/office/drawing/2014/main" val="1500570561"/>
                    </a:ext>
                  </a:extLst>
                </a:gridCol>
              </a:tblGrid>
              <a:tr h="2632698">
                <a:tc>
                  <a:txBody>
                    <a:bodyPr/>
                    <a:lstStyle/>
                    <a:p>
                      <a:pPr marL="0" indent="0">
                        <a:buFont typeface="Arial" panose="020B0604020202020204" pitchFamily="34" charset="0"/>
                        <a:buNone/>
                      </a:pPr>
                      <a:endParaRPr lang="en-US" dirty="0"/>
                    </a:p>
                  </a:txBody>
                  <a:tcPr>
                    <a:solidFill>
                      <a:schemeClr val="accent5">
                        <a:lumMod val="50000"/>
                      </a:schemeClr>
                    </a:solidFill>
                  </a:tcPr>
                </a:tc>
                <a:tc>
                  <a:txBody>
                    <a:bodyPr/>
                    <a:lstStyle/>
                    <a:p>
                      <a:endParaRPr lang="en-US" dirty="0"/>
                    </a:p>
                  </a:txBody>
                  <a:tcPr/>
                </a:tc>
                <a:extLst>
                  <a:ext uri="{0D108BD9-81ED-4DB2-BD59-A6C34878D82A}">
                    <a16:rowId xmlns:a16="http://schemas.microsoft.com/office/drawing/2014/main" val="268955002"/>
                  </a:ext>
                </a:extLst>
              </a:tr>
              <a:tr h="2632698">
                <a:tc>
                  <a:txBody>
                    <a:bodyPr/>
                    <a:lstStyle/>
                    <a:p>
                      <a:endParaRPr lang="en-US" dirty="0"/>
                    </a:p>
                  </a:txBody>
                  <a:tcPr>
                    <a:solidFill>
                      <a:srgbClr val="92D050"/>
                    </a:solidFill>
                  </a:tcPr>
                </a:tc>
                <a:tc>
                  <a:txBody>
                    <a:bodyPr/>
                    <a:lstStyle/>
                    <a:p>
                      <a:endParaRPr lang="en-US" dirty="0"/>
                    </a:p>
                  </a:txBody>
                  <a:tcPr>
                    <a:solidFill>
                      <a:srgbClr val="FF0000"/>
                    </a:solidFill>
                  </a:tcPr>
                </a:tc>
                <a:extLst>
                  <a:ext uri="{0D108BD9-81ED-4DB2-BD59-A6C34878D82A}">
                    <a16:rowId xmlns:a16="http://schemas.microsoft.com/office/drawing/2014/main" val="2386617815"/>
                  </a:ext>
                </a:extLst>
              </a:tr>
            </a:tbl>
          </a:graphicData>
        </a:graphic>
      </p:graphicFrame>
      <p:pic>
        <p:nvPicPr>
          <p:cNvPr id="6" name="Picture 5">
            <a:extLst>
              <a:ext uri="{FF2B5EF4-FFF2-40B4-BE49-F238E27FC236}">
                <a16:creationId xmlns:a16="http://schemas.microsoft.com/office/drawing/2014/main" id="{E80E2952-5210-076C-215C-1BC6978563D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444778" y="3858222"/>
            <a:ext cx="4431744" cy="2653934"/>
          </a:xfrm>
          <a:prstGeom prst="rect">
            <a:avLst/>
          </a:prstGeom>
          <a:ln>
            <a:noFill/>
          </a:ln>
          <a:effectLst>
            <a:softEdge rad="112500"/>
          </a:effectLst>
        </p:spPr>
      </p:pic>
      <p:pic>
        <p:nvPicPr>
          <p:cNvPr id="11" name="Picture 10">
            <a:extLst>
              <a:ext uri="{FF2B5EF4-FFF2-40B4-BE49-F238E27FC236}">
                <a16:creationId xmlns:a16="http://schemas.microsoft.com/office/drawing/2014/main" id="{124BB829-FF4F-3A08-F203-4F65D8FA082F}"/>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612208" y="3847604"/>
            <a:ext cx="4679717" cy="2653934"/>
          </a:xfrm>
          <a:prstGeom prst="rect">
            <a:avLst/>
          </a:prstGeom>
          <a:ln>
            <a:noFill/>
          </a:ln>
          <a:effectLst>
            <a:softEdge rad="112500"/>
          </a:effectLst>
        </p:spPr>
      </p:pic>
      <p:pic>
        <p:nvPicPr>
          <p:cNvPr id="14" name="Picture 13">
            <a:extLst>
              <a:ext uri="{FF2B5EF4-FFF2-40B4-BE49-F238E27FC236}">
                <a16:creationId xmlns:a16="http://schemas.microsoft.com/office/drawing/2014/main" id="{F5ABAE98-68A8-C0CF-24ED-A68405EC477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518834" y="1239010"/>
            <a:ext cx="4866462" cy="2632698"/>
          </a:xfrm>
          <a:prstGeom prst="rect">
            <a:avLst/>
          </a:prstGeom>
          <a:ln>
            <a:noFill/>
          </a:ln>
          <a:effectLst>
            <a:softEdge rad="112500"/>
          </a:effectLst>
        </p:spPr>
      </p:pic>
      <p:pic>
        <p:nvPicPr>
          <p:cNvPr id="16" name="Picture 15">
            <a:extLst>
              <a:ext uri="{FF2B5EF4-FFF2-40B4-BE49-F238E27FC236}">
                <a16:creationId xmlns:a16="http://schemas.microsoft.com/office/drawing/2014/main" id="{5E264C8E-04EC-B099-24C2-947E1049493A}"/>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444778" y="1236142"/>
            <a:ext cx="4431744" cy="2638434"/>
          </a:xfrm>
          <a:prstGeom prst="rect">
            <a:avLst/>
          </a:prstGeom>
          <a:ln>
            <a:noFill/>
          </a:ln>
          <a:effectLst>
            <a:softEdge rad="112500"/>
          </a:effectLst>
        </p:spPr>
      </p:pic>
      <p:sp>
        <p:nvSpPr>
          <p:cNvPr id="18" name="TextBox 17">
            <a:extLst>
              <a:ext uri="{FF2B5EF4-FFF2-40B4-BE49-F238E27FC236}">
                <a16:creationId xmlns:a16="http://schemas.microsoft.com/office/drawing/2014/main" id="{AE8AA91F-2360-5DEB-4C1E-7522BABCC60E}"/>
              </a:ext>
            </a:extLst>
          </p:cNvPr>
          <p:cNvSpPr txBox="1"/>
          <p:nvPr/>
        </p:nvSpPr>
        <p:spPr>
          <a:xfrm>
            <a:off x="0" y="3488276"/>
            <a:ext cx="1968922" cy="830997"/>
          </a:xfrm>
          <a:prstGeom prst="rect">
            <a:avLst/>
          </a:prstGeom>
          <a:noFill/>
        </p:spPr>
        <p:txBody>
          <a:bodyPr wrap="square" rtlCol="0">
            <a:spAutoFit/>
          </a:bodyPr>
          <a:lstStyle/>
          <a:p>
            <a:r>
              <a:rPr lang="en-US" sz="2400" dirty="0">
                <a:solidFill>
                  <a:srgbClr val="FF0000"/>
                </a:solidFill>
                <a:latin typeface="UTM Cookies" panose="02040603050506020204" pitchFamily="18" charset="0"/>
              </a:rPr>
              <a:t>NƯỚC </a:t>
            </a:r>
          </a:p>
          <a:p>
            <a:r>
              <a:rPr lang="en-US" sz="2400" dirty="0">
                <a:solidFill>
                  <a:srgbClr val="FF0000"/>
                </a:solidFill>
                <a:latin typeface="UTM Cookies" panose="02040603050506020204" pitchFamily="18" charset="0"/>
              </a:rPr>
              <a:t>AUSTRALIA</a:t>
            </a:r>
          </a:p>
        </p:txBody>
      </p:sp>
      <p:pic>
        <p:nvPicPr>
          <p:cNvPr id="22" name="Picture 21">
            <a:extLst>
              <a:ext uri="{FF2B5EF4-FFF2-40B4-BE49-F238E27FC236}">
                <a16:creationId xmlns:a16="http://schemas.microsoft.com/office/drawing/2014/main" id="{6425DF9E-5281-0120-4714-D69F9E3B9246}"/>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4618495" y="2916048"/>
            <a:ext cx="3285635" cy="2244744"/>
          </a:xfrm>
          <a:prstGeom prst="rect">
            <a:avLst/>
          </a:prstGeom>
        </p:spPr>
      </p:pic>
      <p:pic>
        <p:nvPicPr>
          <p:cNvPr id="5" name="Picture 4">
            <a:extLst>
              <a:ext uri="{FF2B5EF4-FFF2-40B4-BE49-F238E27FC236}">
                <a16:creationId xmlns:a16="http://schemas.microsoft.com/office/drawing/2014/main" id="{80D18F2A-AB61-4D6B-A5C3-C2D0BB6E0BE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785329" y="-147171"/>
            <a:ext cx="1503227" cy="1530485"/>
          </a:xfrm>
          <a:prstGeom prst="rect">
            <a:avLst/>
          </a:prstGeom>
        </p:spPr>
      </p:pic>
    </p:spTree>
    <p:extLst>
      <p:ext uri="{BB962C8B-B14F-4D97-AF65-F5344CB8AC3E}">
        <p14:creationId xmlns:p14="http://schemas.microsoft.com/office/powerpoint/2010/main" val="151052895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arn(inVertic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circle(in)">
                                      <p:cBhvr>
                                        <p:cTn id="27" dur="2000"/>
                                        <p:tgtEl>
                                          <p:spTgt spid="22"/>
                                        </p:tgtEl>
                                      </p:cBhvr>
                                    </p:animEffect>
                                  </p:childTnLst>
                                </p:cTn>
                              </p:par>
                              <p:par>
                                <p:cTn id="28" presetID="6" presetClass="entr" presetSubtype="16"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circle(in)">
                                      <p:cBhvr>
                                        <p:cTn id="30"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white line&#10;&#10;Description automatically generated with medium confidence">
            <a:extLst>
              <a:ext uri="{FF2B5EF4-FFF2-40B4-BE49-F238E27FC236}">
                <a16:creationId xmlns:a16="http://schemas.microsoft.com/office/drawing/2014/main" id="{3B17C53F-6AFF-0115-5652-6BEF600381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id="{D1B073E6-317B-8AE2-6F52-CB56112E47C4}"/>
              </a:ext>
            </a:extLst>
          </p:cNvPr>
          <p:cNvSpPr txBox="1"/>
          <p:nvPr/>
        </p:nvSpPr>
        <p:spPr>
          <a:xfrm>
            <a:off x="1879194" y="356462"/>
            <a:ext cx="8690650" cy="523220"/>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UTM Cookies" panose="02040603050506020204" pitchFamily="18" charset="0"/>
                <a:ea typeface="+mn-ea"/>
                <a:cs typeface="+mn-cs"/>
              </a:rPr>
              <a:t>ĐÂY LÀ QUỐC GIA NÀO?</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aphicFrame>
        <p:nvGraphicFramePr>
          <p:cNvPr id="2" name="Table 4">
            <a:extLst>
              <a:ext uri="{FF2B5EF4-FFF2-40B4-BE49-F238E27FC236}">
                <a16:creationId xmlns:a16="http://schemas.microsoft.com/office/drawing/2014/main" id="{BE615703-5DE4-CDBF-5E71-0690C4972306}"/>
              </a:ext>
            </a:extLst>
          </p:cNvPr>
          <p:cNvGraphicFramePr>
            <a:graphicFrameLocks noGrp="1"/>
          </p:cNvGraphicFramePr>
          <p:nvPr/>
        </p:nvGraphicFramePr>
        <p:xfrm>
          <a:off x="1518834" y="1236142"/>
          <a:ext cx="9417169" cy="5265396"/>
        </p:xfrm>
        <a:graphic>
          <a:graphicData uri="http://schemas.openxmlformats.org/drawingml/2006/table">
            <a:tbl>
              <a:tblPr firstRow="1" bandRow="1">
                <a:tableStyleId>{5C22544A-7EE6-4342-B048-85BDC9FD1C3A}</a:tableStyleId>
              </a:tblPr>
              <a:tblGrid>
                <a:gridCol w="4882163">
                  <a:extLst>
                    <a:ext uri="{9D8B030D-6E8A-4147-A177-3AD203B41FA5}">
                      <a16:colId xmlns:a16="http://schemas.microsoft.com/office/drawing/2014/main" val="3278324977"/>
                    </a:ext>
                  </a:extLst>
                </a:gridCol>
                <a:gridCol w="4535006">
                  <a:extLst>
                    <a:ext uri="{9D8B030D-6E8A-4147-A177-3AD203B41FA5}">
                      <a16:colId xmlns:a16="http://schemas.microsoft.com/office/drawing/2014/main" val="1500570561"/>
                    </a:ext>
                  </a:extLst>
                </a:gridCol>
              </a:tblGrid>
              <a:tr h="2632698">
                <a:tc>
                  <a:txBody>
                    <a:bodyPr/>
                    <a:lstStyle/>
                    <a:p>
                      <a:pPr marL="0" indent="0">
                        <a:buFont typeface="Arial" panose="020B0604020202020204" pitchFamily="34" charset="0"/>
                        <a:buNone/>
                      </a:pPr>
                      <a:endParaRPr lang="en-US" dirty="0"/>
                    </a:p>
                  </a:txBody>
                  <a:tcPr>
                    <a:solidFill>
                      <a:schemeClr val="accent5">
                        <a:lumMod val="50000"/>
                      </a:schemeClr>
                    </a:solidFill>
                  </a:tcPr>
                </a:tc>
                <a:tc>
                  <a:txBody>
                    <a:bodyPr/>
                    <a:lstStyle/>
                    <a:p>
                      <a:endParaRPr lang="en-US" dirty="0"/>
                    </a:p>
                  </a:txBody>
                  <a:tcPr/>
                </a:tc>
                <a:extLst>
                  <a:ext uri="{0D108BD9-81ED-4DB2-BD59-A6C34878D82A}">
                    <a16:rowId xmlns:a16="http://schemas.microsoft.com/office/drawing/2014/main" val="268955002"/>
                  </a:ext>
                </a:extLst>
              </a:tr>
              <a:tr h="2632698">
                <a:tc>
                  <a:txBody>
                    <a:bodyPr/>
                    <a:lstStyle/>
                    <a:p>
                      <a:endParaRPr lang="en-US" dirty="0"/>
                    </a:p>
                  </a:txBody>
                  <a:tcPr>
                    <a:solidFill>
                      <a:srgbClr val="92D050"/>
                    </a:solidFill>
                  </a:tcPr>
                </a:tc>
                <a:tc>
                  <a:txBody>
                    <a:bodyPr/>
                    <a:lstStyle/>
                    <a:p>
                      <a:endParaRPr lang="en-US" dirty="0"/>
                    </a:p>
                  </a:txBody>
                  <a:tcPr>
                    <a:solidFill>
                      <a:srgbClr val="FF0000"/>
                    </a:solidFill>
                  </a:tcPr>
                </a:tc>
                <a:extLst>
                  <a:ext uri="{0D108BD9-81ED-4DB2-BD59-A6C34878D82A}">
                    <a16:rowId xmlns:a16="http://schemas.microsoft.com/office/drawing/2014/main" val="2386617815"/>
                  </a:ext>
                </a:extLst>
              </a:tr>
            </a:tbl>
          </a:graphicData>
        </a:graphic>
      </p:graphicFrame>
      <p:pic>
        <p:nvPicPr>
          <p:cNvPr id="6" name="Picture 5">
            <a:extLst>
              <a:ext uri="{FF2B5EF4-FFF2-40B4-BE49-F238E27FC236}">
                <a16:creationId xmlns:a16="http://schemas.microsoft.com/office/drawing/2014/main" id="{E80E2952-5210-076C-215C-1BC6978563D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385296" y="3861090"/>
            <a:ext cx="4491225" cy="2653934"/>
          </a:xfrm>
          <a:prstGeom prst="rect">
            <a:avLst/>
          </a:prstGeom>
          <a:ln>
            <a:noFill/>
          </a:ln>
          <a:effectLst>
            <a:softEdge rad="112500"/>
          </a:effectLst>
        </p:spPr>
      </p:pic>
      <p:pic>
        <p:nvPicPr>
          <p:cNvPr id="11" name="Picture 10">
            <a:extLst>
              <a:ext uri="{FF2B5EF4-FFF2-40B4-BE49-F238E27FC236}">
                <a16:creationId xmlns:a16="http://schemas.microsoft.com/office/drawing/2014/main" id="{124BB829-FF4F-3A08-F203-4F65D8FA082F}"/>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518834" y="3847604"/>
            <a:ext cx="4866462" cy="2653934"/>
          </a:xfrm>
          <a:prstGeom prst="rect">
            <a:avLst/>
          </a:prstGeom>
          <a:ln>
            <a:noFill/>
          </a:ln>
          <a:effectLst>
            <a:softEdge rad="112500"/>
          </a:effectLst>
        </p:spPr>
      </p:pic>
      <p:pic>
        <p:nvPicPr>
          <p:cNvPr id="14" name="Picture 13">
            <a:extLst>
              <a:ext uri="{FF2B5EF4-FFF2-40B4-BE49-F238E27FC236}">
                <a16:creationId xmlns:a16="http://schemas.microsoft.com/office/drawing/2014/main" id="{F5ABAE98-68A8-C0CF-24ED-A68405EC477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518834" y="1239010"/>
            <a:ext cx="4866463" cy="2632698"/>
          </a:xfrm>
          <a:prstGeom prst="rect">
            <a:avLst/>
          </a:prstGeom>
          <a:ln>
            <a:noFill/>
          </a:ln>
          <a:effectLst>
            <a:softEdge rad="112500"/>
          </a:effectLst>
        </p:spPr>
      </p:pic>
      <p:pic>
        <p:nvPicPr>
          <p:cNvPr id="16" name="Picture 15">
            <a:extLst>
              <a:ext uri="{FF2B5EF4-FFF2-40B4-BE49-F238E27FC236}">
                <a16:creationId xmlns:a16="http://schemas.microsoft.com/office/drawing/2014/main" id="{5E264C8E-04EC-B099-24C2-947E1049493A}"/>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478671" y="1236142"/>
            <a:ext cx="4397851" cy="2638434"/>
          </a:xfrm>
          <a:prstGeom prst="rect">
            <a:avLst/>
          </a:prstGeom>
          <a:ln>
            <a:noFill/>
          </a:ln>
          <a:effectLst>
            <a:softEdge rad="112500"/>
          </a:effectLst>
        </p:spPr>
      </p:pic>
      <p:sp>
        <p:nvSpPr>
          <p:cNvPr id="18" name="TextBox 17">
            <a:extLst>
              <a:ext uri="{FF2B5EF4-FFF2-40B4-BE49-F238E27FC236}">
                <a16:creationId xmlns:a16="http://schemas.microsoft.com/office/drawing/2014/main" id="{AE8AA91F-2360-5DEB-4C1E-7522BABCC60E}"/>
              </a:ext>
            </a:extLst>
          </p:cNvPr>
          <p:cNvSpPr txBox="1"/>
          <p:nvPr/>
        </p:nvSpPr>
        <p:spPr>
          <a:xfrm>
            <a:off x="0" y="3488276"/>
            <a:ext cx="1968922" cy="461665"/>
          </a:xfrm>
          <a:prstGeom prst="rect">
            <a:avLst/>
          </a:prstGeom>
          <a:noFill/>
        </p:spPr>
        <p:txBody>
          <a:bodyPr wrap="square" rtlCol="0">
            <a:spAutoFit/>
          </a:bodyPr>
          <a:lstStyle/>
          <a:p>
            <a:r>
              <a:rPr lang="en-US" sz="2400" dirty="0">
                <a:solidFill>
                  <a:srgbClr val="FF0000"/>
                </a:solidFill>
                <a:latin typeface="UTM Cookies" panose="02040603050506020204" pitchFamily="18" charset="0"/>
              </a:rPr>
              <a:t>NƯỚC MỸ</a:t>
            </a:r>
          </a:p>
        </p:txBody>
      </p:sp>
      <p:pic>
        <p:nvPicPr>
          <p:cNvPr id="22" name="Picture 21">
            <a:extLst>
              <a:ext uri="{FF2B5EF4-FFF2-40B4-BE49-F238E27FC236}">
                <a16:creationId xmlns:a16="http://schemas.microsoft.com/office/drawing/2014/main" id="{6425DF9E-5281-0120-4714-D69F9E3B9246}"/>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4850969" y="2916048"/>
            <a:ext cx="3053161" cy="1888427"/>
          </a:xfrm>
          <a:prstGeom prst="rect">
            <a:avLst/>
          </a:prstGeom>
        </p:spPr>
      </p:pic>
      <p:pic>
        <p:nvPicPr>
          <p:cNvPr id="5" name="Picture 4">
            <a:extLst>
              <a:ext uri="{FF2B5EF4-FFF2-40B4-BE49-F238E27FC236}">
                <a16:creationId xmlns:a16="http://schemas.microsoft.com/office/drawing/2014/main" id="{7D4F4C8A-8B0A-B548-DF74-42A141F99AB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785329" y="-147171"/>
            <a:ext cx="1503227" cy="1530485"/>
          </a:xfrm>
          <a:prstGeom prst="rect">
            <a:avLst/>
          </a:prstGeom>
        </p:spPr>
      </p:pic>
    </p:spTree>
    <p:extLst>
      <p:ext uri="{BB962C8B-B14F-4D97-AF65-F5344CB8AC3E}">
        <p14:creationId xmlns:p14="http://schemas.microsoft.com/office/powerpoint/2010/main" val="96157784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arn(inVertic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circle(in)">
                                      <p:cBhvr>
                                        <p:cTn id="27" dur="2000"/>
                                        <p:tgtEl>
                                          <p:spTgt spid="22"/>
                                        </p:tgtEl>
                                      </p:cBhvr>
                                    </p:animEffect>
                                  </p:childTnLst>
                                </p:cTn>
                              </p:par>
                              <p:par>
                                <p:cTn id="28" presetID="6" presetClass="entr" presetSubtype="16"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circle(in)">
                                      <p:cBhvr>
                                        <p:cTn id="30"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white line&#10;&#10;Description automatically generated with medium confidence">
            <a:extLst>
              <a:ext uri="{FF2B5EF4-FFF2-40B4-BE49-F238E27FC236}">
                <a16:creationId xmlns:a16="http://schemas.microsoft.com/office/drawing/2014/main" id="{3B17C53F-6AFF-0115-5652-6BEF600381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id="{D1B073E6-317B-8AE2-6F52-CB56112E47C4}"/>
              </a:ext>
            </a:extLst>
          </p:cNvPr>
          <p:cNvSpPr txBox="1"/>
          <p:nvPr/>
        </p:nvSpPr>
        <p:spPr>
          <a:xfrm>
            <a:off x="1879194" y="356462"/>
            <a:ext cx="8690650" cy="523220"/>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UTM Cookies" panose="02040603050506020204" pitchFamily="18" charset="0"/>
                <a:ea typeface="+mn-ea"/>
                <a:cs typeface="+mn-cs"/>
              </a:rPr>
              <a:t>ĐÂY LÀ QUỐC GIA NÀO?</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aphicFrame>
        <p:nvGraphicFramePr>
          <p:cNvPr id="2" name="Table 4">
            <a:extLst>
              <a:ext uri="{FF2B5EF4-FFF2-40B4-BE49-F238E27FC236}">
                <a16:creationId xmlns:a16="http://schemas.microsoft.com/office/drawing/2014/main" id="{BE615703-5DE4-CDBF-5E71-0690C4972306}"/>
              </a:ext>
            </a:extLst>
          </p:cNvPr>
          <p:cNvGraphicFramePr>
            <a:graphicFrameLocks noGrp="1"/>
          </p:cNvGraphicFramePr>
          <p:nvPr/>
        </p:nvGraphicFramePr>
        <p:xfrm>
          <a:off x="1518834" y="1236142"/>
          <a:ext cx="9417169" cy="5265396"/>
        </p:xfrm>
        <a:graphic>
          <a:graphicData uri="http://schemas.openxmlformats.org/drawingml/2006/table">
            <a:tbl>
              <a:tblPr firstRow="1" bandRow="1">
                <a:tableStyleId>{5C22544A-7EE6-4342-B048-85BDC9FD1C3A}</a:tableStyleId>
              </a:tblPr>
              <a:tblGrid>
                <a:gridCol w="4882163">
                  <a:extLst>
                    <a:ext uri="{9D8B030D-6E8A-4147-A177-3AD203B41FA5}">
                      <a16:colId xmlns:a16="http://schemas.microsoft.com/office/drawing/2014/main" val="3278324977"/>
                    </a:ext>
                  </a:extLst>
                </a:gridCol>
                <a:gridCol w="4535006">
                  <a:extLst>
                    <a:ext uri="{9D8B030D-6E8A-4147-A177-3AD203B41FA5}">
                      <a16:colId xmlns:a16="http://schemas.microsoft.com/office/drawing/2014/main" val="1500570561"/>
                    </a:ext>
                  </a:extLst>
                </a:gridCol>
              </a:tblGrid>
              <a:tr h="2632698">
                <a:tc>
                  <a:txBody>
                    <a:bodyPr/>
                    <a:lstStyle/>
                    <a:p>
                      <a:pPr marL="0" indent="0">
                        <a:buFont typeface="Arial" panose="020B0604020202020204" pitchFamily="34" charset="0"/>
                        <a:buNone/>
                      </a:pPr>
                      <a:endParaRPr lang="en-US" dirty="0"/>
                    </a:p>
                  </a:txBody>
                  <a:tcPr>
                    <a:solidFill>
                      <a:schemeClr val="accent5">
                        <a:lumMod val="50000"/>
                      </a:schemeClr>
                    </a:solidFill>
                  </a:tcPr>
                </a:tc>
                <a:tc>
                  <a:txBody>
                    <a:bodyPr/>
                    <a:lstStyle/>
                    <a:p>
                      <a:endParaRPr lang="en-US" dirty="0"/>
                    </a:p>
                  </a:txBody>
                  <a:tcPr/>
                </a:tc>
                <a:extLst>
                  <a:ext uri="{0D108BD9-81ED-4DB2-BD59-A6C34878D82A}">
                    <a16:rowId xmlns:a16="http://schemas.microsoft.com/office/drawing/2014/main" val="268955002"/>
                  </a:ext>
                </a:extLst>
              </a:tr>
              <a:tr h="2632698">
                <a:tc>
                  <a:txBody>
                    <a:bodyPr/>
                    <a:lstStyle/>
                    <a:p>
                      <a:endParaRPr lang="en-US" dirty="0"/>
                    </a:p>
                  </a:txBody>
                  <a:tcPr>
                    <a:solidFill>
                      <a:srgbClr val="92D050"/>
                    </a:solidFill>
                  </a:tcPr>
                </a:tc>
                <a:tc>
                  <a:txBody>
                    <a:bodyPr/>
                    <a:lstStyle/>
                    <a:p>
                      <a:endParaRPr lang="en-US" dirty="0"/>
                    </a:p>
                  </a:txBody>
                  <a:tcPr>
                    <a:solidFill>
                      <a:srgbClr val="FF0000"/>
                    </a:solidFill>
                  </a:tcPr>
                </a:tc>
                <a:extLst>
                  <a:ext uri="{0D108BD9-81ED-4DB2-BD59-A6C34878D82A}">
                    <a16:rowId xmlns:a16="http://schemas.microsoft.com/office/drawing/2014/main" val="2386617815"/>
                  </a:ext>
                </a:extLst>
              </a:tr>
            </a:tbl>
          </a:graphicData>
        </a:graphic>
      </p:graphicFrame>
      <p:pic>
        <p:nvPicPr>
          <p:cNvPr id="6" name="Picture 5">
            <a:extLst>
              <a:ext uri="{FF2B5EF4-FFF2-40B4-BE49-F238E27FC236}">
                <a16:creationId xmlns:a16="http://schemas.microsoft.com/office/drawing/2014/main" id="{E80E2952-5210-076C-215C-1BC6978563D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444779" y="3858222"/>
            <a:ext cx="4431744" cy="2653934"/>
          </a:xfrm>
          <a:prstGeom prst="rect">
            <a:avLst/>
          </a:prstGeom>
          <a:ln>
            <a:noFill/>
          </a:ln>
          <a:effectLst>
            <a:softEdge rad="112500"/>
          </a:effectLst>
        </p:spPr>
      </p:pic>
      <p:pic>
        <p:nvPicPr>
          <p:cNvPr id="11" name="Picture 10">
            <a:extLst>
              <a:ext uri="{FF2B5EF4-FFF2-40B4-BE49-F238E27FC236}">
                <a16:creationId xmlns:a16="http://schemas.microsoft.com/office/drawing/2014/main" id="{124BB829-FF4F-3A08-F203-4F65D8FA082F}"/>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646102" y="3847604"/>
            <a:ext cx="4645823" cy="2653934"/>
          </a:xfrm>
          <a:prstGeom prst="rect">
            <a:avLst/>
          </a:prstGeom>
          <a:ln>
            <a:noFill/>
          </a:ln>
          <a:effectLst>
            <a:softEdge rad="112500"/>
          </a:effectLst>
        </p:spPr>
      </p:pic>
      <p:pic>
        <p:nvPicPr>
          <p:cNvPr id="14" name="Picture 13">
            <a:extLst>
              <a:ext uri="{FF2B5EF4-FFF2-40B4-BE49-F238E27FC236}">
                <a16:creationId xmlns:a16="http://schemas.microsoft.com/office/drawing/2014/main" id="{F5ABAE98-68A8-C0CF-24ED-A68405EC477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612208" y="1239010"/>
            <a:ext cx="4679717" cy="2632698"/>
          </a:xfrm>
          <a:prstGeom prst="rect">
            <a:avLst/>
          </a:prstGeom>
          <a:ln>
            <a:noFill/>
          </a:ln>
          <a:effectLst>
            <a:softEdge rad="112500"/>
          </a:effectLst>
        </p:spPr>
      </p:pic>
      <p:pic>
        <p:nvPicPr>
          <p:cNvPr id="16" name="Picture 15">
            <a:extLst>
              <a:ext uri="{FF2B5EF4-FFF2-40B4-BE49-F238E27FC236}">
                <a16:creationId xmlns:a16="http://schemas.microsoft.com/office/drawing/2014/main" id="{5E264C8E-04EC-B099-24C2-947E1049493A}"/>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444779" y="1236142"/>
            <a:ext cx="4431744" cy="2638434"/>
          </a:xfrm>
          <a:prstGeom prst="rect">
            <a:avLst/>
          </a:prstGeom>
          <a:ln>
            <a:noFill/>
          </a:ln>
          <a:effectLst>
            <a:softEdge rad="112500"/>
          </a:effectLst>
        </p:spPr>
      </p:pic>
      <p:sp>
        <p:nvSpPr>
          <p:cNvPr id="18" name="TextBox 17">
            <a:extLst>
              <a:ext uri="{FF2B5EF4-FFF2-40B4-BE49-F238E27FC236}">
                <a16:creationId xmlns:a16="http://schemas.microsoft.com/office/drawing/2014/main" id="{AE8AA91F-2360-5DEB-4C1E-7522BABCC60E}"/>
              </a:ext>
            </a:extLst>
          </p:cNvPr>
          <p:cNvSpPr txBox="1"/>
          <p:nvPr/>
        </p:nvSpPr>
        <p:spPr>
          <a:xfrm>
            <a:off x="0" y="3488276"/>
            <a:ext cx="1968922" cy="830997"/>
          </a:xfrm>
          <a:prstGeom prst="rect">
            <a:avLst/>
          </a:prstGeom>
          <a:noFill/>
        </p:spPr>
        <p:txBody>
          <a:bodyPr wrap="square" rtlCol="0">
            <a:spAutoFit/>
          </a:bodyPr>
          <a:lstStyle/>
          <a:p>
            <a:r>
              <a:rPr lang="en-US" sz="2400" dirty="0">
                <a:solidFill>
                  <a:srgbClr val="FF0000"/>
                </a:solidFill>
                <a:latin typeface="UTM Cookies" panose="02040603050506020204" pitchFamily="18" charset="0"/>
              </a:rPr>
              <a:t>NƯỚC </a:t>
            </a:r>
          </a:p>
          <a:p>
            <a:r>
              <a:rPr lang="en-US" sz="2400" dirty="0">
                <a:solidFill>
                  <a:srgbClr val="FF0000"/>
                </a:solidFill>
                <a:latin typeface="UTM Cookies" panose="02040603050506020204" pitchFamily="18" charset="0"/>
              </a:rPr>
              <a:t>VIỆT NAM</a:t>
            </a:r>
          </a:p>
        </p:txBody>
      </p:sp>
      <p:pic>
        <p:nvPicPr>
          <p:cNvPr id="22" name="Picture 21">
            <a:extLst>
              <a:ext uri="{FF2B5EF4-FFF2-40B4-BE49-F238E27FC236}">
                <a16:creationId xmlns:a16="http://schemas.microsoft.com/office/drawing/2014/main" id="{6425DF9E-5281-0120-4714-D69F9E3B9246}"/>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5188782" y="2554859"/>
            <a:ext cx="3905572" cy="2979542"/>
          </a:xfrm>
          <a:prstGeom prst="rect">
            <a:avLst/>
          </a:prstGeom>
        </p:spPr>
      </p:pic>
      <p:pic>
        <p:nvPicPr>
          <p:cNvPr id="5" name="Picture 4">
            <a:extLst>
              <a:ext uri="{FF2B5EF4-FFF2-40B4-BE49-F238E27FC236}">
                <a16:creationId xmlns:a16="http://schemas.microsoft.com/office/drawing/2014/main" id="{FE59ECB5-1D19-E060-174F-637780DF081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785329" y="-147171"/>
            <a:ext cx="1503227" cy="1530485"/>
          </a:xfrm>
          <a:prstGeom prst="rect">
            <a:avLst/>
          </a:prstGeom>
        </p:spPr>
      </p:pic>
    </p:spTree>
    <p:extLst>
      <p:ext uri="{BB962C8B-B14F-4D97-AF65-F5344CB8AC3E}">
        <p14:creationId xmlns:p14="http://schemas.microsoft.com/office/powerpoint/2010/main" val="379180952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arn(inVertic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circle(in)">
                                      <p:cBhvr>
                                        <p:cTn id="27" dur="2000"/>
                                        <p:tgtEl>
                                          <p:spTgt spid="22"/>
                                        </p:tgtEl>
                                      </p:cBhvr>
                                    </p:animEffect>
                                  </p:childTnLst>
                                </p:cTn>
                              </p:par>
                              <p:par>
                                <p:cTn id="28" presetID="6" presetClass="entr" presetSubtype="16"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circle(in)">
                                      <p:cBhvr>
                                        <p:cTn id="30"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a:xfrm>
            <a:off x="3392555" y="971909"/>
            <a:ext cx="2663688" cy="1241617"/>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cxnSp>
        <p:nvCxnSpPr>
          <p:cNvPr id="7" name="Straight Connector 6"/>
          <p:cNvCxnSpPr/>
          <p:nvPr/>
        </p:nvCxnSpPr>
        <p:spPr>
          <a:xfrm>
            <a:off x="3005379" y="1592718"/>
            <a:ext cx="0" cy="4505739"/>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a:cxnSpLocks/>
          </p:cNvCxnSpPr>
          <p:nvPr/>
        </p:nvCxnSpPr>
        <p:spPr>
          <a:xfrm>
            <a:off x="6510131" y="1568904"/>
            <a:ext cx="0" cy="4529553"/>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9" name="Rounded Rectangle 8"/>
          <p:cNvSpPr/>
          <p:nvPr/>
        </p:nvSpPr>
        <p:spPr>
          <a:xfrm>
            <a:off x="428888"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KNOW</a:t>
            </a:r>
          </a:p>
        </p:txBody>
      </p:sp>
      <p:sp>
        <p:nvSpPr>
          <p:cNvPr id="10" name="Rounded Rectangle 9"/>
          <p:cNvSpPr/>
          <p:nvPr/>
        </p:nvSpPr>
        <p:spPr>
          <a:xfrm>
            <a:off x="3684104"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WANT</a:t>
            </a:r>
          </a:p>
        </p:txBody>
      </p:sp>
      <p:sp>
        <p:nvSpPr>
          <p:cNvPr id="11" name="Rounded Rectangle 10"/>
          <p:cNvSpPr/>
          <p:nvPr/>
        </p:nvSpPr>
        <p:spPr>
          <a:xfrm>
            <a:off x="6904684"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LEARN</a:t>
            </a:r>
          </a:p>
        </p:txBody>
      </p:sp>
      <p:sp>
        <p:nvSpPr>
          <p:cNvPr id="2" name="TextBox 1"/>
          <p:cNvSpPr txBox="1"/>
          <p:nvPr/>
        </p:nvSpPr>
        <p:spPr>
          <a:xfrm>
            <a:off x="-2261" y="2189712"/>
            <a:ext cx="3001618" cy="3477875"/>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Nhận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biết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được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vài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nét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văn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hoá</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tiêu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biểu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của</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các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dân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tộc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trên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thế</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giới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Times New Roman" panose="02020603050405020304" pitchFamily="18" charset="0"/>
                <a:cs typeface="Times New Roman" panose="02020603050405020304" pitchFamily="18" charset="0"/>
              </a:rPr>
              <a:t>Mỗi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quốc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trên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thế</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giới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đưa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ra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những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điểm</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khác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biệt</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đó</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tạo</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sự</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dạng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của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a:t>
            </a:r>
            <a:endParaRPr kumimoji="0" lang="en-US" sz="2200" b="0" i="0" u="none" strike="noStrike" kern="1200" cap="none" spc="0" normalizeH="0" baseline="0" noProof="0" dirty="0">
              <a:ln>
                <a:noFill/>
              </a:ln>
              <a:solidFill>
                <a:srgbClr val="00487E"/>
              </a:solidFill>
              <a:effectLst/>
              <a:uLnTx/>
              <a:uFillTx/>
              <a:latin typeface="Times New Roman" panose="02020603050405020304" pitchFamily="18" charset="0"/>
              <a:ea typeface="+mn-ea"/>
              <a:cs typeface="Times New Roman" panose="02020603050405020304" pitchFamily="18" charset="0"/>
            </a:endParaRPr>
          </a:p>
        </p:txBody>
      </p:sp>
      <p:sp>
        <p:nvSpPr>
          <p:cNvPr id="12" name="TextBox 11">
            <a:extLst>
              <a:ext uri="{FF2B5EF4-FFF2-40B4-BE49-F238E27FC236}">
                <a16:creationId xmlns:a16="http://schemas.microsoft.com/office/drawing/2014/main" id="{61C17156-7B61-465D-AEEF-FB1B5E4A750E}"/>
              </a:ext>
            </a:extLst>
          </p:cNvPr>
          <p:cNvSpPr txBox="1"/>
          <p:nvPr/>
        </p:nvSpPr>
        <p:spPr>
          <a:xfrm>
            <a:off x="3355208" y="2312805"/>
            <a:ext cx="3001618" cy="3477875"/>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Em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muốn</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biết</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biểu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dạng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của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nền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văn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hoá</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các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dân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tộc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xuất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phát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từ</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đâu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Cambria" panose="02040503050406030204" pitchFamily="18" charset="0"/>
                <a:ea typeface="Cambria" panose="02040503050406030204" pitchFamily="18" charset="0"/>
              </a:rPr>
              <a:t>Vì</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sao</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phải</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tôn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trọng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sự</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đa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dạng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của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các</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dân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tộc</a:t>
            </a:r>
            <a:r>
              <a:rPr lang="en-US" sz="2200" dirty="0">
                <a:solidFill>
                  <a:srgbClr val="00487E"/>
                </a:solidFill>
                <a:latin typeface="Cambria" panose="02040503050406030204" pitchFamily="18" charset="0"/>
                <a:ea typeface="Cambria" panose="020405030504060302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Làm</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thế</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nào</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thực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được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tôn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trọng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đó</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endPar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endParaRPr>
          </a:p>
        </p:txBody>
      </p:sp>
      <p:cxnSp>
        <p:nvCxnSpPr>
          <p:cNvPr id="15" name="Straight Connector 14">
            <a:extLst>
              <a:ext uri="{FF2B5EF4-FFF2-40B4-BE49-F238E27FC236}">
                <a16:creationId xmlns:a16="http://schemas.microsoft.com/office/drawing/2014/main" id="{9667A5F2-EFAB-4173-988C-3ABD8D6BB4AE}"/>
              </a:ext>
            </a:extLst>
          </p:cNvPr>
          <p:cNvCxnSpPr>
            <a:cxnSpLocks/>
          </p:cNvCxnSpPr>
          <p:nvPr/>
        </p:nvCxnSpPr>
        <p:spPr>
          <a:xfrm flipH="1">
            <a:off x="9216437" y="1592717"/>
            <a:ext cx="29816" cy="4505740"/>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ounded Rectangle 10">
            <a:extLst>
              <a:ext uri="{FF2B5EF4-FFF2-40B4-BE49-F238E27FC236}">
                <a16:creationId xmlns:a16="http://schemas.microsoft.com/office/drawing/2014/main" id="{5A58AA63-350A-4779-B0A8-62120C5312C2}"/>
              </a:ext>
            </a:extLst>
          </p:cNvPr>
          <p:cNvSpPr/>
          <p:nvPr/>
        </p:nvSpPr>
        <p:spPr>
          <a:xfrm>
            <a:off x="9640805"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HOW</a:t>
            </a:r>
          </a:p>
        </p:txBody>
      </p:sp>
      <p:pic>
        <p:nvPicPr>
          <p:cNvPr id="13" name="Picture 12">
            <a:extLst>
              <a:ext uri="{FF2B5EF4-FFF2-40B4-BE49-F238E27FC236}">
                <a16:creationId xmlns:a16="http://schemas.microsoft.com/office/drawing/2014/main" id="{4E032B71-20C3-4133-AC62-181317E7BB5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692" y="-58294"/>
            <a:ext cx="1188021" cy="1030204"/>
          </a:xfrm>
          <a:prstGeom prst="rect">
            <a:avLst/>
          </a:prstGeom>
        </p:spPr>
      </p:pic>
      <p:pic>
        <p:nvPicPr>
          <p:cNvPr id="4" name="Picture 3">
            <a:extLst>
              <a:ext uri="{FF2B5EF4-FFF2-40B4-BE49-F238E27FC236}">
                <a16:creationId xmlns:a16="http://schemas.microsoft.com/office/drawing/2014/main" id="{8640299F-F3D1-21B4-A7B8-27451D185833}"/>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10000" b="100000" l="10000" r="100000"/>
                    </a14:imgEffect>
                  </a14:imgLayer>
                </a14:imgProps>
              </a:ext>
              <a:ext uri="{28A0092B-C50C-407E-A947-70E740481C1C}">
                <a14:useLocalDpi xmlns:a14="http://schemas.microsoft.com/office/drawing/2010/main" val="0"/>
              </a:ext>
            </a:extLst>
          </a:blip>
          <a:stretch>
            <a:fillRect/>
          </a:stretch>
        </p:blipFill>
        <p:spPr>
          <a:xfrm rot="21096659">
            <a:off x="-301885" y="5321527"/>
            <a:ext cx="1734406" cy="1734406"/>
          </a:xfrm>
          <a:prstGeom prst="rect">
            <a:avLst/>
          </a:prstGeom>
        </p:spPr>
      </p:pic>
      <p:pic>
        <p:nvPicPr>
          <p:cNvPr id="6" name="Picture 5">
            <a:extLst>
              <a:ext uri="{FF2B5EF4-FFF2-40B4-BE49-F238E27FC236}">
                <a16:creationId xmlns:a16="http://schemas.microsoft.com/office/drawing/2014/main" id="{971D7876-3CB5-1A5B-E112-0627AE975F97}"/>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1512" b="99884" l="10000" r="90000">
                        <a14:foregroundMark x1="40698" y1="43488" x2="44767" y2="43256"/>
                        <a14:foregroundMark x1="48605" y1="32326" x2="50930" y2="35116"/>
                        <a14:foregroundMark x1="55581" y1="58721" x2="56628" y2="59767"/>
                        <a14:foregroundMark x1="43837" y1="57558" x2="44186" y2="73953"/>
                        <a14:foregroundMark x1="38372" y1="73372" x2="55465" y2="75000"/>
                        <a14:foregroundMark x1="55465" y1="75000" x2="55465" y2="75000"/>
                        <a14:foregroundMark x1="35698" y1="59302" x2="26860" y2="65116"/>
                        <a14:foregroundMark x1="21977" y1="59302" x2="29884" y2="72907"/>
                        <a14:foregroundMark x1="52558" y1="84302" x2="54070" y2="92558"/>
                        <a14:foregroundMark x1="49767" y1="94070" x2="47907" y2="95233"/>
                        <a14:foregroundMark x1="42326" y1="84419" x2="43837" y2="91395"/>
                        <a14:foregroundMark x1="43837" y1="91628" x2="39186" y2="93488"/>
                      </a14:backgroundRemoval>
                    </a14:imgEffect>
                  </a14:imgLayer>
                </a14:imgProps>
              </a:ext>
              <a:ext uri="{28A0092B-C50C-407E-A947-70E740481C1C}">
                <a14:useLocalDpi xmlns:a14="http://schemas.microsoft.com/office/drawing/2010/main" val="0"/>
              </a:ext>
            </a:extLst>
          </a:blip>
          <a:stretch>
            <a:fillRect/>
          </a:stretch>
        </p:blipFill>
        <p:spPr>
          <a:xfrm rot="21106576">
            <a:off x="10877049" y="-95014"/>
            <a:ext cx="1582677" cy="1582677"/>
          </a:xfrm>
          <a:prstGeom prst="rect">
            <a:avLst/>
          </a:prstGeom>
        </p:spPr>
      </p:pic>
    </p:spTree>
    <p:extLst>
      <p:ext uri="{BB962C8B-B14F-4D97-AF65-F5344CB8AC3E}">
        <p14:creationId xmlns:p14="http://schemas.microsoft.com/office/powerpoint/2010/main" val="222089357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fltVal val="0"/>
                                          </p:val>
                                        </p:tav>
                                        <p:tav tm="100000">
                                          <p:val>
                                            <p:strVal val="#ppt_w"/>
                                          </p:val>
                                        </p:tav>
                                      </p:tavLst>
                                    </p:anim>
                                    <p:anim calcmode="lin" valueType="num">
                                      <p:cBhvr>
                                        <p:cTn id="22" dur="1000" fill="hold"/>
                                        <p:tgtEl>
                                          <p:spTgt spid="3"/>
                                        </p:tgtEl>
                                        <p:attrNameLst>
                                          <p:attrName>ppt_h</p:attrName>
                                        </p:attrNameLst>
                                      </p:cBhvr>
                                      <p:tavLst>
                                        <p:tav tm="0">
                                          <p:val>
                                            <p:fltVal val="0"/>
                                          </p:val>
                                        </p:tav>
                                        <p:tav tm="100000">
                                          <p:val>
                                            <p:strVal val="#ppt_h"/>
                                          </p:val>
                                        </p:tav>
                                      </p:tavLst>
                                    </p:anim>
                                    <p:anim calcmode="lin" valueType="num">
                                      <p:cBhvr>
                                        <p:cTn id="23" dur="1000" fill="hold"/>
                                        <p:tgtEl>
                                          <p:spTgt spid="3"/>
                                        </p:tgtEl>
                                        <p:attrNameLst>
                                          <p:attrName>style.rotation</p:attrName>
                                        </p:attrNameLst>
                                      </p:cBhvr>
                                      <p:tavLst>
                                        <p:tav tm="0">
                                          <p:val>
                                            <p:fltVal val="90"/>
                                          </p:val>
                                        </p:tav>
                                        <p:tav tm="100000">
                                          <p:val>
                                            <p:fltVal val="0"/>
                                          </p:val>
                                        </p:tav>
                                      </p:tavLst>
                                    </p:anim>
                                    <p:animEffect transition="in" filter="fade">
                                      <p:cBhvr>
                                        <p:cTn id="24" dur="10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2">
                                            <p:txEl>
                                              <p:pRg st="0" end="0"/>
                                            </p:txEl>
                                          </p:spTgt>
                                        </p:tgtEl>
                                        <p:attrNameLst>
                                          <p:attrName>style.visibility</p:attrName>
                                        </p:attrNameLst>
                                      </p:cBhvr>
                                      <p:to>
                                        <p:strVal val="visible"/>
                                      </p:to>
                                    </p:set>
                                    <p:animEffect transition="in" filter="fade">
                                      <p:cBhvr>
                                        <p:cTn id="29" dur="1000"/>
                                        <p:tgtEl>
                                          <p:spTgt spid="12">
                                            <p:txEl>
                                              <p:pRg st="0" end="0"/>
                                            </p:txEl>
                                          </p:spTgt>
                                        </p:tgtEl>
                                      </p:cBhvr>
                                    </p:animEffect>
                                    <p:anim calcmode="lin" valueType="num">
                                      <p:cBhvr>
                                        <p:cTn id="30"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31"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2">
                                            <p:txEl>
                                              <p:pRg st="1" end="1"/>
                                            </p:txEl>
                                          </p:spTgt>
                                        </p:tgtEl>
                                        <p:attrNameLst>
                                          <p:attrName>style.visibility</p:attrName>
                                        </p:attrNameLst>
                                      </p:cBhvr>
                                      <p:to>
                                        <p:strVal val="visible"/>
                                      </p:to>
                                    </p:set>
                                    <p:animEffect transition="in" filter="fade">
                                      <p:cBhvr>
                                        <p:cTn id="36" dur="1000"/>
                                        <p:tgtEl>
                                          <p:spTgt spid="12">
                                            <p:txEl>
                                              <p:pRg st="1" end="1"/>
                                            </p:txEl>
                                          </p:spTgt>
                                        </p:tgtEl>
                                      </p:cBhvr>
                                    </p:animEffect>
                                    <p:anim calcmode="lin" valueType="num">
                                      <p:cBhvr>
                                        <p:cTn id="3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3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2">
                                            <p:txEl>
                                              <p:pRg st="2" end="2"/>
                                            </p:txEl>
                                          </p:spTgt>
                                        </p:tgtEl>
                                        <p:attrNameLst>
                                          <p:attrName>style.visibility</p:attrName>
                                        </p:attrNameLst>
                                      </p:cBhvr>
                                      <p:to>
                                        <p:strVal val="visible"/>
                                      </p:to>
                                    </p:set>
                                    <p:animEffect transition="in" filter="fade">
                                      <p:cBhvr>
                                        <p:cTn id="43" dur="1000"/>
                                        <p:tgtEl>
                                          <p:spTgt spid="12">
                                            <p:txEl>
                                              <p:pRg st="2" end="2"/>
                                            </p:txEl>
                                          </p:spTgt>
                                        </p:tgtEl>
                                      </p:cBhvr>
                                    </p:animEffect>
                                    <p:anim calcmode="lin" valueType="num">
                                      <p:cBhvr>
                                        <p:cTn id="44"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build="p"/>
      <p:bldP spid="12" grpId="0" build="p"/>
    </p:bldLst>
  </p:timing>
</p:sld>
</file>

<file path=ppt/tags/tag1.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BingLLB#"/>
  <p:tag name="MH_LAYOUT" val="SubTitle"/>
  <p:tag name="MH" val="20170627102959"/>
  <p:tag name="MH_LIBRARY" val="GRAPHIC"/>
</p:tagLst>
</file>

<file path=ppt/tags/tag2.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BingLLB#"/>
  <p:tag name="MH_LAYOUT" val="SubTitle"/>
  <p:tag name="MH" val="20170627102959"/>
  <p:tag name="MH_LIBRARY" val="GRAPHIC"/>
</p:tagLst>
</file>

<file path=ppt/tags/tag3.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BingLLB#"/>
  <p:tag name="MH_LAYOUT" val="SubTitle"/>
  <p:tag name="MH" val="20170627102959"/>
  <p:tag name="MH_LIBRARY" val="GRAPHIC"/>
</p:tagLst>
</file>

<file path=ppt/tags/tag4.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BingLLB#"/>
  <p:tag name="MH_LAYOUT" val="SubTitle"/>
  <p:tag name="MH" val="20170627102959"/>
  <p:tag name="MH_LIBRARY" val="GRAPHIC"/>
</p:tagLst>
</file>

<file path=ppt/tags/tag5.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BingLLB#"/>
  <p:tag name="MH_LAYOUT" val="SubTitle"/>
  <p:tag name="MH" val="20170627102959"/>
  <p:tag name="MH_LIBRARY" val="GRAPHIC"/>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Bianca template">
  <a:themeElements>
    <a:clrScheme name="Custom 347">
      <a:dk1>
        <a:srgbClr val="192D49"/>
      </a:dk1>
      <a:lt1>
        <a:srgbClr val="FFFFFF"/>
      </a:lt1>
      <a:dk2>
        <a:srgbClr val="9199A0"/>
      </a:dk2>
      <a:lt2>
        <a:srgbClr val="E0E8F0"/>
      </a:lt2>
      <a:accent1>
        <a:srgbClr val="5B87C8"/>
      </a:accent1>
      <a:accent2>
        <a:srgbClr val="9DC0EA"/>
      </a:accent2>
      <a:accent3>
        <a:srgbClr val="C5E0FE"/>
      </a:accent3>
      <a:accent4>
        <a:srgbClr val="F8DB51"/>
      </a:accent4>
      <a:accent5>
        <a:srgbClr val="F7A479"/>
      </a:accent5>
      <a:accent6>
        <a:srgbClr val="F37474"/>
      </a:accent6>
      <a:hlink>
        <a:srgbClr val="224C8A"/>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chool Icebreakers by Slidesgo">
  <a:themeElements>
    <a:clrScheme name="Simple Light">
      <a:dk1>
        <a:srgbClr val="000000"/>
      </a:dk1>
      <a:lt1>
        <a:srgbClr val="FFFFFF"/>
      </a:lt1>
      <a:dk2>
        <a:srgbClr val="000000"/>
      </a:dk2>
      <a:lt2>
        <a:srgbClr val="FFFFFF"/>
      </a:lt2>
      <a:accent1>
        <a:srgbClr val="FADD5C"/>
      </a:accent1>
      <a:accent2>
        <a:srgbClr val="EEDA36"/>
      </a:accent2>
      <a:accent3>
        <a:srgbClr val="DB7294"/>
      </a:accent3>
      <a:accent4>
        <a:srgbClr val="672ED6"/>
      </a:accent4>
      <a:accent5>
        <a:srgbClr val="B4AAF9"/>
      </a:accent5>
      <a:accent6>
        <a:srgbClr val="F47AB3"/>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Handa Notebook Thesis by Slidesgo">
  <a:themeElements>
    <a:clrScheme name="Simple Light">
      <a:dk1>
        <a:srgbClr val="000000"/>
      </a:dk1>
      <a:lt1>
        <a:srgbClr val="FFFFFF"/>
      </a:lt1>
      <a:dk2>
        <a:srgbClr val="595959"/>
      </a:dk2>
      <a:lt2>
        <a:srgbClr val="FF7884"/>
      </a:lt2>
      <a:accent1>
        <a:srgbClr val="FFB5BD"/>
      </a:accent1>
      <a:accent2>
        <a:srgbClr val="FFCF60"/>
      </a:accent2>
      <a:accent3>
        <a:srgbClr val="00426E"/>
      </a:accent3>
      <a:accent4>
        <a:srgbClr val="81C7C7"/>
      </a:accent4>
      <a:accent5>
        <a:srgbClr val="003D6A"/>
      </a:accent5>
      <a:accent6>
        <a:srgbClr val="A8BFCE"/>
      </a:accent6>
      <a:hlink>
        <a:srgbClr val="003D6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主题​​">
  <a:themeElements>
    <a:clrScheme name="自定义 40">
      <a:dk1>
        <a:sysClr val="windowText" lastClr="000000"/>
      </a:dk1>
      <a:lt1>
        <a:sysClr val="window" lastClr="FFFFFF"/>
      </a:lt1>
      <a:dk2>
        <a:srgbClr val="44546A"/>
      </a:dk2>
      <a:lt2>
        <a:srgbClr val="E7E6E6"/>
      </a:lt2>
      <a:accent1>
        <a:srgbClr val="E38F90"/>
      </a:accent1>
      <a:accent2>
        <a:srgbClr val="AEC86D"/>
      </a:accent2>
      <a:accent3>
        <a:srgbClr val="ECC261"/>
      </a:accent3>
      <a:accent4>
        <a:srgbClr val="82C3C3"/>
      </a:accent4>
      <a:accent5>
        <a:srgbClr val="E38F90"/>
      </a:accent5>
      <a:accent6>
        <a:srgbClr val="AEC86D"/>
      </a:accent6>
      <a:hlink>
        <a:srgbClr val="0563C1"/>
      </a:hlink>
      <a:folHlink>
        <a:srgbClr val="954F7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Brabantio template">
  <a:themeElements>
    <a:clrScheme name="Custom 347">
      <a:dk1>
        <a:srgbClr val="FFFFFF"/>
      </a:dk1>
      <a:lt1>
        <a:srgbClr val="000000"/>
      </a:lt1>
      <a:dk2>
        <a:srgbClr val="D3D9DF"/>
      </a:dk2>
      <a:lt2>
        <a:srgbClr val="496175"/>
      </a:lt2>
      <a:accent1>
        <a:srgbClr val="1456BB"/>
      </a:accent1>
      <a:accent2>
        <a:srgbClr val="971D4D"/>
      </a:accent2>
      <a:accent3>
        <a:srgbClr val="C92126"/>
      </a:accent3>
      <a:accent4>
        <a:srgbClr val="E4682F"/>
      </a:accent4>
      <a:accent5>
        <a:srgbClr val="EEAD12"/>
      </a:accent5>
      <a:accent6>
        <a:srgbClr val="328EFF"/>
      </a:accent6>
      <a:hlink>
        <a:srgbClr val="7CAEFA"/>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Jaques template">
  <a:themeElements>
    <a:clrScheme name="Custom 347">
      <a:dk1>
        <a:srgbClr val="434343"/>
      </a:dk1>
      <a:lt1>
        <a:srgbClr val="FFFFFF"/>
      </a:lt1>
      <a:dk2>
        <a:srgbClr val="0B5394"/>
      </a:dk2>
      <a:lt2>
        <a:srgbClr val="D5DDE4"/>
      </a:lt2>
      <a:accent1>
        <a:srgbClr val="55AAEE"/>
      </a:accent1>
      <a:accent2>
        <a:srgbClr val="FFBA3F"/>
      </a:accent2>
      <a:accent3>
        <a:srgbClr val="BDE06C"/>
      </a:accent3>
      <a:accent4>
        <a:srgbClr val="6AD8D6"/>
      </a:accent4>
      <a:accent5>
        <a:srgbClr val="AE98E4"/>
      </a:accent5>
      <a:accent6>
        <a:srgbClr val="F55A5A"/>
      </a:accent6>
      <a:hlink>
        <a:srgbClr val="434343"/>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Handa Notebook Thesis by Slidesgo">
  <a:themeElements>
    <a:clrScheme name="Simple Light">
      <a:dk1>
        <a:srgbClr val="000000"/>
      </a:dk1>
      <a:lt1>
        <a:srgbClr val="FFFFFF"/>
      </a:lt1>
      <a:dk2>
        <a:srgbClr val="595959"/>
      </a:dk2>
      <a:lt2>
        <a:srgbClr val="FF7884"/>
      </a:lt2>
      <a:accent1>
        <a:srgbClr val="FFB5BD"/>
      </a:accent1>
      <a:accent2>
        <a:srgbClr val="FFCF60"/>
      </a:accent2>
      <a:accent3>
        <a:srgbClr val="00426E"/>
      </a:accent3>
      <a:accent4>
        <a:srgbClr val="81C7C7"/>
      </a:accent4>
      <a:accent5>
        <a:srgbClr val="003D6A"/>
      </a:accent5>
      <a:accent6>
        <a:srgbClr val="A8BFCE"/>
      </a:accent6>
      <a:hlink>
        <a:srgbClr val="003D6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1138</TotalTime>
  <Words>2075</Words>
  <Application>Microsoft Office PowerPoint</Application>
  <PresentationFormat>Widescreen</PresentationFormat>
  <Paragraphs>135</Paragraphs>
  <Slides>28</Slides>
  <Notes>10</Notes>
  <HiddenSlides>0</HiddenSlides>
  <MMClips>0</MMClips>
  <ScaleCrop>false</ScaleCrop>
  <HeadingPairs>
    <vt:vector size="6" baseType="variant">
      <vt:variant>
        <vt:lpstr>Fonts Used</vt:lpstr>
      </vt:variant>
      <vt:variant>
        <vt:i4>21</vt:i4>
      </vt:variant>
      <vt:variant>
        <vt:lpstr>Theme</vt:lpstr>
      </vt:variant>
      <vt:variant>
        <vt:i4>10</vt:i4>
      </vt:variant>
      <vt:variant>
        <vt:lpstr>Slide Titles</vt:lpstr>
      </vt:variant>
      <vt:variant>
        <vt:i4>28</vt:i4>
      </vt:variant>
    </vt:vector>
  </HeadingPairs>
  <TitlesOfParts>
    <vt:vector size="59" baseType="lpstr">
      <vt:lpstr>Arial Unicode MS</vt:lpstr>
      <vt:lpstr>Adobe Gothic Std B</vt:lpstr>
      <vt:lpstr>Arial</vt:lpstr>
      <vt:lpstr>Calibri</vt:lpstr>
      <vt:lpstr>Calibri Light</vt:lpstr>
      <vt:lpstr>Cambria</vt:lpstr>
      <vt:lpstr>Caveat Brush</vt:lpstr>
      <vt:lpstr>Fredoka One</vt:lpstr>
      <vt:lpstr>Inconsolata</vt:lpstr>
      <vt:lpstr>Itim</vt:lpstr>
      <vt:lpstr>Lora</vt:lpstr>
      <vt:lpstr>Muli</vt:lpstr>
      <vt:lpstr>Pangolin</vt:lpstr>
      <vt:lpstr>Raleway</vt:lpstr>
      <vt:lpstr>Space Grotesk Light</vt:lpstr>
      <vt:lpstr>Times New Roman</vt:lpstr>
      <vt:lpstr>UTM Androgyne</vt:lpstr>
      <vt:lpstr>UTM Avo</vt:lpstr>
      <vt:lpstr>UTM Beautiful Caps</vt:lpstr>
      <vt:lpstr>UTM Cookies</vt:lpstr>
      <vt:lpstr>Vidaloka</vt:lpstr>
      <vt:lpstr>Office Theme</vt:lpstr>
      <vt:lpstr>1_Office Theme</vt:lpstr>
      <vt:lpstr>Bianca template</vt:lpstr>
      <vt:lpstr>1_School Icebreakers by Slidesgo</vt:lpstr>
      <vt:lpstr>1_Handa Notebook Thesis by Slidesgo</vt:lpstr>
      <vt:lpstr>Office 主题​​</vt:lpstr>
      <vt:lpstr>Brabantio template</vt:lpstr>
      <vt:lpstr>Jaques template</vt:lpstr>
      <vt:lpstr>2_Handa Notebook Thesis by Slidesgo</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KHÁM PHÁ</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Kết luận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Vân Anh Bùi</dc:creator>
  <cp:lastModifiedBy>Vân Anh Bùi</cp:lastModifiedBy>
  <cp:revision>2</cp:revision>
  <dcterms:created xsi:type="dcterms:W3CDTF">2023-09-25T08:36:32Z</dcterms:created>
  <dcterms:modified xsi:type="dcterms:W3CDTF">2023-09-26T03:34:41Z</dcterms:modified>
</cp:coreProperties>
</file>